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3"/>
  </p:notesMasterIdLst>
  <p:sldIdLst>
    <p:sldId id="296" r:id="rId2"/>
    <p:sldId id="298" r:id="rId3"/>
    <p:sldId id="319" r:id="rId4"/>
    <p:sldId id="320" r:id="rId5"/>
    <p:sldId id="307" r:id="rId6"/>
    <p:sldId id="308" r:id="rId7"/>
    <p:sldId id="309" r:id="rId8"/>
    <p:sldId id="261" r:id="rId9"/>
    <p:sldId id="258" r:id="rId10"/>
    <p:sldId id="25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299" r:id="rId21"/>
    <p:sldId id="300" r:id="rId22"/>
    <p:sldId id="290" r:id="rId23"/>
    <p:sldId id="301" r:id="rId24"/>
    <p:sldId id="302" r:id="rId25"/>
    <p:sldId id="303" r:id="rId26"/>
    <p:sldId id="263" r:id="rId27"/>
    <p:sldId id="264" r:id="rId28"/>
    <p:sldId id="304" r:id="rId29"/>
    <p:sldId id="306" r:id="rId30"/>
    <p:sldId id="305" r:id="rId31"/>
    <p:sldId id="293" r:id="rId32"/>
  </p:sldIdLst>
  <p:sldSz cx="9144000" cy="5143500" type="screen16x9"/>
  <p:notesSz cx="6858000" cy="9144000"/>
  <p:embeddedFontLst>
    <p:embeddedFont>
      <p:font typeface="Fira Sans" panose="020B0604020202020204" charset="0"/>
      <p:regular r:id="rId34"/>
      <p:bold r:id="rId35"/>
      <p:italic r:id="rId36"/>
      <p:boldItalic r:id="rId37"/>
    </p:embeddedFont>
    <p:embeddedFont>
      <p:font typeface="Fira Sans Medium" panose="020B0604020202020204" charset="0"/>
      <p:regular r:id="rId38"/>
      <p:bold r:id="rId39"/>
      <p:italic r:id="rId40"/>
      <p:boldItalic r:id="rId41"/>
    </p:embeddedFont>
    <p:embeddedFont>
      <p:font typeface="Arimo" panose="020B0604020202020204" charset="0"/>
      <p:regular r:id="rId42"/>
    </p:embeddedFont>
    <p:embeddedFont>
      <p:font typeface="Fira Sans SemiBold" panose="020B0604020202020204" charset="0"/>
      <p:regular r:id="rId43"/>
      <p:bold r:id="rId44"/>
      <p:italic r:id="rId45"/>
      <p:boldItalic r:id="rId46"/>
    </p:embeddedFont>
    <p:embeddedFont>
      <p:font typeface="Fira Sans Extra Condensed" panose="020B0604020202020204" charset="0"/>
      <p:regular r:id="rId47"/>
      <p:bold r:id="rId48"/>
      <p:italic r:id="rId49"/>
      <p:boldItalic r:id="rId50"/>
    </p:embeddedFont>
  </p:embeddedFontLst>
  <p:custDataLst>
    <p:tags r:id="rId51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59">
          <p15:clr>
            <a:srgbClr val="EA4335"/>
          </p15:clr>
        </p15:guide>
        <p15:guide id="2" pos="28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4">
          <p15:clr>
            <a:srgbClr val="EA4335"/>
          </p15:clr>
        </p15:guide>
        <p15:guide id="5" orient="horz" pos="5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756" y="72"/>
      </p:cViewPr>
      <p:guideLst>
        <p:guide orient="horz" pos="259"/>
        <p:guide pos="288"/>
        <p:guide pos="5472"/>
        <p:guide orient="horz" pos="2984"/>
        <p:guide orient="horz" pos="50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2674570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2a1ad2113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2a1ad2113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1653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2a1ad2113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2a1ad2113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427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g9026751953_0_1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7" name="Google Shape;1497;g9026751953_0_1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5684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91ed6c2d0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91ed6c2d0b_0_2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3586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9192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91ed6c2d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91ed6c2d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0282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g9026751953_0_1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6" name="Google Shape;1556;g9026751953_0_13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6283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91ed6c2d0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91ed6c2d0b_0_2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78619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8" name="Google Shape;1688;g929290261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9" name="Google Shape;1689;g929290261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2978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6" name="Google Shape;1636;g929290261e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7" name="Google Shape;1637;g929290261e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95097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8" name="Google Shape;1688;g929290261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9" name="Google Shape;1689;g929290261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86579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g9026751953_0_1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6" name="Google Shape;1556;g9026751953_0_13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634193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8" name="Google Shape;1688;g929290261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9" name="Google Shape;1689;g929290261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596787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8" name="Google Shape;1688;g929290261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9" name="Google Shape;1689;g929290261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9411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457200" y="243825"/>
            <a:ext cx="8229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280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B53DEF3E-EA6C-41E0-B4FB-659BB20527DA}" type="datetime1">
              <a:rPr lang="en-US" smtClean="0"/>
              <a:pPr/>
              <a:t>12/16/2024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ru-RU" smtClean="0"/>
              <a:t>А. Жумабоев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ozir.org/1-psixologik-maslahat-haqida-tushuncha-psixologik-maslahatning-v2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hozir.org/1-jamoaga-qoyilgan-umumiy-talablar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hozir.org/vaziyatli-masala-v5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Прямоугольник 448"/>
          <p:cNvSpPr/>
          <p:nvPr/>
        </p:nvSpPr>
        <p:spPr>
          <a:xfrm>
            <a:off x="101427" y="1872868"/>
            <a:ext cx="49993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Pedagogik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jamoada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sog‘lom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ijtimoiy-psixologik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muhit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uning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indikatorlari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endParaRPr lang="uz-Cyrl-UZ" sz="2800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63788" y="1649619"/>
            <a:ext cx="3562693" cy="2230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441143" y="4217332"/>
            <a:ext cx="50308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Nilufar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Norova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cs typeface="Times New Roman" pitchFamily="18" charset="0"/>
              </a:rPr>
              <a:t> 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"/>
          <p:cNvSpPr txBox="1"/>
          <p:nvPr/>
        </p:nvSpPr>
        <p:spPr>
          <a:xfrm>
            <a:off x="1828800" y="1355075"/>
            <a:ext cx="6808425" cy="2952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Aft>
                <a:spcPts val="1200"/>
              </a:spcAft>
            </a:pPr>
            <a:r>
              <a:rPr lang="ru-RU" sz="2400" dirty="0" smtClean="0"/>
              <a:t>1.</a:t>
            </a:r>
            <a:r>
              <a:rPr lang="en-US" sz="2400" dirty="0" smtClean="0"/>
              <a:t> </a:t>
            </a:r>
            <a:r>
              <a:rPr lang="ru-RU" sz="2400" b="1" dirty="0" err="1" smtClean="0"/>
              <a:t>Pedagogik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jamoaning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psixologik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xususiyatlari</a:t>
            </a:r>
            <a:r>
              <a:rPr lang="ru-RU" sz="2400" b="1" dirty="0" smtClean="0"/>
              <a:t>.</a:t>
            </a:r>
            <a:endParaRPr lang="en-US" sz="2400" b="1" dirty="0" smtClean="0"/>
          </a:p>
          <a:p>
            <a:pPr lvl="0" algn="ctr">
              <a:spcAft>
                <a:spcPts val="1200"/>
              </a:spcAft>
            </a:pPr>
            <a:r>
              <a:rPr lang="ru-RU" sz="2400" dirty="0" smtClean="0"/>
              <a:t>2.</a:t>
            </a:r>
            <a:r>
              <a:rPr lang="en-US" sz="2400" dirty="0" smtClean="0"/>
              <a:t> </a:t>
            </a:r>
            <a:r>
              <a:rPr lang="ru-RU" sz="2400" b="1" dirty="0" err="1" smtClean="0"/>
              <a:t>Pedagogik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jamoada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sog</a:t>
            </a:r>
            <a:r>
              <a:rPr lang="en-US" sz="2400" b="1" dirty="0" smtClean="0"/>
              <a:t>‘</a:t>
            </a:r>
            <a:r>
              <a:rPr lang="ru-RU" sz="2400" b="1" dirty="0" err="1" smtClean="0"/>
              <a:t>lom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ijtimoiy-psixologik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muhit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va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uning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asosiy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tushunchalari</a:t>
            </a:r>
            <a:r>
              <a:rPr lang="ru-RU" sz="2400" b="1" dirty="0" smtClean="0"/>
              <a:t>.</a:t>
            </a:r>
            <a:endParaRPr lang="en-US" sz="2400" b="1" dirty="0" smtClean="0"/>
          </a:p>
          <a:p>
            <a:pPr lvl="0" algn="ctr">
              <a:spcAft>
                <a:spcPts val="1200"/>
              </a:spcAft>
            </a:pPr>
            <a:r>
              <a:rPr lang="ru-RU" sz="2400" dirty="0" smtClean="0"/>
              <a:t>3.</a:t>
            </a:r>
            <a:r>
              <a:rPr lang="en-US" sz="2400" dirty="0" smtClean="0"/>
              <a:t> </a:t>
            </a:r>
            <a:r>
              <a:rPr lang="ru-RU" sz="2400" b="1" dirty="0" err="1" smtClean="0"/>
              <a:t>Pedagogik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jamoada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ahillikni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hamjihatlikni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ta’minlovchi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omillar</a:t>
            </a:r>
            <a:r>
              <a:rPr lang="ru-RU" sz="2400" b="1" dirty="0" smtClean="0"/>
              <a:t>.</a:t>
            </a:r>
            <a:endParaRPr lang="en-US" sz="2400" b="1" dirty="0" smtClean="0">
              <a:solidFill>
                <a:schemeClr val="tx1"/>
              </a:solidFill>
              <a:latin typeface="+mn-lt"/>
              <a:cs typeface="Times New Roman" pitchFamily="18" charset="0"/>
            </a:endParaRPr>
          </a:p>
        </p:txBody>
      </p:sp>
      <p:grpSp>
        <p:nvGrpSpPr>
          <p:cNvPr id="2" name="Google Shape;1119;p22"/>
          <p:cNvGrpSpPr/>
          <p:nvPr/>
        </p:nvGrpSpPr>
        <p:grpSpPr>
          <a:xfrm>
            <a:off x="152374" y="2088190"/>
            <a:ext cx="1764562" cy="1426192"/>
            <a:chOff x="2746320" y="1649702"/>
            <a:chExt cx="3651343" cy="3191364"/>
          </a:xfrm>
        </p:grpSpPr>
        <p:sp>
          <p:nvSpPr>
            <p:cNvPr id="169" name="Google Shape;1120;p22"/>
            <p:cNvSpPr/>
            <p:nvPr/>
          </p:nvSpPr>
          <p:spPr>
            <a:xfrm>
              <a:off x="4217621" y="3420981"/>
              <a:ext cx="1007521" cy="561108"/>
            </a:xfrm>
            <a:custGeom>
              <a:avLst/>
              <a:gdLst/>
              <a:ahLst/>
              <a:cxnLst/>
              <a:rect l="l" t="t" r="r" b="b"/>
              <a:pathLst>
                <a:path w="38695" h="21550" extrusionOk="0">
                  <a:moveTo>
                    <a:pt x="18747" y="1"/>
                  </a:moveTo>
                  <a:cubicBezTo>
                    <a:pt x="18047" y="1"/>
                    <a:pt x="17346" y="34"/>
                    <a:pt x="16679" y="101"/>
                  </a:cubicBezTo>
                  <a:lnTo>
                    <a:pt x="16679" y="501"/>
                  </a:lnTo>
                  <a:cubicBezTo>
                    <a:pt x="17379" y="468"/>
                    <a:pt x="18080" y="434"/>
                    <a:pt x="18747" y="434"/>
                  </a:cubicBezTo>
                  <a:lnTo>
                    <a:pt x="18747" y="1"/>
                  </a:lnTo>
                  <a:close/>
                  <a:moveTo>
                    <a:pt x="21282" y="67"/>
                  </a:moveTo>
                  <a:lnTo>
                    <a:pt x="21249" y="468"/>
                  </a:lnTo>
                  <a:cubicBezTo>
                    <a:pt x="21949" y="501"/>
                    <a:pt x="22650" y="568"/>
                    <a:pt x="23317" y="634"/>
                  </a:cubicBezTo>
                  <a:lnTo>
                    <a:pt x="23350" y="234"/>
                  </a:lnTo>
                  <a:cubicBezTo>
                    <a:pt x="22683" y="167"/>
                    <a:pt x="21983" y="101"/>
                    <a:pt x="21282" y="67"/>
                  </a:cubicBezTo>
                  <a:close/>
                  <a:moveTo>
                    <a:pt x="14177" y="401"/>
                  </a:moveTo>
                  <a:cubicBezTo>
                    <a:pt x="13477" y="501"/>
                    <a:pt x="12776" y="634"/>
                    <a:pt x="12109" y="768"/>
                  </a:cubicBezTo>
                  <a:lnTo>
                    <a:pt x="12209" y="1201"/>
                  </a:lnTo>
                  <a:cubicBezTo>
                    <a:pt x="12843" y="1035"/>
                    <a:pt x="13543" y="901"/>
                    <a:pt x="14244" y="801"/>
                  </a:cubicBezTo>
                  <a:lnTo>
                    <a:pt x="14177" y="401"/>
                  </a:lnTo>
                  <a:close/>
                  <a:moveTo>
                    <a:pt x="25852" y="634"/>
                  </a:moveTo>
                  <a:lnTo>
                    <a:pt x="25785" y="1035"/>
                  </a:lnTo>
                  <a:cubicBezTo>
                    <a:pt x="26453" y="1168"/>
                    <a:pt x="27120" y="1335"/>
                    <a:pt x="27787" y="1502"/>
                  </a:cubicBezTo>
                  <a:lnTo>
                    <a:pt x="27887" y="1101"/>
                  </a:lnTo>
                  <a:cubicBezTo>
                    <a:pt x="27253" y="935"/>
                    <a:pt x="26553" y="768"/>
                    <a:pt x="25852" y="634"/>
                  </a:cubicBezTo>
                  <a:close/>
                  <a:moveTo>
                    <a:pt x="9674" y="1435"/>
                  </a:moveTo>
                  <a:cubicBezTo>
                    <a:pt x="8973" y="1668"/>
                    <a:pt x="8340" y="1902"/>
                    <a:pt x="7706" y="2169"/>
                  </a:cubicBezTo>
                  <a:lnTo>
                    <a:pt x="7873" y="2536"/>
                  </a:lnTo>
                  <a:cubicBezTo>
                    <a:pt x="8473" y="2302"/>
                    <a:pt x="9140" y="2069"/>
                    <a:pt x="9807" y="1835"/>
                  </a:cubicBezTo>
                  <a:lnTo>
                    <a:pt x="9674" y="1435"/>
                  </a:lnTo>
                  <a:close/>
                  <a:moveTo>
                    <a:pt x="30289" y="1869"/>
                  </a:moveTo>
                  <a:lnTo>
                    <a:pt x="30155" y="2269"/>
                  </a:lnTo>
                  <a:cubicBezTo>
                    <a:pt x="30822" y="2536"/>
                    <a:pt x="31456" y="2803"/>
                    <a:pt x="32057" y="3103"/>
                  </a:cubicBezTo>
                  <a:lnTo>
                    <a:pt x="32223" y="2736"/>
                  </a:lnTo>
                  <a:cubicBezTo>
                    <a:pt x="31623" y="2436"/>
                    <a:pt x="30956" y="2135"/>
                    <a:pt x="30289" y="1869"/>
                  </a:cubicBezTo>
                  <a:close/>
                  <a:moveTo>
                    <a:pt x="5438" y="3270"/>
                  </a:moveTo>
                  <a:cubicBezTo>
                    <a:pt x="4804" y="3636"/>
                    <a:pt x="4203" y="4037"/>
                    <a:pt x="3670" y="4437"/>
                  </a:cubicBezTo>
                  <a:lnTo>
                    <a:pt x="3937" y="4771"/>
                  </a:lnTo>
                  <a:cubicBezTo>
                    <a:pt x="4437" y="4370"/>
                    <a:pt x="5037" y="4003"/>
                    <a:pt x="5638" y="3636"/>
                  </a:cubicBezTo>
                  <a:lnTo>
                    <a:pt x="5438" y="3270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9" y="4771"/>
                    <a:pt x="35292" y="5171"/>
                    <a:pt x="35759" y="5638"/>
                  </a:cubicBezTo>
                  <a:lnTo>
                    <a:pt x="36059" y="5338"/>
                  </a:lnTo>
                  <a:cubicBezTo>
                    <a:pt x="35559" y="4871"/>
                    <a:pt x="35025" y="4437"/>
                    <a:pt x="34425" y="4003"/>
                  </a:cubicBezTo>
                  <a:close/>
                  <a:moveTo>
                    <a:pt x="1835" y="6205"/>
                  </a:moveTo>
                  <a:cubicBezTo>
                    <a:pt x="1335" y="6772"/>
                    <a:pt x="968" y="7372"/>
                    <a:pt x="668" y="7973"/>
                  </a:cubicBezTo>
                  <a:lnTo>
                    <a:pt x="1034" y="8173"/>
                  </a:lnTo>
                  <a:cubicBezTo>
                    <a:pt x="1301" y="7573"/>
                    <a:pt x="1702" y="7006"/>
                    <a:pt x="2135" y="6472"/>
                  </a:cubicBezTo>
                  <a:lnTo>
                    <a:pt x="1835" y="6205"/>
                  </a:lnTo>
                  <a:close/>
                  <a:moveTo>
                    <a:pt x="37661" y="7306"/>
                  </a:moveTo>
                  <a:lnTo>
                    <a:pt x="37327" y="7506"/>
                  </a:lnTo>
                  <a:cubicBezTo>
                    <a:pt x="37661" y="8106"/>
                    <a:pt x="37927" y="8740"/>
                    <a:pt x="38094" y="9374"/>
                  </a:cubicBezTo>
                  <a:lnTo>
                    <a:pt x="38495" y="9274"/>
                  </a:lnTo>
                  <a:cubicBezTo>
                    <a:pt x="38328" y="8607"/>
                    <a:pt x="38061" y="7940"/>
                    <a:pt x="37661" y="7306"/>
                  </a:cubicBezTo>
                  <a:close/>
                  <a:moveTo>
                    <a:pt x="0" y="10475"/>
                  </a:moveTo>
                  <a:cubicBezTo>
                    <a:pt x="0" y="10575"/>
                    <a:pt x="0" y="10675"/>
                    <a:pt x="0" y="10775"/>
                  </a:cubicBezTo>
                  <a:cubicBezTo>
                    <a:pt x="0" y="11375"/>
                    <a:pt x="100" y="11976"/>
                    <a:pt x="267" y="12576"/>
                  </a:cubicBezTo>
                  <a:lnTo>
                    <a:pt x="668" y="12476"/>
                  </a:lnTo>
                  <a:cubicBezTo>
                    <a:pt x="501" y="11909"/>
                    <a:pt x="434" y="11342"/>
                    <a:pt x="434" y="10775"/>
                  </a:cubicBezTo>
                  <a:cubicBezTo>
                    <a:pt x="434" y="10675"/>
                    <a:pt x="434" y="10575"/>
                    <a:pt x="434" y="10475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61" y="12109"/>
                    <a:pt x="37927" y="12743"/>
                  </a:cubicBezTo>
                  <a:lnTo>
                    <a:pt x="38328" y="12876"/>
                  </a:lnTo>
                  <a:cubicBezTo>
                    <a:pt x="38561" y="12176"/>
                    <a:pt x="38695" y="11475"/>
                    <a:pt x="38695" y="10775"/>
                  </a:cubicBezTo>
                  <a:close/>
                  <a:moveTo>
                    <a:pt x="1768" y="14611"/>
                  </a:moveTo>
                  <a:lnTo>
                    <a:pt x="1435" y="14878"/>
                  </a:lnTo>
                  <a:cubicBezTo>
                    <a:pt x="1835" y="15412"/>
                    <a:pt x="2335" y="15945"/>
                    <a:pt x="2869" y="16446"/>
                  </a:cubicBezTo>
                  <a:lnTo>
                    <a:pt x="3136" y="16112"/>
                  </a:lnTo>
                  <a:cubicBezTo>
                    <a:pt x="2636" y="15645"/>
                    <a:pt x="2169" y="15145"/>
                    <a:pt x="1768" y="14611"/>
                  </a:cubicBezTo>
                  <a:close/>
                  <a:moveTo>
                    <a:pt x="36727" y="14844"/>
                  </a:moveTo>
                  <a:cubicBezTo>
                    <a:pt x="36360" y="15345"/>
                    <a:pt x="35859" y="15845"/>
                    <a:pt x="35326" y="16312"/>
                  </a:cubicBezTo>
                  <a:lnTo>
                    <a:pt x="35592" y="16646"/>
                  </a:lnTo>
                  <a:cubicBezTo>
                    <a:pt x="36160" y="16145"/>
                    <a:pt x="36660" y="15645"/>
                    <a:pt x="37060" y="15111"/>
                  </a:cubicBezTo>
                  <a:lnTo>
                    <a:pt x="36727" y="14844"/>
                  </a:lnTo>
                  <a:close/>
                  <a:moveTo>
                    <a:pt x="5104" y="17580"/>
                  </a:moveTo>
                  <a:lnTo>
                    <a:pt x="4904" y="17947"/>
                  </a:lnTo>
                  <a:cubicBezTo>
                    <a:pt x="5471" y="18314"/>
                    <a:pt x="6105" y="18647"/>
                    <a:pt x="6739" y="18947"/>
                  </a:cubicBezTo>
                  <a:lnTo>
                    <a:pt x="6939" y="18580"/>
                  </a:lnTo>
                  <a:cubicBezTo>
                    <a:pt x="6272" y="18280"/>
                    <a:pt x="5671" y="17947"/>
                    <a:pt x="5104" y="17580"/>
                  </a:cubicBezTo>
                  <a:close/>
                  <a:moveTo>
                    <a:pt x="33324" y="17747"/>
                  </a:moveTo>
                  <a:cubicBezTo>
                    <a:pt x="32757" y="18080"/>
                    <a:pt x="32123" y="18414"/>
                    <a:pt x="31490" y="18714"/>
                  </a:cubicBezTo>
                  <a:lnTo>
                    <a:pt x="31656" y="19081"/>
                  </a:lnTo>
                  <a:cubicBezTo>
                    <a:pt x="32323" y="18781"/>
                    <a:pt x="32957" y="18447"/>
                    <a:pt x="33524" y="18113"/>
                  </a:cubicBezTo>
                  <a:lnTo>
                    <a:pt x="33324" y="17747"/>
                  </a:lnTo>
                  <a:close/>
                  <a:moveTo>
                    <a:pt x="9240" y="19514"/>
                  </a:moveTo>
                  <a:lnTo>
                    <a:pt x="9074" y="19915"/>
                  </a:lnTo>
                  <a:cubicBezTo>
                    <a:pt x="9741" y="20148"/>
                    <a:pt x="10408" y="20348"/>
                    <a:pt x="11108" y="20515"/>
                  </a:cubicBezTo>
                  <a:lnTo>
                    <a:pt x="11208" y="20115"/>
                  </a:lnTo>
                  <a:cubicBezTo>
                    <a:pt x="10541" y="19948"/>
                    <a:pt x="9874" y="19748"/>
                    <a:pt x="9240" y="19514"/>
                  </a:cubicBezTo>
                  <a:close/>
                  <a:moveTo>
                    <a:pt x="29188" y="19615"/>
                  </a:moveTo>
                  <a:cubicBezTo>
                    <a:pt x="28554" y="19815"/>
                    <a:pt x="27887" y="20015"/>
                    <a:pt x="27186" y="20182"/>
                  </a:cubicBezTo>
                  <a:lnTo>
                    <a:pt x="27287" y="20615"/>
                  </a:lnTo>
                  <a:cubicBezTo>
                    <a:pt x="27987" y="20415"/>
                    <a:pt x="28688" y="20248"/>
                    <a:pt x="29321" y="20015"/>
                  </a:cubicBezTo>
                  <a:lnTo>
                    <a:pt x="29188" y="19615"/>
                  </a:lnTo>
                  <a:close/>
                  <a:moveTo>
                    <a:pt x="13643" y="20649"/>
                  </a:moveTo>
                  <a:lnTo>
                    <a:pt x="13543" y="21049"/>
                  </a:lnTo>
                  <a:cubicBezTo>
                    <a:pt x="14244" y="21182"/>
                    <a:pt x="14944" y="21282"/>
                    <a:pt x="15645" y="21349"/>
                  </a:cubicBezTo>
                  <a:lnTo>
                    <a:pt x="15678" y="20949"/>
                  </a:lnTo>
                  <a:cubicBezTo>
                    <a:pt x="14978" y="20849"/>
                    <a:pt x="14311" y="20749"/>
                    <a:pt x="13643" y="20649"/>
                  </a:cubicBezTo>
                  <a:close/>
                  <a:moveTo>
                    <a:pt x="24785" y="20715"/>
                  </a:moveTo>
                  <a:cubicBezTo>
                    <a:pt x="24084" y="20815"/>
                    <a:pt x="23417" y="20916"/>
                    <a:pt x="22717" y="20982"/>
                  </a:cubicBezTo>
                  <a:lnTo>
                    <a:pt x="22750" y="21383"/>
                  </a:lnTo>
                  <a:cubicBezTo>
                    <a:pt x="23450" y="21316"/>
                    <a:pt x="24151" y="21216"/>
                    <a:pt x="24851" y="21116"/>
                  </a:cubicBezTo>
                  <a:lnTo>
                    <a:pt x="24785" y="20715"/>
                  </a:lnTo>
                  <a:close/>
                  <a:moveTo>
                    <a:pt x="18147" y="21116"/>
                  </a:moveTo>
                  <a:lnTo>
                    <a:pt x="18147" y="21516"/>
                  </a:lnTo>
                  <a:cubicBezTo>
                    <a:pt x="18547" y="21549"/>
                    <a:pt x="18947" y="21549"/>
                    <a:pt x="19348" y="21549"/>
                  </a:cubicBezTo>
                  <a:lnTo>
                    <a:pt x="20248" y="21549"/>
                  </a:lnTo>
                  <a:lnTo>
                    <a:pt x="20248" y="21116"/>
                  </a:lnTo>
                  <a:cubicBezTo>
                    <a:pt x="19898" y="21132"/>
                    <a:pt x="19548" y="21141"/>
                    <a:pt x="19197" y="21141"/>
                  </a:cubicBezTo>
                  <a:cubicBezTo>
                    <a:pt x="18847" y="21141"/>
                    <a:pt x="18497" y="21132"/>
                    <a:pt x="18147" y="211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121;p22"/>
            <p:cNvSpPr/>
            <p:nvPr/>
          </p:nvSpPr>
          <p:spPr>
            <a:xfrm>
              <a:off x="2991255" y="2726144"/>
              <a:ext cx="1006662" cy="561108"/>
            </a:xfrm>
            <a:custGeom>
              <a:avLst/>
              <a:gdLst/>
              <a:ahLst/>
              <a:cxnLst/>
              <a:rect l="l" t="t" r="r" b="b"/>
              <a:pathLst>
                <a:path w="38662" h="21550" extrusionOk="0">
                  <a:moveTo>
                    <a:pt x="18747" y="1"/>
                  </a:moveTo>
                  <a:cubicBezTo>
                    <a:pt x="18046" y="1"/>
                    <a:pt x="17346" y="34"/>
                    <a:pt x="16645" y="101"/>
                  </a:cubicBezTo>
                  <a:lnTo>
                    <a:pt x="16679" y="534"/>
                  </a:lnTo>
                  <a:cubicBezTo>
                    <a:pt x="17346" y="468"/>
                    <a:pt x="18046" y="434"/>
                    <a:pt x="18747" y="434"/>
                  </a:cubicBezTo>
                  <a:lnTo>
                    <a:pt x="18747" y="1"/>
                  </a:lnTo>
                  <a:close/>
                  <a:moveTo>
                    <a:pt x="21249" y="67"/>
                  </a:moveTo>
                  <a:lnTo>
                    <a:pt x="21249" y="468"/>
                  </a:lnTo>
                  <a:cubicBezTo>
                    <a:pt x="21916" y="501"/>
                    <a:pt x="22616" y="568"/>
                    <a:pt x="23317" y="635"/>
                  </a:cubicBezTo>
                  <a:lnTo>
                    <a:pt x="23350" y="234"/>
                  </a:lnTo>
                  <a:cubicBezTo>
                    <a:pt x="22650" y="168"/>
                    <a:pt x="21949" y="101"/>
                    <a:pt x="21249" y="67"/>
                  </a:cubicBezTo>
                  <a:close/>
                  <a:moveTo>
                    <a:pt x="14144" y="401"/>
                  </a:moveTo>
                  <a:cubicBezTo>
                    <a:pt x="13443" y="501"/>
                    <a:pt x="12776" y="635"/>
                    <a:pt x="12075" y="768"/>
                  </a:cubicBezTo>
                  <a:lnTo>
                    <a:pt x="12175" y="1202"/>
                  </a:lnTo>
                  <a:cubicBezTo>
                    <a:pt x="12843" y="1035"/>
                    <a:pt x="13510" y="901"/>
                    <a:pt x="14210" y="801"/>
                  </a:cubicBezTo>
                  <a:lnTo>
                    <a:pt x="14144" y="401"/>
                  </a:lnTo>
                  <a:close/>
                  <a:moveTo>
                    <a:pt x="25852" y="635"/>
                  </a:moveTo>
                  <a:lnTo>
                    <a:pt x="25752" y="1035"/>
                  </a:lnTo>
                  <a:cubicBezTo>
                    <a:pt x="26452" y="1168"/>
                    <a:pt x="27119" y="1335"/>
                    <a:pt x="27787" y="1502"/>
                  </a:cubicBezTo>
                  <a:lnTo>
                    <a:pt x="27887" y="1102"/>
                  </a:lnTo>
                  <a:cubicBezTo>
                    <a:pt x="27220" y="935"/>
                    <a:pt x="26519" y="768"/>
                    <a:pt x="25852" y="635"/>
                  </a:cubicBezTo>
                  <a:close/>
                  <a:moveTo>
                    <a:pt x="9640" y="1435"/>
                  </a:moveTo>
                  <a:cubicBezTo>
                    <a:pt x="8973" y="1669"/>
                    <a:pt x="8306" y="1902"/>
                    <a:pt x="7672" y="2169"/>
                  </a:cubicBezTo>
                  <a:lnTo>
                    <a:pt x="7839" y="2536"/>
                  </a:lnTo>
                  <a:cubicBezTo>
                    <a:pt x="8473" y="2302"/>
                    <a:pt x="9107" y="2069"/>
                    <a:pt x="9774" y="1835"/>
                  </a:cubicBezTo>
                  <a:lnTo>
                    <a:pt x="9640" y="1435"/>
                  </a:lnTo>
                  <a:close/>
                  <a:moveTo>
                    <a:pt x="30288" y="1902"/>
                  </a:moveTo>
                  <a:lnTo>
                    <a:pt x="30122" y="2269"/>
                  </a:lnTo>
                  <a:cubicBezTo>
                    <a:pt x="30789" y="2536"/>
                    <a:pt x="31423" y="2803"/>
                    <a:pt x="32023" y="3103"/>
                  </a:cubicBezTo>
                  <a:lnTo>
                    <a:pt x="32190" y="2736"/>
                  </a:lnTo>
                  <a:cubicBezTo>
                    <a:pt x="31589" y="2436"/>
                    <a:pt x="30956" y="2136"/>
                    <a:pt x="30288" y="1902"/>
                  </a:cubicBezTo>
                  <a:close/>
                  <a:moveTo>
                    <a:pt x="5404" y="3270"/>
                  </a:moveTo>
                  <a:cubicBezTo>
                    <a:pt x="4770" y="3637"/>
                    <a:pt x="4203" y="4037"/>
                    <a:pt x="3669" y="4437"/>
                  </a:cubicBezTo>
                  <a:lnTo>
                    <a:pt x="3903" y="4771"/>
                  </a:lnTo>
                  <a:cubicBezTo>
                    <a:pt x="4437" y="4371"/>
                    <a:pt x="5004" y="4004"/>
                    <a:pt x="5637" y="3637"/>
                  </a:cubicBezTo>
                  <a:lnTo>
                    <a:pt x="5404" y="3270"/>
                  </a:lnTo>
                  <a:close/>
                  <a:moveTo>
                    <a:pt x="34391" y="4004"/>
                  </a:moveTo>
                  <a:lnTo>
                    <a:pt x="34158" y="4337"/>
                  </a:lnTo>
                  <a:cubicBezTo>
                    <a:pt x="34725" y="4771"/>
                    <a:pt x="35292" y="5204"/>
                    <a:pt x="35759" y="5638"/>
                  </a:cubicBezTo>
                  <a:lnTo>
                    <a:pt x="36026" y="5338"/>
                  </a:lnTo>
                  <a:cubicBezTo>
                    <a:pt x="35559" y="4871"/>
                    <a:pt x="34992" y="4437"/>
                    <a:pt x="34391" y="4004"/>
                  </a:cubicBezTo>
                  <a:close/>
                  <a:moveTo>
                    <a:pt x="1801" y="6205"/>
                  </a:moveTo>
                  <a:cubicBezTo>
                    <a:pt x="1334" y="6772"/>
                    <a:pt x="934" y="7373"/>
                    <a:pt x="634" y="7973"/>
                  </a:cubicBezTo>
                  <a:lnTo>
                    <a:pt x="1034" y="8173"/>
                  </a:lnTo>
                  <a:cubicBezTo>
                    <a:pt x="1301" y="7573"/>
                    <a:pt x="1668" y="7006"/>
                    <a:pt x="2135" y="6472"/>
                  </a:cubicBezTo>
                  <a:lnTo>
                    <a:pt x="1801" y="6205"/>
                  </a:lnTo>
                  <a:close/>
                  <a:moveTo>
                    <a:pt x="37660" y="7306"/>
                  </a:moveTo>
                  <a:lnTo>
                    <a:pt x="37293" y="7506"/>
                  </a:lnTo>
                  <a:cubicBezTo>
                    <a:pt x="37660" y="8107"/>
                    <a:pt x="37927" y="8740"/>
                    <a:pt x="38094" y="9374"/>
                  </a:cubicBezTo>
                  <a:lnTo>
                    <a:pt x="38494" y="9274"/>
                  </a:lnTo>
                  <a:cubicBezTo>
                    <a:pt x="38327" y="8607"/>
                    <a:pt x="38027" y="7940"/>
                    <a:pt x="37660" y="7306"/>
                  </a:cubicBezTo>
                  <a:close/>
                  <a:moveTo>
                    <a:pt x="0" y="10475"/>
                  </a:moveTo>
                  <a:cubicBezTo>
                    <a:pt x="0" y="10575"/>
                    <a:pt x="0" y="10675"/>
                    <a:pt x="0" y="10775"/>
                  </a:cubicBezTo>
                  <a:cubicBezTo>
                    <a:pt x="0" y="11376"/>
                    <a:pt x="67" y="12009"/>
                    <a:pt x="267" y="12576"/>
                  </a:cubicBezTo>
                  <a:lnTo>
                    <a:pt x="667" y="12476"/>
                  </a:lnTo>
                  <a:cubicBezTo>
                    <a:pt x="500" y="11909"/>
                    <a:pt x="400" y="11342"/>
                    <a:pt x="400" y="10775"/>
                  </a:cubicBezTo>
                  <a:cubicBezTo>
                    <a:pt x="400" y="10675"/>
                    <a:pt x="400" y="10575"/>
                    <a:pt x="400" y="10475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27" y="12109"/>
                    <a:pt x="37927" y="12743"/>
                  </a:cubicBezTo>
                  <a:lnTo>
                    <a:pt x="38294" y="12877"/>
                  </a:lnTo>
                  <a:cubicBezTo>
                    <a:pt x="38561" y="12209"/>
                    <a:pt x="38661" y="11476"/>
                    <a:pt x="38661" y="10775"/>
                  </a:cubicBezTo>
                  <a:close/>
                  <a:moveTo>
                    <a:pt x="1768" y="14611"/>
                  </a:moveTo>
                  <a:lnTo>
                    <a:pt x="1434" y="14878"/>
                  </a:lnTo>
                  <a:cubicBezTo>
                    <a:pt x="1835" y="15412"/>
                    <a:pt x="2302" y="15946"/>
                    <a:pt x="2869" y="16446"/>
                  </a:cubicBezTo>
                  <a:lnTo>
                    <a:pt x="3136" y="16112"/>
                  </a:lnTo>
                  <a:cubicBezTo>
                    <a:pt x="2602" y="15645"/>
                    <a:pt x="2135" y="15145"/>
                    <a:pt x="1768" y="14611"/>
                  </a:cubicBezTo>
                  <a:close/>
                  <a:moveTo>
                    <a:pt x="36726" y="14845"/>
                  </a:moveTo>
                  <a:cubicBezTo>
                    <a:pt x="36326" y="15345"/>
                    <a:pt x="35859" y="15845"/>
                    <a:pt x="35292" y="16312"/>
                  </a:cubicBezTo>
                  <a:lnTo>
                    <a:pt x="35592" y="16646"/>
                  </a:lnTo>
                  <a:cubicBezTo>
                    <a:pt x="36126" y="16146"/>
                    <a:pt x="36626" y="15645"/>
                    <a:pt x="37060" y="15112"/>
                  </a:cubicBezTo>
                  <a:lnTo>
                    <a:pt x="36726" y="14845"/>
                  </a:lnTo>
                  <a:close/>
                  <a:moveTo>
                    <a:pt x="5104" y="17613"/>
                  </a:moveTo>
                  <a:lnTo>
                    <a:pt x="4870" y="17947"/>
                  </a:lnTo>
                  <a:cubicBezTo>
                    <a:pt x="5471" y="18314"/>
                    <a:pt x="6071" y="18647"/>
                    <a:pt x="6738" y="18948"/>
                  </a:cubicBezTo>
                  <a:lnTo>
                    <a:pt x="6905" y="18581"/>
                  </a:lnTo>
                  <a:cubicBezTo>
                    <a:pt x="6271" y="18281"/>
                    <a:pt x="5671" y="17947"/>
                    <a:pt x="5104" y="17613"/>
                  </a:cubicBezTo>
                  <a:close/>
                  <a:moveTo>
                    <a:pt x="33291" y="17747"/>
                  </a:moveTo>
                  <a:cubicBezTo>
                    <a:pt x="32723" y="18080"/>
                    <a:pt x="32123" y="18414"/>
                    <a:pt x="31489" y="18714"/>
                  </a:cubicBezTo>
                  <a:lnTo>
                    <a:pt x="31656" y="19081"/>
                  </a:lnTo>
                  <a:cubicBezTo>
                    <a:pt x="32323" y="18781"/>
                    <a:pt x="32924" y="18447"/>
                    <a:pt x="33524" y="18114"/>
                  </a:cubicBezTo>
                  <a:lnTo>
                    <a:pt x="33291" y="17747"/>
                  </a:lnTo>
                  <a:close/>
                  <a:moveTo>
                    <a:pt x="9207" y="19515"/>
                  </a:moveTo>
                  <a:lnTo>
                    <a:pt x="9073" y="19915"/>
                  </a:lnTo>
                  <a:cubicBezTo>
                    <a:pt x="9707" y="20149"/>
                    <a:pt x="10374" y="20349"/>
                    <a:pt x="11075" y="20515"/>
                  </a:cubicBezTo>
                  <a:lnTo>
                    <a:pt x="11175" y="20115"/>
                  </a:lnTo>
                  <a:cubicBezTo>
                    <a:pt x="10508" y="19948"/>
                    <a:pt x="9840" y="19748"/>
                    <a:pt x="9207" y="19515"/>
                  </a:cubicBezTo>
                  <a:close/>
                  <a:moveTo>
                    <a:pt x="29154" y="19615"/>
                  </a:moveTo>
                  <a:cubicBezTo>
                    <a:pt x="28520" y="19815"/>
                    <a:pt x="27853" y="20015"/>
                    <a:pt x="27186" y="20182"/>
                  </a:cubicBezTo>
                  <a:lnTo>
                    <a:pt x="27286" y="20616"/>
                  </a:lnTo>
                  <a:cubicBezTo>
                    <a:pt x="27987" y="20415"/>
                    <a:pt x="28654" y="20249"/>
                    <a:pt x="29288" y="20015"/>
                  </a:cubicBezTo>
                  <a:lnTo>
                    <a:pt x="29154" y="19615"/>
                  </a:lnTo>
                  <a:close/>
                  <a:moveTo>
                    <a:pt x="13610" y="20649"/>
                  </a:moveTo>
                  <a:lnTo>
                    <a:pt x="13543" y="21049"/>
                  </a:lnTo>
                  <a:cubicBezTo>
                    <a:pt x="14210" y="21183"/>
                    <a:pt x="14911" y="21283"/>
                    <a:pt x="15611" y="21349"/>
                  </a:cubicBezTo>
                  <a:lnTo>
                    <a:pt x="15645" y="20949"/>
                  </a:lnTo>
                  <a:cubicBezTo>
                    <a:pt x="14977" y="20849"/>
                    <a:pt x="14277" y="20749"/>
                    <a:pt x="13610" y="20649"/>
                  </a:cubicBezTo>
                  <a:close/>
                  <a:moveTo>
                    <a:pt x="24751" y="20716"/>
                  </a:moveTo>
                  <a:cubicBezTo>
                    <a:pt x="24084" y="20816"/>
                    <a:pt x="23383" y="20882"/>
                    <a:pt x="22683" y="20982"/>
                  </a:cubicBezTo>
                  <a:lnTo>
                    <a:pt x="22750" y="21383"/>
                  </a:lnTo>
                  <a:cubicBezTo>
                    <a:pt x="23450" y="21316"/>
                    <a:pt x="24151" y="21216"/>
                    <a:pt x="24818" y="21116"/>
                  </a:cubicBezTo>
                  <a:lnTo>
                    <a:pt x="24751" y="20716"/>
                  </a:lnTo>
                  <a:close/>
                  <a:moveTo>
                    <a:pt x="18146" y="21116"/>
                  </a:moveTo>
                  <a:lnTo>
                    <a:pt x="18146" y="21516"/>
                  </a:lnTo>
                  <a:cubicBezTo>
                    <a:pt x="18513" y="21550"/>
                    <a:pt x="18914" y="21550"/>
                    <a:pt x="19347" y="21550"/>
                  </a:cubicBezTo>
                  <a:lnTo>
                    <a:pt x="20215" y="21550"/>
                  </a:lnTo>
                  <a:lnTo>
                    <a:pt x="20215" y="21116"/>
                  </a:lnTo>
                  <a:cubicBezTo>
                    <a:pt x="19864" y="21133"/>
                    <a:pt x="19514" y="21141"/>
                    <a:pt x="19168" y="21141"/>
                  </a:cubicBezTo>
                  <a:cubicBezTo>
                    <a:pt x="18822" y="21141"/>
                    <a:pt x="18480" y="21133"/>
                    <a:pt x="18146" y="2111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122;p22"/>
            <p:cNvSpPr/>
            <p:nvPr/>
          </p:nvSpPr>
          <p:spPr>
            <a:xfrm>
              <a:off x="5390142" y="4083687"/>
              <a:ext cx="1007521" cy="561082"/>
            </a:xfrm>
            <a:custGeom>
              <a:avLst/>
              <a:gdLst/>
              <a:ahLst/>
              <a:cxnLst/>
              <a:rect l="l" t="t" r="r" b="b"/>
              <a:pathLst>
                <a:path w="38695" h="21549" extrusionOk="0">
                  <a:moveTo>
                    <a:pt x="18747" y="0"/>
                  </a:moveTo>
                  <a:cubicBezTo>
                    <a:pt x="18047" y="0"/>
                    <a:pt x="17346" y="33"/>
                    <a:pt x="16679" y="100"/>
                  </a:cubicBezTo>
                  <a:lnTo>
                    <a:pt x="16712" y="500"/>
                  </a:lnTo>
                  <a:cubicBezTo>
                    <a:pt x="17380" y="434"/>
                    <a:pt x="18080" y="434"/>
                    <a:pt x="18747" y="400"/>
                  </a:cubicBezTo>
                  <a:lnTo>
                    <a:pt x="18747" y="0"/>
                  </a:lnTo>
                  <a:close/>
                  <a:moveTo>
                    <a:pt x="21282" y="33"/>
                  </a:moveTo>
                  <a:lnTo>
                    <a:pt x="21249" y="467"/>
                  </a:lnTo>
                  <a:cubicBezTo>
                    <a:pt x="21950" y="500"/>
                    <a:pt x="22650" y="567"/>
                    <a:pt x="23317" y="634"/>
                  </a:cubicBezTo>
                  <a:lnTo>
                    <a:pt x="23351" y="234"/>
                  </a:lnTo>
                  <a:cubicBezTo>
                    <a:pt x="22683" y="134"/>
                    <a:pt x="21983" y="67"/>
                    <a:pt x="21282" y="33"/>
                  </a:cubicBezTo>
                  <a:close/>
                  <a:moveTo>
                    <a:pt x="14177" y="367"/>
                  </a:moveTo>
                  <a:cubicBezTo>
                    <a:pt x="13477" y="467"/>
                    <a:pt x="12776" y="601"/>
                    <a:pt x="12109" y="767"/>
                  </a:cubicBezTo>
                  <a:lnTo>
                    <a:pt x="12209" y="1168"/>
                  </a:lnTo>
                  <a:cubicBezTo>
                    <a:pt x="12843" y="1034"/>
                    <a:pt x="13544" y="901"/>
                    <a:pt x="14211" y="801"/>
                  </a:cubicBezTo>
                  <a:lnTo>
                    <a:pt x="14177" y="367"/>
                  </a:lnTo>
                  <a:close/>
                  <a:moveTo>
                    <a:pt x="25852" y="601"/>
                  </a:moveTo>
                  <a:lnTo>
                    <a:pt x="25786" y="1001"/>
                  </a:lnTo>
                  <a:cubicBezTo>
                    <a:pt x="26453" y="1168"/>
                    <a:pt x="27120" y="1301"/>
                    <a:pt x="27787" y="1501"/>
                  </a:cubicBezTo>
                  <a:lnTo>
                    <a:pt x="27887" y="1068"/>
                  </a:lnTo>
                  <a:cubicBezTo>
                    <a:pt x="27253" y="901"/>
                    <a:pt x="26553" y="734"/>
                    <a:pt x="25852" y="601"/>
                  </a:cubicBezTo>
                  <a:close/>
                  <a:moveTo>
                    <a:pt x="9674" y="1434"/>
                  </a:moveTo>
                  <a:cubicBezTo>
                    <a:pt x="8974" y="1635"/>
                    <a:pt x="8340" y="1901"/>
                    <a:pt x="7706" y="2135"/>
                  </a:cubicBezTo>
                  <a:lnTo>
                    <a:pt x="7873" y="2535"/>
                  </a:lnTo>
                  <a:cubicBezTo>
                    <a:pt x="8473" y="2268"/>
                    <a:pt x="9140" y="2035"/>
                    <a:pt x="9808" y="1801"/>
                  </a:cubicBezTo>
                  <a:lnTo>
                    <a:pt x="9674" y="1434"/>
                  </a:lnTo>
                  <a:close/>
                  <a:moveTo>
                    <a:pt x="30289" y="1868"/>
                  </a:moveTo>
                  <a:lnTo>
                    <a:pt x="30155" y="2268"/>
                  </a:lnTo>
                  <a:cubicBezTo>
                    <a:pt x="30823" y="2502"/>
                    <a:pt x="31456" y="2802"/>
                    <a:pt x="32057" y="3069"/>
                  </a:cubicBezTo>
                  <a:lnTo>
                    <a:pt x="32224" y="2702"/>
                  </a:lnTo>
                  <a:cubicBezTo>
                    <a:pt x="31623" y="2402"/>
                    <a:pt x="30956" y="2135"/>
                    <a:pt x="30289" y="1868"/>
                  </a:cubicBezTo>
                  <a:close/>
                  <a:moveTo>
                    <a:pt x="5438" y="3269"/>
                  </a:moveTo>
                  <a:cubicBezTo>
                    <a:pt x="4804" y="3636"/>
                    <a:pt x="4204" y="4036"/>
                    <a:pt x="3670" y="4437"/>
                  </a:cubicBezTo>
                  <a:lnTo>
                    <a:pt x="3937" y="4770"/>
                  </a:lnTo>
                  <a:cubicBezTo>
                    <a:pt x="4437" y="4370"/>
                    <a:pt x="5037" y="3970"/>
                    <a:pt x="5638" y="3636"/>
                  </a:cubicBezTo>
                  <a:lnTo>
                    <a:pt x="5438" y="3269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9" y="4737"/>
                    <a:pt x="35292" y="5170"/>
                    <a:pt x="35759" y="5604"/>
                  </a:cubicBezTo>
                  <a:lnTo>
                    <a:pt x="36060" y="5304"/>
                  </a:lnTo>
                  <a:cubicBezTo>
                    <a:pt x="35559" y="4837"/>
                    <a:pt x="35026" y="4403"/>
                    <a:pt x="34425" y="4003"/>
                  </a:cubicBezTo>
                  <a:close/>
                  <a:moveTo>
                    <a:pt x="1835" y="6171"/>
                  </a:moveTo>
                  <a:cubicBezTo>
                    <a:pt x="1335" y="6738"/>
                    <a:pt x="968" y="7339"/>
                    <a:pt x="668" y="7972"/>
                  </a:cubicBezTo>
                  <a:lnTo>
                    <a:pt x="1035" y="8139"/>
                  </a:lnTo>
                  <a:cubicBezTo>
                    <a:pt x="1301" y="7572"/>
                    <a:pt x="1702" y="7005"/>
                    <a:pt x="2135" y="6438"/>
                  </a:cubicBezTo>
                  <a:lnTo>
                    <a:pt x="1835" y="6171"/>
                  </a:lnTo>
                  <a:close/>
                  <a:moveTo>
                    <a:pt x="37661" y="7272"/>
                  </a:moveTo>
                  <a:lnTo>
                    <a:pt x="37327" y="7505"/>
                  </a:lnTo>
                  <a:cubicBezTo>
                    <a:pt x="37661" y="8106"/>
                    <a:pt x="37928" y="8740"/>
                    <a:pt x="38094" y="9340"/>
                  </a:cubicBezTo>
                  <a:lnTo>
                    <a:pt x="38495" y="9240"/>
                  </a:lnTo>
                  <a:cubicBezTo>
                    <a:pt x="38328" y="8573"/>
                    <a:pt x="38061" y="7939"/>
                    <a:pt x="37661" y="7272"/>
                  </a:cubicBezTo>
                  <a:close/>
                  <a:moveTo>
                    <a:pt x="1" y="10441"/>
                  </a:moveTo>
                  <a:cubicBezTo>
                    <a:pt x="1" y="10541"/>
                    <a:pt x="1" y="10641"/>
                    <a:pt x="1" y="10774"/>
                  </a:cubicBezTo>
                  <a:cubicBezTo>
                    <a:pt x="1" y="11375"/>
                    <a:pt x="101" y="11975"/>
                    <a:pt x="267" y="12576"/>
                  </a:cubicBezTo>
                  <a:lnTo>
                    <a:pt x="668" y="12442"/>
                  </a:lnTo>
                  <a:cubicBezTo>
                    <a:pt x="501" y="11909"/>
                    <a:pt x="434" y="11342"/>
                    <a:pt x="434" y="10774"/>
                  </a:cubicBezTo>
                  <a:cubicBezTo>
                    <a:pt x="434" y="10674"/>
                    <a:pt x="434" y="10574"/>
                    <a:pt x="434" y="10474"/>
                  </a:cubicBezTo>
                  <a:lnTo>
                    <a:pt x="1" y="10441"/>
                  </a:lnTo>
                  <a:close/>
                  <a:moveTo>
                    <a:pt x="38261" y="10774"/>
                  </a:moveTo>
                  <a:cubicBezTo>
                    <a:pt x="38261" y="11408"/>
                    <a:pt x="38161" y="12075"/>
                    <a:pt x="37928" y="12743"/>
                  </a:cubicBezTo>
                  <a:lnTo>
                    <a:pt x="38328" y="12876"/>
                  </a:lnTo>
                  <a:cubicBezTo>
                    <a:pt x="38561" y="12175"/>
                    <a:pt x="38695" y="11475"/>
                    <a:pt x="38695" y="10774"/>
                  </a:cubicBezTo>
                  <a:close/>
                  <a:moveTo>
                    <a:pt x="1768" y="14611"/>
                  </a:moveTo>
                  <a:lnTo>
                    <a:pt x="1435" y="14844"/>
                  </a:lnTo>
                  <a:cubicBezTo>
                    <a:pt x="1835" y="15378"/>
                    <a:pt x="2302" y="15911"/>
                    <a:pt x="2869" y="16412"/>
                  </a:cubicBezTo>
                  <a:lnTo>
                    <a:pt x="3136" y="16112"/>
                  </a:lnTo>
                  <a:cubicBezTo>
                    <a:pt x="2636" y="15611"/>
                    <a:pt x="2169" y="15111"/>
                    <a:pt x="1768" y="14611"/>
                  </a:cubicBezTo>
                  <a:close/>
                  <a:moveTo>
                    <a:pt x="36727" y="14844"/>
                  </a:moveTo>
                  <a:cubicBezTo>
                    <a:pt x="36360" y="15344"/>
                    <a:pt x="35859" y="15845"/>
                    <a:pt x="35326" y="16312"/>
                  </a:cubicBezTo>
                  <a:lnTo>
                    <a:pt x="35593" y="16612"/>
                  </a:lnTo>
                  <a:cubicBezTo>
                    <a:pt x="36160" y="16145"/>
                    <a:pt x="36660" y="15611"/>
                    <a:pt x="37060" y="15078"/>
                  </a:cubicBezTo>
                  <a:lnTo>
                    <a:pt x="36727" y="14844"/>
                  </a:lnTo>
                  <a:close/>
                  <a:moveTo>
                    <a:pt x="5104" y="17579"/>
                  </a:moveTo>
                  <a:lnTo>
                    <a:pt x="4904" y="17946"/>
                  </a:lnTo>
                  <a:cubicBezTo>
                    <a:pt x="5471" y="18280"/>
                    <a:pt x="6105" y="18647"/>
                    <a:pt x="6739" y="18947"/>
                  </a:cubicBezTo>
                  <a:lnTo>
                    <a:pt x="6939" y="18580"/>
                  </a:lnTo>
                  <a:cubicBezTo>
                    <a:pt x="6272" y="18246"/>
                    <a:pt x="5671" y="17913"/>
                    <a:pt x="5104" y="17579"/>
                  </a:cubicBezTo>
                  <a:close/>
                  <a:moveTo>
                    <a:pt x="33324" y="17746"/>
                  </a:moveTo>
                  <a:cubicBezTo>
                    <a:pt x="32757" y="18080"/>
                    <a:pt x="32123" y="18413"/>
                    <a:pt x="31490" y="18680"/>
                  </a:cubicBezTo>
                  <a:lnTo>
                    <a:pt x="31656" y="19080"/>
                  </a:lnTo>
                  <a:cubicBezTo>
                    <a:pt x="32324" y="18780"/>
                    <a:pt x="32957" y="18447"/>
                    <a:pt x="33524" y="18080"/>
                  </a:cubicBezTo>
                  <a:lnTo>
                    <a:pt x="33324" y="17746"/>
                  </a:lnTo>
                  <a:close/>
                  <a:moveTo>
                    <a:pt x="9240" y="19514"/>
                  </a:moveTo>
                  <a:lnTo>
                    <a:pt x="9074" y="19914"/>
                  </a:lnTo>
                  <a:cubicBezTo>
                    <a:pt x="9741" y="20114"/>
                    <a:pt x="10408" y="20315"/>
                    <a:pt x="11108" y="20515"/>
                  </a:cubicBezTo>
                  <a:lnTo>
                    <a:pt x="11209" y="20114"/>
                  </a:lnTo>
                  <a:cubicBezTo>
                    <a:pt x="10541" y="19914"/>
                    <a:pt x="9874" y="19714"/>
                    <a:pt x="9240" y="19514"/>
                  </a:cubicBezTo>
                  <a:close/>
                  <a:moveTo>
                    <a:pt x="29188" y="19614"/>
                  </a:moveTo>
                  <a:cubicBezTo>
                    <a:pt x="28554" y="19814"/>
                    <a:pt x="27887" y="20014"/>
                    <a:pt x="27187" y="20181"/>
                  </a:cubicBezTo>
                  <a:lnTo>
                    <a:pt x="27287" y="20581"/>
                  </a:lnTo>
                  <a:cubicBezTo>
                    <a:pt x="27987" y="20415"/>
                    <a:pt x="28688" y="20215"/>
                    <a:pt x="29321" y="20014"/>
                  </a:cubicBezTo>
                  <a:lnTo>
                    <a:pt x="29188" y="19614"/>
                  </a:lnTo>
                  <a:close/>
                  <a:moveTo>
                    <a:pt x="13644" y="20648"/>
                  </a:moveTo>
                  <a:lnTo>
                    <a:pt x="13544" y="21048"/>
                  </a:lnTo>
                  <a:cubicBezTo>
                    <a:pt x="14244" y="21149"/>
                    <a:pt x="14945" y="21249"/>
                    <a:pt x="15645" y="21349"/>
                  </a:cubicBezTo>
                  <a:lnTo>
                    <a:pt x="15678" y="20915"/>
                  </a:lnTo>
                  <a:cubicBezTo>
                    <a:pt x="14978" y="20848"/>
                    <a:pt x="14311" y="20748"/>
                    <a:pt x="13644" y="20648"/>
                  </a:cubicBezTo>
                  <a:close/>
                  <a:moveTo>
                    <a:pt x="24785" y="20682"/>
                  </a:moveTo>
                  <a:cubicBezTo>
                    <a:pt x="24084" y="20782"/>
                    <a:pt x="23417" y="20882"/>
                    <a:pt x="22717" y="20948"/>
                  </a:cubicBezTo>
                  <a:lnTo>
                    <a:pt x="22750" y="21382"/>
                  </a:lnTo>
                  <a:cubicBezTo>
                    <a:pt x="23451" y="21282"/>
                    <a:pt x="24151" y="21215"/>
                    <a:pt x="24852" y="21082"/>
                  </a:cubicBezTo>
                  <a:lnTo>
                    <a:pt x="24785" y="20682"/>
                  </a:lnTo>
                  <a:close/>
                  <a:moveTo>
                    <a:pt x="18147" y="21082"/>
                  </a:moveTo>
                  <a:lnTo>
                    <a:pt x="18147" y="21515"/>
                  </a:lnTo>
                  <a:cubicBezTo>
                    <a:pt x="18547" y="21515"/>
                    <a:pt x="18947" y="21549"/>
                    <a:pt x="19348" y="21549"/>
                  </a:cubicBezTo>
                  <a:cubicBezTo>
                    <a:pt x="19648" y="21549"/>
                    <a:pt x="19948" y="21515"/>
                    <a:pt x="20248" y="21515"/>
                  </a:cubicBezTo>
                  <a:lnTo>
                    <a:pt x="20248" y="21115"/>
                  </a:lnTo>
                  <a:cubicBezTo>
                    <a:pt x="19548" y="21115"/>
                    <a:pt x="18847" y="21115"/>
                    <a:pt x="18147" y="2108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123;p22"/>
            <p:cNvSpPr/>
            <p:nvPr/>
          </p:nvSpPr>
          <p:spPr>
            <a:xfrm>
              <a:off x="5064439" y="2921582"/>
              <a:ext cx="1007521" cy="561082"/>
            </a:xfrm>
            <a:custGeom>
              <a:avLst/>
              <a:gdLst/>
              <a:ahLst/>
              <a:cxnLst/>
              <a:rect l="l" t="t" r="r" b="b"/>
              <a:pathLst>
                <a:path w="38695" h="21549" extrusionOk="0">
                  <a:moveTo>
                    <a:pt x="18747" y="0"/>
                  </a:moveTo>
                  <a:cubicBezTo>
                    <a:pt x="18047" y="0"/>
                    <a:pt x="17346" y="33"/>
                    <a:pt x="16679" y="100"/>
                  </a:cubicBezTo>
                  <a:lnTo>
                    <a:pt x="16713" y="534"/>
                  </a:lnTo>
                  <a:cubicBezTo>
                    <a:pt x="17380" y="467"/>
                    <a:pt x="18080" y="434"/>
                    <a:pt x="18747" y="434"/>
                  </a:cubicBezTo>
                  <a:lnTo>
                    <a:pt x="18747" y="0"/>
                  </a:lnTo>
                  <a:close/>
                  <a:moveTo>
                    <a:pt x="21282" y="67"/>
                  </a:moveTo>
                  <a:lnTo>
                    <a:pt x="21249" y="467"/>
                  </a:lnTo>
                  <a:cubicBezTo>
                    <a:pt x="21950" y="500"/>
                    <a:pt x="22650" y="567"/>
                    <a:pt x="23317" y="634"/>
                  </a:cubicBezTo>
                  <a:lnTo>
                    <a:pt x="23351" y="234"/>
                  </a:lnTo>
                  <a:cubicBezTo>
                    <a:pt x="22683" y="167"/>
                    <a:pt x="21983" y="100"/>
                    <a:pt x="21282" y="67"/>
                  </a:cubicBezTo>
                  <a:close/>
                  <a:moveTo>
                    <a:pt x="14177" y="400"/>
                  </a:moveTo>
                  <a:cubicBezTo>
                    <a:pt x="13477" y="500"/>
                    <a:pt x="12776" y="634"/>
                    <a:pt x="12109" y="767"/>
                  </a:cubicBezTo>
                  <a:lnTo>
                    <a:pt x="12209" y="1201"/>
                  </a:lnTo>
                  <a:cubicBezTo>
                    <a:pt x="12843" y="1034"/>
                    <a:pt x="13544" y="901"/>
                    <a:pt x="14211" y="801"/>
                  </a:cubicBezTo>
                  <a:lnTo>
                    <a:pt x="14177" y="400"/>
                  </a:lnTo>
                  <a:close/>
                  <a:moveTo>
                    <a:pt x="25852" y="634"/>
                  </a:moveTo>
                  <a:lnTo>
                    <a:pt x="25786" y="1034"/>
                  </a:lnTo>
                  <a:cubicBezTo>
                    <a:pt x="26453" y="1168"/>
                    <a:pt x="27153" y="1334"/>
                    <a:pt x="27787" y="1501"/>
                  </a:cubicBezTo>
                  <a:lnTo>
                    <a:pt x="27887" y="1101"/>
                  </a:lnTo>
                  <a:cubicBezTo>
                    <a:pt x="27253" y="934"/>
                    <a:pt x="26553" y="767"/>
                    <a:pt x="25852" y="634"/>
                  </a:cubicBezTo>
                  <a:close/>
                  <a:moveTo>
                    <a:pt x="9674" y="1434"/>
                  </a:moveTo>
                  <a:cubicBezTo>
                    <a:pt x="8974" y="1668"/>
                    <a:pt x="8340" y="1901"/>
                    <a:pt x="7706" y="2168"/>
                  </a:cubicBezTo>
                  <a:lnTo>
                    <a:pt x="7873" y="2535"/>
                  </a:lnTo>
                  <a:cubicBezTo>
                    <a:pt x="8473" y="2302"/>
                    <a:pt x="9140" y="2068"/>
                    <a:pt x="9808" y="1835"/>
                  </a:cubicBezTo>
                  <a:lnTo>
                    <a:pt x="9674" y="1434"/>
                  </a:lnTo>
                  <a:close/>
                  <a:moveTo>
                    <a:pt x="30289" y="1901"/>
                  </a:moveTo>
                  <a:lnTo>
                    <a:pt x="30155" y="2268"/>
                  </a:lnTo>
                  <a:cubicBezTo>
                    <a:pt x="30789" y="2535"/>
                    <a:pt x="31456" y="2802"/>
                    <a:pt x="32023" y="3102"/>
                  </a:cubicBezTo>
                  <a:lnTo>
                    <a:pt x="32224" y="2735"/>
                  </a:lnTo>
                  <a:cubicBezTo>
                    <a:pt x="31623" y="2435"/>
                    <a:pt x="30956" y="2135"/>
                    <a:pt x="30289" y="1901"/>
                  </a:cubicBezTo>
                  <a:close/>
                  <a:moveTo>
                    <a:pt x="5438" y="3269"/>
                  </a:moveTo>
                  <a:cubicBezTo>
                    <a:pt x="4804" y="3636"/>
                    <a:pt x="4204" y="4036"/>
                    <a:pt x="3670" y="4437"/>
                  </a:cubicBezTo>
                  <a:lnTo>
                    <a:pt x="3937" y="4770"/>
                  </a:lnTo>
                  <a:cubicBezTo>
                    <a:pt x="4437" y="4370"/>
                    <a:pt x="5004" y="4003"/>
                    <a:pt x="5638" y="3636"/>
                  </a:cubicBezTo>
                  <a:lnTo>
                    <a:pt x="5438" y="3269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9" y="4770"/>
                    <a:pt x="35292" y="5170"/>
                    <a:pt x="35759" y="5637"/>
                  </a:cubicBezTo>
                  <a:lnTo>
                    <a:pt x="36060" y="5337"/>
                  </a:lnTo>
                  <a:cubicBezTo>
                    <a:pt x="35559" y="4870"/>
                    <a:pt x="35026" y="4437"/>
                    <a:pt x="34425" y="4003"/>
                  </a:cubicBezTo>
                  <a:close/>
                  <a:moveTo>
                    <a:pt x="1835" y="6205"/>
                  </a:moveTo>
                  <a:cubicBezTo>
                    <a:pt x="1335" y="6772"/>
                    <a:pt x="968" y="7372"/>
                    <a:pt x="668" y="7973"/>
                  </a:cubicBezTo>
                  <a:lnTo>
                    <a:pt x="1035" y="8173"/>
                  </a:lnTo>
                  <a:cubicBezTo>
                    <a:pt x="1302" y="7572"/>
                    <a:pt x="1668" y="7005"/>
                    <a:pt x="2135" y="6471"/>
                  </a:cubicBezTo>
                  <a:lnTo>
                    <a:pt x="1835" y="6205"/>
                  </a:lnTo>
                  <a:close/>
                  <a:moveTo>
                    <a:pt x="37661" y="7305"/>
                  </a:moveTo>
                  <a:lnTo>
                    <a:pt x="37327" y="7506"/>
                  </a:lnTo>
                  <a:cubicBezTo>
                    <a:pt x="37661" y="8106"/>
                    <a:pt x="37928" y="8740"/>
                    <a:pt x="38094" y="9374"/>
                  </a:cubicBezTo>
                  <a:lnTo>
                    <a:pt x="38495" y="9273"/>
                  </a:lnTo>
                  <a:cubicBezTo>
                    <a:pt x="38328" y="8606"/>
                    <a:pt x="38061" y="7939"/>
                    <a:pt x="37661" y="7305"/>
                  </a:cubicBezTo>
                  <a:close/>
                  <a:moveTo>
                    <a:pt x="1" y="10474"/>
                  </a:moveTo>
                  <a:cubicBezTo>
                    <a:pt x="1" y="10574"/>
                    <a:pt x="1" y="10674"/>
                    <a:pt x="1" y="10775"/>
                  </a:cubicBezTo>
                  <a:cubicBezTo>
                    <a:pt x="1" y="11375"/>
                    <a:pt x="101" y="11975"/>
                    <a:pt x="267" y="12576"/>
                  </a:cubicBezTo>
                  <a:lnTo>
                    <a:pt x="668" y="12476"/>
                  </a:lnTo>
                  <a:cubicBezTo>
                    <a:pt x="501" y="11909"/>
                    <a:pt x="434" y="11342"/>
                    <a:pt x="434" y="10775"/>
                  </a:cubicBezTo>
                  <a:cubicBezTo>
                    <a:pt x="434" y="10674"/>
                    <a:pt x="434" y="10574"/>
                    <a:pt x="434" y="10474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61" y="12109"/>
                    <a:pt x="37928" y="12743"/>
                  </a:cubicBezTo>
                  <a:lnTo>
                    <a:pt x="38328" y="12876"/>
                  </a:lnTo>
                  <a:cubicBezTo>
                    <a:pt x="38561" y="12176"/>
                    <a:pt x="38695" y="11475"/>
                    <a:pt x="38695" y="10775"/>
                  </a:cubicBezTo>
                  <a:close/>
                  <a:moveTo>
                    <a:pt x="1769" y="14611"/>
                  </a:moveTo>
                  <a:lnTo>
                    <a:pt x="1435" y="14877"/>
                  </a:lnTo>
                  <a:cubicBezTo>
                    <a:pt x="1835" y="15411"/>
                    <a:pt x="2302" y="15945"/>
                    <a:pt x="2869" y="16445"/>
                  </a:cubicBezTo>
                  <a:lnTo>
                    <a:pt x="3136" y="16112"/>
                  </a:lnTo>
                  <a:cubicBezTo>
                    <a:pt x="2636" y="15645"/>
                    <a:pt x="2169" y="15144"/>
                    <a:pt x="1769" y="14611"/>
                  </a:cubicBezTo>
                  <a:close/>
                  <a:moveTo>
                    <a:pt x="36727" y="14844"/>
                  </a:moveTo>
                  <a:cubicBezTo>
                    <a:pt x="36360" y="15344"/>
                    <a:pt x="35860" y="15845"/>
                    <a:pt x="35326" y="16312"/>
                  </a:cubicBezTo>
                  <a:lnTo>
                    <a:pt x="35593" y="16645"/>
                  </a:lnTo>
                  <a:cubicBezTo>
                    <a:pt x="36160" y="16145"/>
                    <a:pt x="36660" y="15645"/>
                    <a:pt x="37060" y="15111"/>
                  </a:cubicBezTo>
                  <a:lnTo>
                    <a:pt x="36727" y="14844"/>
                  </a:lnTo>
                  <a:close/>
                  <a:moveTo>
                    <a:pt x="5104" y="17579"/>
                  </a:moveTo>
                  <a:lnTo>
                    <a:pt x="4904" y="17946"/>
                  </a:lnTo>
                  <a:cubicBezTo>
                    <a:pt x="5471" y="18313"/>
                    <a:pt x="6105" y="18647"/>
                    <a:pt x="6739" y="18947"/>
                  </a:cubicBezTo>
                  <a:lnTo>
                    <a:pt x="6939" y="18580"/>
                  </a:lnTo>
                  <a:cubicBezTo>
                    <a:pt x="6272" y="18280"/>
                    <a:pt x="5671" y="17946"/>
                    <a:pt x="5104" y="17579"/>
                  </a:cubicBezTo>
                  <a:close/>
                  <a:moveTo>
                    <a:pt x="33324" y="17746"/>
                  </a:moveTo>
                  <a:cubicBezTo>
                    <a:pt x="32757" y="18080"/>
                    <a:pt x="32124" y="18413"/>
                    <a:pt x="31490" y="18714"/>
                  </a:cubicBezTo>
                  <a:lnTo>
                    <a:pt x="31657" y="19080"/>
                  </a:lnTo>
                  <a:cubicBezTo>
                    <a:pt x="32324" y="18780"/>
                    <a:pt x="32957" y="18447"/>
                    <a:pt x="33525" y="18113"/>
                  </a:cubicBezTo>
                  <a:lnTo>
                    <a:pt x="33324" y="17746"/>
                  </a:lnTo>
                  <a:close/>
                  <a:moveTo>
                    <a:pt x="9241" y="19514"/>
                  </a:moveTo>
                  <a:lnTo>
                    <a:pt x="9074" y="19914"/>
                  </a:lnTo>
                  <a:cubicBezTo>
                    <a:pt x="9741" y="20148"/>
                    <a:pt x="10408" y="20348"/>
                    <a:pt x="11109" y="20515"/>
                  </a:cubicBezTo>
                  <a:lnTo>
                    <a:pt x="11209" y="20115"/>
                  </a:lnTo>
                  <a:cubicBezTo>
                    <a:pt x="10541" y="19948"/>
                    <a:pt x="9874" y="19748"/>
                    <a:pt x="9241" y="19514"/>
                  </a:cubicBezTo>
                  <a:close/>
                  <a:moveTo>
                    <a:pt x="29188" y="19614"/>
                  </a:moveTo>
                  <a:cubicBezTo>
                    <a:pt x="28554" y="19814"/>
                    <a:pt x="27887" y="20014"/>
                    <a:pt x="27187" y="20181"/>
                  </a:cubicBezTo>
                  <a:lnTo>
                    <a:pt x="27287" y="20615"/>
                  </a:lnTo>
                  <a:cubicBezTo>
                    <a:pt x="27987" y="20415"/>
                    <a:pt x="28688" y="20248"/>
                    <a:pt x="29322" y="20014"/>
                  </a:cubicBezTo>
                  <a:lnTo>
                    <a:pt x="29188" y="19614"/>
                  </a:lnTo>
                  <a:close/>
                  <a:moveTo>
                    <a:pt x="13644" y="20648"/>
                  </a:moveTo>
                  <a:lnTo>
                    <a:pt x="13544" y="21049"/>
                  </a:lnTo>
                  <a:cubicBezTo>
                    <a:pt x="14244" y="21182"/>
                    <a:pt x="14945" y="21282"/>
                    <a:pt x="15645" y="21349"/>
                  </a:cubicBezTo>
                  <a:lnTo>
                    <a:pt x="15678" y="20948"/>
                  </a:lnTo>
                  <a:cubicBezTo>
                    <a:pt x="14978" y="20848"/>
                    <a:pt x="14311" y="20748"/>
                    <a:pt x="13644" y="20648"/>
                  </a:cubicBezTo>
                  <a:close/>
                  <a:moveTo>
                    <a:pt x="24785" y="20715"/>
                  </a:moveTo>
                  <a:cubicBezTo>
                    <a:pt x="24084" y="20815"/>
                    <a:pt x="23417" y="20882"/>
                    <a:pt x="22717" y="20982"/>
                  </a:cubicBezTo>
                  <a:lnTo>
                    <a:pt x="22750" y="21382"/>
                  </a:lnTo>
                  <a:cubicBezTo>
                    <a:pt x="23451" y="21315"/>
                    <a:pt x="24151" y="21215"/>
                    <a:pt x="24852" y="21115"/>
                  </a:cubicBezTo>
                  <a:lnTo>
                    <a:pt x="24785" y="20715"/>
                  </a:lnTo>
                  <a:close/>
                  <a:moveTo>
                    <a:pt x="18147" y="21115"/>
                  </a:moveTo>
                  <a:lnTo>
                    <a:pt x="18147" y="21516"/>
                  </a:lnTo>
                  <a:cubicBezTo>
                    <a:pt x="18547" y="21549"/>
                    <a:pt x="18947" y="21549"/>
                    <a:pt x="19348" y="21549"/>
                  </a:cubicBezTo>
                  <a:lnTo>
                    <a:pt x="20248" y="21549"/>
                  </a:lnTo>
                  <a:lnTo>
                    <a:pt x="20248" y="21115"/>
                  </a:lnTo>
                  <a:cubicBezTo>
                    <a:pt x="19898" y="21132"/>
                    <a:pt x="19548" y="21140"/>
                    <a:pt x="19198" y="21140"/>
                  </a:cubicBezTo>
                  <a:cubicBezTo>
                    <a:pt x="18847" y="21140"/>
                    <a:pt x="18497" y="21132"/>
                    <a:pt x="18147" y="2111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124;p22"/>
            <p:cNvSpPr/>
            <p:nvPr/>
          </p:nvSpPr>
          <p:spPr>
            <a:xfrm>
              <a:off x="3935349" y="2226745"/>
              <a:ext cx="1007521" cy="561108"/>
            </a:xfrm>
            <a:custGeom>
              <a:avLst/>
              <a:gdLst/>
              <a:ahLst/>
              <a:cxnLst/>
              <a:rect l="l" t="t" r="r" b="b"/>
              <a:pathLst>
                <a:path w="38695" h="21550" extrusionOk="0">
                  <a:moveTo>
                    <a:pt x="18747" y="0"/>
                  </a:moveTo>
                  <a:cubicBezTo>
                    <a:pt x="18047" y="0"/>
                    <a:pt x="17346" y="34"/>
                    <a:pt x="16679" y="100"/>
                  </a:cubicBezTo>
                  <a:lnTo>
                    <a:pt x="16712" y="534"/>
                  </a:lnTo>
                  <a:cubicBezTo>
                    <a:pt x="17379" y="467"/>
                    <a:pt x="18080" y="434"/>
                    <a:pt x="18780" y="434"/>
                  </a:cubicBezTo>
                  <a:lnTo>
                    <a:pt x="18747" y="0"/>
                  </a:lnTo>
                  <a:close/>
                  <a:moveTo>
                    <a:pt x="21282" y="67"/>
                  </a:moveTo>
                  <a:lnTo>
                    <a:pt x="21249" y="467"/>
                  </a:lnTo>
                  <a:cubicBezTo>
                    <a:pt x="21949" y="501"/>
                    <a:pt x="22650" y="567"/>
                    <a:pt x="23317" y="634"/>
                  </a:cubicBezTo>
                  <a:lnTo>
                    <a:pt x="23350" y="234"/>
                  </a:lnTo>
                  <a:cubicBezTo>
                    <a:pt x="22683" y="167"/>
                    <a:pt x="21983" y="100"/>
                    <a:pt x="21282" y="67"/>
                  </a:cubicBezTo>
                  <a:close/>
                  <a:moveTo>
                    <a:pt x="14177" y="401"/>
                  </a:moveTo>
                  <a:cubicBezTo>
                    <a:pt x="13477" y="501"/>
                    <a:pt x="12776" y="634"/>
                    <a:pt x="12109" y="768"/>
                  </a:cubicBezTo>
                  <a:lnTo>
                    <a:pt x="12209" y="1201"/>
                  </a:lnTo>
                  <a:cubicBezTo>
                    <a:pt x="12843" y="1034"/>
                    <a:pt x="13543" y="901"/>
                    <a:pt x="14244" y="801"/>
                  </a:cubicBezTo>
                  <a:lnTo>
                    <a:pt x="14177" y="401"/>
                  </a:lnTo>
                  <a:close/>
                  <a:moveTo>
                    <a:pt x="25852" y="634"/>
                  </a:moveTo>
                  <a:lnTo>
                    <a:pt x="25785" y="1034"/>
                  </a:lnTo>
                  <a:cubicBezTo>
                    <a:pt x="26453" y="1168"/>
                    <a:pt x="27153" y="1335"/>
                    <a:pt x="27787" y="1501"/>
                  </a:cubicBezTo>
                  <a:lnTo>
                    <a:pt x="27887" y="1101"/>
                  </a:lnTo>
                  <a:cubicBezTo>
                    <a:pt x="27253" y="934"/>
                    <a:pt x="26553" y="768"/>
                    <a:pt x="25852" y="634"/>
                  </a:cubicBezTo>
                  <a:close/>
                  <a:moveTo>
                    <a:pt x="9674" y="1435"/>
                  </a:moveTo>
                  <a:cubicBezTo>
                    <a:pt x="8973" y="1668"/>
                    <a:pt x="8340" y="1902"/>
                    <a:pt x="7706" y="2169"/>
                  </a:cubicBezTo>
                  <a:lnTo>
                    <a:pt x="7873" y="2536"/>
                  </a:lnTo>
                  <a:cubicBezTo>
                    <a:pt x="8473" y="2302"/>
                    <a:pt x="9140" y="2069"/>
                    <a:pt x="9807" y="1835"/>
                  </a:cubicBezTo>
                  <a:lnTo>
                    <a:pt x="9674" y="1435"/>
                  </a:lnTo>
                  <a:close/>
                  <a:moveTo>
                    <a:pt x="30289" y="1902"/>
                  </a:moveTo>
                  <a:lnTo>
                    <a:pt x="30155" y="2269"/>
                  </a:lnTo>
                  <a:cubicBezTo>
                    <a:pt x="30789" y="2536"/>
                    <a:pt x="31456" y="2802"/>
                    <a:pt x="32023" y="3103"/>
                  </a:cubicBezTo>
                  <a:lnTo>
                    <a:pt x="32223" y="2736"/>
                  </a:lnTo>
                  <a:cubicBezTo>
                    <a:pt x="31623" y="2435"/>
                    <a:pt x="30956" y="2135"/>
                    <a:pt x="30289" y="1902"/>
                  </a:cubicBezTo>
                  <a:close/>
                  <a:moveTo>
                    <a:pt x="5438" y="3269"/>
                  </a:moveTo>
                  <a:cubicBezTo>
                    <a:pt x="4804" y="3636"/>
                    <a:pt x="4203" y="4037"/>
                    <a:pt x="3670" y="4437"/>
                  </a:cubicBezTo>
                  <a:lnTo>
                    <a:pt x="3936" y="4770"/>
                  </a:lnTo>
                  <a:cubicBezTo>
                    <a:pt x="4437" y="4370"/>
                    <a:pt x="5037" y="4003"/>
                    <a:pt x="5638" y="3636"/>
                  </a:cubicBezTo>
                  <a:lnTo>
                    <a:pt x="5438" y="3269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8" y="4770"/>
                    <a:pt x="35292" y="5171"/>
                    <a:pt x="35759" y="5638"/>
                  </a:cubicBezTo>
                  <a:lnTo>
                    <a:pt x="36059" y="5338"/>
                  </a:lnTo>
                  <a:cubicBezTo>
                    <a:pt x="35559" y="4871"/>
                    <a:pt x="35025" y="4437"/>
                    <a:pt x="34425" y="4003"/>
                  </a:cubicBezTo>
                  <a:close/>
                  <a:moveTo>
                    <a:pt x="1835" y="6205"/>
                  </a:moveTo>
                  <a:cubicBezTo>
                    <a:pt x="1335" y="6772"/>
                    <a:pt x="968" y="7372"/>
                    <a:pt x="667" y="7973"/>
                  </a:cubicBezTo>
                  <a:lnTo>
                    <a:pt x="1034" y="8173"/>
                  </a:lnTo>
                  <a:cubicBezTo>
                    <a:pt x="1301" y="7572"/>
                    <a:pt x="1702" y="7005"/>
                    <a:pt x="2135" y="6472"/>
                  </a:cubicBezTo>
                  <a:lnTo>
                    <a:pt x="1835" y="6205"/>
                  </a:lnTo>
                  <a:close/>
                  <a:moveTo>
                    <a:pt x="37661" y="7306"/>
                  </a:moveTo>
                  <a:lnTo>
                    <a:pt x="37327" y="7506"/>
                  </a:lnTo>
                  <a:cubicBezTo>
                    <a:pt x="37661" y="8106"/>
                    <a:pt x="37927" y="8740"/>
                    <a:pt x="38094" y="9374"/>
                  </a:cubicBezTo>
                  <a:lnTo>
                    <a:pt x="38494" y="9274"/>
                  </a:lnTo>
                  <a:cubicBezTo>
                    <a:pt x="38328" y="8607"/>
                    <a:pt x="38061" y="7939"/>
                    <a:pt x="37661" y="7306"/>
                  </a:cubicBezTo>
                  <a:close/>
                  <a:moveTo>
                    <a:pt x="0" y="10475"/>
                  </a:moveTo>
                  <a:cubicBezTo>
                    <a:pt x="0" y="10575"/>
                    <a:pt x="0" y="10675"/>
                    <a:pt x="0" y="10775"/>
                  </a:cubicBezTo>
                  <a:cubicBezTo>
                    <a:pt x="0" y="11375"/>
                    <a:pt x="100" y="12009"/>
                    <a:pt x="267" y="12576"/>
                  </a:cubicBezTo>
                  <a:lnTo>
                    <a:pt x="667" y="12476"/>
                  </a:lnTo>
                  <a:cubicBezTo>
                    <a:pt x="501" y="11909"/>
                    <a:pt x="434" y="11342"/>
                    <a:pt x="434" y="10775"/>
                  </a:cubicBezTo>
                  <a:cubicBezTo>
                    <a:pt x="434" y="10675"/>
                    <a:pt x="434" y="10575"/>
                    <a:pt x="434" y="10475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61" y="12109"/>
                    <a:pt x="37927" y="12743"/>
                  </a:cubicBezTo>
                  <a:lnTo>
                    <a:pt x="38328" y="12876"/>
                  </a:lnTo>
                  <a:cubicBezTo>
                    <a:pt x="38561" y="12209"/>
                    <a:pt x="38695" y="11475"/>
                    <a:pt x="38695" y="10775"/>
                  </a:cubicBezTo>
                  <a:close/>
                  <a:moveTo>
                    <a:pt x="1768" y="14611"/>
                  </a:moveTo>
                  <a:lnTo>
                    <a:pt x="1435" y="14878"/>
                  </a:lnTo>
                  <a:cubicBezTo>
                    <a:pt x="1835" y="15411"/>
                    <a:pt x="2335" y="15945"/>
                    <a:pt x="2869" y="16445"/>
                  </a:cubicBezTo>
                  <a:lnTo>
                    <a:pt x="3136" y="16112"/>
                  </a:lnTo>
                  <a:cubicBezTo>
                    <a:pt x="2636" y="15645"/>
                    <a:pt x="2169" y="15145"/>
                    <a:pt x="1768" y="14611"/>
                  </a:cubicBezTo>
                  <a:close/>
                  <a:moveTo>
                    <a:pt x="36727" y="14844"/>
                  </a:moveTo>
                  <a:cubicBezTo>
                    <a:pt x="36360" y="15345"/>
                    <a:pt x="35859" y="15845"/>
                    <a:pt x="35326" y="16312"/>
                  </a:cubicBezTo>
                  <a:lnTo>
                    <a:pt x="35592" y="16646"/>
                  </a:lnTo>
                  <a:cubicBezTo>
                    <a:pt x="36159" y="16145"/>
                    <a:pt x="36660" y="15645"/>
                    <a:pt x="37060" y="15111"/>
                  </a:cubicBezTo>
                  <a:lnTo>
                    <a:pt x="36727" y="14844"/>
                  </a:lnTo>
                  <a:close/>
                  <a:moveTo>
                    <a:pt x="5104" y="17580"/>
                  </a:moveTo>
                  <a:lnTo>
                    <a:pt x="4904" y="17947"/>
                  </a:lnTo>
                  <a:cubicBezTo>
                    <a:pt x="5471" y="18313"/>
                    <a:pt x="6105" y="18647"/>
                    <a:pt x="6738" y="18947"/>
                  </a:cubicBezTo>
                  <a:lnTo>
                    <a:pt x="6939" y="18580"/>
                  </a:lnTo>
                  <a:cubicBezTo>
                    <a:pt x="6271" y="18280"/>
                    <a:pt x="5671" y="17947"/>
                    <a:pt x="5104" y="17580"/>
                  </a:cubicBezTo>
                  <a:close/>
                  <a:moveTo>
                    <a:pt x="33324" y="17746"/>
                  </a:moveTo>
                  <a:cubicBezTo>
                    <a:pt x="32757" y="18080"/>
                    <a:pt x="32123" y="18414"/>
                    <a:pt x="31489" y="18714"/>
                  </a:cubicBezTo>
                  <a:lnTo>
                    <a:pt x="31656" y="19081"/>
                  </a:lnTo>
                  <a:cubicBezTo>
                    <a:pt x="32323" y="18780"/>
                    <a:pt x="32957" y="18447"/>
                    <a:pt x="33524" y="18113"/>
                  </a:cubicBezTo>
                  <a:lnTo>
                    <a:pt x="33324" y="17746"/>
                  </a:lnTo>
                  <a:close/>
                  <a:moveTo>
                    <a:pt x="9207" y="19514"/>
                  </a:moveTo>
                  <a:lnTo>
                    <a:pt x="9073" y="19915"/>
                  </a:lnTo>
                  <a:cubicBezTo>
                    <a:pt x="9741" y="20148"/>
                    <a:pt x="10408" y="20348"/>
                    <a:pt x="11108" y="20515"/>
                  </a:cubicBezTo>
                  <a:lnTo>
                    <a:pt x="11208" y="20115"/>
                  </a:lnTo>
                  <a:cubicBezTo>
                    <a:pt x="10508" y="19948"/>
                    <a:pt x="9841" y="19748"/>
                    <a:pt x="9207" y="19514"/>
                  </a:cubicBezTo>
                  <a:close/>
                  <a:moveTo>
                    <a:pt x="29188" y="19614"/>
                  </a:moveTo>
                  <a:cubicBezTo>
                    <a:pt x="28554" y="19848"/>
                    <a:pt x="27887" y="20015"/>
                    <a:pt x="27186" y="20215"/>
                  </a:cubicBezTo>
                  <a:lnTo>
                    <a:pt x="27286" y="20615"/>
                  </a:lnTo>
                  <a:cubicBezTo>
                    <a:pt x="27987" y="20415"/>
                    <a:pt x="28687" y="20248"/>
                    <a:pt x="29321" y="20015"/>
                  </a:cubicBezTo>
                  <a:lnTo>
                    <a:pt x="29188" y="19614"/>
                  </a:lnTo>
                  <a:close/>
                  <a:moveTo>
                    <a:pt x="13643" y="20648"/>
                  </a:moveTo>
                  <a:lnTo>
                    <a:pt x="13543" y="21049"/>
                  </a:lnTo>
                  <a:cubicBezTo>
                    <a:pt x="14244" y="21182"/>
                    <a:pt x="14944" y="21282"/>
                    <a:pt x="15645" y="21349"/>
                  </a:cubicBezTo>
                  <a:lnTo>
                    <a:pt x="15678" y="20949"/>
                  </a:lnTo>
                  <a:cubicBezTo>
                    <a:pt x="14978" y="20849"/>
                    <a:pt x="14311" y="20749"/>
                    <a:pt x="13643" y="20648"/>
                  </a:cubicBezTo>
                  <a:close/>
                  <a:moveTo>
                    <a:pt x="24785" y="20682"/>
                  </a:moveTo>
                  <a:cubicBezTo>
                    <a:pt x="24084" y="20815"/>
                    <a:pt x="23417" y="20915"/>
                    <a:pt x="22717" y="20982"/>
                  </a:cubicBezTo>
                  <a:lnTo>
                    <a:pt x="22750" y="21382"/>
                  </a:lnTo>
                  <a:cubicBezTo>
                    <a:pt x="23450" y="21316"/>
                    <a:pt x="24151" y="21216"/>
                    <a:pt x="24851" y="21115"/>
                  </a:cubicBezTo>
                  <a:lnTo>
                    <a:pt x="24785" y="20682"/>
                  </a:lnTo>
                  <a:close/>
                  <a:moveTo>
                    <a:pt x="18147" y="21115"/>
                  </a:moveTo>
                  <a:lnTo>
                    <a:pt x="18147" y="21516"/>
                  </a:lnTo>
                  <a:cubicBezTo>
                    <a:pt x="18547" y="21549"/>
                    <a:pt x="18947" y="21549"/>
                    <a:pt x="19347" y="21549"/>
                  </a:cubicBezTo>
                  <a:lnTo>
                    <a:pt x="20248" y="21549"/>
                  </a:lnTo>
                  <a:lnTo>
                    <a:pt x="20248" y="21115"/>
                  </a:lnTo>
                  <a:cubicBezTo>
                    <a:pt x="19898" y="21132"/>
                    <a:pt x="19548" y="21140"/>
                    <a:pt x="19197" y="21140"/>
                  </a:cubicBezTo>
                  <a:cubicBezTo>
                    <a:pt x="18847" y="21140"/>
                    <a:pt x="18497" y="21132"/>
                    <a:pt x="18147" y="211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125;p22"/>
            <p:cNvSpPr/>
            <p:nvPr/>
          </p:nvSpPr>
          <p:spPr>
            <a:xfrm>
              <a:off x="3373407" y="2925045"/>
              <a:ext cx="257094" cy="207597"/>
            </a:xfrm>
            <a:custGeom>
              <a:avLst/>
              <a:gdLst/>
              <a:ahLst/>
              <a:cxnLst/>
              <a:rect l="l" t="t" r="r" b="b"/>
              <a:pathLst>
                <a:path w="9874" h="7973" extrusionOk="0">
                  <a:moveTo>
                    <a:pt x="3503" y="1"/>
                  </a:moveTo>
                  <a:lnTo>
                    <a:pt x="3581" y="46"/>
                  </a:lnTo>
                  <a:lnTo>
                    <a:pt x="3581" y="46"/>
                  </a:lnTo>
                  <a:cubicBezTo>
                    <a:pt x="3556" y="29"/>
                    <a:pt x="3530" y="14"/>
                    <a:pt x="3503" y="1"/>
                  </a:cubicBezTo>
                  <a:close/>
                  <a:moveTo>
                    <a:pt x="3581" y="46"/>
                  </a:moveTo>
                  <a:cubicBezTo>
                    <a:pt x="3862" y="233"/>
                    <a:pt x="4003" y="611"/>
                    <a:pt x="4003" y="1101"/>
                  </a:cubicBezTo>
                  <a:cubicBezTo>
                    <a:pt x="4003" y="1435"/>
                    <a:pt x="3770" y="1835"/>
                    <a:pt x="3469" y="2035"/>
                  </a:cubicBezTo>
                  <a:lnTo>
                    <a:pt x="267" y="3870"/>
                  </a:lnTo>
                  <a:cubicBezTo>
                    <a:pt x="100" y="3970"/>
                    <a:pt x="0" y="4204"/>
                    <a:pt x="0" y="4370"/>
                  </a:cubicBezTo>
                  <a:cubicBezTo>
                    <a:pt x="0" y="4470"/>
                    <a:pt x="34" y="4537"/>
                    <a:pt x="67" y="4570"/>
                  </a:cubicBezTo>
                  <a:lnTo>
                    <a:pt x="5919" y="7962"/>
                  </a:lnTo>
                  <a:lnTo>
                    <a:pt x="5919" y="7962"/>
                  </a:lnTo>
                  <a:cubicBezTo>
                    <a:pt x="5865" y="7926"/>
                    <a:pt x="5838" y="7863"/>
                    <a:pt x="5838" y="7773"/>
                  </a:cubicBezTo>
                  <a:cubicBezTo>
                    <a:pt x="5838" y="7606"/>
                    <a:pt x="5971" y="7373"/>
                    <a:pt x="6138" y="7272"/>
                  </a:cubicBezTo>
                  <a:lnTo>
                    <a:pt x="9340" y="5438"/>
                  </a:lnTo>
                  <a:cubicBezTo>
                    <a:pt x="9640" y="5271"/>
                    <a:pt x="9874" y="4837"/>
                    <a:pt x="9874" y="4504"/>
                  </a:cubicBezTo>
                  <a:cubicBezTo>
                    <a:pt x="9874" y="3970"/>
                    <a:pt x="9707" y="3570"/>
                    <a:pt x="9374" y="3403"/>
                  </a:cubicBezTo>
                  <a:lnTo>
                    <a:pt x="3581" y="46"/>
                  </a:lnTo>
                  <a:close/>
                  <a:moveTo>
                    <a:pt x="5919" y="7962"/>
                  </a:moveTo>
                  <a:cubicBezTo>
                    <a:pt x="5925" y="7966"/>
                    <a:pt x="5931" y="7970"/>
                    <a:pt x="5938" y="7973"/>
                  </a:cubicBezTo>
                  <a:lnTo>
                    <a:pt x="5919" y="7962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126;p22"/>
            <p:cNvSpPr/>
            <p:nvPr/>
          </p:nvSpPr>
          <p:spPr>
            <a:xfrm>
              <a:off x="3356900" y="2844276"/>
              <a:ext cx="163307" cy="107717"/>
            </a:xfrm>
            <a:custGeom>
              <a:avLst/>
              <a:gdLst/>
              <a:ahLst/>
              <a:cxnLst/>
              <a:rect l="l" t="t" r="r" b="b"/>
              <a:pathLst>
                <a:path w="6272" h="4137" extrusionOk="0">
                  <a:moveTo>
                    <a:pt x="434" y="0"/>
                  </a:moveTo>
                  <a:lnTo>
                    <a:pt x="0" y="734"/>
                  </a:lnTo>
                  <a:lnTo>
                    <a:pt x="5871" y="4137"/>
                  </a:lnTo>
                  <a:lnTo>
                    <a:pt x="6272" y="3403"/>
                  </a:lnTo>
                  <a:lnTo>
                    <a:pt x="434" y="0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127;p22"/>
            <p:cNvSpPr/>
            <p:nvPr/>
          </p:nvSpPr>
          <p:spPr>
            <a:xfrm>
              <a:off x="3368200" y="2844276"/>
              <a:ext cx="259698" cy="150288"/>
            </a:xfrm>
            <a:custGeom>
              <a:avLst/>
              <a:gdLst/>
              <a:ahLst/>
              <a:cxnLst/>
              <a:rect l="l" t="t" r="r" b="b"/>
              <a:pathLst>
                <a:path w="9974" h="5772" extrusionOk="0">
                  <a:moveTo>
                    <a:pt x="0" y="0"/>
                  </a:moveTo>
                  <a:lnTo>
                    <a:pt x="5838" y="3403"/>
                  </a:lnTo>
                  <a:lnTo>
                    <a:pt x="9974" y="5771"/>
                  </a:lnTo>
                  <a:lnTo>
                    <a:pt x="4136" y="23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128;p22"/>
            <p:cNvSpPr/>
            <p:nvPr/>
          </p:nvSpPr>
          <p:spPr>
            <a:xfrm>
              <a:off x="3509766" y="2932856"/>
              <a:ext cx="132895" cy="200463"/>
            </a:xfrm>
            <a:custGeom>
              <a:avLst/>
              <a:gdLst/>
              <a:ahLst/>
              <a:cxnLst/>
              <a:rect l="l" t="t" r="r" b="b"/>
              <a:pathLst>
                <a:path w="5104" h="7699" extrusionOk="0">
                  <a:moveTo>
                    <a:pt x="401" y="1"/>
                  </a:moveTo>
                  <a:lnTo>
                    <a:pt x="0" y="735"/>
                  </a:lnTo>
                  <a:lnTo>
                    <a:pt x="4137" y="3103"/>
                  </a:lnTo>
                  <a:cubicBezTo>
                    <a:pt x="4470" y="3270"/>
                    <a:pt x="4637" y="3670"/>
                    <a:pt x="4637" y="4204"/>
                  </a:cubicBezTo>
                  <a:cubicBezTo>
                    <a:pt x="4637" y="4537"/>
                    <a:pt x="4403" y="4971"/>
                    <a:pt x="4103" y="5138"/>
                  </a:cubicBezTo>
                  <a:lnTo>
                    <a:pt x="901" y="6972"/>
                  </a:lnTo>
                  <a:cubicBezTo>
                    <a:pt x="734" y="7073"/>
                    <a:pt x="634" y="7306"/>
                    <a:pt x="634" y="7506"/>
                  </a:cubicBezTo>
                  <a:cubicBezTo>
                    <a:pt x="634" y="7630"/>
                    <a:pt x="707" y="7698"/>
                    <a:pt x="800" y="7698"/>
                  </a:cubicBezTo>
                  <a:cubicBezTo>
                    <a:pt x="832" y="7698"/>
                    <a:pt x="866" y="7690"/>
                    <a:pt x="901" y="7673"/>
                  </a:cubicBezTo>
                  <a:lnTo>
                    <a:pt x="4103" y="5805"/>
                  </a:lnTo>
                  <a:cubicBezTo>
                    <a:pt x="4737" y="5438"/>
                    <a:pt x="5104" y="4838"/>
                    <a:pt x="5104" y="4137"/>
                  </a:cubicBezTo>
                  <a:cubicBezTo>
                    <a:pt x="5104" y="3403"/>
                    <a:pt x="4604" y="2636"/>
                    <a:pt x="4170" y="2369"/>
                  </a:cubicBezTo>
                  <a:lnTo>
                    <a:pt x="4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129;p22"/>
            <p:cNvSpPr/>
            <p:nvPr/>
          </p:nvSpPr>
          <p:spPr>
            <a:xfrm>
              <a:off x="3177111" y="2145560"/>
              <a:ext cx="35645" cy="12602"/>
            </a:xfrm>
            <a:custGeom>
              <a:avLst/>
              <a:gdLst/>
              <a:ahLst/>
              <a:cxnLst/>
              <a:rect l="l" t="t" r="r" b="b"/>
              <a:pathLst>
                <a:path w="1369" h="484" extrusionOk="0">
                  <a:moveTo>
                    <a:pt x="884" y="1"/>
                  </a:moveTo>
                  <a:cubicBezTo>
                    <a:pt x="780" y="1"/>
                    <a:pt x="684" y="27"/>
                    <a:pt x="601" y="83"/>
                  </a:cubicBezTo>
                  <a:lnTo>
                    <a:pt x="1" y="416"/>
                  </a:lnTo>
                  <a:cubicBezTo>
                    <a:pt x="88" y="373"/>
                    <a:pt x="194" y="348"/>
                    <a:pt x="311" y="348"/>
                  </a:cubicBezTo>
                  <a:cubicBezTo>
                    <a:pt x="463" y="348"/>
                    <a:pt x="632" y="389"/>
                    <a:pt x="801" y="483"/>
                  </a:cubicBezTo>
                  <a:lnTo>
                    <a:pt x="1368" y="150"/>
                  </a:lnTo>
                  <a:cubicBezTo>
                    <a:pt x="1193" y="52"/>
                    <a:pt x="1030" y="1"/>
                    <a:pt x="884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130;p22"/>
            <p:cNvSpPr/>
            <p:nvPr/>
          </p:nvSpPr>
          <p:spPr>
            <a:xfrm>
              <a:off x="3202289" y="2183314"/>
              <a:ext cx="680100" cy="849447"/>
            </a:xfrm>
            <a:custGeom>
              <a:avLst/>
              <a:gdLst/>
              <a:ahLst/>
              <a:cxnLst/>
              <a:rect l="l" t="t" r="r" b="b"/>
              <a:pathLst>
                <a:path w="26120" h="32624" extrusionOk="0">
                  <a:moveTo>
                    <a:pt x="601" y="1"/>
                  </a:moveTo>
                  <a:lnTo>
                    <a:pt x="34" y="334"/>
                  </a:lnTo>
                  <a:lnTo>
                    <a:pt x="1" y="17847"/>
                  </a:lnTo>
                  <a:lnTo>
                    <a:pt x="25519" y="32624"/>
                  </a:lnTo>
                  <a:lnTo>
                    <a:pt x="26120" y="32257"/>
                  </a:lnTo>
                  <a:lnTo>
                    <a:pt x="568" y="17513"/>
                  </a:lnTo>
                  <a:lnTo>
                    <a:pt x="60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131;p22"/>
            <p:cNvSpPr/>
            <p:nvPr/>
          </p:nvSpPr>
          <p:spPr>
            <a:xfrm>
              <a:off x="3890174" y="3083118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1" y="1"/>
                  </a:moveTo>
                  <a:lnTo>
                    <a:pt x="301" y="334"/>
                  </a:lnTo>
                  <a:lnTo>
                    <a:pt x="301" y="2336"/>
                  </a:lnTo>
                  <a:cubicBezTo>
                    <a:pt x="301" y="2703"/>
                    <a:pt x="201" y="2936"/>
                    <a:pt x="1" y="3069"/>
                  </a:cubicBezTo>
                  <a:lnTo>
                    <a:pt x="568" y="2703"/>
                  </a:lnTo>
                  <a:cubicBezTo>
                    <a:pt x="768" y="2602"/>
                    <a:pt x="901" y="2369"/>
                    <a:pt x="901" y="2002"/>
                  </a:cubicBezTo>
                  <a:lnTo>
                    <a:pt x="9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132;p22"/>
            <p:cNvSpPr/>
            <p:nvPr/>
          </p:nvSpPr>
          <p:spPr>
            <a:xfrm>
              <a:off x="3167555" y="2670554"/>
              <a:ext cx="730456" cy="499451"/>
            </a:xfrm>
            <a:custGeom>
              <a:avLst/>
              <a:gdLst/>
              <a:ahLst/>
              <a:cxnLst/>
              <a:rect l="l" t="t" r="r" b="b"/>
              <a:pathLst>
                <a:path w="28054" h="19182" extrusionOk="0">
                  <a:moveTo>
                    <a:pt x="28054" y="16179"/>
                  </a:moveTo>
                  <a:lnTo>
                    <a:pt x="1" y="1"/>
                  </a:lnTo>
                  <a:lnTo>
                    <a:pt x="1" y="2002"/>
                  </a:lnTo>
                  <a:cubicBezTo>
                    <a:pt x="1" y="2703"/>
                    <a:pt x="501" y="3570"/>
                    <a:pt x="1101" y="3904"/>
                  </a:cubicBezTo>
                  <a:lnTo>
                    <a:pt x="11042" y="9641"/>
                  </a:lnTo>
                  <a:lnTo>
                    <a:pt x="17079" y="13144"/>
                  </a:lnTo>
                  <a:lnTo>
                    <a:pt x="26953" y="18814"/>
                  </a:lnTo>
                  <a:cubicBezTo>
                    <a:pt x="27554" y="19181"/>
                    <a:pt x="28054" y="18914"/>
                    <a:pt x="28054" y="1818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133;p22"/>
            <p:cNvSpPr/>
            <p:nvPr/>
          </p:nvSpPr>
          <p:spPr>
            <a:xfrm>
              <a:off x="3210985" y="2186777"/>
              <a:ext cx="666195" cy="839918"/>
            </a:xfrm>
            <a:custGeom>
              <a:avLst/>
              <a:gdLst/>
              <a:ahLst/>
              <a:cxnLst/>
              <a:rect l="l" t="t" r="r" b="b"/>
              <a:pathLst>
                <a:path w="25586" h="32258" extrusionOk="0">
                  <a:moveTo>
                    <a:pt x="34" y="1"/>
                  </a:moveTo>
                  <a:lnTo>
                    <a:pt x="0" y="17513"/>
                  </a:lnTo>
                  <a:lnTo>
                    <a:pt x="25552" y="32257"/>
                  </a:lnTo>
                  <a:lnTo>
                    <a:pt x="25585" y="1474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134;p22"/>
            <p:cNvSpPr/>
            <p:nvPr/>
          </p:nvSpPr>
          <p:spPr>
            <a:xfrm>
              <a:off x="3866740" y="2567211"/>
              <a:ext cx="16508" cy="465551"/>
            </a:xfrm>
            <a:custGeom>
              <a:avLst/>
              <a:gdLst/>
              <a:ahLst/>
              <a:cxnLst/>
              <a:rect l="l" t="t" r="r" b="b"/>
              <a:pathLst>
                <a:path w="634" h="17880" extrusionOk="0">
                  <a:moveTo>
                    <a:pt x="634" y="0"/>
                  </a:moveTo>
                  <a:lnTo>
                    <a:pt x="67" y="334"/>
                  </a:lnTo>
                  <a:lnTo>
                    <a:pt x="0" y="17880"/>
                  </a:lnTo>
                  <a:lnTo>
                    <a:pt x="0" y="17880"/>
                  </a:lnTo>
                  <a:lnTo>
                    <a:pt x="601" y="17513"/>
                  </a:lnTo>
                  <a:lnTo>
                    <a:pt x="634" y="0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135;p22"/>
            <p:cNvSpPr/>
            <p:nvPr/>
          </p:nvSpPr>
          <p:spPr>
            <a:xfrm>
              <a:off x="3203174" y="2183314"/>
              <a:ext cx="680073" cy="392593"/>
            </a:xfrm>
            <a:custGeom>
              <a:avLst/>
              <a:gdLst/>
              <a:ahLst/>
              <a:cxnLst/>
              <a:rect l="l" t="t" r="r" b="b"/>
              <a:pathLst>
                <a:path w="26119" h="15078" extrusionOk="0">
                  <a:moveTo>
                    <a:pt x="567" y="1"/>
                  </a:moveTo>
                  <a:lnTo>
                    <a:pt x="0" y="334"/>
                  </a:lnTo>
                  <a:lnTo>
                    <a:pt x="25552" y="15078"/>
                  </a:lnTo>
                  <a:lnTo>
                    <a:pt x="26119" y="14744"/>
                  </a:lnTo>
                  <a:lnTo>
                    <a:pt x="567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136;p22"/>
            <p:cNvSpPr/>
            <p:nvPr/>
          </p:nvSpPr>
          <p:spPr>
            <a:xfrm>
              <a:off x="3177111" y="2145560"/>
              <a:ext cx="737408" cy="946281"/>
            </a:xfrm>
            <a:custGeom>
              <a:avLst/>
              <a:gdLst/>
              <a:ahLst/>
              <a:cxnLst/>
              <a:rect l="l" t="t" r="r" b="b"/>
              <a:pathLst>
                <a:path w="28321" h="36343" extrusionOk="0">
                  <a:moveTo>
                    <a:pt x="884" y="1"/>
                  </a:moveTo>
                  <a:cubicBezTo>
                    <a:pt x="780" y="1"/>
                    <a:pt x="684" y="27"/>
                    <a:pt x="601" y="83"/>
                  </a:cubicBezTo>
                  <a:lnTo>
                    <a:pt x="1" y="416"/>
                  </a:lnTo>
                  <a:cubicBezTo>
                    <a:pt x="88" y="373"/>
                    <a:pt x="194" y="348"/>
                    <a:pt x="311" y="348"/>
                  </a:cubicBezTo>
                  <a:cubicBezTo>
                    <a:pt x="463" y="348"/>
                    <a:pt x="632" y="389"/>
                    <a:pt x="801" y="483"/>
                  </a:cubicBezTo>
                  <a:lnTo>
                    <a:pt x="26620" y="15427"/>
                  </a:lnTo>
                  <a:cubicBezTo>
                    <a:pt x="27220" y="15761"/>
                    <a:pt x="27720" y="16595"/>
                    <a:pt x="27720" y="17329"/>
                  </a:cubicBezTo>
                  <a:lnTo>
                    <a:pt x="27687" y="34774"/>
                  </a:lnTo>
                  <a:lnTo>
                    <a:pt x="27687" y="36342"/>
                  </a:lnTo>
                  <a:lnTo>
                    <a:pt x="28287" y="36009"/>
                  </a:lnTo>
                  <a:lnTo>
                    <a:pt x="28287" y="34407"/>
                  </a:lnTo>
                  <a:lnTo>
                    <a:pt x="28321" y="16995"/>
                  </a:lnTo>
                  <a:cubicBezTo>
                    <a:pt x="28321" y="16328"/>
                    <a:pt x="27854" y="15427"/>
                    <a:pt x="27220" y="15060"/>
                  </a:cubicBezTo>
                  <a:lnTo>
                    <a:pt x="1368" y="150"/>
                  </a:lnTo>
                  <a:cubicBezTo>
                    <a:pt x="1193" y="52"/>
                    <a:pt x="1030" y="1"/>
                    <a:pt x="8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137;p22"/>
            <p:cNvSpPr/>
            <p:nvPr/>
          </p:nvSpPr>
          <p:spPr>
            <a:xfrm>
              <a:off x="3167555" y="2154413"/>
              <a:ext cx="731341" cy="937428"/>
            </a:xfrm>
            <a:custGeom>
              <a:avLst/>
              <a:gdLst/>
              <a:ahLst/>
              <a:cxnLst/>
              <a:rect l="l" t="t" r="r" b="b"/>
              <a:pathLst>
                <a:path w="28088" h="36003" extrusionOk="0">
                  <a:moveTo>
                    <a:pt x="1368" y="1444"/>
                  </a:moveTo>
                  <a:lnTo>
                    <a:pt x="26920" y="16188"/>
                  </a:lnTo>
                  <a:lnTo>
                    <a:pt x="26853" y="33734"/>
                  </a:lnTo>
                  <a:lnTo>
                    <a:pt x="1335" y="18957"/>
                  </a:lnTo>
                  <a:lnTo>
                    <a:pt x="1368" y="1444"/>
                  </a:lnTo>
                  <a:close/>
                  <a:moveTo>
                    <a:pt x="682" y="0"/>
                  </a:moveTo>
                  <a:cubicBezTo>
                    <a:pt x="320" y="0"/>
                    <a:pt x="67" y="279"/>
                    <a:pt x="67" y="777"/>
                  </a:cubicBezTo>
                  <a:cubicBezTo>
                    <a:pt x="1" y="19824"/>
                    <a:pt x="1" y="19557"/>
                    <a:pt x="1" y="19824"/>
                  </a:cubicBezTo>
                  <a:lnTo>
                    <a:pt x="28054" y="36002"/>
                  </a:lnTo>
                  <a:lnTo>
                    <a:pt x="28054" y="34701"/>
                  </a:lnTo>
                  <a:lnTo>
                    <a:pt x="28054" y="34401"/>
                  </a:lnTo>
                  <a:lnTo>
                    <a:pt x="28087" y="16989"/>
                  </a:lnTo>
                  <a:cubicBezTo>
                    <a:pt x="28087" y="16288"/>
                    <a:pt x="27620" y="15421"/>
                    <a:pt x="26987" y="15054"/>
                  </a:cubicBezTo>
                  <a:lnTo>
                    <a:pt x="1168" y="143"/>
                  </a:lnTo>
                  <a:cubicBezTo>
                    <a:pt x="994" y="47"/>
                    <a:pt x="829" y="0"/>
                    <a:pt x="6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138;p22"/>
            <p:cNvSpPr/>
            <p:nvPr/>
          </p:nvSpPr>
          <p:spPr>
            <a:xfrm>
              <a:off x="4567643" y="3586866"/>
              <a:ext cx="257120" cy="208482"/>
            </a:xfrm>
            <a:custGeom>
              <a:avLst/>
              <a:gdLst/>
              <a:ahLst/>
              <a:cxnLst/>
              <a:rect l="l" t="t" r="r" b="b"/>
              <a:pathLst>
                <a:path w="9875" h="8007" extrusionOk="0">
                  <a:moveTo>
                    <a:pt x="3503" y="1"/>
                  </a:moveTo>
                  <a:cubicBezTo>
                    <a:pt x="3836" y="201"/>
                    <a:pt x="4003" y="601"/>
                    <a:pt x="4003" y="1102"/>
                  </a:cubicBezTo>
                  <a:cubicBezTo>
                    <a:pt x="4003" y="1435"/>
                    <a:pt x="3770" y="1869"/>
                    <a:pt x="3469" y="2036"/>
                  </a:cubicBezTo>
                  <a:lnTo>
                    <a:pt x="267" y="3904"/>
                  </a:lnTo>
                  <a:cubicBezTo>
                    <a:pt x="100" y="3970"/>
                    <a:pt x="0" y="4204"/>
                    <a:pt x="0" y="4404"/>
                  </a:cubicBezTo>
                  <a:cubicBezTo>
                    <a:pt x="0" y="4504"/>
                    <a:pt x="34" y="4571"/>
                    <a:pt x="67" y="4604"/>
                  </a:cubicBezTo>
                  <a:lnTo>
                    <a:pt x="5919" y="7995"/>
                  </a:lnTo>
                  <a:lnTo>
                    <a:pt x="5919" y="7995"/>
                  </a:lnTo>
                  <a:cubicBezTo>
                    <a:pt x="5865" y="7959"/>
                    <a:pt x="5838" y="7896"/>
                    <a:pt x="5838" y="7806"/>
                  </a:cubicBezTo>
                  <a:cubicBezTo>
                    <a:pt x="5838" y="7606"/>
                    <a:pt x="5971" y="7373"/>
                    <a:pt x="6138" y="7306"/>
                  </a:cubicBezTo>
                  <a:lnTo>
                    <a:pt x="9340" y="5438"/>
                  </a:lnTo>
                  <a:cubicBezTo>
                    <a:pt x="9641" y="5271"/>
                    <a:pt x="9874" y="4871"/>
                    <a:pt x="9874" y="4504"/>
                  </a:cubicBezTo>
                  <a:cubicBezTo>
                    <a:pt x="9874" y="4004"/>
                    <a:pt x="9707" y="3603"/>
                    <a:pt x="9374" y="3403"/>
                  </a:cubicBezTo>
                  <a:lnTo>
                    <a:pt x="3503" y="1"/>
                  </a:lnTo>
                  <a:close/>
                  <a:moveTo>
                    <a:pt x="5919" y="7995"/>
                  </a:moveTo>
                  <a:cubicBezTo>
                    <a:pt x="5925" y="7999"/>
                    <a:pt x="5931" y="8003"/>
                    <a:pt x="5938" y="8006"/>
                  </a:cubicBezTo>
                  <a:lnTo>
                    <a:pt x="5919" y="799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139;p22"/>
            <p:cNvSpPr/>
            <p:nvPr/>
          </p:nvSpPr>
          <p:spPr>
            <a:xfrm>
              <a:off x="4551136" y="3506957"/>
              <a:ext cx="163307" cy="106858"/>
            </a:xfrm>
            <a:custGeom>
              <a:avLst/>
              <a:gdLst/>
              <a:ahLst/>
              <a:cxnLst/>
              <a:rect l="l" t="t" r="r" b="b"/>
              <a:pathLst>
                <a:path w="6272" h="4104" extrusionOk="0">
                  <a:moveTo>
                    <a:pt x="434" y="1"/>
                  </a:moveTo>
                  <a:lnTo>
                    <a:pt x="1" y="701"/>
                  </a:lnTo>
                  <a:lnTo>
                    <a:pt x="5871" y="4104"/>
                  </a:lnTo>
                  <a:lnTo>
                    <a:pt x="6272" y="3403"/>
                  </a:lnTo>
                  <a:lnTo>
                    <a:pt x="434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140;p22"/>
            <p:cNvSpPr/>
            <p:nvPr/>
          </p:nvSpPr>
          <p:spPr>
            <a:xfrm>
              <a:off x="4562436" y="3506957"/>
              <a:ext cx="259698" cy="150288"/>
            </a:xfrm>
            <a:custGeom>
              <a:avLst/>
              <a:gdLst/>
              <a:ahLst/>
              <a:cxnLst/>
              <a:rect l="l" t="t" r="r" b="b"/>
              <a:pathLst>
                <a:path w="9974" h="5772" extrusionOk="0">
                  <a:moveTo>
                    <a:pt x="0" y="1"/>
                  </a:moveTo>
                  <a:lnTo>
                    <a:pt x="5838" y="3403"/>
                  </a:lnTo>
                  <a:lnTo>
                    <a:pt x="9974" y="5772"/>
                  </a:lnTo>
                  <a:lnTo>
                    <a:pt x="4136" y="233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141;p22"/>
            <p:cNvSpPr/>
            <p:nvPr/>
          </p:nvSpPr>
          <p:spPr>
            <a:xfrm>
              <a:off x="4704002" y="3595562"/>
              <a:ext cx="132921" cy="200124"/>
            </a:xfrm>
            <a:custGeom>
              <a:avLst/>
              <a:gdLst/>
              <a:ahLst/>
              <a:cxnLst/>
              <a:rect l="l" t="t" r="r" b="b"/>
              <a:pathLst>
                <a:path w="5105" h="7686" extrusionOk="0">
                  <a:moveTo>
                    <a:pt x="401" y="0"/>
                  </a:moveTo>
                  <a:lnTo>
                    <a:pt x="0" y="701"/>
                  </a:lnTo>
                  <a:lnTo>
                    <a:pt x="4137" y="3069"/>
                  </a:lnTo>
                  <a:cubicBezTo>
                    <a:pt x="4437" y="3269"/>
                    <a:pt x="4637" y="3670"/>
                    <a:pt x="4637" y="4170"/>
                  </a:cubicBezTo>
                  <a:cubicBezTo>
                    <a:pt x="4637" y="4537"/>
                    <a:pt x="4404" y="4937"/>
                    <a:pt x="4103" y="5104"/>
                  </a:cubicBezTo>
                  <a:lnTo>
                    <a:pt x="901" y="6972"/>
                  </a:lnTo>
                  <a:cubicBezTo>
                    <a:pt x="734" y="7072"/>
                    <a:pt x="634" y="7272"/>
                    <a:pt x="634" y="7472"/>
                  </a:cubicBezTo>
                  <a:cubicBezTo>
                    <a:pt x="634" y="7611"/>
                    <a:pt x="682" y="7685"/>
                    <a:pt x="766" y="7685"/>
                  </a:cubicBezTo>
                  <a:cubicBezTo>
                    <a:pt x="804" y="7685"/>
                    <a:pt x="849" y="7670"/>
                    <a:pt x="901" y="7639"/>
                  </a:cubicBezTo>
                  <a:lnTo>
                    <a:pt x="4103" y="5804"/>
                  </a:lnTo>
                  <a:cubicBezTo>
                    <a:pt x="4737" y="5438"/>
                    <a:pt x="5104" y="4837"/>
                    <a:pt x="5104" y="4103"/>
                  </a:cubicBezTo>
                  <a:cubicBezTo>
                    <a:pt x="5104" y="3403"/>
                    <a:pt x="4604" y="2602"/>
                    <a:pt x="4170" y="2369"/>
                  </a:cubicBezTo>
                  <a:lnTo>
                    <a:pt x="40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142;p22"/>
            <p:cNvSpPr/>
            <p:nvPr/>
          </p:nvSpPr>
          <p:spPr>
            <a:xfrm>
              <a:off x="4371347" y="2807824"/>
              <a:ext cx="35645" cy="13019"/>
            </a:xfrm>
            <a:custGeom>
              <a:avLst/>
              <a:gdLst/>
              <a:ahLst/>
              <a:cxnLst/>
              <a:rect l="l" t="t" r="r" b="b"/>
              <a:pathLst>
                <a:path w="1369" h="500" extrusionOk="0">
                  <a:moveTo>
                    <a:pt x="31" y="415"/>
                  </a:moveTo>
                  <a:cubicBezTo>
                    <a:pt x="21" y="420"/>
                    <a:pt x="10" y="426"/>
                    <a:pt x="1" y="433"/>
                  </a:cubicBezTo>
                  <a:lnTo>
                    <a:pt x="31" y="415"/>
                  </a:lnTo>
                  <a:close/>
                  <a:moveTo>
                    <a:pt x="882" y="0"/>
                  </a:moveTo>
                  <a:cubicBezTo>
                    <a:pt x="778" y="0"/>
                    <a:pt x="684" y="25"/>
                    <a:pt x="601" y="66"/>
                  </a:cubicBezTo>
                  <a:lnTo>
                    <a:pt x="31" y="415"/>
                  </a:lnTo>
                  <a:lnTo>
                    <a:pt x="31" y="415"/>
                  </a:lnTo>
                  <a:cubicBezTo>
                    <a:pt x="108" y="371"/>
                    <a:pt x="198" y="351"/>
                    <a:pt x="296" y="351"/>
                  </a:cubicBezTo>
                  <a:cubicBezTo>
                    <a:pt x="451" y="351"/>
                    <a:pt x="626" y="403"/>
                    <a:pt x="801" y="500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143;p22"/>
            <p:cNvSpPr/>
            <p:nvPr/>
          </p:nvSpPr>
          <p:spPr>
            <a:xfrm>
              <a:off x="4396525" y="2846021"/>
              <a:ext cx="680100" cy="848588"/>
            </a:xfrm>
            <a:custGeom>
              <a:avLst/>
              <a:gdLst/>
              <a:ahLst/>
              <a:cxnLst/>
              <a:rect l="l" t="t" r="r" b="b"/>
              <a:pathLst>
                <a:path w="26120" h="32591" extrusionOk="0">
                  <a:moveTo>
                    <a:pt x="601" y="0"/>
                  </a:moveTo>
                  <a:lnTo>
                    <a:pt x="34" y="334"/>
                  </a:lnTo>
                  <a:lnTo>
                    <a:pt x="1" y="17846"/>
                  </a:lnTo>
                  <a:lnTo>
                    <a:pt x="25519" y="32590"/>
                  </a:lnTo>
                  <a:lnTo>
                    <a:pt x="26120" y="32256"/>
                  </a:lnTo>
                  <a:lnTo>
                    <a:pt x="568" y="17513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144;p22"/>
            <p:cNvSpPr/>
            <p:nvPr/>
          </p:nvSpPr>
          <p:spPr>
            <a:xfrm>
              <a:off x="5084410" y="3744940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1" y="1"/>
                  </a:moveTo>
                  <a:lnTo>
                    <a:pt x="301" y="368"/>
                  </a:lnTo>
                  <a:lnTo>
                    <a:pt x="301" y="2369"/>
                  </a:lnTo>
                  <a:cubicBezTo>
                    <a:pt x="301" y="2703"/>
                    <a:pt x="168" y="2970"/>
                    <a:pt x="1" y="3070"/>
                  </a:cubicBezTo>
                  <a:lnTo>
                    <a:pt x="568" y="2736"/>
                  </a:lnTo>
                  <a:cubicBezTo>
                    <a:pt x="768" y="2603"/>
                    <a:pt x="901" y="2369"/>
                    <a:pt x="901" y="2036"/>
                  </a:cubicBezTo>
                  <a:lnTo>
                    <a:pt x="9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145;p22"/>
            <p:cNvSpPr/>
            <p:nvPr/>
          </p:nvSpPr>
          <p:spPr>
            <a:xfrm>
              <a:off x="4361791" y="3332401"/>
              <a:ext cx="730482" cy="500285"/>
            </a:xfrm>
            <a:custGeom>
              <a:avLst/>
              <a:gdLst/>
              <a:ahLst/>
              <a:cxnLst/>
              <a:rect l="l" t="t" r="r" b="b"/>
              <a:pathLst>
                <a:path w="28055" h="19214" extrusionOk="0">
                  <a:moveTo>
                    <a:pt x="28054" y="16212"/>
                  </a:moveTo>
                  <a:lnTo>
                    <a:pt x="1" y="0"/>
                  </a:lnTo>
                  <a:lnTo>
                    <a:pt x="1" y="2002"/>
                  </a:lnTo>
                  <a:cubicBezTo>
                    <a:pt x="1" y="2735"/>
                    <a:pt x="501" y="3569"/>
                    <a:pt x="1101" y="3936"/>
                  </a:cubicBezTo>
                  <a:lnTo>
                    <a:pt x="11075" y="9674"/>
                  </a:lnTo>
                  <a:lnTo>
                    <a:pt x="17080" y="13143"/>
                  </a:lnTo>
                  <a:lnTo>
                    <a:pt x="26953" y="18847"/>
                  </a:lnTo>
                  <a:cubicBezTo>
                    <a:pt x="27554" y="19214"/>
                    <a:pt x="28054" y="18914"/>
                    <a:pt x="28054" y="182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146;p22"/>
            <p:cNvSpPr/>
            <p:nvPr/>
          </p:nvSpPr>
          <p:spPr>
            <a:xfrm>
              <a:off x="4405221" y="2848625"/>
              <a:ext cx="666195" cy="840751"/>
            </a:xfrm>
            <a:custGeom>
              <a:avLst/>
              <a:gdLst/>
              <a:ahLst/>
              <a:cxnLst/>
              <a:rect l="l" t="t" r="r" b="b"/>
              <a:pathLst>
                <a:path w="25586" h="32290" extrusionOk="0">
                  <a:moveTo>
                    <a:pt x="34" y="0"/>
                  </a:moveTo>
                  <a:lnTo>
                    <a:pt x="1" y="17546"/>
                  </a:lnTo>
                  <a:lnTo>
                    <a:pt x="25552" y="32290"/>
                  </a:lnTo>
                  <a:lnTo>
                    <a:pt x="25585" y="1474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147;p22"/>
            <p:cNvSpPr/>
            <p:nvPr/>
          </p:nvSpPr>
          <p:spPr>
            <a:xfrm>
              <a:off x="5060976" y="3229892"/>
              <a:ext cx="16508" cy="464717"/>
            </a:xfrm>
            <a:custGeom>
              <a:avLst/>
              <a:gdLst/>
              <a:ahLst/>
              <a:cxnLst/>
              <a:rect l="l" t="t" r="r" b="b"/>
              <a:pathLst>
                <a:path w="634" h="17848" extrusionOk="0">
                  <a:moveTo>
                    <a:pt x="634" y="1"/>
                  </a:moveTo>
                  <a:lnTo>
                    <a:pt x="67" y="335"/>
                  </a:lnTo>
                  <a:lnTo>
                    <a:pt x="0" y="17847"/>
                  </a:lnTo>
                  <a:lnTo>
                    <a:pt x="601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148;p22"/>
            <p:cNvSpPr/>
            <p:nvPr/>
          </p:nvSpPr>
          <p:spPr>
            <a:xfrm>
              <a:off x="4397410" y="2846021"/>
              <a:ext cx="680073" cy="392593"/>
            </a:xfrm>
            <a:custGeom>
              <a:avLst/>
              <a:gdLst/>
              <a:ahLst/>
              <a:cxnLst/>
              <a:rect l="l" t="t" r="r" b="b"/>
              <a:pathLst>
                <a:path w="26119" h="15078" extrusionOk="0">
                  <a:moveTo>
                    <a:pt x="567" y="0"/>
                  </a:moveTo>
                  <a:lnTo>
                    <a:pt x="0" y="334"/>
                  </a:lnTo>
                  <a:lnTo>
                    <a:pt x="25552" y="15078"/>
                  </a:lnTo>
                  <a:lnTo>
                    <a:pt x="26119" y="14744"/>
                  </a:lnTo>
                  <a:lnTo>
                    <a:pt x="567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149;p22"/>
            <p:cNvSpPr/>
            <p:nvPr/>
          </p:nvSpPr>
          <p:spPr>
            <a:xfrm>
              <a:off x="4371347" y="2807824"/>
              <a:ext cx="737408" cy="946697"/>
            </a:xfrm>
            <a:custGeom>
              <a:avLst/>
              <a:gdLst/>
              <a:ahLst/>
              <a:cxnLst/>
              <a:rect l="l" t="t" r="r" b="b"/>
              <a:pathLst>
                <a:path w="28321" h="36359" extrusionOk="0">
                  <a:moveTo>
                    <a:pt x="31" y="415"/>
                  </a:moveTo>
                  <a:cubicBezTo>
                    <a:pt x="21" y="420"/>
                    <a:pt x="10" y="426"/>
                    <a:pt x="1" y="433"/>
                  </a:cubicBezTo>
                  <a:lnTo>
                    <a:pt x="31" y="415"/>
                  </a:lnTo>
                  <a:close/>
                  <a:moveTo>
                    <a:pt x="882" y="0"/>
                  </a:moveTo>
                  <a:cubicBezTo>
                    <a:pt x="778" y="0"/>
                    <a:pt x="684" y="25"/>
                    <a:pt x="601" y="66"/>
                  </a:cubicBezTo>
                  <a:lnTo>
                    <a:pt x="31" y="415"/>
                  </a:lnTo>
                  <a:lnTo>
                    <a:pt x="31" y="415"/>
                  </a:lnTo>
                  <a:cubicBezTo>
                    <a:pt x="108" y="371"/>
                    <a:pt x="198" y="351"/>
                    <a:pt x="296" y="351"/>
                  </a:cubicBezTo>
                  <a:cubicBezTo>
                    <a:pt x="451" y="351"/>
                    <a:pt x="626" y="403"/>
                    <a:pt x="801" y="500"/>
                  </a:cubicBezTo>
                  <a:lnTo>
                    <a:pt x="26620" y="15410"/>
                  </a:lnTo>
                  <a:cubicBezTo>
                    <a:pt x="27220" y="15744"/>
                    <a:pt x="27720" y="16611"/>
                    <a:pt x="27720" y="17312"/>
                  </a:cubicBezTo>
                  <a:lnTo>
                    <a:pt x="27687" y="34758"/>
                  </a:lnTo>
                  <a:lnTo>
                    <a:pt x="27687" y="36359"/>
                  </a:lnTo>
                  <a:lnTo>
                    <a:pt x="28287" y="35992"/>
                  </a:lnTo>
                  <a:lnTo>
                    <a:pt x="28287" y="34424"/>
                  </a:lnTo>
                  <a:lnTo>
                    <a:pt x="28321" y="16978"/>
                  </a:lnTo>
                  <a:cubicBezTo>
                    <a:pt x="28321" y="16311"/>
                    <a:pt x="27854" y="15444"/>
                    <a:pt x="27220" y="15077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150;p22"/>
            <p:cNvSpPr/>
            <p:nvPr/>
          </p:nvSpPr>
          <p:spPr>
            <a:xfrm>
              <a:off x="4361791" y="2816729"/>
              <a:ext cx="731341" cy="937793"/>
            </a:xfrm>
            <a:custGeom>
              <a:avLst/>
              <a:gdLst/>
              <a:ahLst/>
              <a:cxnLst/>
              <a:rect l="l" t="t" r="r" b="b"/>
              <a:pathLst>
                <a:path w="28088" h="36017" extrusionOk="0">
                  <a:moveTo>
                    <a:pt x="1368" y="1459"/>
                  </a:moveTo>
                  <a:lnTo>
                    <a:pt x="26920" y="16203"/>
                  </a:lnTo>
                  <a:lnTo>
                    <a:pt x="26853" y="33715"/>
                  </a:lnTo>
                  <a:lnTo>
                    <a:pt x="1335" y="18971"/>
                  </a:lnTo>
                  <a:lnTo>
                    <a:pt x="1368" y="1459"/>
                  </a:lnTo>
                  <a:close/>
                  <a:moveTo>
                    <a:pt x="678" y="0"/>
                  </a:moveTo>
                  <a:cubicBezTo>
                    <a:pt x="318" y="0"/>
                    <a:pt x="67" y="296"/>
                    <a:pt x="67" y="791"/>
                  </a:cubicBezTo>
                  <a:cubicBezTo>
                    <a:pt x="1" y="19805"/>
                    <a:pt x="1" y="19572"/>
                    <a:pt x="1" y="19805"/>
                  </a:cubicBezTo>
                  <a:lnTo>
                    <a:pt x="28054" y="36017"/>
                  </a:lnTo>
                  <a:lnTo>
                    <a:pt x="28054" y="34682"/>
                  </a:lnTo>
                  <a:lnTo>
                    <a:pt x="28054" y="34416"/>
                  </a:lnTo>
                  <a:lnTo>
                    <a:pt x="28087" y="16970"/>
                  </a:lnTo>
                  <a:cubicBezTo>
                    <a:pt x="28087" y="16269"/>
                    <a:pt x="27620" y="15435"/>
                    <a:pt x="26987" y="15068"/>
                  </a:cubicBezTo>
                  <a:lnTo>
                    <a:pt x="1168" y="158"/>
                  </a:lnTo>
                  <a:cubicBezTo>
                    <a:pt x="993" y="51"/>
                    <a:pt x="826" y="0"/>
                    <a:pt x="67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1151;p22"/>
            <p:cNvSpPr/>
            <p:nvPr/>
          </p:nvSpPr>
          <p:spPr>
            <a:xfrm>
              <a:off x="4241940" y="2436060"/>
              <a:ext cx="257120" cy="208482"/>
            </a:xfrm>
            <a:custGeom>
              <a:avLst/>
              <a:gdLst/>
              <a:ahLst/>
              <a:cxnLst/>
              <a:rect l="l" t="t" r="r" b="b"/>
              <a:pathLst>
                <a:path w="9875" h="8007" extrusionOk="0">
                  <a:moveTo>
                    <a:pt x="3503" y="0"/>
                  </a:moveTo>
                  <a:lnTo>
                    <a:pt x="3503" y="0"/>
                  </a:lnTo>
                  <a:cubicBezTo>
                    <a:pt x="3836" y="201"/>
                    <a:pt x="4003" y="601"/>
                    <a:pt x="4003" y="1101"/>
                  </a:cubicBezTo>
                  <a:cubicBezTo>
                    <a:pt x="4003" y="1435"/>
                    <a:pt x="3770" y="1868"/>
                    <a:pt x="3470" y="2035"/>
                  </a:cubicBezTo>
                  <a:lnTo>
                    <a:pt x="267" y="3903"/>
                  </a:lnTo>
                  <a:cubicBezTo>
                    <a:pt x="100" y="3970"/>
                    <a:pt x="0" y="4203"/>
                    <a:pt x="0" y="4404"/>
                  </a:cubicBezTo>
                  <a:cubicBezTo>
                    <a:pt x="0" y="4504"/>
                    <a:pt x="34" y="4570"/>
                    <a:pt x="67" y="4604"/>
                  </a:cubicBezTo>
                  <a:lnTo>
                    <a:pt x="5919" y="7995"/>
                  </a:lnTo>
                  <a:lnTo>
                    <a:pt x="5919" y="7995"/>
                  </a:lnTo>
                  <a:cubicBezTo>
                    <a:pt x="5865" y="7959"/>
                    <a:pt x="5838" y="7896"/>
                    <a:pt x="5838" y="7806"/>
                  </a:cubicBezTo>
                  <a:cubicBezTo>
                    <a:pt x="5838" y="7606"/>
                    <a:pt x="5971" y="7372"/>
                    <a:pt x="6138" y="7306"/>
                  </a:cubicBezTo>
                  <a:lnTo>
                    <a:pt x="9340" y="5438"/>
                  </a:lnTo>
                  <a:cubicBezTo>
                    <a:pt x="9641" y="5271"/>
                    <a:pt x="9874" y="4871"/>
                    <a:pt x="9874" y="4504"/>
                  </a:cubicBezTo>
                  <a:cubicBezTo>
                    <a:pt x="9874" y="4003"/>
                    <a:pt x="9707" y="3603"/>
                    <a:pt x="9374" y="3403"/>
                  </a:cubicBezTo>
                  <a:lnTo>
                    <a:pt x="3503" y="0"/>
                  </a:lnTo>
                  <a:close/>
                  <a:moveTo>
                    <a:pt x="5919" y="7995"/>
                  </a:moveTo>
                  <a:cubicBezTo>
                    <a:pt x="5925" y="7999"/>
                    <a:pt x="5931" y="8003"/>
                    <a:pt x="5938" y="8006"/>
                  </a:cubicBezTo>
                  <a:lnTo>
                    <a:pt x="5919" y="799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1152;p22"/>
            <p:cNvSpPr/>
            <p:nvPr/>
          </p:nvSpPr>
          <p:spPr>
            <a:xfrm>
              <a:off x="4225433" y="2356151"/>
              <a:ext cx="163307" cy="106858"/>
            </a:xfrm>
            <a:custGeom>
              <a:avLst/>
              <a:gdLst/>
              <a:ahLst/>
              <a:cxnLst/>
              <a:rect l="l" t="t" r="r" b="b"/>
              <a:pathLst>
                <a:path w="6272" h="4104" extrusionOk="0">
                  <a:moveTo>
                    <a:pt x="434" y="1"/>
                  </a:moveTo>
                  <a:lnTo>
                    <a:pt x="1" y="701"/>
                  </a:lnTo>
                  <a:lnTo>
                    <a:pt x="5871" y="4104"/>
                  </a:lnTo>
                  <a:lnTo>
                    <a:pt x="6272" y="3403"/>
                  </a:lnTo>
                  <a:lnTo>
                    <a:pt x="434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1153;p22"/>
            <p:cNvSpPr/>
            <p:nvPr/>
          </p:nvSpPr>
          <p:spPr>
            <a:xfrm>
              <a:off x="4236733" y="2356151"/>
              <a:ext cx="259724" cy="150288"/>
            </a:xfrm>
            <a:custGeom>
              <a:avLst/>
              <a:gdLst/>
              <a:ahLst/>
              <a:cxnLst/>
              <a:rect l="l" t="t" r="r" b="b"/>
              <a:pathLst>
                <a:path w="9975" h="5772" extrusionOk="0">
                  <a:moveTo>
                    <a:pt x="0" y="1"/>
                  </a:moveTo>
                  <a:lnTo>
                    <a:pt x="5838" y="3403"/>
                  </a:lnTo>
                  <a:lnTo>
                    <a:pt x="9974" y="5771"/>
                  </a:lnTo>
                  <a:lnTo>
                    <a:pt x="9974" y="5771"/>
                  </a:lnTo>
                  <a:lnTo>
                    <a:pt x="4137" y="233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1154;p22"/>
            <p:cNvSpPr/>
            <p:nvPr/>
          </p:nvSpPr>
          <p:spPr>
            <a:xfrm>
              <a:off x="4378299" y="2444757"/>
              <a:ext cx="132921" cy="200098"/>
            </a:xfrm>
            <a:custGeom>
              <a:avLst/>
              <a:gdLst/>
              <a:ahLst/>
              <a:cxnLst/>
              <a:rect l="l" t="t" r="r" b="b"/>
              <a:pathLst>
                <a:path w="5105" h="7685" extrusionOk="0">
                  <a:moveTo>
                    <a:pt x="401" y="0"/>
                  </a:moveTo>
                  <a:lnTo>
                    <a:pt x="0" y="701"/>
                  </a:lnTo>
                  <a:lnTo>
                    <a:pt x="4137" y="3069"/>
                  </a:lnTo>
                  <a:cubicBezTo>
                    <a:pt x="4470" y="3269"/>
                    <a:pt x="4637" y="3669"/>
                    <a:pt x="4637" y="4170"/>
                  </a:cubicBezTo>
                  <a:cubicBezTo>
                    <a:pt x="4637" y="4537"/>
                    <a:pt x="4404" y="4937"/>
                    <a:pt x="4103" y="5104"/>
                  </a:cubicBezTo>
                  <a:lnTo>
                    <a:pt x="901" y="6972"/>
                  </a:lnTo>
                  <a:cubicBezTo>
                    <a:pt x="734" y="7072"/>
                    <a:pt x="634" y="7272"/>
                    <a:pt x="634" y="7472"/>
                  </a:cubicBezTo>
                  <a:cubicBezTo>
                    <a:pt x="634" y="7610"/>
                    <a:pt x="698" y="7685"/>
                    <a:pt x="781" y="7685"/>
                  </a:cubicBezTo>
                  <a:cubicBezTo>
                    <a:pt x="818" y="7685"/>
                    <a:pt x="860" y="7670"/>
                    <a:pt x="901" y="7639"/>
                  </a:cubicBezTo>
                  <a:lnTo>
                    <a:pt x="4103" y="5804"/>
                  </a:lnTo>
                  <a:cubicBezTo>
                    <a:pt x="4737" y="5437"/>
                    <a:pt x="5104" y="4803"/>
                    <a:pt x="5104" y="4103"/>
                  </a:cubicBezTo>
                  <a:cubicBezTo>
                    <a:pt x="5104" y="3402"/>
                    <a:pt x="4604" y="2602"/>
                    <a:pt x="4170" y="2368"/>
                  </a:cubicBezTo>
                  <a:lnTo>
                    <a:pt x="40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1155;p22"/>
            <p:cNvSpPr/>
            <p:nvPr/>
          </p:nvSpPr>
          <p:spPr>
            <a:xfrm>
              <a:off x="4045644" y="1657018"/>
              <a:ext cx="35645" cy="13019"/>
            </a:xfrm>
            <a:custGeom>
              <a:avLst/>
              <a:gdLst/>
              <a:ahLst/>
              <a:cxnLst/>
              <a:rect l="l" t="t" r="r" b="b"/>
              <a:pathLst>
                <a:path w="1369" h="500" extrusionOk="0">
                  <a:moveTo>
                    <a:pt x="31" y="414"/>
                  </a:moveTo>
                  <a:cubicBezTo>
                    <a:pt x="21" y="420"/>
                    <a:pt x="11" y="426"/>
                    <a:pt x="1" y="433"/>
                  </a:cubicBezTo>
                  <a:lnTo>
                    <a:pt x="31" y="414"/>
                  </a:lnTo>
                  <a:close/>
                  <a:moveTo>
                    <a:pt x="882" y="0"/>
                  </a:moveTo>
                  <a:cubicBezTo>
                    <a:pt x="778" y="0"/>
                    <a:pt x="684" y="24"/>
                    <a:pt x="601" y="66"/>
                  </a:cubicBezTo>
                  <a:lnTo>
                    <a:pt x="31" y="414"/>
                  </a:lnTo>
                  <a:lnTo>
                    <a:pt x="31" y="414"/>
                  </a:lnTo>
                  <a:cubicBezTo>
                    <a:pt x="108" y="371"/>
                    <a:pt x="198" y="350"/>
                    <a:pt x="296" y="350"/>
                  </a:cubicBezTo>
                  <a:cubicBezTo>
                    <a:pt x="451" y="350"/>
                    <a:pt x="626" y="402"/>
                    <a:pt x="801" y="499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1156;p22"/>
            <p:cNvSpPr/>
            <p:nvPr/>
          </p:nvSpPr>
          <p:spPr>
            <a:xfrm>
              <a:off x="4070848" y="1695189"/>
              <a:ext cx="680073" cy="848588"/>
            </a:xfrm>
            <a:custGeom>
              <a:avLst/>
              <a:gdLst/>
              <a:ahLst/>
              <a:cxnLst/>
              <a:rect l="l" t="t" r="r" b="b"/>
              <a:pathLst>
                <a:path w="26119" h="32591" extrusionOk="0">
                  <a:moveTo>
                    <a:pt x="600" y="1"/>
                  </a:moveTo>
                  <a:lnTo>
                    <a:pt x="33" y="334"/>
                  </a:lnTo>
                  <a:lnTo>
                    <a:pt x="0" y="17847"/>
                  </a:lnTo>
                  <a:lnTo>
                    <a:pt x="25518" y="32591"/>
                  </a:lnTo>
                  <a:lnTo>
                    <a:pt x="26119" y="32257"/>
                  </a:lnTo>
                  <a:lnTo>
                    <a:pt x="567" y="17513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1157;p22"/>
            <p:cNvSpPr/>
            <p:nvPr/>
          </p:nvSpPr>
          <p:spPr>
            <a:xfrm>
              <a:off x="4758707" y="2594134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2" y="0"/>
                  </a:moveTo>
                  <a:lnTo>
                    <a:pt x="301" y="367"/>
                  </a:lnTo>
                  <a:lnTo>
                    <a:pt x="301" y="2369"/>
                  </a:lnTo>
                  <a:cubicBezTo>
                    <a:pt x="301" y="2702"/>
                    <a:pt x="168" y="2969"/>
                    <a:pt x="1" y="3069"/>
                  </a:cubicBezTo>
                  <a:lnTo>
                    <a:pt x="568" y="2736"/>
                  </a:lnTo>
                  <a:cubicBezTo>
                    <a:pt x="768" y="2602"/>
                    <a:pt x="902" y="2369"/>
                    <a:pt x="902" y="2035"/>
                  </a:cubicBezTo>
                  <a:lnTo>
                    <a:pt x="90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1158;p22"/>
            <p:cNvSpPr/>
            <p:nvPr/>
          </p:nvSpPr>
          <p:spPr>
            <a:xfrm>
              <a:off x="4036088" y="2181570"/>
              <a:ext cx="730482" cy="500311"/>
            </a:xfrm>
            <a:custGeom>
              <a:avLst/>
              <a:gdLst/>
              <a:ahLst/>
              <a:cxnLst/>
              <a:rect l="l" t="t" r="r" b="b"/>
              <a:pathLst>
                <a:path w="28055" h="19215" extrusionOk="0">
                  <a:moveTo>
                    <a:pt x="28054" y="16212"/>
                  </a:moveTo>
                  <a:lnTo>
                    <a:pt x="1" y="1"/>
                  </a:lnTo>
                  <a:lnTo>
                    <a:pt x="1" y="2002"/>
                  </a:lnTo>
                  <a:cubicBezTo>
                    <a:pt x="1" y="2703"/>
                    <a:pt x="501" y="3570"/>
                    <a:pt x="1102" y="3937"/>
                  </a:cubicBezTo>
                  <a:lnTo>
                    <a:pt x="11075" y="9674"/>
                  </a:lnTo>
                  <a:lnTo>
                    <a:pt x="17080" y="13144"/>
                  </a:lnTo>
                  <a:lnTo>
                    <a:pt x="26953" y="18848"/>
                  </a:lnTo>
                  <a:cubicBezTo>
                    <a:pt x="27554" y="19215"/>
                    <a:pt x="28054" y="18914"/>
                    <a:pt x="28054" y="1821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1159;p22"/>
            <p:cNvSpPr/>
            <p:nvPr/>
          </p:nvSpPr>
          <p:spPr>
            <a:xfrm>
              <a:off x="4079518" y="1697793"/>
              <a:ext cx="666195" cy="840777"/>
            </a:xfrm>
            <a:custGeom>
              <a:avLst/>
              <a:gdLst/>
              <a:ahLst/>
              <a:cxnLst/>
              <a:rect l="l" t="t" r="r" b="b"/>
              <a:pathLst>
                <a:path w="25586" h="32291" extrusionOk="0">
                  <a:moveTo>
                    <a:pt x="34" y="1"/>
                  </a:moveTo>
                  <a:lnTo>
                    <a:pt x="1" y="17513"/>
                  </a:lnTo>
                  <a:lnTo>
                    <a:pt x="25552" y="32291"/>
                  </a:lnTo>
                  <a:lnTo>
                    <a:pt x="25586" y="1474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1160;p22"/>
            <p:cNvSpPr/>
            <p:nvPr/>
          </p:nvSpPr>
          <p:spPr>
            <a:xfrm>
              <a:off x="4735273" y="2079086"/>
              <a:ext cx="16534" cy="464691"/>
            </a:xfrm>
            <a:custGeom>
              <a:avLst/>
              <a:gdLst/>
              <a:ahLst/>
              <a:cxnLst/>
              <a:rect l="l" t="t" r="r" b="b"/>
              <a:pathLst>
                <a:path w="635" h="17847" extrusionOk="0">
                  <a:moveTo>
                    <a:pt x="634" y="1"/>
                  </a:moveTo>
                  <a:lnTo>
                    <a:pt x="67" y="334"/>
                  </a:lnTo>
                  <a:lnTo>
                    <a:pt x="0" y="17847"/>
                  </a:lnTo>
                  <a:lnTo>
                    <a:pt x="601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1161;p22"/>
            <p:cNvSpPr/>
            <p:nvPr/>
          </p:nvSpPr>
          <p:spPr>
            <a:xfrm>
              <a:off x="4071707" y="1695189"/>
              <a:ext cx="680100" cy="392619"/>
            </a:xfrm>
            <a:custGeom>
              <a:avLst/>
              <a:gdLst/>
              <a:ahLst/>
              <a:cxnLst/>
              <a:rect l="l" t="t" r="r" b="b"/>
              <a:pathLst>
                <a:path w="26120" h="15079" extrusionOk="0">
                  <a:moveTo>
                    <a:pt x="567" y="1"/>
                  </a:moveTo>
                  <a:lnTo>
                    <a:pt x="0" y="334"/>
                  </a:lnTo>
                  <a:lnTo>
                    <a:pt x="25552" y="15078"/>
                  </a:lnTo>
                  <a:lnTo>
                    <a:pt x="26119" y="14745"/>
                  </a:lnTo>
                  <a:lnTo>
                    <a:pt x="567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1162;p22"/>
            <p:cNvSpPr/>
            <p:nvPr/>
          </p:nvSpPr>
          <p:spPr>
            <a:xfrm>
              <a:off x="4045644" y="1657018"/>
              <a:ext cx="737408" cy="946697"/>
            </a:xfrm>
            <a:custGeom>
              <a:avLst/>
              <a:gdLst/>
              <a:ahLst/>
              <a:cxnLst/>
              <a:rect l="l" t="t" r="r" b="b"/>
              <a:pathLst>
                <a:path w="28321" h="36359" extrusionOk="0">
                  <a:moveTo>
                    <a:pt x="31" y="414"/>
                  </a:moveTo>
                  <a:cubicBezTo>
                    <a:pt x="21" y="420"/>
                    <a:pt x="11" y="426"/>
                    <a:pt x="1" y="433"/>
                  </a:cubicBezTo>
                  <a:lnTo>
                    <a:pt x="31" y="414"/>
                  </a:lnTo>
                  <a:close/>
                  <a:moveTo>
                    <a:pt x="882" y="0"/>
                  </a:moveTo>
                  <a:cubicBezTo>
                    <a:pt x="778" y="0"/>
                    <a:pt x="684" y="24"/>
                    <a:pt x="601" y="66"/>
                  </a:cubicBezTo>
                  <a:lnTo>
                    <a:pt x="31" y="414"/>
                  </a:lnTo>
                  <a:lnTo>
                    <a:pt x="31" y="414"/>
                  </a:lnTo>
                  <a:cubicBezTo>
                    <a:pt x="108" y="371"/>
                    <a:pt x="198" y="350"/>
                    <a:pt x="296" y="350"/>
                  </a:cubicBezTo>
                  <a:cubicBezTo>
                    <a:pt x="451" y="350"/>
                    <a:pt x="626" y="402"/>
                    <a:pt x="801" y="499"/>
                  </a:cubicBezTo>
                  <a:lnTo>
                    <a:pt x="26620" y="15410"/>
                  </a:lnTo>
                  <a:cubicBezTo>
                    <a:pt x="27220" y="15744"/>
                    <a:pt x="27720" y="16611"/>
                    <a:pt x="27720" y="17311"/>
                  </a:cubicBezTo>
                  <a:lnTo>
                    <a:pt x="27687" y="34757"/>
                  </a:lnTo>
                  <a:lnTo>
                    <a:pt x="27687" y="36358"/>
                  </a:lnTo>
                  <a:lnTo>
                    <a:pt x="28288" y="35991"/>
                  </a:lnTo>
                  <a:lnTo>
                    <a:pt x="28288" y="34424"/>
                  </a:lnTo>
                  <a:lnTo>
                    <a:pt x="28321" y="16978"/>
                  </a:lnTo>
                  <a:cubicBezTo>
                    <a:pt x="28321" y="16344"/>
                    <a:pt x="27854" y="15443"/>
                    <a:pt x="27220" y="15076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1163;p22"/>
            <p:cNvSpPr/>
            <p:nvPr/>
          </p:nvSpPr>
          <p:spPr>
            <a:xfrm>
              <a:off x="4036088" y="1665897"/>
              <a:ext cx="731341" cy="937819"/>
            </a:xfrm>
            <a:custGeom>
              <a:avLst/>
              <a:gdLst/>
              <a:ahLst/>
              <a:cxnLst/>
              <a:rect l="l" t="t" r="r" b="b"/>
              <a:pathLst>
                <a:path w="28088" h="36018" extrusionOk="0">
                  <a:moveTo>
                    <a:pt x="1368" y="1459"/>
                  </a:moveTo>
                  <a:lnTo>
                    <a:pt x="26920" y="16203"/>
                  </a:lnTo>
                  <a:lnTo>
                    <a:pt x="26853" y="33716"/>
                  </a:lnTo>
                  <a:lnTo>
                    <a:pt x="1335" y="18972"/>
                  </a:lnTo>
                  <a:lnTo>
                    <a:pt x="1368" y="1459"/>
                  </a:lnTo>
                  <a:close/>
                  <a:moveTo>
                    <a:pt x="678" y="1"/>
                  </a:moveTo>
                  <a:cubicBezTo>
                    <a:pt x="318" y="1"/>
                    <a:pt x="67" y="296"/>
                    <a:pt x="67" y="792"/>
                  </a:cubicBezTo>
                  <a:cubicBezTo>
                    <a:pt x="1" y="19806"/>
                    <a:pt x="1" y="19572"/>
                    <a:pt x="1" y="19806"/>
                  </a:cubicBezTo>
                  <a:lnTo>
                    <a:pt x="28054" y="36017"/>
                  </a:lnTo>
                  <a:lnTo>
                    <a:pt x="28054" y="34683"/>
                  </a:lnTo>
                  <a:lnTo>
                    <a:pt x="28054" y="34416"/>
                  </a:lnTo>
                  <a:lnTo>
                    <a:pt x="28087" y="16970"/>
                  </a:lnTo>
                  <a:cubicBezTo>
                    <a:pt x="28087" y="16270"/>
                    <a:pt x="27620" y="15403"/>
                    <a:pt x="26987" y="15069"/>
                  </a:cubicBezTo>
                  <a:lnTo>
                    <a:pt x="1168" y="158"/>
                  </a:lnTo>
                  <a:cubicBezTo>
                    <a:pt x="993" y="51"/>
                    <a:pt x="826" y="1"/>
                    <a:pt x="67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1164;p22"/>
            <p:cNvSpPr/>
            <p:nvPr/>
          </p:nvSpPr>
          <p:spPr>
            <a:xfrm>
              <a:off x="5381445" y="3142171"/>
              <a:ext cx="258006" cy="207623"/>
            </a:xfrm>
            <a:custGeom>
              <a:avLst/>
              <a:gdLst/>
              <a:ahLst/>
              <a:cxnLst/>
              <a:rect l="l" t="t" r="r" b="b"/>
              <a:pathLst>
                <a:path w="9909" h="7974" extrusionOk="0">
                  <a:moveTo>
                    <a:pt x="3537" y="1"/>
                  </a:moveTo>
                  <a:lnTo>
                    <a:pt x="3562" y="15"/>
                  </a:lnTo>
                  <a:lnTo>
                    <a:pt x="3562" y="15"/>
                  </a:lnTo>
                  <a:cubicBezTo>
                    <a:pt x="3554" y="10"/>
                    <a:pt x="3545" y="6"/>
                    <a:pt x="3537" y="1"/>
                  </a:cubicBezTo>
                  <a:close/>
                  <a:moveTo>
                    <a:pt x="3562" y="15"/>
                  </a:moveTo>
                  <a:lnTo>
                    <a:pt x="3562" y="15"/>
                  </a:lnTo>
                  <a:cubicBezTo>
                    <a:pt x="3848" y="190"/>
                    <a:pt x="4037" y="583"/>
                    <a:pt x="4037" y="1102"/>
                  </a:cubicBezTo>
                  <a:cubicBezTo>
                    <a:pt x="4037" y="1435"/>
                    <a:pt x="3804" y="1836"/>
                    <a:pt x="3503" y="2036"/>
                  </a:cubicBezTo>
                  <a:lnTo>
                    <a:pt x="301" y="3870"/>
                  </a:lnTo>
                  <a:cubicBezTo>
                    <a:pt x="134" y="3970"/>
                    <a:pt x="1" y="4204"/>
                    <a:pt x="1" y="4371"/>
                  </a:cubicBezTo>
                  <a:cubicBezTo>
                    <a:pt x="1" y="4471"/>
                    <a:pt x="34" y="4537"/>
                    <a:pt x="101" y="4571"/>
                  </a:cubicBezTo>
                  <a:lnTo>
                    <a:pt x="5939" y="7973"/>
                  </a:lnTo>
                  <a:cubicBezTo>
                    <a:pt x="5905" y="7940"/>
                    <a:pt x="5872" y="7873"/>
                    <a:pt x="5872" y="7773"/>
                  </a:cubicBezTo>
                  <a:cubicBezTo>
                    <a:pt x="5872" y="7606"/>
                    <a:pt x="6005" y="7373"/>
                    <a:pt x="6172" y="7273"/>
                  </a:cubicBezTo>
                  <a:lnTo>
                    <a:pt x="9341" y="5438"/>
                  </a:lnTo>
                  <a:cubicBezTo>
                    <a:pt x="9641" y="5271"/>
                    <a:pt x="9908" y="4838"/>
                    <a:pt x="9875" y="4504"/>
                  </a:cubicBezTo>
                  <a:cubicBezTo>
                    <a:pt x="9908" y="3970"/>
                    <a:pt x="9708" y="3570"/>
                    <a:pt x="9374" y="3403"/>
                  </a:cubicBezTo>
                  <a:lnTo>
                    <a:pt x="3562" y="1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1165;p22"/>
            <p:cNvSpPr/>
            <p:nvPr/>
          </p:nvSpPr>
          <p:spPr>
            <a:xfrm>
              <a:off x="5365823" y="3061403"/>
              <a:ext cx="163307" cy="107717"/>
            </a:xfrm>
            <a:custGeom>
              <a:avLst/>
              <a:gdLst/>
              <a:ahLst/>
              <a:cxnLst/>
              <a:rect l="l" t="t" r="r" b="b"/>
              <a:pathLst>
                <a:path w="6272" h="4137" extrusionOk="0">
                  <a:moveTo>
                    <a:pt x="401" y="1"/>
                  </a:moveTo>
                  <a:lnTo>
                    <a:pt x="1" y="734"/>
                  </a:lnTo>
                  <a:lnTo>
                    <a:pt x="5838" y="4137"/>
                  </a:lnTo>
                  <a:lnTo>
                    <a:pt x="6272" y="3403"/>
                  </a:lnTo>
                  <a:lnTo>
                    <a:pt x="401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1166;p22"/>
            <p:cNvSpPr/>
            <p:nvPr/>
          </p:nvSpPr>
          <p:spPr>
            <a:xfrm>
              <a:off x="5376238" y="3061403"/>
              <a:ext cx="260583" cy="150288"/>
            </a:xfrm>
            <a:custGeom>
              <a:avLst/>
              <a:gdLst/>
              <a:ahLst/>
              <a:cxnLst/>
              <a:rect l="l" t="t" r="r" b="b"/>
              <a:pathLst>
                <a:path w="10008" h="5772" extrusionOk="0">
                  <a:moveTo>
                    <a:pt x="1" y="1"/>
                  </a:moveTo>
                  <a:lnTo>
                    <a:pt x="5872" y="3403"/>
                  </a:lnTo>
                  <a:lnTo>
                    <a:pt x="10008" y="5771"/>
                  </a:lnTo>
                  <a:lnTo>
                    <a:pt x="4137" y="236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1167;p22"/>
            <p:cNvSpPr/>
            <p:nvPr/>
          </p:nvSpPr>
          <p:spPr>
            <a:xfrm>
              <a:off x="5517830" y="3150009"/>
              <a:ext cx="133781" cy="200437"/>
            </a:xfrm>
            <a:custGeom>
              <a:avLst/>
              <a:gdLst/>
              <a:ahLst/>
              <a:cxnLst/>
              <a:rect l="l" t="t" r="r" b="b"/>
              <a:pathLst>
                <a:path w="5138" h="7698" extrusionOk="0">
                  <a:moveTo>
                    <a:pt x="434" y="0"/>
                  </a:moveTo>
                  <a:lnTo>
                    <a:pt x="0" y="734"/>
                  </a:lnTo>
                  <a:lnTo>
                    <a:pt x="4136" y="3102"/>
                  </a:lnTo>
                  <a:cubicBezTo>
                    <a:pt x="4470" y="3269"/>
                    <a:pt x="4670" y="3669"/>
                    <a:pt x="4670" y="4203"/>
                  </a:cubicBezTo>
                  <a:cubicBezTo>
                    <a:pt x="4670" y="4537"/>
                    <a:pt x="4403" y="4970"/>
                    <a:pt x="4136" y="5137"/>
                  </a:cubicBezTo>
                  <a:lnTo>
                    <a:pt x="934" y="6972"/>
                  </a:lnTo>
                  <a:cubicBezTo>
                    <a:pt x="767" y="7072"/>
                    <a:pt x="634" y="7305"/>
                    <a:pt x="634" y="7505"/>
                  </a:cubicBezTo>
                  <a:cubicBezTo>
                    <a:pt x="634" y="7629"/>
                    <a:pt x="707" y="7698"/>
                    <a:pt x="813" y="7698"/>
                  </a:cubicBezTo>
                  <a:cubicBezTo>
                    <a:pt x="850" y="7698"/>
                    <a:pt x="891" y="7689"/>
                    <a:pt x="934" y="7672"/>
                  </a:cubicBezTo>
                  <a:lnTo>
                    <a:pt x="4136" y="5804"/>
                  </a:lnTo>
                  <a:cubicBezTo>
                    <a:pt x="4737" y="5471"/>
                    <a:pt x="5137" y="4837"/>
                    <a:pt x="5137" y="4136"/>
                  </a:cubicBezTo>
                  <a:cubicBezTo>
                    <a:pt x="5137" y="3436"/>
                    <a:pt x="4603" y="2635"/>
                    <a:pt x="4170" y="2368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1168;p22"/>
            <p:cNvSpPr/>
            <p:nvPr/>
          </p:nvSpPr>
          <p:spPr>
            <a:xfrm>
              <a:off x="5186034" y="2362687"/>
              <a:ext cx="35645" cy="12602"/>
            </a:xfrm>
            <a:custGeom>
              <a:avLst/>
              <a:gdLst/>
              <a:ahLst/>
              <a:cxnLst/>
              <a:rect l="l" t="t" r="r" b="b"/>
              <a:pathLst>
                <a:path w="1369" h="484" extrusionOk="0">
                  <a:moveTo>
                    <a:pt x="863" y="1"/>
                  </a:moveTo>
                  <a:cubicBezTo>
                    <a:pt x="752" y="1"/>
                    <a:pt x="651" y="27"/>
                    <a:pt x="568" y="83"/>
                  </a:cubicBezTo>
                  <a:lnTo>
                    <a:pt x="1" y="417"/>
                  </a:lnTo>
                  <a:cubicBezTo>
                    <a:pt x="88" y="373"/>
                    <a:pt x="188" y="348"/>
                    <a:pt x="298" y="348"/>
                  </a:cubicBezTo>
                  <a:cubicBezTo>
                    <a:pt x="440" y="348"/>
                    <a:pt x="599" y="389"/>
                    <a:pt x="768" y="483"/>
                  </a:cubicBezTo>
                  <a:lnTo>
                    <a:pt x="1368" y="150"/>
                  </a:lnTo>
                  <a:cubicBezTo>
                    <a:pt x="1193" y="53"/>
                    <a:pt x="1018" y="1"/>
                    <a:pt x="863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1169;p22"/>
            <p:cNvSpPr/>
            <p:nvPr/>
          </p:nvSpPr>
          <p:spPr>
            <a:xfrm>
              <a:off x="5210353" y="2400441"/>
              <a:ext cx="680100" cy="849473"/>
            </a:xfrm>
            <a:custGeom>
              <a:avLst/>
              <a:gdLst/>
              <a:ahLst/>
              <a:cxnLst/>
              <a:rect l="l" t="t" r="r" b="b"/>
              <a:pathLst>
                <a:path w="26120" h="32625" extrusionOk="0">
                  <a:moveTo>
                    <a:pt x="634" y="1"/>
                  </a:moveTo>
                  <a:lnTo>
                    <a:pt x="34" y="334"/>
                  </a:lnTo>
                  <a:lnTo>
                    <a:pt x="1" y="17847"/>
                  </a:lnTo>
                  <a:lnTo>
                    <a:pt x="25552" y="32624"/>
                  </a:lnTo>
                  <a:lnTo>
                    <a:pt x="26119" y="32257"/>
                  </a:lnTo>
                  <a:lnTo>
                    <a:pt x="601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1170;p22"/>
            <p:cNvSpPr/>
            <p:nvPr/>
          </p:nvSpPr>
          <p:spPr>
            <a:xfrm>
              <a:off x="5898238" y="3300245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1" y="1"/>
                  </a:moveTo>
                  <a:lnTo>
                    <a:pt x="301" y="334"/>
                  </a:lnTo>
                  <a:lnTo>
                    <a:pt x="334" y="2359"/>
                  </a:lnTo>
                  <a:lnTo>
                    <a:pt x="334" y="2359"/>
                  </a:lnTo>
                  <a:cubicBezTo>
                    <a:pt x="328" y="2713"/>
                    <a:pt x="196" y="2939"/>
                    <a:pt x="0" y="3070"/>
                  </a:cubicBezTo>
                  <a:lnTo>
                    <a:pt x="601" y="2703"/>
                  </a:lnTo>
                  <a:cubicBezTo>
                    <a:pt x="801" y="2603"/>
                    <a:pt x="901" y="2369"/>
                    <a:pt x="901" y="2002"/>
                  </a:cubicBezTo>
                  <a:lnTo>
                    <a:pt x="9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1171;p22"/>
            <p:cNvSpPr/>
            <p:nvPr/>
          </p:nvSpPr>
          <p:spPr>
            <a:xfrm>
              <a:off x="5176478" y="2887707"/>
              <a:ext cx="730482" cy="499425"/>
            </a:xfrm>
            <a:custGeom>
              <a:avLst/>
              <a:gdLst/>
              <a:ahLst/>
              <a:cxnLst/>
              <a:rect l="l" t="t" r="r" b="b"/>
              <a:pathLst>
                <a:path w="28055" h="19181" extrusionOk="0">
                  <a:moveTo>
                    <a:pt x="28054" y="16178"/>
                  </a:moveTo>
                  <a:lnTo>
                    <a:pt x="1" y="0"/>
                  </a:lnTo>
                  <a:lnTo>
                    <a:pt x="1" y="2002"/>
                  </a:lnTo>
                  <a:cubicBezTo>
                    <a:pt x="1" y="2702"/>
                    <a:pt x="468" y="3569"/>
                    <a:pt x="1101" y="3903"/>
                  </a:cubicBezTo>
                  <a:lnTo>
                    <a:pt x="11042" y="9640"/>
                  </a:lnTo>
                  <a:lnTo>
                    <a:pt x="17046" y="13143"/>
                  </a:lnTo>
                  <a:lnTo>
                    <a:pt x="26953" y="18814"/>
                  </a:lnTo>
                  <a:cubicBezTo>
                    <a:pt x="27554" y="19181"/>
                    <a:pt x="28054" y="18914"/>
                    <a:pt x="28054" y="1818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1172;p22"/>
            <p:cNvSpPr/>
            <p:nvPr/>
          </p:nvSpPr>
          <p:spPr>
            <a:xfrm>
              <a:off x="5219050" y="2403930"/>
              <a:ext cx="666195" cy="839892"/>
            </a:xfrm>
            <a:custGeom>
              <a:avLst/>
              <a:gdLst/>
              <a:ahLst/>
              <a:cxnLst/>
              <a:rect l="l" t="t" r="r" b="b"/>
              <a:pathLst>
                <a:path w="25586" h="32257" extrusionOk="0">
                  <a:moveTo>
                    <a:pt x="67" y="0"/>
                  </a:moveTo>
                  <a:lnTo>
                    <a:pt x="0" y="17513"/>
                  </a:lnTo>
                  <a:lnTo>
                    <a:pt x="25552" y="32257"/>
                  </a:lnTo>
                  <a:lnTo>
                    <a:pt x="25585" y="14744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1173;p22"/>
            <p:cNvSpPr/>
            <p:nvPr/>
          </p:nvSpPr>
          <p:spPr>
            <a:xfrm>
              <a:off x="5875663" y="2784338"/>
              <a:ext cx="16508" cy="465577"/>
            </a:xfrm>
            <a:custGeom>
              <a:avLst/>
              <a:gdLst/>
              <a:ahLst/>
              <a:cxnLst/>
              <a:rect l="l" t="t" r="r" b="b"/>
              <a:pathLst>
                <a:path w="634" h="17881" extrusionOk="0">
                  <a:moveTo>
                    <a:pt x="634" y="1"/>
                  </a:moveTo>
                  <a:lnTo>
                    <a:pt x="34" y="334"/>
                  </a:lnTo>
                  <a:lnTo>
                    <a:pt x="0" y="17880"/>
                  </a:lnTo>
                  <a:lnTo>
                    <a:pt x="567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1174;p22"/>
            <p:cNvSpPr/>
            <p:nvPr/>
          </p:nvSpPr>
          <p:spPr>
            <a:xfrm>
              <a:off x="5211212" y="2400441"/>
              <a:ext cx="680959" cy="392619"/>
            </a:xfrm>
            <a:custGeom>
              <a:avLst/>
              <a:gdLst/>
              <a:ahLst/>
              <a:cxnLst/>
              <a:rect l="l" t="t" r="r" b="b"/>
              <a:pathLst>
                <a:path w="26153" h="15079" extrusionOk="0">
                  <a:moveTo>
                    <a:pt x="601" y="1"/>
                  </a:moveTo>
                  <a:lnTo>
                    <a:pt x="1" y="334"/>
                  </a:lnTo>
                  <a:lnTo>
                    <a:pt x="25553" y="15078"/>
                  </a:lnTo>
                  <a:lnTo>
                    <a:pt x="26153" y="14745"/>
                  </a:lnTo>
                  <a:lnTo>
                    <a:pt x="601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1175;p22"/>
            <p:cNvSpPr/>
            <p:nvPr/>
          </p:nvSpPr>
          <p:spPr>
            <a:xfrm>
              <a:off x="5186034" y="2362687"/>
              <a:ext cx="736549" cy="946281"/>
            </a:xfrm>
            <a:custGeom>
              <a:avLst/>
              <a:gdLst/>
              <a:ahLst/>
              <a:cxnLst/>
              <a:rect l="l" t="t" r="r" b="b"/>
              <a:pathLst>
                <a:path w="28288" h="36343" extrusionOk="0">
                  <a:moveTo>
                    <a:pt x="863" y="1"/>
                  </a:moveTo>
                  <a:cubicBezTo>
                    <a:pt x="752" y="1"/>
                    <a:pt x="651" y="27"/>
                    <a:pt x="568" y="83"/>
                  </a:cubicBezTo>
                  <a:lnTo>
                    <a:pt x="1" y="417"/>
                  </a:lnTo>
                  <a:cubicBezTo>
                    <a:pt x="88" y="373"/>
                    <a:pt x="188" y="348"/>
                    <a:pt x="298" y="348"/>
                  </a:cubicBezTo>
                  <a:cubicBezTo>
                    <a:pt x="440" y="348"/>
                    <a:pt x="599" y="389"/>
                    <a:pt x="768" y="483"/>
                  </a:cubicBezTo>
                  <a:lnTo>
                    <a:pt x="26620" y="15427"/>
                  </a:lnTo>
                  <a:cubicBezTo>
                    <a:pt x="27187" y="15761"/>
                    <a:pt x="27720" y="16595"/>
                    <a:pt x="27720" y="17329"/>
                  </a:cubicBezTo>
                  <a:lnTo>
                    <a:pt x="27687" y="34775"/>
                  </a:lnTo>
                  <a:lnTo>
                    <a:pt x="27687" y="36342"/>
                  </a:lnTo>
                  <a:lnTo>
                    <a:pt x="28254" y="36009"/>
                  </a:lnTo>
                  <a:lnTo>
                    <a:pt x="28254" y="34408"/>
                  </a:lnTo>
                  <a:lnTo>
                    <a:pt x="28287" y="16995"/>
                  </a:lnTo>
                  <a:cubicBezTo>
                    <a:pt x="28287" y="16328"/>
                    <a:pt x="27820" y="15427"/>
                    <a:pt x="27187" y="15061"/>
                  </a:cubicBezTo>
                  <a:lnTo>
                    <a:pt x="1368" y="150"/>
                  </a:lnTo>
                  <a:cubicBezTo>
                    <a:pt x="1193" y="53"/>
                    <a:pt x="1018" y="1"/>
                    <a:pt x="8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1176;p22"/>
            <p:cNvSpPr/>
            <p:nvPr/>
          </p:nvSpPr>
          <p:spPr>
            <a:xfrm>
              <a:off x="5176478" y="2371540"/>
              <a:ext cx="731341" cy="937428"/>
            </a:xfrm>
            <a:custGeom>
              <a:avLst/>
              <a:gdLst/>
              <a:ahLst/>
              <a:cxnLst/>
              <a:rect l="l" t="t" r="r" b="b"/>
              <a:pathLst>
                <a:path w="28088" h="36003" extrusionOk="0">
                  <a:moveTo>
                    <a:pt x="1335" y="1444"/>
                  </a:moveTo>
                  <a:lnTo>
                    <a:pt x="26887" y="16188"/>
                  </a:lnTo>
                  <a:lnTo>
                    <a:pt x="26853" y="33734"/>
                  </a:lnTo>
                  <a:lnTo>
                    <a:pt x="1302" y="18957"/>
                  </a:lnTo>
                  <a:lnTo>
                    <a:pt x="1335" y="1444"/>
                  </a:lnTo>
                  <a:close/>
                  <a:moveTo>
                    <a:pt x="648" y="1"/>
                  </a:moveTo>
                  <a:cubicBezTo>
                    <a:pt x="287" y="1"/>
                    <a:pt x="34" y="279"/>
                    <a:pt x="34" y="777"/>
                  </a:cubicBezTo>
                  <a:cubicBezTo>
                    <a:pt x="1" y="19824"/>
                    <a:pt x="1" y="19557"/>
                    <a:pt x="1" y="19824"/>
                  </a:cubicBezTo>
                  <a:lnTo>
                    <a:pt x="28054" y="36002"/>
                  </a:lnTo>
                  <a:lnTo>
                    <a:pt x="28054" y="34702"/>
                  </a:lnTo>
                  <a:lnTo>
                    <a:pt x="28054" y="34401"/>
                  </a:lnTo>
                  <a:lnTo>
                    <a:pt x="28087" y="16989"/>
                  </a:lnTo>
                  <a:cubicBezTo>
                    <a:pt x="28087" y="16288"/>
                    <a:pt x="27587" y="15421"/>
                    <a:pt x="26987" y="15054"/>
                  </a:cubicBezTo>
                  <a:lnTo>
                    <a:pt x="1135" y="143"/>
                  </a:lnTo>
                  <a:cubicBezTo>
                    <a:pt x="961" y="47"/>
                    <a:pt x="796" y="1"/>
                    <a:pt x="6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1177;p22"/>
            <p:cNvSpPr/>
            <p:nvPr/>
          </p:nvSpPr>
          <p:spPr>
            <a:xfrm>
              <a:off x="5750579" y="4293003"/>
              <a:ext cx="257980" cy="207597"/>
            </a:xfrm>
            <a:custGeom>
              <a:avLst/>
              <a:gdLst/>
              <a:ahLst/>
              <a:cxnLst/>
              <a:rect l="l" t="t" r="r" b="b"/>
              <a:pathLst>
                <a:path w="9908" h="7973" extrusionOk="0">
                  <a:moveTo>
                    <a:pt x="3537" y="0"/>
                  </a:moveTo>
                  <a:lnTo>
                    <a:pt x="3562" y="15"/>
                  </a:lnTo>
                  <a:lnTo>
                    <a:pt x="3562" y="15"/>
                  </a:lnTo>
                  <a:cubicBezTo>
                    <a:pt x="3553" y="10"/>
                    <a:pt x="3545" y="5"/>
                    <a:pt x="3537" y="0"/>
                  </a:cubicBezTo>
                  <a:close/>
                  <a:moveTo>
                    <a:pt x="3562" y="15"/>
                  </a:moveTo>
                  <a:cubicBezTo>
                    <a:pt x="3848" y="190"/>
                    <a:pt x="4037" y="582"/>
                    <a:pt x="4037" y="1101"/>
                  </a:cubicBezTo>
                  <a:cubicBezTo>
                    <a:pt x="4037" y="1435"/>
                    <a:pt x="3803" y="1835"/>
                    <a:pt x="3503" y="2035"/>
                  </a:cubicBezTo>
                  <a:lnTo>
                    <a:pt x="301" y="3870"/>
                  </a:lnTo>
                  <a:cubicBezTo>
                    <a:pt x="134" y="3970"/>
                    <a:pt x="1" y="4203"/>
                    <a:pt x="1" y="4370"/>
                  </a:cubicBezTo>
                  <a:cubicBezTo>
                    <a:pt x="1" y="4470"/>
                    <a:pt x="34" y="4537"/>
                    <a:pt x="101" y="4570"/>
                  </a:cubicBezTo>
                  <a:lnTo>
                    <a:pt x="5938" y="7973"/>
                  </a:lnTo>
                  <a:cubicBezTo>
                    <a:pt x="5905" y="7939"/>
                    <a:pt x="5872" y="7872"/>
                    <a:pt x="5872" y="7772"/>
                  </a:cubicBezTo>
                  <a:cubicBezTo>
                    <a:pt x="5872" y="7606"/>
                    <a:pt x="6005" y="7372"/>
                    <a:pt x="6172" y="7272"/>
                  </a:cubicBezTo>
                  <a:lnTo>
                    <a:pt x="9341" y="5437"/>
                  </a:lnTo>
                  <a:cubicBezTo>
                    <a:pt x="9641" y="5271"/>
                    <a:pt x="9908" y="4837"/>
                    <a:pt x="9874" y="4503"/>
                  </a:cubicBezTo>
                  <a:cubicBezTo>
                    <a:pt x="9908" y="3970"/>
                    <a:pt x="9708" y="3569"/>
                    <a:pt x="9374" y="3403"/>
                  </a:cubicBezTo>
                  <a:lnTo>
                    <a:pt x="3562" y="1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1178;p22"/>
            <p:cNvSpPr/>
            <p:nvPr/>
          </p:nvSpPr>
          <p:spPr>
            <a:xfrm>
              <a:off x="5734957" y="4212208"/>
              <a:ext cx="163307" cy="107743"/>
            </a:xfrm>
            <a:custGeom>
              <a:avLst/>
              <a:gdLst/>
              <a:ahLst/>
              <a:cxnLst/>
              <a:rect l="l" t="t" r="r" b="b"/>
              <a:pathLst>
                <a:path w="6272" h="4138" extrusionOk="0">
                  <a:moveTo>
                    <a:pt x="401" y="1"/>
                  </a:moveTo>
                  <a:lnTo>
                    <a:pt x="0" y="735"/>
                  </a:lnTo>
                  <a:lnTo>
                    <a:pt x="5838" y="4137"/>
                  </a:lnTo>
                  <a:lnTo>
                    <a:pt x="6271" y="3403"/>
                  </a:lnTo>
                  <a:lnTo>
                    <a:pt x="401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1179;p22"/>
            <p:cNvSpPr/>
            <p:nvPr/>
          </p:nvSpPr>
          <p:spPr>
            <a:xfrm>
              <a:off x="5745372" y="4212208"/>
              <a:ext cx="260583" cy="150288"/>
            </a:xfrm>
            <a:custGeom>
              <a:avLst/>
              <a:gdLst/>
              <a:ahLst/>
              <a:cxnLst/>
              <a:rect l="l" t="t" r="r" b="b"/>
              <a:pathLst>
                <a:path w="10008" h="5772" extrusionOk="0">
                  <a:moveTo>
                    <a:pt x="1" y="1"/>
                  </a:moveTo>
                  <a:lnTo>
                    <a:pt x="5871" y="3403"/>
                  </a:lnTo>
                  <a:lnTo>
                    <a:pt x="10008" y="5772"/>
                  </a:lnTo>
                  <a:lnTo>
                    <a:pt x="4137" y="2369"/>
                  </a:lnTo>
                  <a:lnTo>
                    <a:pt x="1" y="1"/>
                  </a:lnTo>
                  <a:close/>
                  <a:moveTo>
                    <a:pt x="10008" y="5772"/>
                  </a:moveTo>
                  <a:lnTo>
                    <a:pt x="10008" y="5772"/>
                  </a:lnTo>
                  <a:lnTo>
                    <a:pt x="10008" y="5772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1180;p22"/>
            <p:cNvSpPr/>
            <p:nvPr/>
          </p:nvSpPr>
          <p:spPr>
            <a:xfrm>
              <a:off x="5886937" y="4300814"/>
              <a:ext cx="133781" cy="200463"/>
            </a:xfrm>
            <a:custGeom>
              <a:avLst/>
              <a:gdLst/>
              <a:ahLst/>
              <a:cxnLst/>
              <a:rect l="l" t="t" r="r" b="b"/>
              <a:pathLst>
                <a:path w="5138" h="7699" extrusionOk="0">
                  <a:moveTo>
                    <a:pt x="434" y="0"/>
                  </a:moveTo>
                  <a:lnTo>
                    <a:pt x="1" y="734"/>
                  </a:lnTo>
                  <a:lnTo>
                    <a:pt x="4137" y="3103"/>
                  </a:lnTo>
                  <a:cubicBezTo>
                    <a:pt x="4471" y="3269"/>
                    <a:pt x="4671" y="3670"/>
                    <a:pt x="4671" y="4203"/>
                  </a:cubicBezTo>
                  <a:cubicBezTo>
                    <a:pt x="4671" y="4537"/>
                    <a:pt x="4404" y="4971"/>
                    <a:pt x="4137" y="5137"/>
                  </a:cubicBezTo>
                  <a:lnTo>
                    <a:pt x="935" y="6972"/>
                  </a:lnTo>
                  <a:cubicBezTo>
                    <a:pt x="768" y="7072"/>
                    <a:pt x="635" y="7306"/>
                    <a:pt x="635" y="7506"/>
                  </a:cubicBezTo>
                  <a:cubicBezTo>
                    <a:pt x="635" y="7629"/>
                    <a:pt x="708" y="7698"/>
                    <a:pt x="814" y="7698"/>
                  </a:cubicBezTo>
                  <a:cubicBezTo>
                    <a:pt x="851" y="7698"/>
                    <a:pt x="892" y="7690"/>
                    <a:pt x="935" y="7673"/>
                  </a:cubicBezTo>
                  <a:lnTo>
                    <a:pt x="4137" y="5805"/>
                  </a:lnTo>
                  <a:cubicBezTo>
                    <a:pt x="4738" y="5471"/>
                    <a:pt x="5138" y="4837"/>
                    <a:pt x="5138" y="4137"/>
                  </a:cubicBezTo>
                  <a:cubicBezTo>
                    <a:pt x="5138" y="3436"/>
                    <a:pt x="4604" y="2636"/>
                    <a:pt x="4170" y="2369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1181;p22"/>
            <p:cNvSpPr/>
            <p:nvPr/>
          </p:nvSpPr>
          <p:spPr>
            <a:xfrm>
              <a:off x="5555168" y="3513518"/>
              <a:ext cx="35645" cy="12576"/>
            </a:xfrm>
            <a:custGeom>
              <a:avLst/>
              <a:gdLst/>
              <a:ahLst/>
              <a:cxnLst/>
              <a:rect l="l" t="t" r="r" b="b"/>
              <a:pathLst>
                <a:path w="1369" h="483" extrusionOk="0">
                  <a:moveTo>
                    <a:pt x="863" y="0"/>
                  </a:moveTo>
                  <a:cubicBezTo>
                    <a:pt x="752" y="0"/>
                    <a:pt x="651" y="27"/>
                    <a:pt x="567" y="82"/>
                  </a:cubicBezTo>
                  <a:lnTo>
                    <a:pt x="0" y="416"/>
                  </a:lnTo>
                  <a:cubicBezTo>
                    <a:pt x="88" y="372"/>
                    <a:pt x="188" y="348"/>
                    <a:pt x="298" y="348"/>
                  </a:cubicBezTo>
                  <a:cubicBezTo>
                    <a:pt x="440" y="348"/>
                    <a:pt x="598" y="389"/>
                    <a:pt x="768" y="483"/>
                  </a:cubicBezTo>
                  <a:lnTo>
                    <a:pt x="1368" y="149"/>
                  </a:lnTo>
                  <a:cubicBezTo>
                    <a:pt x="1193" y="52"/>
                    <a:pt x="1018" y="0"/>
                    <a:pt x="863" y="0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1182;p22"/>
            <p:cNvSpPr/>
            <p:nvPr/>
          </p:nvSpPr>
          <p:spPr>
            <a:xfrm>
              <a:off x="5579487" y="3551273"/>
              <a:ext cx="680100" cy="849447"/>
            </a:xfrm>
            <a:custGeom>
              <a:avLst/>
              <a:gdLst/>
              <a:ahLst/>
              <a:cxnLst/>
              <a:rect l="l" t="t" r="r" b="b"/>
              <a:pathLst>
                <a:path w="26120" h="32624" extrusionOk="0">
                  <a:moveTo>
                    <a:pt x="634" y="0"/>
                  </a:moveTo>
                  <a:lnTo>
                    <a:pt x="34" y="334"/>
                  </a:lnTo>
                  <a:lnTo>
                    <a:pt x="0" y="17846"/>
                  </a:lnTo>
                  <a:lnTo>
                    <a:pt x="25552" y="32623"/>
                  </a:lnTo>
                  <a:lnTo>
                    <a:pt x="26119" y="32257"/>
                  </a:lnTo>
                  <a:lnTo>
                    <a:pt x="601" y="17513"/>
                  </a:lnTo>
                  <a:lnTo>
                    <a:pt x="634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1183;p22"/>
            <p:cNvSpPr/>
            <p:nvPr/>
          </p:nvSpPr>
          <p:spPr>
            <a:xfrm>
              <a:off x="6267371" y="4451077"/>
              <a:ext cx="23460" cy="79935"/>
            </a:xfrm>
            <a:custGeom>
              <a:avLst/>
              <a:gdLst/>
              <a:ahLst/>
              <a:cxnLst/>
              <a:rect l="l" t="t" r="r" b="b"/>
              <a:pathLst>
                <a:path w="901" h="3070" extrusionOk="0">
                  <a:moveTo>
                    <a:pt x="901" y="0"/>
                  </a:moveTo>
                  <a:lnTo>
                    <a:pt x="300" y="334"/>
                  </a:lnTo>
                  <a:lnTo>
                    <a:pt x="334" y="2358"/>
                  </a:lnTo>
                  <a:lnTo>
                    <a:pt x="334" y="2358"/>
                  </a:lnTo>
                  <a:cubicBezTo>
                    <a:pt x="328" y="2712"/>
                    <a:pt x="196" y="2938"/>
                    <a:pt x="0" y="3069"/>
                  </a:cubicBezTo>
                  <a:lnTo>
                    <a:pt x="601" y="2702"/>
                  </a:lnTo>
                  <a:cubicBezTo>
                    <a:pt x="801" y="2602"/>
                    <a:pt x="901" y="2369"/>
                    <a:pt x="901" y="2002"/>
                  </a:cubicBezTo>
                  <a:lnTo>
                    <a:pt x="90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1184;p22"/>
            <p:cNvSpPr/>
            <p:nvPr/>
          </p:nvSpPr>
          <p:spPr>
            <a:xfrm>
              <a:off x="5545612" y="4038512"/>
              <a:ext cx="730456" cy="499425"/>
            </a:xfrm>
            <a:custGeom>
              <a:avLst/>
              <a:gdLst/>
              <a:ahLst/>
              <a:cxnLst/>
              <a:rect l="l" t="t" r="r" b="b"/>
              <a:pathLst>
                <a:path w="28054" h="19181" extrusionOk="0">
                  <a:moveTo>
                    <a:pt x="28054" y="16179"/>
                  </a:moveTo>
                  <a:lnTo>
                    <a:pt x="0" y="1"/>
                  </a:lnTo>
                  <a:lnTo>
                    <a:pt x="0" y="2002"/>
                  </a:lnTo>
                  <a:cubicBezTo>
                    <a:pt x="0" y="2702"/>
                    <a:pt x="467" y="3570"/>
                    <a:pt x="1101" y="3903"/>
                  </a:cubicBezTo>
                  <a:lnTo>
                    <a:pt x="11042" y="9641"/>
                  </a:lnTo>
                  <a:lnTo>
                    <a:pt x="17046" y="13143"/>
                  </a:lnTo>
                  <a:lnTo>
                    <a:pt x="26953" y="18814"/>
                  </a:lnTo>
                  <a:cubicBezTo>
                    <a:pt x="27553" y="19181"/>
                    <a:pt x="28054" y="18914"/>
                    <a:pt x="28054" y="1818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1185;p22"/>
            <p:cNvSpPr/>
            <p:nvPr/>
          </p:nvSpPr>
          <p:spPr>
            <a:xfrm>
              <a:off x="5588157" y="3554736"/>
              <a:ext cx="666195" cy="839892"/>
            </a:xfrm>
            <a:custGeom>
              <a:avLst/>
              <a:gdLst/>
              <a:ahLst/>
              <a:cxnLst/>
              <a:rect l="l" t="t" r="r" b="b"/>
              <a:pathLst>
                <a:path w="25586" h="32257" extrusionOk="0">
                  <a:moveTo>
                    <a:pt x="68" y="1"/>
                  </a:moveTo>
                  <a:lnTo>
                    <a:pt x="1" y="17513"/>
                  </a:lnTo>
                  <a:lnTo>
                    <a:pt x="25553" y="32257"/>
                  </a:lnTo>
                  <a:lnTo>
                    <a:pt x="25586" y="1474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1186;p22"/>
            <p:cNvSpPr/>
            <p:nvPr/>
          </p:nvSpPr>
          <p:spPr>
            <a:xfrm>
              <a:off x="6244771" y="3935143"/>
              <a:ext cx="16534" cy="465577"/>
            </a:xfrm>
            <a:custGeom>
              <a:avLst/>
              <a:gdLst/>
              <a:ahLst/>
              <a:cxnLst/>
              <a:rect l="l" t="t" r="r" b="b"/>
              <a:pathLst>
                <a:path w="635" h="17881" extrusionOk="0">
                  <a:moveTo>
                    <a:pt x="635" y="1"/>
                  </a:moveTo>
                  <a:lnTo>
                    <a:pt x="34" y="335"/>
                  </a:lnTo>
                  <a:lnTo>
                    <a:pt x="1" y="17880"/>
                  </a:lnTo>
                  <a:lnTo>
                    <a:pt x="568" y="17514"/>
                  </a:lnTo>
                  <a:lnTo>
                    <a:pt x="635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1187;p22"/>
            <p:cNvSpPr/>
            <p:nvPr/>
          </p:nvSpPr>
          <p:spPr>
            <a:xfrm>
              <a:off x="5580346" y="3551273"/>
              <a:ext cx="680959" cy="392593"/>
            </a:xfrm>
            <a:custGeom>
              <a:avLst/>
              <a:gdLst/>
              <a:ahLst/>
              <a:cxnLst/>
              <a:rect l="l" t="t" r="r" b="b"/>
              <a:pathLst>
                <a:path w="26153" h="15078" extrusionOk="0">
                  <a:moveTo>
                    <a:pt x="601" y="0"/>
                  </a:moveTo>
                  <a:lnTo>
                    <a:pt x="1" y="334"/>
                  </a:lnTo>
                  <a:lnTo>
                    <a:pt x="25552" y="15078"/>
                  </a:lnTo>
                  <a:lnTo>
                    <a:pt x="26153" y="14744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1188;p22"/>
            <p:cNvSpPr/>
            <p:nvPr/>
          </p:nvSpPr>
          <p:spPr>
            <a:xfrm>
              <a:off x="5555168" y="3513518"/>
              <a:ext cx="736549" cy="946255"/>
            </a:xfrm>
            <a:custGeom>
              <a:avLst/>
              <a:gdLst/>
              <a:ahLst/>
              <a:cxnLst/>
              <a:rect l="l" t="t" r="r" b="b"/>
              <a:pathLst>
                <a:path w="28288" h="36342" extrusionOk="0">
                  <a:moveTo>
                    <a:pt x="863" y="0"/>
                  </a:moveTo>
                  <a:cubicBezTo>
                    <a:pt x="752" y="0"/>
                    <a:pt x="651" y="27"/>
                    <a:pt x="567" y="82"/>
                  </a:cubicBezTo>
                  <a:lnTo>
                    <a:pt x="0" y="416"/>
                  </a:lnTo>
                  <a:cubicBezTo>
                    <a:pt x="88" y="372"/>
                    <a:pt x="188" y="348"/>
                    <a:pt x="298" y="348"/>
                  </a:cubicBezTo>
                  <a:cubicBezTo>
                    <a:pt x="440" y="348"/>
                    <a:pt x="598" y="389"/>
                    <a:pt x="768" y="483"/>
                  </a:cubicBezTo>
                  <a:lnTo>
                    <a:pt x="26619" y="15427"/>
                  </a:lnTo>
                  <a:cubicBezTo>
                    <a:pt x="27186" y="15760"/>
                    <a:pt x="27720" y="16594"/>
                    <a:pt x="27720" y="17328"/>
                  </a:cubicBezTo>
                  <a:lnTo>
                    <a:pt x="27687" y="34741"/>
                  </a:lnTo>
                  <a:lnTo>
                    <a:pt x="27687" y="36342"/>
                  </a:lnTo>
                  <a:lnTo>
                    <a:pt x="28254" y="36008"/>
                  </a:lnTo>
                  <a:lnTo>
                    <a:pt x="28254" y="34407"/>
                  </a:lnTo>
                  <a:lnTo>
                    <a:pt x="28287" y="16961"/>
                  </a:lnTo>
                  <a:cubicBezTo>
                    <a:pt x="28287" y="16327"/>
                    <a:pt x="27820" y="15427"/>
                    <a:pt x="27186" y="15060"/>
                  </a:cubicBezTo>
                  <a:lnTo>
                    <a:pt x="1368" y="149"/>
                  </a:lnTo>
                  <a:cubicBezTo>
                    <a:pt x="1193" y="52"/>
                    <a:pt x="1018" y="0"/>
                    <a:pt x="8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1189;p22"/>
            <p:cNvSpPr/>
            <p:nvPr/>
          </p:nvSpPr>
          <p:spPr>
            <a:xfrm>
              <a:off x="5545612" y="3522345"/>
              <a:ext cx="731341" cy="937428"/>
            </a:xfrm>
            <a:custGeom>
              <a:avLst/>
              <a:gdLst/>
              <a:ahLst/>
              <a:cxnLst/>
              <a:rect l="l" t="t" r="r" b="b"/>
              <a:pathLst>
                <a:path w="28088" h="36003" extrusionOk="0">
                  <a:moveTo>
                    <a:pt x="1335" y="1445"/>
                  </a:moveTo>
                  <a:lnTo>
                    <a:pt x="26886" y="16189"/>
                  </a:lnTo>
                  <a:lnTo>
                    <a:pt x="26853" y="33734"/>
                  </a:lnTo>
                  <a:lnTo>
                    <a:pt x="1301" y="18957"/>
                  </a:lnTo>
                  <a:lnTo>
                    <a:pt x="1335" y="1445"/>
                  </a:lnTo>
                  <a:close/>
                  <a:moveTo>
                    <a:pt x="648" y="1"/>
                  </a:moveTo>
                  <a:cubicBezTo>
                    <a:pt x="286" y="1"/>
                    <a:pt x="34" y="280"/>
                    <a:pt x="34" y="778"/>
                  </a:cubicBezTo>
                  <a:cubicBezTo>
                    <a:pt x="0" y="19825"/>
                    <a:pt x="0" y="19558"/>
                    <a:pt x="0" y="19825"/>
                  </a:cubicBezTo>
                  <a:lnTo>
                    <a:pt x="28054" y="36003"/>
                  </a:lnTo>
                  <a:lnTo>
                    <a:pt x="28054" y="34702"/>
                  </a:lnTo>
                  <a:lnTo>
                    <a:pt x="28054" y="34402"/>
                  </a:lnTo>
                  <a:lnTo>
                    <a:pt x="28087" y="16989"/>
                  </a:lnTo>
                  <a:cubicBezTo>
                    <a:pt x="28087" y="16289"/>
                    <a:pt x="27587" y="15421"/>
                    <a:pt x="26986" y="15054"/>
                  </a:cubicBezTo>
                  <a:lnTo>
                    <a:pt x="1135" y="144"/>
                  </a:lnTo>
                  <a:cubicBezTo>
                    <a:pt x="961" y="47"/>
                    <a:pt x="795" y="1"/>
                    <a:pt x="6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1190;p22"/>
            <p:cNvSpPr/>
            <p:nvPr/>
          </p:nvSpPr>
          <p:spPr>
            <a:xfrm>
              <a:off x="4497290" y="1649702"/>
              <a:ext cx="369160" cy="515907"/>
            </a:xfrm>
            <a:custGeom>
              <a:avLst/>
              <a:gdLst/>
              <a:ahLst/>
              <a:cxnLst/>
              <a:rect l="l" t="t" r="r" b="b"/>
              <a:pathLst>
                <a:path w="14178" h="19814" extrusionOk="0">
                  <a:moveTo>
                    <a:pt x="1857" y="0"/>
                  </a:moveTo>
                  <a:cubicBezTo>
                    <a:pt x="1798" y="0"/>
                    <a:pt x="1747" y="17"/>
                    <a:pt x="1702" y="47"/>
                  </a:cubicBezTo>
                  <a:lnTo>
                    <a:pt x="1602" y="47"/>
                  </a:lnTo>
                  <a:cubicBezTo>
                    <a:pt x="1602" y="47"/>
                    <a:pt x="1568" y="80"/>
                    <a:pt x="1568" y="80"/>
                  </a:cubicBezTo>
                  <a:lnTo>
                    <a:pt x="1501" y="80"/>
                  </a:lnTo>
                  <a:cubicBezTo>
                    <a:pt x="1468" y="113"/>
                    <a:pt x="1468" y="113"/>
                    <a:pt x="1435" y="113"/>
                  </a:cubicBezTo>
                  <a:lnTo>
                    <a:pt x="1401" y="113"/>
                  </a:lnTo>
                  <a:cubicBezTo>
                    <a:pt x="1401" y="113"/>
                    <a:pt x="1368" y="113"/>
                    <a:pt x="1368" y="147"/>
                  </a:cubicBezTo>
                  <a:lnTo>
                    <a:pt x="1268" y="147"/>
                  </a:lnTo>
                  <a:cubicBezTo>
                    <a:pt x="1268" y="147"/>
                    <a:pt x="1235" y="180"/>
                    <a:pt x="1235" y="180"/>
                  </a:cubicBezTo>
                  <a:lnTo>
                    <a:pt x="1168" y="180"/>
                  </a:lnTo>
                  <a:cubicBezTo>
                    <a:pt x="1135" y="213"/>
                    <a:pt x="1135" y="213"/>
                    <a:pt x="1101" y="213"/>
                  </a:cubicBezTo>
                  <a:lnTo>
                    <a:pt x="1068" y="213"/>
                  </a:lnTo>
                  <a:cubicBezTo>
                    <a:pt x="1068" y="213"/>
                    <a:pt x="1034" y="213"/>
                    <a:pt x="1034" y="247"/>
                  </a:cubicBezTo>
                  <a:lnTo>
                    <a:pt x="934" y="247"/>
                  </a:lnTo>
                  <a:cubicBezTo>
                    <a:pt x="934" y="247"/>
                    <a:pt x="901" y="280"/>
                    <a:pt x="901" y="280"/>
                  </a:cubicBezTo>
                  <a:lnTo>
                    <a:pt x="834" y="280"/>
                  </a:lnTo>
                  <a:cubicBezTo>
                    <a:pt x="801" y="313"/>
                    <a:pt x="801" y="313"/>
                    <a:pt x="768" y="313"/>
                  </a:cubicBezTo>
                  <a:lnTo>
                    <a:pt x="734" y="313"/>
                  </a:lnTo>
                  <a:cubicBezTo>
                    <a:pt x="734" y="313"/>
                    <a:pt x="701" y="313"/>
                    <a:pt x="701" y="347"/>
                  </a:cubicBezTo>
                  <a:lnTo>
                    <a:pt x="601" y="347"/>
                  </a:lnTo>
                  <a:cubicBezTo>
                    <a:pt x="601" y="347"/>
                    <a:pt x="567" y="380"/>
                    <a:pt x="567" y="380"/>
                  </a:cubicBezTo>
                  <a:lnTo>
                    <a:pt x="501" y="380"/>
                  </a:lnTo>
                  <a:cubicBezTo>
                    <a:pt x="467" y="413"/>
                    <a:pt x="467" y="413"/>
                    <a:pt x="434" y="413"/>
                  </a:cubicBezTo>
                  <a:cubicBezTo>
                    <a:pt x="167" y="480"/>
                    <a:pt x="0" y="847"/>
                    <a:pt x="0" y="1381"/>
                  </a:cubicBezTo>
                  <a:lnTo>
                    <a:pt x="0" y="11621"/>
                  </a:lnTo>
                  <a:cubicBezTo>
                    <a:pt x="0" y="12389"/>
                    <a:pt x="367" y="13223"/>
                    <a:pt x="801" y="13489"/>
                  </a:cubicBezTo>
                  <a:lnTo>
                    <a:pt x="2402" y="14457"/>
                  </a:lnTo>
                  <a:lnTo>
                    <a:pt x="2402" y="17592"/>
                  </a:lnTo>
                  <a:lnTo>
                    <a:pt x="2435" y="17559"/>
                  </a:lnTo>
                  <a:lnTo>
                    <a:pt x="2502" y="17526"/>
                  </a:lnTo>
                  <a:lnTo>
                    <a:pt x="2502" y="17559"/>
                  </a:lnTo>
                  <a:lnTo>
                    <a:pt x="2536" y="17526"/>
                  </a:lnTo>
                  <a:lnTo>
                    <a:pt x="2569" y="17492"/>
                  </a:lnTo>
                  <a:lnTo>
                    <a:pt x="2569" y="17526"/>
                  </a:lnTo>
                  <a:lnTo>
                    <a:pt x="2602" y="17492"/>
                  </a:lnTo>
                  <a:lnTo>
                    <a:pt x="2669" y="17459"/>
                  </a:lnTo>
                  <a:lnTo>
                    <a:pt x="2669" y="17492"/>
                  </a:lnTo>
                  <a:lnTo>
                    <a:pt x="2702" y="17459"/>
                  </a:lnTo>
                  <a:lnTo>
                    <a:pt x="2736" y="17426"/>
                  </a:lnTo>
                  <a:lnTo>
                    <a:pt x="2736" y="17459"/>
                  </a:lnTo>
                  <a:lnTo>
                    <a:pt x="2769" y="17426"/>
                  </a:lnTo>
                  <a:lnTo>
                    <a:pt x="2836" y="17392"/>
                  </a:lnTo>
                  <a:lnTo>
                    <a:pt x="2836" y="17426"/>
                  </a:lnTo>
                  <a:lnTo>
                    <a:pt x="2869" y="17392"/>
                  </a:lnTo>
                  <a:lnTo>
                    <a:pt x="2902" y="17359"/>
                  </a:lnTo>
                  <a:lnTo>
                    <a:pt x="2902" y="17392"/>
                  </a:lnTo>
                  <a:lnTo>
                    <a:pt x="2936" y="17359"/>
                  </a:lnTo>
                  <a:lnTo>
                    <a:pt x="3003" y="17326"/>
                  </a:lnTo>
                  <a:lnTo>
                    <a:pt x="3003" y="17359"/>
                  </a:lnTo>
                  <a:lnTo>
                    <a:pt x="3036" y="17326"/>
                  </a:lnTo>
                  <a:lnTo>
                    <a:pt x="3069" y="17292"/>
                  </a:lnTo>
                  <a:lnTo>
                    <a:pt x="3069" y="17326"/>
                  </a:lnTo>
                  <a:lnTo>
                    <a:pt x="3103" y="17292"/>
                  </a:lnTo>
                  <a:lnTo>
                    <a:pt x="3169" y="17259"/>
                  </a:lnTo>
                  <a:lnTo>
                    <a:pt x="3169" y="17292"/>
                  </a:lnTo>
                  <a:lnTo>
                    <a:pt x="3203" y="17259"/>
                  </a:lnTo>
                  <a:lnTo>
                    <a:pt x="3236" y="17225"/>
                  </a:lnTo>
                  <a:lnTo>
                    <a:pt x="3236" y="17259"/>
                  </a:lnTo>
                  <a:lnTo>
                    <a:pt x="3269" y="17225"/>
                  </a:lnTo>
                  <a:lnTo>
                    <a:pt x="3336" y="17192"/>
                  </a:lnTo>
                  <a:lnTo>
                    <a:pt x="3336" y="17225"/>
                  </a:lnTo>
                  <a:lnTo>
                    <a:pt x="3369" y="17192"/>
                  </a:lnTo>
                  <a:lnTo>
                    <a:pt x="3403" y="17159"/>
                  </a:lnTo>
                  <a:lnTo>
                    <a:pt x="3403" y="17192"/>
                  </a:lnTo>
                  <a:lnTo>
                    <a:pt x="3436" y="17159"/>
                  </a:lnTo>
                  <a:lnTo>
                    <a:pt x="3503" y="17125"/>
                  </a:lnTo>
                  <a:lnTo>
                    <a:pt x="3503" y="17159"/>
                  </a:lnTo>
                  <a:lnTo>
                    <a:pt x="3536" y="17125"/>
                  </a:lnTo>
                  <a:lnTo>
                    <a:pt x="3570" y="17092"/>
                  </a:lnTo>
                  <a:lnTo>
                    <a:pt x="3570" y="17125"/>
                  </a:lnTo>
                  <a:lnTo>
                    <a:pt x="3603" y="17092"/>
                  </a:lnTo>
                  <a:lnTo>
                    <a:pt x="3670" y="17059"/>
                  </a:lnTo>
                  <a:lnTo>
                    <a:pt x="3670" y="17092"/>
                  </a:lnTo>
                  <a:lnTo>
                    <a:pt x="3703" y="17059"/>
                  </a:lnTo>
                  <a:lnTo>
                    <a:pt x="5037" y="15891"/>
                  </a:lnTo>
                  <a:lnTo>
                    <a:pt x="12376" y="19727"/>
                  </a:lnTo>
                  <a:cubicBezTo>
                    <a:pt x="12482" y="19791"/>
                    <a:pt x="12574" y="19814"/>
                    <a:pt x="12653" y="19814"/>
                  </a:cubicBezTo>
                  <a:cubicBezTo>
                    <a:pt x="12698" y="19814"/>
                    <a:pt x="12740" y="19806"/>
                    <a:pt x="12776" y="19794"/>
                  </a:cubicBezTo>
                  <a:lnTo>
                    <a:pt x="12843" y="19794"/>
                  </a:lnTo>
                  <a:cubicBezTo>
                    <a:pt x="12843" y="19761"/>
                    <a:pt x="12876" y="19761"/>
                    <a:pt x="12876" y="19761"/>
                  </a:cubicBezTo>
                  <a:cubicBezTo>
                    <a:pt x="13677" y="19427"/>
                    <a:pt x="14177" y="19460"/>
                    <a:pt x="14177" y="18426"/>
                  </a:cubicBezTo>
                  <a:lnTo>
                    <a:pt x="14177" y="8152"/>
                  </a:lnTo>
                  <a:cubicBezTo>
                    <a:pt x="14177" y="7519"/>
                    <a:pt x="13810" y="6685"/>
                    <a:pt x="13377" y="6418"/>
                  </a:cubicBezTo>
                  <a:lnTo>
                    <a:pt x="2102" y="80"/>
                  </a:lnTo>
                  <a:cubicBezTo>
                    <a:pt x="2010" y="25"/>
                    <a:pt x="1928" y="0"/>
                    <a:pt x="185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1191;p22"/>
            <p:cNvSpPr/>
            <p:nvPr/>
          </p:nvSpPr>
          <p:spPr>
            <a:xfrm>
              <a:off x="4498149" y="1660898"/>
              <a:ext cx="343096" cy="508096"/>
            </a:xfrm>
            <a:custGeom>
              <a:avLst/>
              <a:gdLst/>
              <a:ahLst/>
              <a:cxnLst/>
              <a:rect l="l" t="t" r="r" b="b"/>
              <a:pathLst>
                <a:path w="13177" h="19514" extrusionOk="0">
                  <a:moveTo>
                    <a:pt x="540" y="1"/>
                  </a:moveTo>
                  <a:cubicBezTo>
                    <a:pt x="230" y="1"/>
                    <a:pt x="1" y="378"/>
                    <a:pt x="1" y="984"/>
                  </a:cubicBezTo>
                  <a:lnTo>
                    <a:pt x="1" y="11225"/>
                  </a:lnTo>
                  <a:cubicBezTo>
                    <a:pt x="1" y="11992"/>
                    <a:pt x="368" y="12826"/>
                    <a:pt x="801" y="13093"/>
                  </a:cubicBezTo>
                  <a:lnTo>
                    <a:pt x="2402" y="14060"/>
                  </a:lnTo>
                  <a:lnTo>
                    <a:pt x="2402" y="17196"/>
                  </a:lnTo>
                  <a:lnTo>
                    <a:pt x="4504" y="15294"/>
                  </a:lnTo>
                  <a:lnTo>
                    <a:pt x="12343" y="19431"/>
                  </a:lnTo>
                  <a:cubicBezTo>
                    <a:pt x="12441" y="19487"/>
                    <a:pt x="12535" y="19513"/>
                    <a:pt x="12621" y="19513"/>
                  </a:cubicBezTo>
                  <a:cubicBezTo>
                    <a:pt x="12948" y="19513"/>
                    <a:pt x="13177" y="19136"/>
                    <a:pt x="13177" y="18530"/>
                  </a:cubicBezTo>
                  <a:lnTo>
                    <a:pt x="13177" y="8289"/>
                  </a:lnTo>
                  <a:cubicBezTo>
                    <a:pt x="13177" y="7489"/>
                    <a:pt x="12810" y="6655"/>
                    <a:pt x="12343" y="6421"/>
                  </a:cubicBezTo>
                  <a:lnTo>
                    <a:pt x="801" y="84"/>
                  </a:lnTo>
                  <a:cubicBezTo>
                    <a:pt x="710" y="28"/>
                    <a:pt x="622" y="1"/>
                    <a:pt x="54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1192;p22"/>
            <p:cNvSpPr/>
            <p:nvPr/>
          </p:nvSpPr>
          <p:spPr>
            <a:xfrm>
              <a:off x="4587614" y="1865761"/>
              <a:ext cx="21741" cy="39837"/>
            </a:xfrm>
            <a:custGeom>
              <a:avLst/>
              <a:gdLst/>
              <a:ahLst/>
              <a:cxnLst/>
              <a:rect l="l" t="t" r="r" b="b"/>
              <a:pathLst>
                <a:path w="835" h="1530" extrusionOk="0">
                  <a:moveTo>
                    <a:pt x="256" y="0"/>
                  </a:moveTo>
                  <a:cubicBezTo>
                    <a:pt x="101" y="0"/>
                    <a:pt x="1" y="210"/>
                    <a:pt x="1" y="521"/>
                  </a:cubicBezTo>
                  <a:cubicBezTo>
                    <a:pt x="1" y="922"/>
                    <a:pt x="167" y="1355"/>
                    <a:pt x="401" y="1489"/>
                  </a:cubicBezTo>
                  <a:cubicBezTo>
                    <a:pt x="450" y="1517"/>
                    <a:pt x="497" y="1530"/>
                    <a:pt x="541" y="1530"/>
                  </a:cubicBezTo>
                  <a:cubicBezTo>
                    <a:pt x="709" y="1530"/>
                    <a:pt x="834" y="1339"/>
                    <a:pt x="834" y="1022"/>
                  </a:cubicBezTo>
                  <a:cubicBezTo>
                    <a:pt x="834" y="622"/>
                    <a:pt x="634" y="188"/>
                    <a:pt x="401" y="54"/>
                  </a:cubicBezTo>
                  <a:cubicBezTo>
                    <a:pt x="349" y="17"/>
                    <a:pt x="300" y="0"/>
                    <a:pt x="25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1193;p22"/>
            <p:cNvSpPr/>
            <p:nvPr/>
          </p:nvSpPr>
          <p:spPr>
            <a:xfrm>
              <a:off x="4652760" y="1904323"/>
              <a:ext cx="21741" cy="40280"/>
            </a:xfrm>
            <a:custGeom>
              <a:avLst/>
              <a:gdLst/>
              <a:ahLst/>
              <a:cxnLst/>
              <a:rect l="l" t="t" r="r" b="b"/>
              <a:pathLst>
                <a:path w="835" h="1547" extrusionOk="0">
                  <a:moveTo>
                    <a:pt x="264" y="0"/>
                  </a:moveTo>
                  <a:cubicBezTo>
                    <a:pt x="105" y="0"/>
                    <a:pt x="0" y="191"/>
                    <a:pt x="0" y="508"/>
                  </a:cubicBezTo>
                  <a:cubicBezTo>
                    <a:pt x="0" y="942"/>
                    <a:pt x="167" y="1375"/>
                    <a:pt x="401" y="1509"/>
                  </a:cubicBezTo>
                  <a:cubicBezTo>
                    <a:pt x="445" y="1535"/>
                    <a:pt x="489" y="1547"/>
                    <a:pt x="530" y="1547"/>
                  </a:cubicBezTo>
                  <a:cubicBezTo>
                    <a:pt x="704" y="1547"/>
                    <a:pt x="834" y="1332"/>
                    <a:pt x="834" y="1009"/>
                  </a:cubicBezTo>
                  <a:cubicBezTo>
                    <a:pt x="834" y="608"/>
                    <a:pt x="634" y="175"/>
                    <a:pt x="401" y="41"/>
                  </a:cubicBezTo>
                  <a:cubicBezTo>
                    <a:pt x="352" y="13"/>
                    <a:pt x="306" y="0"/>
                    <a:pt x="26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1194;p22"/>
            <p:cNvSpPr/>
            <p:nvPr/>
          </p:nvSpPr>
          <p:spPr>
            <a:xfrm>
              <a:off x="4717906" y="1943040"/>
              <a:ext cx="21741" cy="39863"/>
            </a:xfrm>
            <a:custGeom>
              <a:avLst/>
              <a:gdLst/>
              <a:ahLst/>
              <a:cxnLst/>
              <a:rect l="l" t="t" r="r" b="b"/>
              <a:pathLst>
                <a:path w="835" h="1531" extrusionOk="0">
                  <a:moveTo>
                    <a:pt x="284" y="1"/>
                  </a:moveTo>
                  <a:cubicBezTo>
                    <a:pt x="121" y="1"/>
                    <a:pt x="0" y="211"/>
                    <a:pt x="0" y="522"/>
                  </a:cubicBezTo>
                  <a:cubicBezTo>
                    <a:pt x="0" y="923"/>
                    <a:pt x="200" y="1356"/>
                    <a:pt x="434" y="1490"/>
                  </a:cubicBezTo>
                  <a:cubicBezTo>
                    <a:pt x="482" y="1517"/>
                    <a:pt x="528" y="1531"/>
                    <a:pt x="570" y="1531"/>
                  </a:cubicBezTo>
                  <a:cubicBezTo>
                    <a:pt x="730" y="1531"/>
                    <a:pt x="834" y="1339"/>
                    <a:pt x="834" y="1023"/>
                  </a:cubicBezTo>
                  <a:cubicBezTo>
                    <a:pt x="834" y="622"/>
                    <a:pt x="634" y="189"/>
                    <a:pt x="434" y="55"/>
                  </a:cubicBezTo>
                  <a:cubicBezTo>
                    <a:pt x="382" y="18"/>
                    <a:pt x="331" y="1"/>
                    <a:pt x="28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1195;p22"/>
            <p:cNvSpPr/>
            <p:nvPr/>
          </p:nvSpPr>
          <p:spPr>
            <a:xfrm>
              <a:off x="5582950" y="2263744"/>
              <a:ext cx="369160" cy="517235"/>
            </a:xfrm>
            <a:custGeom>
              <a:avLst/>
              <a:gdLst/>
              <a:ahLst/>
              <a:cxnLst/>
              <a:rect l="l" t="t" r="r" b="b"/>
              <a:pathLst>
                <a:path w="14178" h="19865" extrusionOk="0">
                  <a:moveTo>
                    <a:pt x="1857" y="1"/>
                  </a:moveTo>
                  <a:cubicBezTo>
                    <a:pt x="1799" y="1"/>
                    <a:pt x="1747" y="17"/>
                    <a:pt x="1702" y="47"/>
                  </a:cubicBezTo>
                  <a:lnTo>
                    <a:pt x="1602" y="47"/>
                  </a:lnTo>
                  <a:cubicBezTo>
                    <a:pt x="1602" y="47"/>
                    <a:pt x="1569" y="80"/>
                    <a:pt x="1569" y="80"/>
                  </a:cubicBezTo>
                  <a:lnTo>
                    <a:pt x="1502" y="80"/>
                  </a:lnTo>
                  <a:cubicBezTo>
                    <a:pt x="1469" y="114"/>
                    <a:pt x="1469" y="114"/>
                    <a:pt x="1435" y="114"/>
                  </a:cubicBezTo>
                  <a:lnTo>
                    <a:pt x="1402" y="114"/>
                  </a:lnTo>
                  <a:cubicBezTo>
                    <a:pt x="1402" y="114"/>
                    <a:pt x="1368" y="114"/>
                    <a:pt x="1368" y="147"/>
                  </a:cubicBezTo>
                  <a:lnTo>
                    <a:pt x="1268" y="147"/>
                  </a:lnTo>
                  <a:cubicBezTo>
                    <a:pt x="1268" y="147"/>
                    <a:pt x="1235" y="181"/>
                    <a:pt x="1235" y="181"/>
                  </a:cubicBezTo>
                  <a:lnTo>
                    <a:pt x="1168" y="181"/>
                  </a:lnTo>
                  <a:cubicBezTo>
                    <a:pt x="1135" y="214"/>
                    <a:pt x="1135" y="214"/>
                    <a:pt x="1102" y="214"/>
                  </a:cubicBezTo>
                  <a:lnTo>
                    <a:pt x="1068" y="214"/>
                  </a:lnTo>
                  <a:cubicBezTo>
                    <a:pt x="1068" y="214"/>
                    <a:pt x="1035" y="214"/>
                    <a:pt x="1035" y="247"/>
                  </a:cubicBezTo>
                  <a:lnTo>
                    <a:pt x="935" y="247"/>
                  </a:lnTo>
                  <a:cubicBezTo>
                    <a:pt x="935" y="247"/>
                    <a:pt x="901" y="281"/>
                    <a:pt x="901" y="281"/>
                  </a:cubicBezTo>
                  <a:lnTo>
                    <a:pt x="835" y="281"/>
                  </a:lnTo>
                  <a:cubicBezTo>
                    <a:pt x="801" y="314"/>
                    <a:pt x="801" y="314"/>
                    <a:pt x="768" y="314"/>
                  </a:cubicBezTo>
                  <a:lnTo>
                    <a:pt x="735" y="314"/>
                  </a:lnTo>
                  <a:cubicBezTo>
                    <a:pt x="735" y="314"/>
                    <a:pt x="701" y="314"/>
                    <a:pt x="701" y="347"/>
                  </a:cubicBezTo>
                  <a:lnTo>
                    <a:pt x="601" y="347"/>
                  </a:lnTo>
                  <a:cubicBezTo>
                    <a:pt x="601" y="347"/>
                    <a:pt x="568" y="381"/>
                    <a:pt x="568" y="381"/>
                  </a:cubicBezTo>
                  <a:lnTo>
                    <a:pt x="501" y="381"/>
                  </a:lnTo>
                  <a:cubicBezTo>
                    <a:pt x="468" y="414"/>
                    <a:pt x="468" y="414"/>
                    <a:pt x="434" y="414"/>
                  </a:cubicBezTo>
                  <a:cubicBezTo>
                    <a:pt x="168" y="481"/>
                    <a:pt x="1" y="848"/>
                    <a:pt x="1" y="1381"/>
                  </a:cubicBezTo>
                  <a:lnTo>
                    <a:pt x="1" y="11622"/>
                  </a:lnTo>
                  <a:cubicBezTo>
                    <a:pt x="1" y="12389"/>
                    <a:pt x="368" y="13223"/>
                    <a:pt x="801" y="13490"/>
                  </a:cubicBezTo>
                  <a:lnTo>
                    <a:pt x="2403" y="14457"/>
                  </a:lnTo>
                  <a:lnTo>
                    <a:pt x="2403" y="17593"/>
                  </a:lnTo>
                  <a:lnTo>
                    <a:pt x="2436" y="17560"/>
                  </a:lnTo>
                  <a:lnTo>
                    <a:pt x="2503" y="17526"/>
                  </a:lnTo>
                  <a:lnTo>
                    <a:pt x="2503" y="17560"/>
                  </a:lnTo>
                  <a:lnTo>
                    <a:pt x="2536" y="17526"/>
                  </a:lnTo>
                  <a:lnTo>
                    <a:pt x="2569" y="17493"/>
                  </a:lnTo>
                  <a:lnTo>
                    <a:pt x="2569" y="17526"/>
                  </a:lnTo>
                  <a:lnTo>
                    <a:pt x="2603" y="17493"/>
                  </a:lnTo>
                  <a:lnTo>
                    <a:pt x="2669" y="17460"/>
                  </a:lnTo>
                  <a:lnTo>
                    <a:pt x="2669" y="17493"/>
                  </a:lnTo>
                  <a:lnTo>
                    <a:pt x="2703" y="17460"/>
                  </a:lnTo>
                  <a:lnTo>
                    <a:pt x="2703" y="17526"/>
                  </a:lnTo>
                  <a:lnTo>
                    <a:pt x="2736" y="17460"/>
                  </a:lnTo>
                  <a:lnTo>
                    <a:pt x="2736" y="17493"/>
                  </a:lnTo>
                  <a:lnTo>
                    <a:pt x="2769" y="17460"/>
                  </a:lnTo>
                  <a:lnTo>
                    <a:pt x="2769" y="17493"/>
                  </a:lnTo>
                  <a:lnTo>
                    <a:pt x="2836" y="17426"/>
                  </a:lnTo>
                  <a:lnTo>
                    <a:pt x="2836" y="17460"/>
                  </a:lnTo>
                  <a:lnTo>
                    <a:pt x="2870" y="17426"/>
                  </a:lnTo>
                  <a:lnTo>
                    <a:pt x="2870" y="17460"/>
                  </a:lnTo>
                  <a:lnTo>
                    <a:pt x="2903" y="17393"/>
                  </a:lnTo>
                  <a:lnTo>
                    <a:pt x="2903" y="17426"/>
                  </a:lnTo>
                  <a:lnTo>
                    <a:pt x="2936" y="17393"/>
                  </a:lnTo>
                  <a:lnTo>
                    <a:pt x="2936" y="17426"/>
                  </a:lnTo>
                  <a:lnTo>
                    <a:pt x="3003" y="17359"/>
                  </a:lnTo>
                  <a:lnTo>
                    <a:pt x="3003" y="17393"/>
                  </a:lnTo>
                  <a:lnTo>
                    <a:pt x="3036" y="17359"/>
                  </a:lnTo>
                  <a:lnTo>
                    <a:pt x="3036" y="17393"/>
                  </a:lnTo>
                  <a:lnTo>
                    <a:pt x="3070" y="17326"/>
                  </a:lnTo>
                  <a:lnTo>
                    <a:pt x="3070" y="17359"/>
                  </a:lnTo>
                  <a:lnTo>
                    <a:pt x="3103" y="17326"/>
                  </a:lnTo>
                  <a:lnTo>
                    <a:pt x="3103" y="17359"/>
                  </a:lnTo>
                  <a:lnTo>
                    <a:pt x="3170" y="17293"/>
                  </a:lnTo>
                  <a:lnTo>
                    <a:pt x="3170" y="17326"/>
                  </a:lnTo>
                  <a:lnTo>
                    <a:pt x="3203" y="17293"/>
                  </a:lnTo>
                  <a:lnTo>
                    <a:pt x="3203" y="17326"/>
                  </a:lnTo>
                  <a:lnTo>
                    <a:pt x="3236" y="17259"/>
                  </a:lnTo>
                  <a:lnTo>
                    <a:pt x="3236" y="17293"/>
                  </a:lnTo>
                  <a:lnTo>
                    <a:pt x="3270" y="17259"/>
                  </a:lnTo>
                  <a:lnTo>
                    <a:pt x="3270" y="17293"/>
                  </a:lnTo>
                  <a:lnTo>
                    <a:pt x="3337" y="17226"/>
                  </a:lnTo>
                  <a:lnTo>
                    <a:pt x="3337" y="17259"/>
                  </a:lnTo>
                  <a:lnTo>
                    <a:pt x="3370" y="17226"/>
                  </a:lnTo>
                  <a:lnTo>
                    <a:pt x="3370" y="17259"/>
                  </a:lnTo>
                  <a:lnTo>
                    <a:pt x="3403" y="17193"/>
                  </a:lnTo>
                  <a:lnTo>
                    <a:pt x="3403" y="17226"/>
                  </a:lnTo>
                  <a:lnTo>
                    <a:pt x="3437" y="17193"/>
                  </a:lnTo>
                  <a:lnTo>
                    <a:pt x="3437" y="17226"/>
                  </a:lnTo>
                  <a:lnTo>
                    <a:pt x="3503" y="17159"/>
                  </a:lnTo>
                  <a:lnTo>
                    <a:pt x="3503" y="17193"/>
                  </a:lnTo>
                  <a:lnTo>
                    <a:pt x="3537" y="17159"/>
                  </a:lnTo>
                  <a:lnTo>
                    <a:pt x="3537" y="17193"/>
                  </a:lnTo>
                  <a:lnTo>
                    <a:pt x="3570" y="17126"/>
                  </a:lnTo>
                  <a:lnTo>
                    <a:pt x="3570" y="17159"/>
                  </a:lnTo>
                  <a:lnTo>
                    <a:pt x="3603" y="17126"/>
                  </a:lnTo>
                  <a:lnTo>
                    <a:pt x="3603" y="17159"/>
                  </a:lnTo>
                  <a:lnTo>
                    <a:pt x="3670" y="17093"/>
                  </a:lnTo>
                  <a:lnTo>
                    <a:pt x="3670" y="17126"/>
                  </a:lnTo>
                  <a:lnTo>
                    <a:pt x="3703" y="17093"/>
                  </a:lnTo>
                  <a:lnTo>
                    <a:pt x="3703" y="17126"/>
                  </a:lnTo>
                  <a:lnTo>
                    <a:pt x="5038" y="15925"/>
                  </a:lnTo>
                  <a:lnTo>
                    <a:pt x="12410" y="19795"/>
                  </a:lnTo>
                  <a:cubicBezTo>
                    <a:pt x="12492" y="19836"/>
                    <a:pt x="12575" y="19864"/>
                    <a:pt x="12657" y="19864"/>
                  </a:cubicBezTo>
                  <a:cubicBezTo>
                    <a:pt x="12708" y="19864"/>
                    <a:pt x="12759" y="19853"/>
                    <a:pt x="12810" y="19828"/>
                  </a:cubicBezTo>
                  <a:lnTo>
                    <a:pt x="12877" y="19828"/>
                  </a:lnTo>
                  <a:cubicBezTo>
                    <a:pt x="13677" y="19494"/>
                    <a:pt x="14178" y="19494"/>
                    <a:pt x="14178" y="18460"/>
                  </a:cubicBezTo>
                  <a:lnTo>
                    <a:pt x="14178" y="8220"/>
                  </a:lnTo>
                  <a:cubicBezTo>
                    <a:pt x="14178" y="7519"/>
                    <a:pt x="13811" y="6685"/>
                    <a:pt x="13377" y="6418"/>
                  </a:cubicBezTo>
                  <a:lnTo>
                    <a:pt x="2102" y="80"/>
                  </a:lnTo>
                  <a:cubicBezTo>
                    <a:pt x="2011" y="25"/>
                    <a:pt x="1929" y="1"/>
                    <a:pt x="18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1196;p22"/>
            <p:cNvSpPr/>
            <p:nvPr/>
          </p:nvSpPr>
          <p:spPr>
            <a:xfrm>
              <a:off x="5583835" y="2274966"/>
              <a:ext cx="343096" cy="508070"/>
            </a:xfrm>
            <a:custGeom>
              <a:avLst/>
              <a:gdLst/>
              <a:ahLst/>
              <a:cxnLst/>
              <a:rect l="l" t="t" r="r" b="b"/>
              <a:pathLst>
                <a:path w="13177" h="19513" extrusionOk="0">
                  <a:moveTo>
                    <a:pt x="539" y="0"/>
                  </a:moveTo>
                  <a:cubicBezTo>
                    <a:pt x="229" y="0"/>
                    <a:pt x="0" y="378"/>
                    <a:pt x="0" y="984"/>
                  </a:cubicBezTo>
                  <a:lnTo>
                    <a:pt x="0" y="11224"/>
                  </a:lnTo>
                  <a:cubicBezTo>
                    <a:pt x="0" y="11992"/>
                    <a:pt x="367" y="12826"/>
                    <a:pt x="801" y="13092"/>
                  </a:cubicBezTo>
                  <a:lnTo>
                    <a:pt x="2402" y="14060"/>
                  </a:lnTo>
                  <a:lnTo>
                    <a:pt x="2402" y="17195"/>
                  </a:lnTo>
                  <a:lnTo>
                    <a:pt x="4503" y="15294"/>
                  </a:lnTo>
                  <a:lnTo>
                    <a:pt x="12376" y="19430"/>
                  </a:lnTo>
                  <a:cubicBezTo>
                    <a:pt x="12467" y="19486"/>
                    <a:pt x="12555" y="19513"/>
                    <a:pt x="12637" y="19513"/>
                  </a:cubicBezTo>
                  <a:cubicBezTo>
                    <a:pt x="12947" y="19513"/>
                    <a:pt x="13176" y="19136"/>
                    <a:pt x="13176" y="18530"/>
                  </a:cubicBezTo>
                  <a:lnTo>
                    <a:pt x="13176" y="8289"/>
                  </a:lnTo>
                  <a:cubicBezTo>
                    <a:pt x="13176" y="7522"/>
                    <a:pt x="12809" y="6688"/>
                    <a:pt x="12376" y="6421"/>
                  </a:cubicBezTo>
                  <a:lnTo>
                    <a:pt x="801" y="83"/>
                  </a:lnTo>
                  <a:cubicBezTo>
                    <a:pt x="710" y="27"/>
                    <a:pt x="622" y="0"/>
                    <a:pt x="5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1197;p22"/>
            <p:cNvSpPr/>
            <p:nvPr/>
          </p:nvSpPr>
          <p:spPr>
            <a:xfrm>
              <a:off x="5673274" y="2479803"/>
              <a:ext cx="21741" cy="39863"/>
            </a:xfrm>
            <a:custGeom>
              <a:avLst/>
              <a:gdLst/>
              <a:ahLst/>
              <a:cxnLst/>
              <a:rect l="l" t="t" r="r" b="b"/>
              <a:pathLst>
                <a:path w="835" h="1531" extrusionOk="0">
                  <a:moveTo>
                    <a:pt x="256" y="1"/>
                  </a:moveTo>
                  <a:cubicBezTo>
                    <a:pt x="102" y="1"/>
                    <a:pt x="1" y="211"/>
                    <a:pt x="1" y="522"/>
                  </a:cubicBezTo>
                  <a:cubicBezTo>
                    <a:pt x="1" y="922"/>
                    <a:pt x="168" y="1356"/>
                    <a:pt x="401" y="1489"/>
                  </a:cubicBezTo>
                  <a:cubicBezTo>
                    <a:pt x="450" y="1517"/>
                    <a:pt x="497" y="1531"/>
                    <a:pt x="542" y="1531"/>
                  </a:cubicBezTo>
                  <a:cubicBezTo>
                    <a:pt x="710" y="1531"/>
                    <a:pt x="835" y="1339"/>
                    <a:pt x="835" y="1022"/>
                  </a:cubicBezTo>
                  <a:cubicBezTo>
                    <a:pt x="835" y="622"/>
                    <a:pt x="635" y="188"/>
                    <a:pt x="401" y="55"/>
                  </a:cubicBezTo>
                  <a:cubicBezTo>
                    <a:pt x="349" y="18"/>
                    <a:pt x="301" y="1"/>
                    <a:pt x="25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1198;p22"/>
            <p:cNvSpPr/>
            <p:nvPr/>
          </p:nvSpPr>
          <p:spPr>
            <a:xfrm>
              <a:off x="5738420" y="2518365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294" y="1"/>
                  </a:moveTo>
                  <a:cubicBezTo>
                    <a:pt x="126" y="1"/>
                    <a:pt x="1" y="192"/>
                    <a:pt x="1" y="509"/>
                  </a:cubicBezTo>
                  <a:cubicBezTo>
                    <a:pt x="1" y="942"/>
                    <a:pt x="201" y="1376"/>
                    <a:pt x="434" y="1509"/>
                  </a:cubicBezTo>
                  <a:cubicBezTo>
                    <a:pt x="479" y="1535"/>
                    <a:pt x="522" y="1547"/>
                    <a:pt x="561" y="1547"/>
                  </a:cubicBezTo>
                  <a:cubicBezTo>
                    <a:pt x="726" y="1547"/>
                    <a:pt x="835" y="1333"/>
                    <a:pt x="835" y="1009"/>
                  </a:cubicBezTo>
                  <a:cubicBezTo>
                    <a:pt x="835" y="609"/>
                    <a:pt x="635" y="175"/>
                    <a:pt x="434" y="42"/>
                  </a:cubicBezTo>
                  <a:cubicBezTo>
                    <a:pt x="386" y="14"/>
                    <a:pt x="338" y="1"/>
                    <a:pt x="2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1199;p22"/>
            <p:cNvSpPr/>
            <p:nvPr/>
          </p:nvSpPr>
          <p:spPr>
            <a:xfrm>
              <a:off x="5803565" y="2556666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305" y="1"/>
                  </a:moveTo>
                  <a:cubicBezTo>
                    <a:pt x="131" y="1"/>
                    <a:pt x="1" y="215"/>
                    <a:pt x="1" y="539"/>
                  </a:cubicBezTo>
                  <a:cubicBezTo>
                    <a:pt x="1" y="939"/>
                    <a:pt x="201" y="1373"/>
                    <a:pt x="434" y="1506"/>
                  </a:cubicBezTo>
                  <a:cubicBezTo>
                    <a:pt x="483" y="1534"/>
                    <a:pt x="529" y="1547"/>
                    <a:pt x="571" y="1547"/>
                  </a:cubicBezTo>
                  <a:cubicBezTo>
                    <a:pt x="730" y="1547"/>
                    <a:pt x="834" y="1356"/>
                    <a:pt x="834" y="1039"/>
                  </a:cubicBezTo>
                  <a:cubicBezTo>
                    <a:pt x="834" y="639"/>
                    <a:pt x="668" y="205"/>
                    <a:pt x="434" y="38"/>
                  </a:cubicBezTo>
                  <a:cubicBezTo>
                    <a:pt x="389" y="13"/>
                    <a:pt x="346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1200;p22"/>
            <p:cNvSpPr/>
            <p:nvPr/>
          </p:nvSpPr>
          <p:spPr>
            <a:xfrm>
              <a:off x="3401189" y="1995636"/>
              <a:ext cx="369160" cy="517834"/>
            </a:xfrm>
            <a:custGeom>
              <a:avLst/>
              <a:gdLst/>
              <a:ahLst/>
              <a:cxnLst/>
              <a:rect l="l" t="t" r="r" b="b"/>
              <a:pathLst>
                <a:path w="14178" h="19888" extrusionOk="0">
                  <a:moveTo>
                    <a:pt x="1821" y="0"/>
                  </a:moveTo>
                  <a:cubicBezTo>
                    <a:pt x="1770" y="0"/>
                    <a:pt x="1719" y="11"/>
                    <a:pt x="1669" y="37"/>
                  </a:cubicBezTo>
                  <a:lnTo>
                    <a:pt x="1635" y="37"/>
                  </a:lnTo>
                  <a:cubicBezTo>
                    <a:pt x="1635" y="37"/>
                    <a:pt x="1602" y="37"/>
                    <a:pt x="1602" y="70"/>
                  </a:cubicBezTo>
                  <a:lnTo>
                    <a:pt x="1502" y="70"/>
                  </a:lnTo>
                  <a:cubicBezTo>
                    <a:pt x="1502" y="70"/>
                    <a:pt x="1502" y="103"/>
                    <a:pt x="1468" y="103"/>
                  </a:cubicBezTo>
                  <a:lnTo>
                    <a:pt x="1402" y="103"/>
                  </a:lnTo>
                  <a:cubicBezTo>
                    <a:pt x="1368" y="137"/>
                    <a:pt x="1368" y="137"/>
                    <a:pt x="1335" y="137"/>
                  </a:cubicBezTo>
                  <a:lnTo>
                    <a:pt x="1302" y="137"/>
                  </a:lnTo>
                  <a:cubicBezTo>
                    <a:pt x="1302" y="137"/>
                    <a:pt x="1268" y="137"/>
                    <a:pt x="1268" y="170"/>
                  </a:cubicBezTo>
                  <a:lnTo>
                    <a:pt x="1168" y="170"/>
                  </a:lnTo>
                  <a:cubicBezTo>
                    <a:pt x="1168" y="170"/>
                    <a:pt x="1168" y="203"/>
                    <a:pt x="1135" y="203"/>
                  </a:cubicBezTo>
                  <a:lnTo>
                    <a:pt x="1068" y="203"/>
                  </a:lnTo>
                  <a:cubicBezTo>
                    <a:pt x="1035" y="237"/>
                    <a:pt x="1035" y="237"/>
                    <a:pt x="1001" y="237"/>
                  </a:cubicBezTo>
                  <a:lnTo>
                    <a:pt x="968" y="237"/>
                  </a:lnTo>
                  <a:cubicBezTo>
                    <a:pt x="968" y="237"/>
                    <a:pt x="935" y="237"/>
                    <a:pt x="935" y="270"/>
                  </a:cubicBezTo>
                  <a:lnTo>
                    <a:pt x="835" y="270"/>
                  </a:lnTo>
                  <a:cubicBezTo>
                    <a:pt x="835" y="270"/>
                    <a:pt x="835" y="304"/>
                    <a:pt x="801" y="304"/>
                  </a:cubicBezTo>
                  <a:lnTo>
                    <a:pt x="735" y="304"/>
                  </a:lnTo>
                  <a:cubicBezTo>
                    <a:pt x="701" y="337"/>
                    <a:pt x="701" y="337"/>
                    <a:pt x="668" y="337"/>
                  </a:cubicBezTo>
                  <a:lnTo>
                    <a:pt x="634" y="337"/>
                  </a:lnTo>
                  <a:cubicBezTo>
                    <a:pt x="634" y="337"/>
                    <a:pt x="601" y="337"/>
                    <a:pt x="601" y="370"/>
                  </a:cubicBezTo>
                  <a:lnTo>
                    <a:pt x="501" y="370"/>
                  </a:lnTo>
                  <a:cubicBezTo>
                    <a:pt x="501" y="370"/>
                    <a:pt x="501" y="404"/>
                    <a:pt x="468" y="404"/>
                  </a:cubicBezTo>
                  <a:lnTo>
                    <a:pt x="434" y="404"/>
                  </a:lnTo>
                  <a:cubicBezTo>
                    <a:pt x="167" y="470"/>
                    <a:pt x="1" y="837"/>
                    <a:pt x="1" y="1371"/>
                  </a:cubicBezTo>
                  <a:lnTo>
                    <a:pt x="1" y="11645"/>
                  </a:lnTo>
                  <a:cubicBezTo>
                    <a:pt x="1" y="12379"/>
                    <a:pt x="334" y="13213"/>
                    <a:pt x="801" y="13480"/>
                  </a:cubicBezTo>
                  <a:lnTo>
                    <a:pt x="2402" y="14447"/>
                  </a:lnTo>
                  <a:lnTo>
                    <a:pt x="2402" y="17583"/>
                  </a:lnTo>
                  <a:lnTo>
                    <a:pt x="2436" y="17549"/>
                  </a:lnTo>
                  <a:lnTo>
                    <a:pt x="2469" y="17516"/>
                  </a:lnTo>
                  <a:lnTo>
                    <a:pt x="2469" y="17549"/>
                  </a:lnTo>
                  <a:lnTo>
                    <a:pt x="2536" y="17516"/>
                  </a:lnTo>
                  <a:lnTo>
                    <a:pt x="2569" y="17483"/>
                  </a:lnTo>
                  <a:lnTo>
                    <a:pt x="2569" y="17516"/>
                  </a:lnTo>
                  <a:lnTo>
                    <a:pt x="2603" y="17483"/>
                  </a:lnTo>
                  <a:lnTo>
                    <a:pt x="2636" y="17449"/>
                  </a:lnTo>
                  <a:lnTo>
                    <a:pt x="2636" y="17483"/>
                  </a:lnTo>
                  <a:lnTo>
                    <a:pt x="2703" y="17449"/>
                  </a:lnTo>
                  <a:lnTo>
                    <a:pt x="2736" y="17416"/>
                  </a:lnTo>
                  <a:lnTo>
                    <a:pt x="2736" y="17449"/>
                  </a:lnTo>
                  <a:lnTo>
                    <a:pt x="2769" y="17416"/>
                  </a:lnTo>
                  <a:lnTo>
                    <a:pt x="2803" y="17382"/>
                  </a:lnTo>
                  <a:lnTo>
                    <a:pt x="2803" y="17416"/>
                  </a:lnTo>
                  <a:lnTo>
                    <a:pt x="2869" y="17382"/>
                  </a:lnTo>
                  <a:lnTo>
                    <a:pt x="2903" y="17349"/>
                  </a:lnTo>
                  <a:lnTo>
                    <a:pt x="2903" y="17382"/>
                  </a:lnTo>
                  <a:lnTo>
                    <a:pt x="2936" y="17349"/>
                  </a:lnTo>
                  <a:lnTo>
                    <a:pt x="2936" y="17382"/>
                  </a:lnTo>
                  <a:lnTo>
                    <a:pt x="2969" y="17316"/>
                  </a:lnTo>
                  <a:lnTo>
                    <a:pt x="2969" y="17349"/>
                  </a:lnTo>
                  <a:lnTo>
                    <a:pt x="3036" y="17316"/>
                  </a:lnTo>
                  <a:lnTo>
                    <a:pt x="3036" y="17349"/>
                  </a:lnTo>
                  <a:lnTo>
                    <a:pt x="3070" y="17282"/>
                  </a:lnTo>
                  <a:lnTo>
                    <a:pt x="3070" y="17382"/>
                  </a:lnTo>
                  <a:lnTo>
                    <a:pt x="3103" y="17349"/>
                  </a:lnTo>
                  <a:lnTo>
                    <a:pt x="3103" y="17382"/>
                  </a:lnTo>
                  <a:lnTo>
                    <a:pt x="3136" y="17316"/>
                  </a:lnTo>
                  <a:lnTo>
                    <a:pt x="3136" y="17349"/>
                  </a:lnTo>
                  <a:lnTo>
                    <a:pt x="3203" y="17316"/>
                  </a:lnTo>
                  <a:lnTo>
                    <a:pt x="3203" y="17349"/>
                  </a:lnTo>
                  <a:lnTo>
                    <a:pt x="3236" y="17282"/>
                  </a:lnTo>
                  <a:lnTo>
                    <a:pt x="3236" y="17316"/>
                  </a:lnTo>
                  <a:lnTo>
                    <a:pt x="3270" y="17282"/>
                  </a:lnTo>
                  <a:lnTo>
                    <a:pt x="3270" y="17316"/>
                  </a:lnTo>
                  <a:lnTo>
                    <a:pt x="3303" y="17249"/>
                  </a:lnTo>
                  <a:lnTo>
                    <a:pt x="3303" y="17282"/>
                  </a:lnTo>
                  <a:lnTo>
                    <a:pt x="3370" y="17249"/>
                  </a:lnTo>
                  <a:lnTo>
                    <a:pt x="3370" y="17282"/>
                  </a:lnTo>
                  <a:lnTo>
                    <a:pt x="3403" y="17216"/>
                  </a:lnTo>
                  <a:lnTo>
                    <a:pt x="3403" y="17249"/>
                  </a:lnTo>
                  <a:lnTo>
                    <a:pt x="3436" y="17216"/>
                  </a:lnTo>
                  <a:lnTo>
                    <a:pt x="3436" y="17249"/>
                  </a:lnTo>
                  <a:lnTo>
                    <a:pt x="3470" y="17182"/>
                  </a:lnTo>
                  <a:lnTo>
                    <a:pt x="3470" y="17216"/>
                  </a:lnTo>
                  <a:lnTo>
                    <a:pt x="3537" y="17182"/>
                  </a:lnTo>
                  <a:lnTo>
                    <a:pt x="3537" y="17216"/>
                  </a:lnTo>
                  <a:lnTo>
                    <a:pt x="3570" y="17182"/>
                  </a:lnTo>
                  <a:lnTo>
                    <a:pt x="3603" y="17149"/>
                  </a:lnTo>
                  <a:lnTo>
                    <a:pt x="3603" y="17182"/>
                  </a:lnTo>
                  <a:lnTo>
                    <a:pt x="3637" y="17149"/>
                  </a:lnTo>
                  <a:lnTo>
                    <a:pt x="3703" y="17116"/>
                  </a:lnTo>
                  <a:lnTo>
                    <a:pt x="3703" y="17149"/>
                  </a:lnTo>
                  <a:lnTo>
                    <a:pt x="5004" y="15948"/>
                  </a:lnTo>
                  <a:lnTo>
                    <a:pt x="12376" y="19818"/>
                  </a:lnTo>
                  <a:cubicBezTo>
                    <a:pt x="12479" y="19859"/>
                    <a:pt x="12570" y="19887"/>
                    <a:pt x="12647" y="19887"/>
                  </a:cubicBezTo>
                  <a:cubicBezTo>
                    <a:pt x="12695" y="19887"/>
                    <a:pt x="12738" y="19876"/>
                    <a:pt x="12776" y="19851"/>
                  </a:cubicBezTo>
                  <a:lnTo>
                    <a:pt x="12877" y="19851"/>
                  </a:lnTo>
                  <a:cubicBezTo>
                    <a:pt x="13677" y="19517"/>
                    <a:pt x="14177" y="19517"/>
                    <a:pt x="14177" y="18483"/>
                  </a:cubicBezTo>
                  <a:lnTo>
                    <a:pt x="14177" y="8243"/>
                  </a:lnTo>
                  <a:cubicBezTo>
                    <a:pt x="14144" y="7509"/>
                    <a:pt x="13811" y="6675"/>
                    <a:pt x="13344" y="6408"/>
                  </a:cubicBezTo>
                  <a:lnTo>
                    <a:pt x="2069" y="70"/>
                  </a:lnTo>
                  <a:cubicBezTo>
                    <a:pt x="1986" y="29"/>
                    <a:pt x="1904" y="0"/>
                    <a:pt x="182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1201;p22"/>
            <p:cNvSpPr/>
            <p:nvPr/>
          </p:nvSpPr>
          <p:spPr>
            <a:xfrm>
              <a:off x="3402075" y="2006598"/>
              <a:ext cx="342211" cy="508070"/>
            </a:xfrm>
            <a:custGeom>
              <a:avLst/>
              <a:gdLst/>
              <a:ahLst/>
              <a:cxnLst/>
              <a:rect l="l" t="t" r="r" b="b"/>
              <a:pathLst>
                <a:path w="13143" h="19513" extrusionOk="0">
                  <a:moveTo>
                    <a:pt x="539" y="0"/>
                  </a:moveTo>
                  <a:cubicBezTo>
                    <a:pt x="229" y="0"/>
                    <a:pt x="0" y="377"/>
                    <a:pt x="0" y="983"/>
                  </a:cubicBezTo>
                  <a:lnTo>
                    <a:pt x="0" y="11224"/>
                  </a:lnTo>
                  <a:cubicBezTo>
                    <a:pt x="0" y="11991"/>
                    <a:pt x="367" y="12825"/>
                    <a:pt x="801" y="13092"/>
                  </a:cubicBezTo>
                  <a:lnTo>
                    <a:pt x="2402" y="14059"/>
                  </a:lnTo>
                  <a:lnTo>
                    <a:pt x="2402" y="17195"/>
                  </a:lnTo>
                  <a:lnTo>
                    <a:pt x="4503" y="15294"/>
                  </a:lnTo>
                  <a:lnTo>
                    <a:pt x="12342" y="19430"/>
                  </a:lnTo>
                  <a:cubicBezTo>
                    <a:pt x="12440" y="19486"/>
                    <a:pt x="12532" y="19513"/>
                    <a:pt x="12617" y="19513"/>
                  </a:cubicBezTo>
                  <a:cubicBezTo>
                    <a:pt x="12935" y="19513"/>
                    <a:pt x="13143" y="19135"/>
                    <a:pt x="13143" y="18529"/>
                  </a:cubicBezTo>
                  <a:lnTo>
                    <a:pt x="13143" y="8289"/>
                  </a:lnTo>
                  <a:cubicBezTo>
                    <a:pt x="13143" y="7521"/>
                    <a:pt x="12776" y="6687"/>
                    <a:pt x="12342" y="6421"/>
                  </a:cubicBezTo>
                  <a:lnTo>
                    <a:pt x="801" y="83"/>
                  </a:lnTo>
                  <a:cubicBezTo>
                    <a:pt x="710" y="27"/>
                    <a:pt x="621" y="0"/>
                    <a:pt x="5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1202;p22"/>
            <p:cNvSpPr/>
            <p:nvPr/>
          </p:nvSpPr>
          <p:spPr>
            <a:xfrm>
              <a:off x="3490654" y="2211773"/>
              <a:ext cx="22601" cy="39525"/>
            </a:xfrm>
            <a:custGeom>
              <a:avLst/>
              <a:gdLst/>
              <a:ahLst/>
              <a:cxnLst/>
              <a:rect l="l" t="t" r="r" b="b"/>
              <a:pathLst>
                <a:path w="868" h="1518" extrusionOk="0">
                  <a:moveTo>
                    <a:pt x="294" y="0"/>
                  </a:moveTo>
                  <a:cubicBezTo>
                    <a:pt x="126" y="0"/>
                    <a:pt x="0" y="192"/>
                    <a:pt x="0" y="509"/>
                  </a:cubicBezTo>
                  <a:cubicBezTo>
                    <a:pt x="0" y="909"/>
                    <a:pt x="201" y="1343"/>
                    <a:pt x="434" y="1476"/>
                  </a:cubicBezTo>
                  <a:cubicBezTo>
                    <a:pt x="483" y="1504"/>
                    <a:pt x="530" y="1517"/>
                    <a:pt x="574" y="1517"/>
                  </a:cubicBezTo>
                  <a:cubicBezTo>
                    <a:pt x="742" y="1517"/>
                    <a:pt x="868" y="1326"/>
                    <a:pt x="868" y="1009"/>
                  </a:cubicBezTo>
                  <a:cubicBezTo>
                    <a:pt x="868" y="609"/>
                    <a:pt x="668" y="175"/>
                    <a:pt x="434" y="42"/>
                  </a:cubicBezTo>
                  <a:cubicBezTo>
                    <a:pt x="385" y="14"/>
                    <a:pt x="338" y="0"/>
                    <a:pt x="2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1203;p22"/>
            <p:cNvSpPr/>
            <p:nvPr/>
          </p:nvSpPr>
          <p:spPr>
            <a:xfrm>
              <a:off x="3555800" y="2249996"/>
              <a:ext cx="22601" cy="40384"/>
            </a:xfrm>
            <a:custGeom>
              <a:avLst/>
              <a:gdLst/>
              <a:ahLst/>
              <a:cxnLst/>
              <a:rect l="l" t="t" r="r" b="b"/>
              <a:pathLst>
                <a:path w="868" h="1551" extrusionOk="0">
                  <a:moveTo>
                    <a:pt x="295" y="0"/>
                  </a:moveTo>
                  <a:cubicBezTo>
                    <a:pt x="126" y="0"/>
                    <a:pt x="0" y="198"/>
                    <a:pt x="0" y="542"/>
                  </a:cubicBezTo>
                  <a:cubicBezTo>
                    <a:pt x="0" y="942"/>
                    <a:pt x="200" y="1376"/>
                    <a:pt x="434" y="1509"/>
                  </a:cubicBezTo>
                  <a:cubicBezTo>
                    <a:pt x="483" y="1537"/>
                    <a:pt x="530" y="1550"/>
                    <a:pt x="574" y="1550"/>
                  </a:cubicBezTo>
                  <a:cubicBezTo>
                    <a:pt x="742" y="1550"/>
                    <a:pt x="868" y="1359"/>
                    <a:pt x="868" y="1042"/>
                  </a:cubicBezTo>
                  <a:cubicBezTo>
                    <a:pt x="868" y="642"/>
                    <a:pt x="667" y="175"/>
                    <a:pt x="434" y="41"/>
                  </a:cubicBezTo>
                  <a:cubicBezTo>
                    <a:pt x="386" y="14"/>
                    <a:pt x="339" y="0"/>
                    <a:pt x="29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1204;p22"/>
            <p:cNvSpPr/>
            <p:nvPr/>
          </p:nvSpPr>
          <p:spPr>
            <a:xfrm>
              <a:off x="3621805" y="2289079"/>
              <a:ext cx="21741" cy="39499"/>
            </a:xfrm>
            <a:custGeom>
              <a:avLst/>
              <a:gdLst/>
              <a:ahLst/>
              <a:cxnLst/>
              <a:rect l="l" t="t" r="r" b="b"/>
              <a:pathLst>
                <a:path w="835" h="1517" extrusionOk="0">
                  <a:moveTo>
                    <a:pt x="264" y="0"/>
                  </a:moveTo>
                  <a:cubicBezTo>
                    <a:pt x="105" y="0"/>
                    <a:pt x="0" y="192"/>
                    <a:pt x="0" y="508"/>
                  </a:cubicBezTo>
                  <a:cubicBezTo>
                    <a:pt x="0" y="909"/>
                    <a:pt x="167" y="1342"/>
                    <a:pt x="401" y="1476"/>
                  </a:cubicBezTo>
                  <a:cubicBezTo>
                    <a:pt x="449" y="1504"/>
                    <a:pt x="497" y="1517"/>
                    <a:pt x="541" y="1517"/>
                  </a:cubicBezTo>
                  <a:cubicBezTo>
                    <a:pt x="709" y="1517"/>
                    <a:pt x="834" y="1326"/>
                    <a:pt x="834" y="1009"/>
                  </a:cubicBezTo>
                  <a:cubicBezTo>
                    <a:pt x="834" y="609"/>
                    <a:pt x="634" y="175"/>
                    <a:pt x="401" y="41"/>
                  </a:cubicBezTo>
                  <a:cubicBezTo>
                    <a:pt x="352" y="14"/>
                    <a:pt x="306" y="0"/>
                    <a:pt x="26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1205;p22"/>
            <p:cNvSpPr/>
            <p:nvPr/>
          </p:nvSpPr>
          <p:spPr>
            <a:xfrm>
              <a:off x="4573710" y="2636185"/>
              <a:ext cx="369160" cy="517834"/>
            </a:xfrm>
            <a:custGeom>
              <a:avLst/>
              <a:gdLst/>
              <a:ahLst/>
              <a:cxnLst/>
              <a:rect l="l" t="t" r="r" b="b"/>
              <a:pathLst>
                <a:path w="14178" h="19888" extrusionOk="0">
                  <a:moveTo>
                    <a:pt x="1815" y="0"/>
                  </a:moveTo>
                  <a:cubicBezTo>
                    <a:pt x="1766" y="0"/>
                    <a:pt x="1718" y="8"/>
                    <a:pt x="1669" y="20"/>
                  </a:cubicBezTo>
                  <a:cubicBezTo>
                    <a:pt x="1669" y="20"/>
                    <a:pt x="1669" y="53"/>
                    <a:pt x="1635" y="53"/>
                  </a:cubicBezTo>
                  <a:lnTo>
                    <a:pt x="1569" y="53"/>
                  </a:lnTo>
                  <a:cubicBezTo>
                    <a:pt x="1535" y="87"/>
                    <a:pt x="1535" y="87"/>
                    <a:pt x="1502" y="87"/>
                  </a:cubicBezTo>
                  <a:lnTo>
                    <a:pt x="1469" y="87"/>
                  </a:lnTo>
                  <a:cubicBezTo>
                    <a:pt x="1469" y="87"/>
                    <a:pt x="1435" y="87"/>
                    <a:pt x="1435" y="120"/>
                  </a:cubicBezTo>
                  <a:lnTo>
                    <a:pt x="1335" y="120"/>
                  </a:lnTo>
                  <a:cubicBezTo>
                    <a:pt x="1335" y="120"/>
                    <a:pt x="1335" y="153"/>
                    <a:pt x="1302" y="153"/>
                  </a:cubicBezTo>
                  <a:lnTo>
                    <a:pt x="1235" y="153"/>
                  </a:lnTo>
                  <a:cubicBezTo>
                    <a:pt x="1202" y="187"/>
                    <a:pt x="1202" y="187"/>
                    <a:pt x="1168" y="187"/>
                  </a:cubicBezTo>
                  <a:lnTo>
                    <a:pt x="1135" y="187"/>
                  </a:lnTo>
                  <a:cubicBezTo>
                    <a:pt x="1135" y="187"/>
                    <a:pt x="1102" y="187"/>
                    <a:pt x="1102" y="220"/>
                  </a:cubicBezTo>
                  <a:lnTo>
                    <a:pt x="1002" y="220"/>
                  </a:lnTo>
                  <a:cubicBezTo>
                    <a:pt x="1002" y="220"/>
                    <a:pt x="1002" y="253"/>
                    <a:pt x="968" y="253"/>
                  </a:cubicBezTo>
                  <a:lnTo>
                    <a:pt x="901" y="253"/>
                  </a:lnTo>
                  <a:cubicBezTo>
                    <a:pt x="868" y="287"/>
                    <a:pt x="868" y="287"/>
                    <a:pt x="835" y="287"/>
                  </a:cubicBezTo>
                  <a:lnTo>
                    <a:pt x="801" y="287"/>
                  </a:lnTo>
                  <a:cubicBezTo>
                    <a:pt x="801" y="287"/>
                    <a:pt x="768" y="287"/>
                    <a:pt x="768" y="320"/>
                  </a:cubicBezTo>
                  <a:lnTo>
                    <a:pt x="668" y="320"/>
                  </a:lnTo>
                  <a:cubicBezTo>
                    <a:pt x="668" y="320"/>
                    <a:pt x="668" y="354"/>
                    <a:pt x="635" y="354"/>
                  </a:cubicBezTo>
                  <a:lnTo>
                    <a:pt x="568" y="354"/>
                  </a:lnTo>
                  <a:cubicBezTo>
                    <a:pt x="535" y="387"/>
                    <a:pt x="535" y="387"/>
                    <a:pt x="501" y="387"/>
                  </a:cubicBezTo>
                  <a:lnTo>
                    <a:pt x="468" y="387"/>
                  </a:lnTo>
                  <a:cubicBezTo>
                    <a:pt x="468" y="387"/>
                    <a:pt x="434" y="387"/>
                    <a:pt x="434" y="420"/>
                  </a:cubicBezTo>
                  <a:cubicBezTo>
                    <a:pt x="168" y="487"/>
                    <a:pt x="1" y="854"/>
                    <a:pt x="1" y="1388"/>
                  </a:cubicBezTo>
                  <a:lnTo>
                    <a:pt x="1" y="11628"/>
                  </a:lnTo>
                  <a:cubicBezTo>
                    <a:pt x="1" y="12395"/>
                    <a:pt x="334" y="13229"/>
                    <a:pt x="801" y="13496"/>
                  </a:cubicBezTo>
                  <a:lnTo>
                    <a:pt x="2403" y="14430"/>
                  </a:lnTo>
                  <a:lnTo>
                    <a:pt x="2403" y="17566"/>
                  </a:lnTo>
                  <a:lnTo>
                    <a:pt x="2436" y="17533"/>
                  </a:lnTo>
                  <a:lnTo>
                    <a:pt x="2436" y="17566"/>
                  </a:lnTo>
                  <a:lnTo>
                    <a:pt x="2469" y="17533"/>
                  </a:lnTo>
                  <a:lnTo>
                    <a:pt x="2536" y="17499"/>
                  </a:lnTo>
                  <a:lnTo>
                    <a:pt x="2536" y="17533"/>
                  </a:lnTo>
                  <a:lnTo>
                    <a:pt x="2569" y="17499"/>
                  </a:lnTo>
                  <a:lnTo>
                    <a:pt x="2603" y="17466"/>
                  </a:lnTo>
                  <a:lnTo>
                    <a:pt x="2603" y="17499"/>
                  </a:lnTo>
                  <a:lnTo>
                    <a:pt x="2636" y="17466"/>
                  </a:lnTo>
                  <a:lnTo>
                    <a:pt x="2703" y="17432"/>
                  </a:lnTo>
                  <a:lnTo>
                    <a:pt x="2703" y="17466"/>
                  </a:lnTo>
                  <a:lnTo>
                    <a:pt x="2736" y="17432"/>
                  </a:lnTo>
                  <a:lnTo>
                    <a:pt x="2769" y="17399"/>
                  </a:lnTo>
                  <a:lnTo>
                    <a:pt x="2769" y="17432"/>
                  </a:lnTo>
                  <a:lnTo>
                    <a:pt x="2803" y="17399"/>
                  </a:lnTo>
                  <a:lnTo>
                    <a:pt x="2870" y="17366"/>
                  </a:lnTo>
                  <a:lnTo>
                    <a:pt x="2870" y="17399"/>
                  </a:lnTo>
                  <a:lnTo>
                    <a:pt x="2903" y="17366"/>
                  </a:lnTo>
                  <a:lnTo>
                    <a:pt x="2936" y="17332"/>
                  </a:lnTo>
                  <a:lnTo>
                    <a:pt x="2936" y="17366"/>
                  </a:lnTo>
                  <a:lnTo>
                    <a:pt x="2970" y="17332"/>
                  </a:lnTo>
                  <a:lnTo>
                    <a:pt x="2970" y="17366"/>
                  </a:lnTo>
                  <a:lnTo>
                    <a:pt x="3036" y="17299"/>
                  </a:lnTo>
                  <a:lnTo>
                    <a:pt x="3036" y="17332"/>
                  </a:lnTo>
                  <a:lnTo>
                    <a:pt x="3070" y="17299"/>
                  </a:lnTo>
                  <a:lnTo>
                    <a:pt x="3070" y="17399"/>
                  </a:lnTo>
                  <a:lnTo>
                    <a:pt x="3103" y="17332"/>
                  </a:lnTo>
                  <a:lnTo>
                    <a:pt x="3103" y="17366"/>
                  </a:lnTo>
                  <a:lnTo>
                    <a:pt x="3136" y="17332"/>
                  </a:lnTo>
                  <a:lnTo>
                    <a:pt x="3136" y="17366"/>
                  </a:lnTo>
                  <a:lnTo>
                    <a:pt x="3203" y="17299"/>
                  </a:lnTo>
                  <a:lnTo>
                    <a:pt x="3203" y="17332"/>
                  </a:lnTo>
                  <a:lnTo>
                    <a:pt x="3236" y="17299"/>
                  </a:lnTo>
                  <a:lnTo>
                    <a:pt x="3236" y="17332"/>
                  </a:lnTo>
                  <a:lnTo>
                    <a:pt x="3270" y="17266"/>
                  </a:lnTo>
                  <a:lnTo>
                    <a:pt x="3270" y="17299"/>
                  </a:lnTo>
                  <a:lnTo>
                    <a:pt x="3303" y="17266"/>
                  </a:lnTo>
                  <a:lnTo>
                    <a:pt x="3303" y="17299"/>
                  </a:lnTo>
                  <a:lnTo>
                    <a:pt x="3370" y="17232"/>
                  </a:lnTo>
                  <a:lnTo>
                    <a:pt x="3370" y="17266"/>
                  </a:lnTo>
                  <a:lnTo>
                    <a:pt x="3403" y="17232"/>
                  </a:lnTo>
                  <a:lnTo>
                    <a:pt x="3403" y="17266"/>
                  </a:lnTo>
                  <a:lnTo>
                    <a:pt x="3437" y="17199"/>
                  </a:lnTo>
                  <a:lnTo>
                    <a:pt x="3437" y="17232"/>
                  </a:lnTo>
                  <a:lnTo>
                    <a:pt x="3470" y="17199"/>
                  </a:lnTo>
                  <a:lnTo>
                    <a:pt x="3470" y="17232"/>
                  </a:lnTo>
                  <a:lnTo>
                    <a:pt x="3537" y="17199"/>
                  </a:lnTo>
                  <a:lnTo>
                    <a:pt x="3570" y="17166"/>
                  </a:lnTo>
                  <a:lnTo>
                    <a:pt x="3570" y="17199"/>
                  </a:lnTo>
                  <a:lnTo>
                    <a:pt x="3603" y="17166"/>
                  </a:lnTo>
                  <a:lnTo>
                    <a:pt x="3637" y="17132"/>
                  </a:lnTo>
                  <a:lnTo>
                    <a:pt x="3637" y="17166"/>
                  </a:lnTo>
                  <a:lnTo>
                    <a:pt x="3703" y="17132"/>
                  </a:lnTo>
                  <a:lnTo>
                    <a:pt x="5004" y="15965"/>
                  </a:lnTo>
                  <a:lnTo>
                    <a:pt x="12376" y="19801"/>
                  </a:lnTo>
                  <a:cubicBezTo>
                    <a:pt x="12482" y="19864"/>
                    <a:pt x="12574" y="19887"/>
                    <a:pt x="12653" y="19887"/>
                  </a:cubicBezTo>
                  <a:cubicBezTo>
                    <a:pt x="12699" y="19887"/>
                    <a:pt x="12740" y="19880"/>
                    <a:pt x="12777" y="19868"/>
                  </a:cubicBezTo>
                  <a:cubicBezTo>
                    <a:pt x="12810" y="19868"/>
                    <a:pt x="12810" y="19868"/>
                    <a:pt x="12810" y="19834"/>
                  </a:cubicBezTo>
                  <a:lnTo>
                    <a:pt x="12877" y="19834"/>
                  </a:lnTo>
                  <a:cubicBezTo>
                    <a:pt x="13677" y="19501"/>
                    <a:pt x="14178" y="19534"/>
                    <a:pt x="14178" y="18500"/>
                  </a:cubicBezTo>
                  <a:lnTo>
                    <a:pt x="14178" y="8226"/>
                  </a:lnTo>
                  <a:cubicBezTo>
                    <a:pt x="14144" y="7525"/>
                    <a:pt x="13811" y="6691"/>
                    <a:pt x="13344" y="6425"/>
                  </a:cubicBezTo>
                  <a:lnTo>
                    <a:pt x="2069" y="87"/>
                  </a:lnTo>
                  <a:cubicBezTo>
                    <a:pt x="1984" y="23"/>
                    <a:pt x="1900" y="0"/>
                    <a:pt x="18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1206;p22"/>
            <p:cNvSpPr/>
            <p:nvPr/>
          </p:nvSpPr>
          <p:spPr>
            <a:xfrm>
              <a:off x="4574595" y="2646782"/>
              <a:ext cx="342211" cy="508877"/>
            </a:xfrm>
            <a:custGeom>
              <a:avLst/>
              <a:gdLst/>
              <a:ahLst/>
              <a:cxnLst/>
              <a:rect l="l" t="t" r="r" b="b"/>
              <a:pathLst>
                <a:path w="13143" h="19544" extrusionOk="0">
                  <a:moveTo>
                    <a:pt x="550" y="1"/>
                  </a:moveTo>
                  <a:cubicBezTo>
                    <a:pt x="234" y="1"/>
                    <a:pt x="0" y="401"/>
                    <a:pt x="0" y="1014"/>
                  </a:cubicBezTo>
                  <a:lnTo>
                    <a:pt x="0" y="11255"/>
                  </a:lnTo>
                  <a:cubicBezTo>
                    <a:pt x="0" y="12022"/>
                    <a:pt x="367" y="12856"/>
                    <a:pt x="801" y="13123"/>
                  </a:cubicBezTo>
                  <a:lnTo>
                    <a:pt x="2402" y="14057"/>
                  </a:lnTo>
                  <a:lnTo>
                    <a:pt x="2402" y="17192"/>
                  </a:lnTo>
                  <a:lnTo>
                    <a:pt x="4503" y="15324"/>
                  </a:lnTo>
                  <a:lnTo>
                    <a:pt x="12342" y="19461"/>
                  </a:lnTo>
                  <a:cubicBezTo>
                    <a:pt x="12440" y="19517"/>
                    <a:pt x="12533" y="19543"/>
                    <a:pt x="12617" y="19543"/>
                  </a:cubicBezTo>
                  <a:cubicBezTo>
                    <a:pt x="12935" y="19543"/>
                    <a:pt x="13143" y="19166"/>
                    <a:pt x="13143" y="18560"/>
                  </a:cubicBezTo>
                  <a:lnTo>
                    <a:pt x="13143" y="8286"/>
                  </a:lnTo>
                  <a:cubicBezTo>
                    <a:pt x="13143" y="7519"/>
                    <a:pt x="12776" y="6685"/>
                    <a:pt x="12342" y="6418"/>
                  </a:cubicBezTo>
                  <a:lnTo>
                    <a:pt x="801" y="80"/>
                  </a:lnTo>
                  <a:cubicBezTo>
                    <a:pt x="714" y="26"/>
                    <a:pt x="62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1207;p22"/>
            <p:cNvSpPr/>
            <p:nvPr/>
          </p:nvSpPr>
          <p:spPr>
            <a:xfrm>
              <a:off x="4663175" y="2851983"/>
              <a:ext cx="22601" cy="40280"/>
            </a:xfrm>
            <a:custGeom>
              <a:avLst/>
              <a:gdLst/>
              <a:ahLst/>
              <a:cxnLst/>
              <a:rect l="l" t="t" r="r" b="b"/>
              <a:pathLst>
                <a:path w="868" h="1547" extrusionOk="0">
                  <a:moveTo>
                    <a:pt x="305" y="0"/>
                  </a:moveTo>
                  <a:cubicBezTo>
                    <a:pt x="131" y="0"/>
                    <a:pt x="1" y="215"/>
                    <a:pt x="1" y="538"/>
                  </a:cubicBezTo>
                  <a:cubicBezTo>
                    <a:pt x="1" y="939"/>
                    <a:pt x="201" y="1372"/>
                    <a:pt x="434" y="1506"/>
                  </a:cubicBezTo>
                  <a:cubicBezTo>
                    <a:pt x="483" y="1533"/>
                    <a:pt x="530" y="1547"/>
                    <a:pt x="575" y="1547"/>
                  </a:cubicBezTo>
                  <a:cubicBezTo>
                    <a:pt x="743" y="1547"/>
                    <a:pt x="868" y="1355"/>
                    <a:pt x="868" y="1039"/>
                  </a:cubicBezTo>
                  <a:cubicBezTo>
                    <a:pt x="868" y="638"/>
                    <a:pt x="668" y="171"/>
                    <a:pt x="434" y="38"/>
                  </a:cubicBezTo>
                  <a:cubicBezTo>
                    <a:pt x="389" y="12"/>
                    <a:pt x="346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1208;p22"/>
            <p:cNvSpPr/>
            <p:nvPr/>
          </p:nvSpPr>
          <p:spPr>
            <a:xfrm>
              <a:off x="4728321" y="2890962"/>
              <a:ext cx="22601" cy="39525"/>
            </a:xfrm>
            <a:custGeom>
              <a:avLst/>
              <a:gdLst/>
              <a:ahLst/>
              <a:cxnLst/>
              <a:rect l="l" t="t" r="r" b="b"/>
              <a:pathLst>
                <a:path w="868" h="1518" extrusionOk="0">
                  <a:moveTo>
                    <a:pt x="294" y="1"/>
                  </a:moveTo>
                  <a:cubicBezTo>
                    <a:pt x="126" y="1"/>
                    <a:pt x="0" y="192"/>
                    <a:pt x="0" y="509"/>
                  </a:cubicBezTo>
                  <a:cubicBezTo>
                    <a:pt x="0" y="909"/>
                    <a:pt x="201" y="1343"/>
                    <a:pt x="434" y="1476"/>
                  </a:cubicBezTo>
                  <a:cubicBezTo>
                    <a:pt x="483" y="1504"/>
                    <a:pt x="530" y="1518"/>
                    <a:pt x="574" y="1518"/>
                  </a:cubicBezTo>
                  <a:cubicBezTo>
                    <a:pt x="742" y="1518"/>
                    <a:pt x="868" y="1326"/>
                    <a:pt x="868" y="1009"/>
                  </a:cubicBezTo>
                  <a:cubicBezTo>
                    <a:pt x="868" y="609"/>
                    <a:pt x="668" y="175"/>
                    <a:pt x="434" y="42"/>
                  </a:cubicBezTo>
                  <a:cubicBezTo>
                    <a:pt x="385" y="14"/>
                    <a:pt x="338" y="1"/>
                    <a:pt x="2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1209;p22"/>
            <p:cNvSpPr/>
            <p:nvPr/>
          </p:nvSpPr>
          <p:spPr>
            <a:xfrm>
              <a:off x="4794326" y="2929289"/>
              <a:ext cx="21741" cy="40280"/>
            </a:xfrm>
            <a:custGeom>
              <a:avLst/>
              <a:gdLst/>
              <a:ahLst/>
              <a:cxnLst/>
              <a:rect l="l" t="t" r="r" b="b"/>
              <a:pathLst>
                <a:path w="835" h="1547" extrusionOk="0">
                  <a:moveTo>
                    <a:pt x="275" y="0"/>
                  </a:moveTo>
                  <a:cubicBezTo>
                    <a:pt x="109" y="0"/>
                    <a:pt x="1" y="215"/>
                    <a:pt x="1" y="538"/>
                  </a:cubicBezTo>
                  <a:cubicBezTo>
                    <a:pt x="1" y="938"/>
                    <a:pt x="167" y="1372"/>
                    <a:pt x="401" y="1505"/>
                  </a:cubicBezTo>
                  <a:cubicBezTo>
                    <a:pt x="450" y="1533"/>
                    <a:pt x="497" y="1547"/>
                    <a:pt x="541" y="1547"/>
                  </a:cubicBezTo>
                  <a:cubicBezTo>
                    <a:pt x="709" y="1547"/>
                    <a:pt x="834" y="1355"/>
                    <a:pt x="834" y="1038"/>
                  </a:cubicBezTo>
                  <a:cubicBezTo>
                    <a:pt x="834" y="638"/>
                    <a:pt x="634" y="171"/>
                    <a:pt x="401" y="38"/>
                  </a:cubicBezTo>
                  <a:cubicBezTo>
                    <a:pt x="356" y="12"/>
                    <a:pt x="314" y="0"/>
                    <a:pt x="27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1210;p22"/>
            <p:cNvSpPr/>
            <p:nvPr/>
          </p:nvSpPr>
          <p:spPr>
            <a:xfrm>
              <a:off x="5821818" y="3295012"/>
              <a:ext cx="369134" cy="517365"/>
            </a:xfrm>
            <a:custGeom>
              <a:avLst/>
              <a:gdLst/>
              <a:ahLst/>
              <a:cxnLst/>
              <a:rect l="l" t="t" r="r" b="b"/>
              <a:pathLst>
                <a:path w="14177" h="19870" extrusionOk="0">
                  <a:moveTo>
                    <a:pt x="1820" y="0"/>
                  </a:moveTo>
                  <a:cubicBezTo>
                    <a:pt x="1776" y="0"/>
                    <a:pt x="1737" y="11"/>
                    <a:pt x="1701" y="35"/>
                  </a:cubicBezTo>
                  <a:lnTo>
                    <a:pt x="1668" y="35"/>
                  </a:lnTo>
                  <a:cubicBezTo>
                    <a:pt x="1635" y="35"/>
                    <a:pt x="1635" y="68"/>
                    <a:pt x="1601" y="68"/>
                  </a:cubicBezTo>
                  <a:lnTo>
                    <a:pt x="1534" y="68"/>
                  </a:lnTo>
                  <a:cubicBezTo>
                    <a:pt x="1501" y="102"/>
                    <a:pt x="1501" y="102"/>
                    <a:pt x="1501" y="102"/>
                  </a:cubicBezTo>
                  <a:lnTo>
                    <a:pt x="1434" y="102"/>
                  </a:lnTo>
                  <a:cubicBezTo>
                    <a:pt x="1434" y="102"/>
                    <a:pt x="1401" y="102"/>
                    <a:pt x="1401" y="135"/>
                  </a:cubicBezTo>
                  <a:lnTo>
                    <a:pt x="1334" y="135"/>
                  </a:lnTo>
                  <a:cubicBezTo>
                    <a:pt x="1301" y="135"/>
                    <a:pt x="1301" y="169"/>
                    <a:pt x="1268" y="169"/>
                  </a:cubicBezTo>
                  <a:lnTo>
                    <a:pt x="1201" y="169"/>
                  </a:lnTo>
                  <a:cubicBezTo>
                    <a:pt x="1168" y="202"/>
                    <a:pt x="1168" y="202"/>
                    <a:pt x="1168" y="202"/>
                  </a:cubicBezTo>
                  <a:lnTo>
                    <a:pt x="1101" y="202"/>
                  </a:lnTo>
                  <a:cubicBezTo>
                    <a:pt x="1101" y="202"/>
                    <a:pt x="1067" y="202"/>
                    <a:pt x="1067" y="235"/>
                  </a:cubicBezTo>
                  <a:lnTo>
                    <a:pt x="1001" y="235"/>
                  </a:lnTo>
                  <a:cubicBezTo>
                    <a:pt x="967" y="235"/>
                    <a:pt x="967" y="269"/>
                    <a:pt x="934" y="269"/>
                  </a:cubicBezTo>
                  <a:lnTo>
                    <a:pt x="867" y="269"/>
                  </a:lnTo>
                  <a:cubicBezTo>
                    <a:pt x="834" y="302"/>
                    <a:pt x="834" y="302"/>
                    <a:pt x="834" y="302"/>
                  </a:cubicBezTo>
                  <a:lnTo>
                    <a:pt x="767" y="302"/>
                  </a:lnTo>
                  <a:cubicBezTo>
                    <a:pt x="767" y="302"/>
                    <a:pt x="734" y="302"/>
                    <a:pt x="734" y="335"/>
                  </a:cubicBezTo>
                  <a:lnTo>
                    <a:pt x="667" y="335"/>
                  </a:lnTo>
                  <a:cubicBezTo>
                    <a:pt x="634" y="335"/>
                    <a:pt x="634" y="369"/>
                    <a:pt x="600" y="369"/>
                  </a:cubicBezTo>
                  <a:lnTo>
                    <a:pt x="534" y="369"/>
                  </a:lnTo>
                  <a:cubicBezTo>
                    <a:pt x="500" y="402"/>
                    <a:pt x="500" y="402"/>
                    <a:pt x="500" y="402"/>
                  </a:cubicBezTo>
                  <a:lnTo>
                    <a:pt x="434" y="402"/>
                  </a:lnTo>
                  <a:cubicBezTo>
                    <a:pt x="167" y="469"/>
                    <a:pt x="0" y="836"/>
                    <a:pt x="0" y="1369"/>
                  </a:cubicBezTo>
                  <a:lnTo>
                    <a:pt x="0" y="11643"/>
                  </a:lnTo>
                  <a:cubicBezTo>
                    <a:pt x="0" y="12411"/>
                    <a:pt x="367" y="13245"/>
                    <a:pt x="801" y="13511"/>
                  </a:cubicBezTo>
                  <a:lnTo>
                    <a:pt x="2402" y="14445"/>
                  </a:lnTo>
                  <a:lnTo>
                    <a:pt x="2402" y="17581"/>
                  </a:lnTo>
                  <a:lnTo>
                    <a:pt x="2435" y="17548"/>
                  </a:lnTo>
                  <a:lnTo>
                    <a:pt x="2435" y="17581"/>
                  </a:lnTo>
                  <a:lnTo>
                    <a:pt x="2502" y="17514"/>
                  </a:lnTo>
                  <a:lnTo>
                    <a:pt x="2502" y="17548"/>
                  </a:lnTo>
                  <a:lnTo>
                    <a:pt x="2535" y="17514"/>
                  </a:lnTo>
                  <a:lnTo>
                    <a:pt x="2535" y="17548"/>
                  </a:lnTo>
                  <a:lnTo>
                    <a:pt x="2569" y="17481"/>
                  </a:lnTo>
                  <a:lnTo>
                    <a:pt x="2569" y="17514"/>
                  </a:lnTo>
                  <a:lnTo>
                    <a:pt x="2602" y="17481"/>
                  </a:lnTo>
                  <a:lnTo>
                    <a:pt x="2602" y="17514"/>
                  </a:lnTo>
                  <a:lnTo>
                    <a:pt x="2669" y="17448"/>
                  </a:lnTo>
                  <a:lnTo>
                    <a:pt x="2669" y="17481"/>
                  </a:lnTo>
                  <a:lnTo>
                    <a:pt x="2702" y="17448"/>
                  </a:lnTo>
                  <a:lnTo>
                    <a:pt x="2702" y="17514"/>
                  </a:lnTo>
                  <a:lnTo>
                    <a:pt x="2735" y="17481"/>
                  </a:lnTo>
                  <a:lnTo>
                    <a:pt x="2735" y="17514"/>
                  </a:lnTo>
                  <a:lnTo>
                    <a:pt x="2769" y="17448"/>
                  </a:lnTo>
                  <a:lnTo>
                    <a:pt x="2769" y="17481"/>
                  </a:lnTo>
                  <a:lnTo>
                    <a:pt x="2835" y="17448"/>
                  </a:lnTo>
                  <a:lnTo>
                    <a:pt x="2835" y="17481"/>
                  </a:lnTo>
                  <a:lnTo>
                    <a:pt x="2869" y="17414"/>
                  </a:lnTo>
                  <a:lnTo>
                    <a:pt x="2869" y="17448"/>
                  </a:lnTo>
                  <a:lnTo>
                    <a:pt x="2902" y="17414"/>
                  </a:lnTo>
                  <a:lnTo>
                    <a:pt x="2902" y="17448"/>
                  </a:lnTo>
                  <a:lnTo>
                    <a:pt x="2935" y="17381"/>
                  </a:lnTo>
                  <a:lnTo>
                    <a:pt x="2935" y="17414"/>
                  </a:lnTo>
                  <a:lnTo>
                    <a:pt x="3002" y="17381"/>
                  </a:lnTo>
                  <a:lnTo>
                    <a:pt x="3002" y="17414"/>
                  </a:lnTo>
                  <a:lnTo>
                    <a:pt x="3036" y="17347"/>
                  </a:lnTo>
                  <a:lnTo>
                    <a:pt x="3036" y="17381"/>
                  </a:lnTo>
                  <a:lnTo>
                    <a:pt x="3069" y="17347"/>
                  </a:lnTo>
                  <a:lnTo>
                    <a:pt x="3069" y="17381"/>
                  </a:lnTo>
                  <a:lnTo>
                    <a:pt x="3102" y="17347"/>
                  </a:lnTo>
                  <a:lnTo>
                    <a:pt x="3169" y="17314"/>
                  </a:lnTo>
                  <a:lnTo>
                    <a:pt x="3169" y="17347"/>
                  </a:lnTo>
                  <a:lnTo>
                    <a:pt x="3202" y="17314"/>
                  </a:lnTo>
                  <a:lnTo>
                    <a:pt x="3236" y="17281"/>
                  </a:lnTo>
                  <a:lnTo>
                    <a:pt x="3236" y="17314"/>
                  </a:lnTo>
                  <a:lnTo>
                    <a:pt x="3269" y="17281"/>
                  </a:lnTo>
                  <a:lnTo>
                    <a:pt x="3336" y="17247"/>
                  </a:lnTo>
                  <a:lnTo>
                    <a:pt x="3336" y="17281"/>
                  </a:lnTo>
                  <a:lnTo>
                    <a:pt x="3369" y="17247"/>
                  </a:lnTo>
                  <a:lnTo>
                    <a:pt x="3402" y="17214"/>
                  </a:lnTo>
                  <a:lnTo>
                    <a:pt x="3402" y="17247"/>
                  </a:lnTo>
                  <a:lnTo>
                    <a:pt x="3436" y="17214"/>
                  </a:lnTo>
                  <a:lnTo>
                    <a:pt x="3503" y="17181"/>
                  </a:lnTo>
                  <a:lnTo>
                    <a:pt x="3503" y="17214"/>
                  </a:lnTo>
                  <a:lnTo>
                    <a:pt x="3536" y="17181"/>
                  </a:lnTo>
                  <a:lnTo>
                    <a:pt x="3569" y="17147"/>
                  </a:lnTo>
                  <a:lnTo>
                    <a:pt x="3569" y="17181"/>
                  </a:lnTo>
                  <a:lnTo>
                    <a:pt x="3603" y="17147"/>
                  </a:lnTo>
                  <a:lnTo>
                    <a:pt x="3669" y="17114"/>
                  </a:lnTo>
                  <a:lnTo>
                    <a:pt x="3669" y="17147"/>
                  </a:lnTo>
                  <a:lnTo>
                    <a:pt x="3703" y="17114"/>
                  </a:lnTo>
                  <a:lnTo>
                    <a:pt x="5037" y="15946"/>
                  </a:lnTo>
                  <a:lnTo>
                    <a:pt x="12409" y="19783"/>
                  </a:lnTo>
                  <a:cubicBezTo>
                    <a:pt x="12494" y="19846"/>
                    <a:pt x="12578" y="19869"/>
                    <a:pt x="12663" y="19869"/>
                  </a:cubicBezTo>
                  <a:cubicBezTo>
                    <a:pt x="12712" y="19869"/>
                    <a:pt x="12760" y="19861"/>
                    <a:pt x="12809" y="19849"/>
                  </a:cubicBezTo>
                  <a:cubicBezTo>
                    <a:pt x="12809" y="19849"/>
                    <a:pt x="12843" y="19849"/>
                    <a:pt x="12843" y="19816"/>
                  </a:cubicBezTo>
                  <a:lnTo>
                    <a:pt x="12876" y="19816"/>
                  </a:lnTo>
                  <a:cubicBezTo>
                    <a:pt x="13676" y="19482"/>
                    <a:pt x="14177" y="19516"/>
                    <a:pt x="14177" y="18482"/>
                  </a:cubicBezTo>
                  <a:lnTo>
                    <a:pt x="14177" y="8208"/>
                  </a:lnTo>
                  <a:cubicBezTo>
                    <a:pt x="14177" y="7507"/>
                    <a:pt x="13810" y="6673"/>
                    <a:pt x="13376" y="6406"/>
                  </a:cubicBezTo>
                  <a:lnTo>
                    <a:pt x="2102" y="102"/>
                  </a:lnTo>
                  <a:cubicBezTo>
                    <a:pt x="1994" y="37"/>
                    <a:pt x="1900" y="0"/>
                    <a:pt x="18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1211;p22"/>
            <p:cNvSpPr/>
            <p:nvPr/>
          </p:nvSpPr>
          <p:spPr>
            <a:xfrm>
              <a:off x="5822677" y="3305921"/>
              <a:ext cx="343096" cy="508851"/>
            </a:xfrm>
            <a:custGeom>
              <a:avLst/>
              <a:gdLst/>
              <a:ahLst/>
              <a:cxnLst/>
              <a:rect l="l" t="t" r="r" b="b"/>
              <a:pathLst>
                <a:path w="13177" h="19543" extrusionOk="0">
                  <a:moveTo>
                    <a:pt x="540" y="0"/>
                  </a:moveTo>
                  <a:cubicBezTo>
                    <a:pt x="229" y="0"/>
                    <a:pt x="0" y="378"/>
                    <a:pt x="0" y="984"/>
                  </a:cubicBezTo>
                  <a:lnTo>
                    <a:pt x="0" y="11258"/>
                  </a:lnTo>
                  <a:cubicBezTo>
                    <a:pt x="0" y="12025"/>
                    <a:pt x="367" y="12859"/>
                    <a:pt x="801" y="13126"/>
                  </a:cubicBezTo>
                  <a:lnTo>
                    <a:pt x="2402" y="14060"/>
                  </a:lnTo>
                  <a:lnTo>
                    <a:pt x="2402" y="17195"/>
                  </a:lnTo>
                  <a:lnTo>
                    <a:pt x="4504" y="15294"/>
                  </a:lnTo>
                  <a:lnTo>
                    <a:pt x="12376" y="19464"/>
                  </a:lnTo>
                  <a:cubicBezTo>
                    <a:pt x="12463" y="19517"/>
                    <a:pt x="12548" y="19543"/>
                    <a:pt x="12627" y="19543"/>
                  </a:cubicBezTo>
                  <a:cubicBezTo>
                    <a:pt x="12942" y="19543"/>
                    <a:pt x="13176" y="19143"/>
                    <a:pt x="13176" y="18530"/>
                  </a:cubicBezTo>
                  <a:lnTo>
                    <a:pt x="13176" y="8289"/>
                  </a:lnTo>
                  <a:cubicBezTo>
                    <a:pt x="13176" y="7522"/>
                    <a:pt x="12810" y="6688"/>
                    <a:pt x="12376" y="6421"/>
                  </a:cubicBezTo>
                  <a:lnTo>
                    <a:pt x="801" y="83"/>
                  </a:lnTo>
                  <a:cubicBezTo>
                    <a:pt x="710" y="27"/>
                    <a:pt x="622" y="0"/>
                    <a:pt x="54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1212;p22"/>
            <p:cNvSpPr/>
            <p:nvPr/>
          </p:nvSpPr>
          <p:spPr>
            <a:xfrm>
              <a:off x="5912142" y="3511097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264" y="1"/>
                  </a:moveTo>
                  <a:cubicBezTo>
                    <a:pt x="105" y="1"/>
                    <a:pt x="0" y="192"/>
                    <a:pt x="0" y="509"/>
                  </a:cubicBezTo>
                  <a:cubicBezTo>
                    <a:pt x="0" y="909"/>
                    <a:pt x="167" y="1376"/>
                    <a:pt x="400" y="1510"/>
                  </a:cubicBezTo>
                  <a:cubicBezTo>
                    <a:pt x="445" y="1535"/>
                    <a:pt x="489" y="1547"/>
                    <a:pt x="530" y="1547"/>
                  </a:cubicBezTo>
                  <a:cubicBezTo>
                    <a:pt x="703" y="1547"/>
                    <a:pt x="834" y="1333"/>
                    <a:pt x="834" y="1009"/>
                  </a:cubicBezTo>
                  <a:cubicBezTo>
                    <a:pt x="834" y="609"/>
                    <a:pt x="634" y="175"/>
                    <a:pt x="400" y="42"/>
                  </a:cubicBezTo>
                  <a:cubicBezTo>
                    <a:pt x="352" y="14"/>
                    <a:pt x="306" y="1"/>
                    <a:pt x="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1213;p22"/>
            <p:cNvSpPr/>
            <p:nvPr/>
          </p:nvSpPr>
          <p:spPr>
            <a:xfrm>
              <a:off x="5977262" y="3549841"/>
              <a:ext cx="21741" cy="39863"/>
            </a:xfrm>
            <a:custGeom>
              <a:avLst/>
              <a:gdLst/>
              <a:ahLst/>
              <a:cxnLst/>
              <a:rect l="l" t="t" r="r" b="b"/>
              <a:pathLst>
                <a:path w="835" h="1531" extrusionOk="0">
                  <a:moveTo>
                    <a:pt x="285" y="1"/>
                  </a:moveTo>
                  <a:cubicBezTo>
                    <a:pt x="122" y="1"/>
                    <a:pt x="1" y="211"/>
                    <a:pt x="1" y="522"/>
                  </a:cubicBezTo>
                  <a:cubicBezTo>
                    <a:pt x="1" y="922"/>
                    <a:pt x="201" y="1356"/>
                    <a:pt x="435" y="1489"/>
                  </a:cubicBezTo>
                  <a:cubicBezTo>
                    <a:pt x="483" y="1517"/>
                    <a:pt x="529" y="1531"/>
                    <a:pt x="571" y="1531"/>
                  </a:cubicBezTo>
                  <a:cubicBezTo>
                    <a:pt x="730" y="1531"/>
                    <a:pt x="835" y="1339"/>
                    <a:pt x="835" y="1022"/>
                  </a:cubicBezTo>
                  <a:cubicBezTo>
                    <a:pt x="835" y="622"/>
                    <a:pt x="635" y="189"/>
                    <a:pt x="435" y="55"/>
                  </a:cubicBezTo>
                  <a:cubicBezTo>
                    <a:pt x="383" y="18"/>
                    <a:pt x="332" y="1"/>
                    <a:pt x="2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1214;p22"/>
            <p:cNvSpPr/>
            <p:nvPr/>
          </p:nvSpPr>
          <p:spPr>
            <a:xfrm>
              <a:off x="6042407" y="3588402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294" y="1"/>
                  </a:moveTo>
                  <a:cubicBezTo>
                    <a:pt x="126" y="1"/>
                    <a:pt x="1" y="192"/>
                    <a:pt x="1" y="509"/>
                  </a:cubicBezTo>
                  <a:cubicBezTo>
                    <a:pt x="1" y="909"/>
                    <a:pt x="201" y="1343"/>
                    <a:pt x="434" y="1510"/>
                  </a:cubicBezTo>
                  <a:cubicBezTo>
                    <a:pt x="479" y="1535"/>
                    <a:pt x="522" y="1547"/>
                    <a:pt x="561" y="1547"/>
                  </a:cubicBezTo>
                  <a:cubicBezTo>
                    <a:pt x="726" y="1547"/>
                    <a:pt x="835" y="1333"/>
                    <a:pt x="835" y="1009"/>
                  </a:cubicBezTo>
                  <a:cubicBezTo>
                    <a:pt x="835" y="609"/>
                    <a:pt x="668" y="175"/>
                    <a:pt x="434" y="42"/>
                  </a:cubicBezTo>
                  <a:cubicBezTo>
                    <a:pt x="386" y="14"/>
                    <a:pt x="338" y="1"/>
                    <a:pt x="2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1215;p22"/>
            <p:cNvSpPr/>
            <p:nvPr/>
          </p:nvSpPr>
          <p:spPr>
            <a:xfrm>
              <a:off x="3391634" y="262626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39" y="5938"/>
                    <a:pt x="7339" y="4504"/>
                    <a:pt x="7039" y="3970"/>
                  </a:cubicBezTo>
                  <a:cubicBezTo>
                    <a:pt x="6839" y="3637"/>
                    <a:pt x="6339" y="2836"/>
                    <a:pt x="4637" y="901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1216;p22"/>
            <p:cNvSpPr/>
            <p:nvPr/>
          </p:nvSpPr>
          <p:spPr>
            <a:xfrm>
              <a:off x="3391634" y="262626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39" y="5938"/>
                    <a:pt x="7339" y="4504"/>
                    <a:pt x="7039" y="3970"/>
                  </a:cubicBezTo>
                  <a:cubicBezTo>
                    <a:pt x="6839" y="3637"/>
                    <a:pt x="6339" y="2836"/>
                    <a:pt x="4637" y="90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1217;p22"/>
            <p:cNvSpPr/>
            <p:nvPr/>
          </p:nvSpPr>
          <p:spPr>
            <a:xfrm>
              <a:off x="3470683" y="2541148"/>
              <a:ext cx="43457" cy="134666"/>
            </a:xfrm>
            <a:custGeom>
              <a:avLst/>
              <a:gdLst/>
              <a:ahLst/>
              <a:cxnLst/>
              <a:rect l="l" t="t" r="r" b="b"/>
              <a:pathLst>
                <a:path w="1669" h="5172" extrusionOk="0">
                  <a:moveTo>
                    <a:pt x="0" y="1335"/>
                  </a:moveTo>
                  <a:lnTo>
                    <a:pt x="0" y="2936"/>
                  </a:lnTo>
                  <a:lnTo>
                    <a:pt x="0" y="3770"/>
                  </a:lnTo>
                  <a:cubicBezTo>
                    <a:pt x="467" y="4704"/>
                    <a:pt x="1201" y="5171"/>
                    <a:pt x="1668" y="4704"/>
                  </a:cubicBezTo>
                  <a:lnTo>
                    <a:pt x="1668" y="3903"/>
                  </a:lnTo>
                  <a:lnTo>
                    <a:pt x="1668" y="2269"/>
                  </a:lnTo>
                  <a:cubicBezTo>
                    <a:pt x="1668" y="935"/>
                    <a:pt x="0" y="1"/>
                    <a:pt x="0" y="13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1218;p22"/>
            <p:cNvSpPr/>
            <p:nvPr/>
          </p:nvSpPr>
          <p:spPr>
            <a:xfrm>
              <a:off x="3442016" y="2522036"/>
              <a:ext cx="18252" cy="35645"/>
            </a:xfrm>
            <a:custGeom>
              <a:avLst/>
              <a:gdLst/>
              <a:ahLst/>
              <a:cxnLst/>
              <a:rect l="l" t="t" r="r" b="b"/>
              <a:pathLst>
                <a:path w="701" h="1369" extrusionOk="0">
                  <a:moveTo>
                    <a:pt x="201" y="1"/>
                  </a:moveTo>
                  <a:cubicBezTo>
                    <a:pt x="367" y="34"/>
                    <a:pt x="534" y="334"/>
                    <a:pt x="634" y="735"/>
                  </a:cubicBezTo>
                  <a:cubicBezTo>
                    <a:pt x="701" y="1102"/>
                    <a:pt x="668" y="1368"/>
                    <a:pt x="501" y="1368"/>
                  </a:cubicBezTo>
                  <a:cubicBezTo>
                    <a:pt x="367" y="1335"/>
                    <a:pt x="167" y="1035"/>
                    <a:pt x="101" y="635"/>
                  </a:cubicBezTo>
                  <a:cubicBezTo>
                    <a:pt x="0" y="268"/>
                    <a:pt x="67" y="1"/>
                    <a:pt x="2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1219;p22"/>
            <p:cNvSpPr/>
            <p:nvPr/>
          </p:nvSpPr>
          <p:spPr>
            <a:xfrm>
              <a:off x="3523670" y="2569815"/>
              <a:ext cx="18252" cy="33901"/>
            </a:xfrm>
            <a:custGeom>
              <a:avLst/>
              <a:gdLst/>
              <a:ahLst/>
              <a:cxnLst/>
              <a:rect l="l" t="t" r="r" b="b"/>
              <a:pathLst>
                <a:path w="701" h="1302" extrusionOk="0">
                  <a:moveTo>
                    <a:pt x="500" y="134"/>
                  </a:moveTo>
                  <a:cubicBezTo>
                    <a:pt x="367" y="0"/>
                    <a:pt x="200" y="101"/>
                    <a:pt x="100" y="367"/>
                  </a:cubicBezTo>
                  <a:cubicBezTo>
                    <a:pt x="0" y="668"/>
                    <a:pt x="67" y="1001"/>
                    <a:pt x="200" y="1135"/>
                  </a:cubicBezTo>
                  <a:cubicBezTo>
                    <a:pt x="367" y="1301"/>
                    <a:pt x="534" y="1168"/>
                    <a:pt x="634" y="901"/>
                  </a:cubicBezTo>
                  <a:cubicBezTo>
                    <a:pt x="701" y="634"/>
                    <a:pt x="667" y="267"/>
                    <a:pt x="500" y="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1220;p22"/>
            <p:cNvSpPr/>
            <p:nvPr/>
          </p:nvSpPr>
          <p:spPr>
            <a:xfrm>
              <a:off x="3461987" y="2656676"/>
              <a:ext cx="57361" cy="111180"/>
            </a:xfrm>
            <a:custGeom>
              <a:avLst/>
              <a:gdLst/>
              <a:ahLst/>
              <a:cxnLst/>
              <a:rect l="l" t="t" r="r" b="b"/>
              <a:pathLst>
                <a:path w="2203" h="4270" extrusionOk="0">
                  <a:moveTo>
                    <a:pt x="1168" y="334"/>
                  </a:moveTo>
                  <a:cubicBezTo>
                    <a:pt x="1168" y="334"/>
                    <a:pt x="1" y="0"/>
                    <a:pt x="1" y="100"/>
                  </a:cubicBezTo>
                  <a:cubicBezTo>
                    <a:pt x="1" y="200"/>
                    <a:pt x="468" y="3369"/>
                    <a:pt x="468" y="3369"/>
                  </a:cubicBezTo>
                  <a:lnTo>
                    <a:pt x="2002" y="4270"/>
                  </a:lnTo>
                  <a:lnTo>
                    <a:pt x="2202" y="13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1221;p22"/>
            <p:cNvSpPr/>
            <p:nvPr/>
          </p:nvSpPr>
          <p:spPr>
            <a:xfrm>
              <a:off x="3442875" y="2626264"/>
              <a:ext cx="37390" cy="121621"/>
            </a:xfrm>
            <a:custGeom>
              <a:avLst/>
              <a:gdLst/>
              <a:ahLst/>
              <a:cxnLst/>
              <a:rect l="l" t="t" r="r" b="b"/>
              <a:pathLst>
                <a:path w="1436" h="4671" extrusionOk="0">
                  <a:moveTo>
                    <a:pt x="1068" y="1"/>
                  </a:moveTo>
                  <a:lnTo>
                    <a:pt x="1068" y="468"/>
                  </a:lnTo>
                  <a:lnTo>
                    <a:pt x="1435" y="4671"/>
                  </a:lnTo>
                  <a:lnTo>
                    <a:pt x="801" y="4337"/>
                  </a:lnTo>
                  <a:lnTo>
                    <a:pt x="134" y="2169"/>
                  </a:lnTo>
                  <a:lnTo>
                    <a:pt x="801" y="1969"/>
                  </a:lnTo>
                  <a:lnTo>
                    <a:pt x="1" y="1035"/>
                  </a:lnTo>
                  <a:lnTo>
                    <a:pt x="73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1222;p22"/>
            <p:cNvSpPr/>
            <p:nvPr/>
          </p:nvSpPr>
          <p:spPr>
            <a:xfrm>
              <a:off x="3504558" y="2650583"/>
              <a:ext cx="37364" cy="120762"/>
            </a:xfrm>
            <a:custGeom>
              <a:avLst/>
              <a:gdLst/>
              <a:ahLst/>
              <a:cxnLst/>
              <a:rect l="l" t="t" r="r" b="b"/>
              <a:pathLst>
                <a:path w="1435" h="4638" extrusionOk="0">
                  <a:moveTo>
                    <a:pt x="367" y="1"/>
                  </a:moveTo>
                  <a:lnTo>
                    <a:pt x="367" y="501"/>
                  </a:lnTo>
                  <a:lnTo>
                    <a:pt x="0" y="4270"/>
                  </a:lnTo>
                  <a:lnTo>
                    <a:pt x="601" y="4637"/>
                  </a:lnTo>
                  <a:lnTo>
                    <a:pt x="1301" y="3236"/>
                  </a:lnTo>
                  <a:lnTo>
                    <a:pt x="634" y="2302"/>
                  </a:lnTo>
                  <a:lnTo>
                    <a:pt x="1435" y="2302"/>
                  </a:lnTo>
                  <a:lnTo>
                    <a:pt x="801" y="50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1223;p22"/>
            <p:cNvSpPr/>
            <p:nvPr/>
          </p:nvSpPr>
          <p:spPr>
            <a:xfrm>
              <a:off x="3482843" y="2664487"/>
              <a:ext cx="18252" cy="26090"/>
            </a:xfrm>
            <a:custGeom>
              <a:avLst/>
              <a:gdLst/>
              <a:ahLst/>
              <a:cxnLst/>
              <a:rect l="l" t="t" r="r" b="b"/>
              <a:pathLst>
                <a:path w="701" h="1002" extrusionOk="0">
                  <a:moveTo>
                    <a:pt x="0" y="301"/>
                  </a:moveTo>
                  <a:lnTo>
                    <a:pt x="200" y="834"/>
                  </a:lnTo>
                  <a:cubicBezTo>
                    <a:pt x="300" y="868"/>
                    <a:pt x="401" y="934"/>
                    <a:pt x="501" y="1001"/>
                  </a:cubicBezTo>
                  <a:lnTo>
                    <a:pt x="701" y="701"/>
                  </a:lnTo>
                  <a:lnTo>
                    <a:pt x="36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1224;p22"/>
            <p:cNvSpPr/>
            <p:nvPr/>
          </p:nvSpPr>
          <p:spPr>
            <a:xfrm>
              <a:off x="3481098" y="2686203"/>
              <a:ext cx="22601" cy="75587"/>
            </a:xfrm>
            <a:custGeom>
              <a:avLst/>
              <a:gdLst/>
              <a:ahLst/>
              <a:cxnLst/>
              <a:rect l="l" t="t" r="r" b="b"/>
              <a:pathLst>
                <a:path w="868" h="2903" extrusionOk="0">
                  <a:moveTo>
                    <a:pt x="267" y="0"/>
                  </a:moveTo>
                  <a:lnTo>
                    <a:pt x="1" y="2402"/>
                  </a:lnTo>
                  <a:lnTo>
                    <a:pt x="868" y="2902"/>
                  </a:lnTo>
                  <a:lnTo>
                    <a:pt x="568" y="1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1225;p22"/>
            <p:cNvSpPr/>
            <p:nvPr/>
          </p:nvSpPr>
          <p:spPr>
            <a:xfrm>
              <a:off x="3468939" y="2617594"/>
              <a:ext cx="23486" cy="60824"/>
            </a:xfrm>
            <a:custGeom>
              <a:avLst/>
              <a:gdLst/>
              <a:ahLst/>
              <a:cxnLst/>
              <a:rect l="l" t="t" r="r" b="b"/>
              <a:pathLst>
                <a:path w="902" h="2336" extrusionOk="0">
                  <a:moveTo>
                    <a:pt x="67" y="0"/>
                  </a:moveTo>
                  <a:lnTo>
                    <a:pt x="1" y="334"/>
                  </a:lnTo>
                  <a:lnTo>
                    <a:pt x="201" y="2335"/>
                  </a:lnTo>
                  <a:lnTo>
                    <a:pt x="901" y="183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1226;p22"/>
            <p:cNvSpPr/>
            <p:nvPr/>
          </p:nvSpPr>
          <p:spPr>
            <a:xfrm>
              <a:off x="3470683" y="2606294"/>
              <a:ext cx="43457" cy="33693"/>
            </a:xfrm>
            <a:custGeom>
              <a:avLst/>
              <a:gdLst/>
              <a:ahLst/>
              <a:cxnLst/>
              <a:rect l="l" t="t" r="r" b="b"/>
              <a:pathLst>
                <a:path w="1669" h="1294" extrusionOk="0">
                  <a:moveTo>
                    <a:pt x="0" y="0"/>
                  </a:moveTo>
                  <a:lnTo>
                    <a:pt x="0" y="67"/>
                  </a:lnTo>
                  <a:cubicBezTo>
                    <a:pt x="0" y="67"/>
                    <a:pt x="434" y="968"/>
                    <a:pt x="834" y="1201"/>
                  </a:cubicBezTo>
                  <a:cubicBezTo>
                    <a:pt x="934" y="1268"/>
                    <a:pt x="1036" y="1293"/>
                    <a:pt x="1133" y="1293"/>
                  </a:cubicBezTo>
                  <a:cubicBezTo>
                    <a:pt x="1424" y="1293"/>
                    <a:pt x="1668" y="1068"/>
                    <a:pt x="1668" y="1068"/>
                  </a:cubicBezTo>
                  <a:lnTo>
                    <a:pt x="1668" y="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1227;p22"/>
            <p:cNvSpPr/>
            <p:nvPr/>
          </p:nvSpPr>
          <p:spPr>
            <a:xfrm>
              <a:off x="3426394" y="2436060"/>
              <a:ext cx="132036" cy="201530"/>
            </a:xfrm>
            <a:custGeom>
              <a:avLst/>
              <a:gdLst/>
              <a:ahLst/>
              <a:cxnLst/>
              <a:rect l="l" t="t" r="r" b="b"/>
              <a:pathLst>
                <a:path w="5071" h="7740" extrusionOk="0">
                  <a:moveTo>
                    <a:pt x="2535" y="1468"/>
                  </a:moveTo>
                  <a:cubicBezTo>
                    <a:pt x="0" y="0"/>
                    <a:pt x="967" y="5071"/>
                    <a:pt x="1134" y="5504"/>
                  </a:cubicBezTo>
                  <a:cubicBezTo>
                    <a:pt x="1301" y="5971"/>
                    <a:pt x="2135" y="7272"/>
                    <a:pt x="2535" y="7506"/>
                  </a:cubicBezTo>
                  <a:cubicBezTo>
                    <a:pt x="2935" y="7739"/>
                    <a:pt x="3736" y="7372"/>
                    <a:pt x="3936" y="7106"/>
                  </a:cubicBezTo>
                  <a:cubicBezTo>
                    <a:pt x="4103" y="6839"/>
                    <a:pt x="5070" y="2903"/>
                    <a:pt x="2535" y="146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1228;p22"/>
            <p:cNvSpPr/>
            <p:nvPr/>
          </p:nvSpPr>
          <p:spPr>
            <a:xfrm>
              <a:off x="3442016" y="2458973"/>
              <a:ext cx="103369" cy="140394"/>
            </a:xfrm>
            <a:custGeom>
              <a:avLst/>
              <a:gdLst/>
              <a:ahLst/>
              <a:cxnLst/>
              <a:rect l="l" t="t" r="r" b="b"/>
              <a:pathLst>
                <a:path w="3970" h="5392" extrusionOk="0">
                  <a:moveTo>
                    <a:pt x="1735" y="1422"/>
                  </a:moveTo>
                  <a:cubicBezTo>
                    <a:pt x="1768" y="1422"/>
                    <a:pt x="1768" y="1455"/>
                    <a:pt x="1802" y="1455"/>
                  </a:cubicBezTo>
                  <a:lnTo>
                    <a:pt x="1768" y="1455"/>
                  </a:lnTo>
                  <a:lnTo>
                    <a:pt x="1735" y="1422"/>
                  </a:lnTo>
                  <a:close/>
                  <a:moveTo>
                    <a:pt x="1084" y="1"/>
                  </a:moveTo>
                  <a:cubicBezTo>
                    <a:pt x="831" y="1"/>
                    <a:pt x="623" y="78"/>
                    <a:pt x="501" y="221"/>
                  </a:cubicBezTo>
                  <a:cubicBezTo>
                    <a:pt x="0" y="855"/>
                    <a:pt x="167" y="2356"/>
                    <a:pt x="301" y="3457"/>
                  </a:cubicBezTo>
                  <a:cubicBezTo>
                    <a:pt x="301" y="3490"/>
                    <a:pt x="301" y="3524"/>
                    <a:pt x="301" y="3524"/>
                  </a:cubicBezTo>
                  <a:cubicBezTo>
                    <a:pt x="301" y="3524"/>
                    <a:pt x="315" y="3538"/>
                    <a:pt x="335" y="3538"/>
                  </a:cubicBezTo>
                  <a:cubicBezTo>
                    <a:pt x="345" y="3538"/>
                    <a:pt x="356" y="3535"/>
                    <a:pt x="367" y="3524"/>
                  </a:cubicBezTo>
                  <a:cubicBezTo>
                    <a:pt x="367" y="3424"/>
                    <a:pt x="367" y="3257"/>
                    <a:pt x="367" y="3257"/>
                  </a:cubicBezTo>
                  <a:cubicBezTo>
                    <a:pt x="334" y="3090"/>
                    <a:pt x="334" y="2957"/>
                    <a:pt x="301" y="2790"/>
                  </a:cubicBezTo>
                  <a:cubicBezTo>
                    <a:pt x="367" y="2189"/>
                    <a:pt x="634" y="2189"/>
                    <a:pt x="734" y="1489"/>
                  </a:cubicBezTo>
                  <a:cubicBezTo>
                    <a:pt x="768" y="1455"/>
                    <a:pt x="801" y="1422"/>
                    <a:pt x="834" y="1389"/>
                  </a:cubicBezTo>
                  <a:cubicBezTo>
                    <a:pt x="868" y="1322"/>
                    <a:pt x="901" y="1289"/>
                    <a:pt x="934" y="1289"/>
                  </a:cubicBezTo>
                  <a:cubicBezTo>
                    <a:pt x="968" y="1255"/>
                    <a:pt x="968" y="1255"/>
                    <a:pt x="1001" y="1255"/>
                  </a:cubicBezTo>
                  <a:cubicBezTo>
                    <a:pt x="1468" y="1289"/>
                    <a:pt x="1935" y="1822"/>
                    <a:pt x="2369" y="2323"/>
                  </a:cubicBezTo>
                  <a:cubicBezTo>
                    <a:pt x="2536" y="2490"/>
                    <a:pt x="2736" y="2690"/>
                    <a:pt x="2903" y="2790"/>
                  </a:cubicBezTo>
                  <a:cubicBezTo>
                    <a:pt x="2929" y="2799"/>
                    <a:pt x="2951" y="2803"/>
                    <a:pt x="2970" y="2803"/>
                  </a:cubicBezTo>
                  <a:cubicBezTo>
                    <a:pt x="3020" y="2803"/>
                    <a:pt x="3045" y="2772"/>
                    <a:pt x="3069" y="2723"/>
                  </a:cubicBezTo>
                  <a:cubicBezTo>
                    <a:pt x="3269" y="3624"/>
                    <a:pt x="3436" y="4124"/>
                    <a:pt x="3536" y="4758"/>
                  </a:cubicBezTo>
                  <a:cubicBezTo>
                    <a:pt x="3536" y="4858"/>
                    <a:pt x="3503" y="4958"/>
                    <a:pt x="3503" y="5058"/>
                  </a:cubicBezTo>
                  <a:cubicBezTo>
                    <a:pt x="3503" y="5058"/>
                    <a:pt x="3503" y="5225"/>
                    <a:pt x="3503" y="5325"/>
                  </a:cubicBezTo>
                  <a:cubicBezTo>
                    <a:pt x="3503" y="5325"/>
                    <a:pt x="3503" y="5325"/>
                    <a:pt x="3503" y="5358"/>
                  </a:cubicBezTo>
                  <a:cubicBezTo>
                    <a:pt x="3503" y="5358"/>
                    <a:pt x="3536" y="5392"/>
                    <a:pt x="3570" y="5392"/>
                  </a:cubicBezTo>
                  <a:cubicBezTo>
                    <a:pt x="3570" y="5358"/>
                    <a:pt x="3570" y="5358"/>
                    <a:pt x="3570" y="5358"/>
                  </a:cubicBezTo>
                  <a:cubicBezTo>
                    <a:pt x="3570" y="5325"/>
                    <a:pt x="3570" y="5292"/>
                    <a:pt x="3570" y="5258"/>
                  </a:cubicBezTo>
                  <a:cubicBezTo>
                    <a:pt x="3603" y="5191"/>
                    <a:pt x="3603" y="5158"/>
                    <a:pt x="3603" y="5091"/>
                  </a:cubicBezTo>
                  <a:cubicBezTo>
                    <a:pt x="3736" y="4524"/>
                    <a:pt x="3970" y="2123"/>
                    <a:pt x="3069" y="1322"/>
                  </a:cubicBezTo>
                  <a:cubicBezTo>
                    <a:pt x="2468" y="397"/>
                    <a:pt x="1658" y="1"/>
                    <a:pt x="10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1229;p22"/>
            <p:cNvSpPr/>
            <p:nvPr/>
          </p:nvSpPr>
          <p:spPr>
            <a:xfrm>
              <a:off x="3492399" y="2642772"/>
              <a:ext cx="22601" cy="56475"/>
            </a:xfrm>
            <a:custGeom>
              <a:avLst/>
              <a:gdLst/>
              <a:ahLst/>
              <a:cxnLst/>
              <a:rect l="l" t="t" r="r" b="b"/>
              <a:pathLst>
                <a:path w="868" h="2169" extrusionOk="0">
                  <a:moveTo>
                    <a:pt x="834" y="0"/>
                  </a:moveTo>
                  <a:lnTo>
                    <a:pt x="867" y="367"/>
                  </a:lnTo>
                  <a:lnTo>
                    <a:pt x="701" y="2169"/>
                  </a:lnTo>
                  <a:lnTo>
                    <a:pt x="0" y="8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1230;p22"/>
            <p:cNvSpPr/>
            <p:nvPr/>
          </p:nvSpPr>
          <p:spPr>
            <a:xfrm>
              <a:off x="3470683" y="2616709"/>
              <a:ext cx="43457" cy="48664"/>
            </a:xfrm>
            <a:custGeom>
              <a:avLst/>
              <a:gdLst/>
              <a:ahLst/>
              <a:cxnLst/>
              <a:rect l="l" t="t" r="r" b="b"/>
              <a:pathLst>
                <a:path w="1669" h="1869" extrusionOk="0">
                  <a:moveTo>
                    <a:pt x="0" y="1"/>
                  </a:moveTo>
                  <a:lnTo>
                    <a:pt x="0" y="34"/>
                  </a:lnTo>
                  <a:lnTo>
                    <a:pt x="834" y="1869"/>
                  </a:lnTo>
                  <a:lnTo>
                    <a:pt x="1668" y="1001"/>
                  </a:lnTo>
                  <a:lnTo>
                    <a:pt x="1668" y="968"/>
                  </a:lnTo>
                  <a:lnTo>
                    <a:pt x="834" y="18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1231;p22"/>
            <p:cNvSpPr/>
            <p:nvPr/>
          </p:nvSpPr>
          <p:spPr>
            <a:xfrm>
              <a:off x="3488051" y="2686203"/>
              <a:ext cx="8697" cy="4374"/>
            </a:xfrm>
            <a:custGeom>
              <a:avLst/>
              <a:gdLst/>
              <a:ahLst/>
              <a:cxnLst/>
              <a:rect l="l" t="t" r="r" b="b"/>
              <a:pathLst>
                <a:path w="334" h="168" extrusionOk="0">
                  <a:moveTo>
                    <a:pt x="0" y="0"/>
                  </a:moveTo>
                  <a:lnTo>
                    <a:pt x="301" y="167"/>
                  </a:lnTo>
                  <a:lnTo>
                    <a:pt x="334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1232;p22"/>
            <p:cNvSpPr/>
            <p:nvPr/>
          </p:nvSpPr>
          <p:spPr>
            <a:xfrm>
              <a:off x="4645808" y="3306338"/>
              <a:ext cx="200645" cy="186767"/>
            </a:xfrm>
            <a:custGeom>
              <a:avLst/>
              <a:gdLst/>
              <a:ahLst/>
              <a:cxnLst/>
              <a:rect l="l" t="t" r="r" b="b"/>
              <a:pathLst>
                <a:path w="7706" h="7173" extrusionOk="0">
                  <a:moveTo>
                    <a:pt x="3103" y="34"/>
                  </a:moveTo>
                  <a:cubicBezTo>
                    <a:pt x="1401" y="0"/>
                    <a:pt x="868" y="234"/>
                    <a:pt x="668" y="367"/>
                  </a:cubicBezTo>
                  <a:cubicBezTo>
                    <a:pt x="367" y="534"/>
                    <a:pt x="201" y="1768"/>
                    <a:pt x="0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1233;p22"/>
            <p:cNvSpPr/>
            <p:nvPr/>
          </p:nvSpPr>
          <p:spPr>
            <a:xfrm>
              <a:off x="4645808" y="3306338"/>
              <a:ext cx="200645" cy="186767"/>
            </a:xfrm>
            <a:custGeom>
              <a:avLst/>
              <a:gdLst/>
              <a:ahLst/>
              <a:cxnLst/>
              <a:rect l="l" t="t" r="r" b="b"/>
              <a:pathLst>
                <a:path w="7706" h="7173" extrusionOk="0">
                  <a:moveTo>
                    <a:pt x="3103" y="34"/>
                  </a:moveTo>
                  <a:cubicBezTo>
                    <a:pt x="1401" y="0"/>
                    <a:pt x="868" y="234"/>
                    <a:pt x="668" y="367"/>
                  </a:cubicBezTo>
                  <a:cubicBezTo>
                    <a:pt x="367" y="534"/>
                    <a:pt x="201" y="1768"/>
                    <a:pt x="0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1234;p22"/>
            <p:cNvSpPr/>
            <p:nvPr/>
          </p:nvSpPr>
          <p:spPr>
            <a:xfrm>
              <a:off x="4724832" y="3222080"/>
              <a:ext cx="43457" cy="133781"/>
            </a:xfrm>
            <a:custGeom>
              <a:avLst/>
              <a:gdLst/>
              <a:ahLst/>
              <a:cxnLst/>
              <a:rect l="l" t="t" r="r" b="b"/>
              <a:pathLst>
                <a:path w="1669" h="5138" extrusionOk="0">
                  <a:moveTo>
                    <a:pt x="1" y="1302"/>
                  </a:moveTo>
                  <a:lnTo>
                    <a:pt x="1" y="2936"/>
                  </a:lnTo>
                  <a:lnTo>
                    <a:pt x="1" y="3737"/>
                  </a:lnTo>
                  <a:cubicBezTo>
                    <a:pt x="468" y="4704"/>
                    <a:pt x="1202" y="5138"/>
                    <a:pt x="1635" y="4671"/>
                  </a:cubicBezTo>
                  <a:lnTo>
                    <a:pt x="1635" y="3870"/>
                  </a:lnTo>
                  <a:lnTo>
                    <a:pt x="1635" y="2236"/>
                  </a:lnTo>
                  <a:cubicBezTo>
                    <a:pt x="1669" y="935"/>
                    <a:pt x="1" y="1"/>
                    <a:pt x="1" y="130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1235;p22"/>
            <p:cNvSpPr/>
            <p:nvPr/>
          </p:nvSpPr>
          <p:spPr>
            <a:xfrm>
              <a:off x="4696191" y="3202110"/>
              <a:ext cx="18252" cy="36505"/>
            </a:xfrm>
            <a:custGeom>
              <a:avLst/>
              <a:gdLst/>
              <a:ahLst/>
              <a:cxnLst/>
              <a:rect l="l" t="t" r="r" b="b"/>
              <a:pathLst>
                <a:path w="701" h="1402" extrusionOk="0">
                  <a:moveTo>
                    <a:pt x="200" y="34"/>
                  </a:moveTo>
                  <a:cubicBezTo>
                    <a:pt x="334" y="67"/>
                    <a:pt x="534" y="367"/>
                    <a:pt x="601" y="734"/>
                  </a:cubicBezTo>
                  <a:cubicBezTo>
                    <a:pt x="701" y="1101"/>
                    <a:pt x="634" y="1402"/>
                    <a:pt x="501" y="1368"/>
                  </a:cubicBezTo>
                  <a:cubicBezTo>
                    <a:pt x="367" y="1368"/>
                    <a:pt x="167" y="1035"/>
                    <a:pt x="100" y="668"/>
                  </a:cubicBezTo>
                  <a:cubicBezTo>
                    <a:pt x="0" y="301"/>
                    <a:pt x="67" y="1"/>
                    <a:pt x="200" y="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1236;p22"/>
            <p:cNvSpPr/>
            <p:nvPr/>
          </p:nvSpPr>
          <p:spPr>
            <a:xfrm>
              <a:off x="4777818" y="3249889"/>
              <a:ext cx="18278" cy="33901"/>
            </a:xfrm>
            <a:custGeom>
              <a:avLst/>
              <a:gdLst/>
              <a:ahLst/>
              <a:cxnLst/>
              <a:rect l="l" t="t" r="r" b="b"/>
              <a:pathLst>
                <a:path w="702" h="1302" extrusionOk="0">
                  <a:moveTo>
                    <a:pt x="501" y="167"/>
                  </a:moveTo>
                  <a:cubicBezTo>
                    <a:pt x="368" y="0"/>
                    <a:pt x="168" y="134"/>
                    <a:pt x="101" y="400"/>
                  </a:cubicBezTo>
                  <a:cubicBezTo>
                    <a:pt x="1" y="667"/>
                    <a:pt x="67" y="1034"/>
                    <a:pt x="201" y="1168"/>
                  </a:cubicBezTo>
                  <a:cubicBezTo>
                    <a:pt x="368" y="1301"/>
                    <a:pt x="534" y="1201"/>
                    <a:pt x="635" y="934"/>
                  </a:cubicBezTo>
                  <a:cubicBezTo>
                    <a:pt x="701" y="634"/>
                    <a:pt x="668" y="300"/>
                    <a:pt x="501" y="16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1237;p22"/>
            <p:cNvSpPr/>
            <p:nvPr/>
          </p:nvSpPr>
          <p:spPr>
            <a:xfrm>
              <a:off x="4716161" y="3337609"/>
              <a:ext cx="57335" cy="110321"/>
            </a:xfrm>
            <a:custGeom>
              <a:avLst/>
              <a:gdLst/>
              <a:ahLst/>
              <a:cxnLst/>
              <a:rect l="l" t="t" r="r" b="b"/>
              <a:pathLst>
                <a:path w="2202" h="4237" extrusionOk="0">
                  <a:moveTo>
                    <a:pt x="1168" y="300"/>
                  </a:moveTo>
                  <a:cubicBezTo>
                    <a:pt x="1168" y="300"/>
                    <a:pt x="0" y="0"/>
                    <a:pt x="0" y="100"/>
                  </a:cubicBezTo>
                  <a:cubicBezTo>
                    <a:pt x="0" y="200"/>
                    <a:pt x="434" y="3369"/>
                    <a:pt x="434" y="3369"/>
                  </a:cubicBezTo>
                  <a:lnTo>
                    <a:pt x="2002" y="4237"/>
                  </a:lnTo>
                  <a:lnTo>
                    <a:pt x="2202" y="133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1238;p22"/>
            <p:cNvSpPr/>
            <p:nvPr/>
          </p:nvSpPr>
          <p:spPr>
            <a:xfrm>
              <a:off x="4736991" y="3345420"/>
              <a:ext cx="18278" cy="25204"/>
            </a:xfrm>
            <a:custGeom>
              <a:avLst/>
              <a:gdLst/>
              <a:ahLst/>
              <a:cxnLst/>
              <a:rect l="l" t="t" r="r" b="b"/>
              <a:pathLst>
                <a:path w="702" h="968" extrusionOk="0">
                  <a:moveTo>
                    <a:pt x="1" y="301"/>
                  </a:moveTo>
                  <a:lnTo>
                    <a:pt x="201" y="801"/>
                  </a:lnTo>
                  <a:cubicBezTo>
                    <a:pt x="301" y="868"/>
                    <a:pt x="401" y="934"/>
                    <a:pt x="501" y="968"/>
                  </a:cubicBezTo>
                  <a:lnTo>
                    <a:pt x="701" y="701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1239;p22"/>
            <p:cNvSpPr/>
            <p:nvPr/>
          </p:nvSpPr>
          <p:spPr>
            <a:xfrm>
              <a:off x="4735273" y="3366276"/>
              <a:ext cx="22601" cy="75587"/>
            </a:xfrm>
            <a:custGeom>
              <a:avLst/>
              <a:gdLst/>
              <a:ahLst/>
              <a:cxnLst/>
              <a:rect l="l" t="t" r="r" b="b"/>
              <a:pathLst>
                <a:path w="868" h="2903" extrusionOk="0">
                  <a:moveTo>
                    <a:pt x="267" y="0"/>
                  </a:moveTo>
                  <a:lnTo>
                    <a:pt x="0" y="2402"/>
                  </a:lnTo>
                  <a:lnTo>
                    <a:pt x="868" y="2902"/>
                  </a:lnTo>
                  <a:lnTo>
                    <a:pt x="567" y="2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1240;p22"/>
            <p:cNvSpPr/>
            <p:nvPr/>
          </p:nvSpPr>
          <p:spPr>
            <a:xfrm>
              <a:off x="4723113" y="3298527"/>
              <a:ext cx="23460" cy="60824"/>
            </a:xfrm>
            <a:custGeom>
              <a:avLst/>
              <a:gdLst/>
              <a:ahLst/>
              <a:cxnLst/>
              <a:rect l="l" t="t" r="r" b="b"/>
              <a:pathLst>
                <a:path w="901" h="2336" extrusionOk="0">
                  <a:moveTo>
                    <a:pt x="67" y="0"/>
                  </a:moveTo>
                  <a:lnTo>
                    <a:pt x="0" y="334"/>
                  </a:lnTo>
                  <a:lnTo>
                    <a:pt x="200" y="2335"/>
                  </a:lnTo>
                  <a:lnTo>
                    <a:pt x="901" y="18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1241;p22"/>
            <p:cNvSpPr/>
            <p:nvPr/>
          </p:nvSpPr>
          <p:spPr>
            <a:xfrm>
              <a:off x="4724832" y="3287226"/>
              <a:ext cx="43457" cy="33562"/>
            </a:xfrm>
            <a:custGeom>
              <a:avLst/>
              <a:gdLst/>
              <a:ahLst/>
              <a:cxnLst/>
              <a:rect l="l" t="t" r="r" b="b"/>
              <a:pathLst>
                <a:path w="1669" h="1289" extrusionOk="0">
                  <a:moveTo>
                    <a:pt x="1" y="1"/>
                  </a:moveTo>
                  <a:lnTo>
                    <a:pt x="1" y="67"/>
                  </a:lnTo>
                  <a:cubicBezTo>
                    <a:pt x="1" y="67"/>
                    <a:pt x="435" y="935"/>
                    <a:pt x="835" y="1201"/>
                  </a:cubicBezTo>
                  <a:cubicBezTo>
                    <a:pt x="929" y="1264"/>
                    <a:pt x="1025" y="1288"/>
                    <a:pt x="1117" y="1288"/>
                  </a:cubicBezTo>
                  <a:cubicBezTo>
                    <a:pt x="1415" y="1288"/>
                    <a:pt x="1669" y="1035"/>
                    <a:pt x="1669" y="1035"/>
                  </a:cubicBezTo>
                  <a:lnTo>
                    <a:pt x="1669" y="9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1242;p22"/>
            <p:cNvSpPr/>
            <p:nvPr/>
          </p:nvSpPr>
          <p:spPr>
            <a:xfrm>
              <a:off x="4679683" y="3116993"/>
              <a:ext cx="132921" cy="201530"/>
            </a:xfrm>
            <a:custGeom>
              <a:avLst/>
              <a:gdLst/>
              <a:ahLst/>
              <a:cxnLst/>
              <a:rect l="l" t="t" r="r" b="b"/>
              <a:pathLst>
                <a:path w="5105" h="7740" extrusionOk="0">
                  <a:moveTo>
                    <a:pt x="2569" y="1435"/>
                  </a:moveTo>
                  <a:cubicBezTo>
                    <a:pt x="0" y="1"/>
                    <a:pt x="1001" y="5037"/>
                    <a:pt x="1168" y="5471"/>
                  </a:cubicBezTo>
                  <a:cubicBezTo>
                    <a:pt x="1335" y="5971"/>
                    <a:pt x="2169" y="7272"/>
                    <a:pt x="2569" y="7506"/>
                  </a:cubicBezTo>
                  <a:cubicBezTo>
                    <a:pt x="2969" y="7739"/>
                    <a:pt x="3770" y="7372"/>
                    <a:pt x="3970" y="7072"/>
                  </a:cubicBezTo>
                  <a:cubicBezTo>
                    <a:pt x="4137" y="6839"/>
                    <a:pt x="5104" y="2903"/>
                    <a:pt x="2569" y="14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1243;p22"/>
            <p:cNvSpPr/>
            <p:nvPr/>
          </p:nvSpPr>
          <p:spPr>
            <a:xfrm>
              <a:off x="4696191" y="3139359"/>
              <a:ext cx="103369" cy="140082"/>
            </a:xfrm>
            <a:custGeom>
              <a:avLst/>
              <a:gdLst/>
              <a:ahLst/>
              <a:cxnLst/>
              <a:rect l="l" t="t" r="r" b="b"/>
              <a:pathLst>
                <a:path w="3970" h="5380" extrusionOk="0">
                  <a:moveTo>
                    <a:pt x="1103" y="0"/>
                  </a:moveTo>
                  <a:cubicBezTo>
                    <a:pt x="841" y="0"/>
                    <a:pt x="626" y="85"/>
                    <a:pt x="501" y="242"/>
                  </a:cubicBezTo>
                  <a:cubicBezTo>
                    <a:pt x="0" y="876"/>
                    <a:pt x="167" y="2344"/>
                    <a:pt x="267" y="3445"/>
                  </a:cubicBezTo>
                  <a:cubicBezTo>
                    <a:pt x="267" y="3445"/>
                    <a:pt x="300" y="3478"/>
                    <a:pt x="300" y="3478"/>
                  </a:cubicBezTo>
                  <a:cubicBezTo>
                    <a:pt x="300" y="3478"/>
                    <a:pt x="300" y="3511"/>
                    <a:pt x="300" y="3545"/>
                  </a:cubicBezTo>
                  <a:lnTo>
                    <a:pt x="367" y="3545"/>
                  </a:lnTo>
                  <a:cubicBezTo>
                    <a:pt x="367" y="3445"/>
                    <a:pt x="367" y="3278"/>
                    <a:pt x="367" y="3244"/>
                  </a:cubicBezTo>
                  <a:cubicBezTo>
                    <a:pt x="334" y="3111"/>
                    <a:pt x="334" y="2944"/>
                    <a:pt x="300" y="2811"/>
                  </a:cubicBezTo>
                  <a:cubicBezTo>
                    <a:pt x="367" y="2210"/>
                    <a:pt x="634" y="2210"/>
                    <a:pt x="734" y="1477"/>
                  </a:cubicBezTo>
                  <a:cubicBezTo>
                    <a:pt x="767" y="1443"/>
                    <a:pt x="801" y="1410"/>
                    <a:pt x="834" y="1376"/>
                  </a:cubicBezTo>
                  <a:cubicBezTo>
                    <a:pt x="867" y="1343"/>
                    <a:pt x="901" y="1310"/>
                    <a:pt x="934" y="1276"/>
                  </a:cubicBezTo>
                  <a:lnTo>
                    <a:pt x="1001" y="1276"/>
                  </a:lnTo>
                  <a:cubicBezTo>
                    <a:pt x="1468" y="1310"/>
                    <a:pt x="1935" y="1843"/>
                    <a:pt x="2369" y="2310"/>
                  </a:cubicBezTo>
                  <a:cubicBezTo>
                    <a:pt x="2535" y="2511"/>
                    <a:pt x="2735" y="2711"/>
                    <a:pt x="2902" y="2777"/>
                  </a:cubicBezTo>
                  <a:cubicBezTo>
                    <a:pt x="2938" y="2801"/>
                    <a:pt x="2965" y="2812"/>
                    <a:pt x="2986" y="2812"/>
                  </a:cubicBezTo>
                  <a:cubicBezTo>
                    <a:pt x="3026" y="2812"/>
                    <a:pt x="3048" y="2775"/>
                    <a:pt x="3069" y="2711"/>
                  </a:cubicBezTo>
                  <a:cubicBezTo>
                    <a:pt x="3269" y="3645"/>
                    <a:pt x="3436" y="4112"/>
                    <a:pt x="3536" y="4779"/>
                  </a:cubicBezTo>
                  <a:cubicBezTo>
                    <a:pt x="3536" y="4846"/>
                    <a:pt x="3503" y="4946"/>
                    <a:pt x="3503" y="5046"/>
                  </a:cubicBezTo>
                  <a:cubicBezTo>
                    <a:pt x="3503" y="5046"/>
                    <a:pt x="3503" y="5246"/>
                    <a:pt x="3503" y="5346"/>
                  </a:cubicBezTo>
                  <a:cubicBezTo>
                    <a:pt x="3503" y="5346"/>
                    <a:pt x="3536" y="5379"/>
                    <a:pt x="3569" y="5379"/>
                  </a:cubicBezTo>
                  <a:cubicBezTo>
                    <a:pt x="3569" y="5379"/>
                    <a:pt x="3569" y="5346"/>
                    <a:pt x="3569" y="5346"/>
                  </a:cubicBezTo>
                  <a:cubicBezTo>
                    <a:pt x="3569" y="5313"/>
                    <a:pt x="3569" y="5279"/>
                    <a:pt x="3603" y="5246"/>
                  </a:cubicBezTo>
                  <a:cubicBezTo>
                    <a:pt x="3603" y="5213"/>
                    <a:pt x="3603" y="5146"/>
                    <a:pt x="3603" y="5079"/>
                  </a:cubicBezTo>
                  <a:cubicBezTo>
                    <a:pt x="3736" y="4545"/>
                    <a:pt x="3970" y="2144"/>
                    <a:pt x="3069" y="1343"/>
                  </a:cubicBezTo>
                  <a:cubicBezTo>
                    <a:pt x="2474" y="405"/>
                    <a:pt x="1675" y="0"/>
                    <a:pt x="11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1244;p22"/>
            <p:cNvSpPr/>
            <p:nvPr/>
          </p:nvSpPr>
          <p:spPr>
            <a:xfrm>
              <a:off x="4746547" y="3322846"/>
              <a:ext cx="22627" cy="57335"/>
            </a:xfrm>
            <a:custGeom>
              <a:avLst/>
              <a:gdLst/>
              <a:ahLst/>
              <a:cxnLst/>
              <a:rect l="l" t="t" r="r" b="b"/>
              <a:pathLst>
                <a:path w="869" h="2202" extrusionOk="0">
                  <a:moveTo>
                    <a:pt x="835" y="0"/>
                  </a:moveTo>
                  <a:lnTo>
                    <a:pt x="868" y="400"/>
                  </a:lnTo>
                  <a:lnTo>
                    <a:pt x="701" y="2202"/>
                  </a:lnTo>
                  <a:lnTo>
                    <a:pt x="1" y="8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1245;p22"/>
            <p:cNvSpPr/>
            <p:nvPr/>
          </p:nvSpPr>
          <p:spPr>
            <a:xfrm>
              <a:off x="4724832" y="3297641"/>
              <a:ext cx="43457" cy="47805"/>
            </a:xfrm>
            <a:custGeom>
              <a:avLst/>
              <a:gdLst/>
              <a:ahLst/>
              <a:cxnLst/>
              <a:rect l="l" t="t" r="r" b="b"/>
              <a:pathLst>
                <a:path w="1669" h="1836" extrusionOk="0">
                  <a:moveTo>
                    <a:pt x="1" y="1"/>
                  </a:moveTo>
                  <a:lnTo>
                    <a:pt x="1" y="34"/>
                  </a:lnTo>
                  <a:lnTo>
                    <a:pt x="835" y="1835"/>
                  </a:lnTo>
                  <a:lnTo>
                    <a:pt x="1669" y="968"/>
                  </a:lnTo>
                  <a:lnTo>
                    <a:pt x="1669" y="935"/>
                  </a:lnTo>
                  <a:lnTo>
                    <a:pt x="835" y="18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1246;p22"/>
            <p:cNvSpPr/>
            <p:nvPr/>
          </p:nvSpPr>
          <p:spPr>
            <a:xfrm>
              <a:off x="4742225" y="3366276"/>
              <a:ext cx="7837" cy="5234"/>
            </a:xfrm>
            <a:custGeom>
              <a:avLst/>
              <a:gdLst/>
              <a:ahLst/>
              <a:cxnLst/>
              <a:rect l="l" t="t" r="r" b="b"/>
              <a:pathLst>
                <a:path w="301" h="201" extrusionOk="0">
                  <a:moveTo>
                    <a:pt x="0" y="0"/>
                  </a:moveTo>
                  <a:lnTo>
                    <a:pt x="300" y="200"/>
                  </a:lnTo>
                  <a:lnTo>
                    <a:pt x="300" y="20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1247;p22"/>
            <p:cNvSpPr/>
            <p:nvPr/>
          </p:nvSpPr>
          <p:spPr>
            <a:xfrm>
              <a:off x="4705746" y="3231636"/>
              <a:ext cx="86002" cy="86497"/>
            </a:xfrm>
            <a:custGeom>
              <a:avLst/>
              <a:gdLst/>
              <a:ahLst/>
              <a:cxnLst/>
              <a:rect l="l" t="t" r="r" b="b"/>
              <a:pathLst>
                <a:path w="3303" h="3322" extrusionOk="0">
                  <a:moveTo>
                    <a:pt x="0" y="1"/>
                  </a:moveTo>
                  <a:lnTo>
                    <a:pt x="33" y="1068"/>
                  </a:lnTo>
                  <a:cubicBezTo>
                    <a:pt x="33" y="1068"/>
                    <a:pt x="934" y="3136"/>
                    <a:pt x="1635" y="3303"/>
                  </a:cubicBezTo>
                  <a:cubicBezTo>
                    <a:pt x="1701" y="3316"/>
                    <a:pt x="1768" y="3321"/>
                    <a:pt x="1833" y="3321"/>
                  </a:cubicBezTo>
                  <a:cubicBezTo>
                    <a:pt x="2456" y="3321"/>
                    <a:pt x="3002" y="2803"/>
                    <a:pt x="3002" y="2803"/>
                  </a:cubicBezTo>
                  <a:cubicBezTo>
                    <a:pt x="3002" y="2803"/>
                    <a:pt x="3302" y="1068"/>
                    <a:pt x="3302" y="1068"/>
                  </a:cubicBezTo>
                  <a:cubicBezTo>
                    <a:pt x="3302" y="1066"/>
                    <a:pt x="3302" y="1064"/>
                    <a:pt x="3300" y="1064"/>
                  </a:cubicBezTo>
                  <a:cubicBezTo>
                    <a:pt x="3283" y="1064"/>
                    <a:pt x="3169" y="1235"/>
                    <a:pt x="3169" y="1235"/>
                  </a:cubicBezTo>
                  <a:lnTo>
                    <a:pt x="2402" y="1902"/>
                  </a:lnTo>
                  <a:cubicBezTo>
                    <a:pt x="2402" y="1902"/>
                    <a:pt x="2268" y="1468"/>
                    <a:pt x="2102" y="1268"/>
                  </a:cubicBezTo>
                  <a:cubicBezTo>
                    <a:pt x="2035" y="1168"/>
                    <a:pt x="1801" y="1035"/>
                    <a:pt x="1568" y="935"/>
                  </a:cubicBezTo>
                  <a:cubicBezTo>
                    <a:pt x="1468" y="879"/>
                    <a:pt x="1364" y="853"/>
                    <a:pt x="1264" y="853"/>
                  </a:cubicBezTo>
                  <a:cubicBezTo>
                    <a:pt x="1064" y="853"/>
                    <a:pt x="879" y="957"/>
                    <a:pt x="767" y="1135"/>
                  </a:cubicBezTo>
                  <a:lnTo>
                    <a:pt x="667" y="13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1248;p22"/>
            <p:cNvSpPr/>
            <p:nvPr/>
          </p:nvSpPr>
          <p:spPr>
            <a:xfrm>
              <a:off x="5818329" y="4011590"/>
              <a:ext cx="200671" cy="186767"/>
            </a:xfrm>
            <a:custGeom>
              <a:avLst/>
              <a:gdLst/>
              <a:ahLst/>
              <a:cxnLst/>
              <a:rect l="l" t="t" r="r" b="b"/>
              <a:pathLst>
                <a:path w="7707" h="7173" extrusionOk="0">
                  <a:moveTo>
                    <a:pt x="3103" y="34"/>
                  </a:moveTo>
                  <a:cubicBezTo>
                    <a:pt x="1402" y="0"/>
                    <a:pt x="868" y="234"/>
                    <a:pt x="668" y="334"/>
                  </a:cubicBezTo>
                  <a:cubicBezTo>
                    <a:pt x="368" y="534"/>
                    <a:pt x="201" y="1735"/>
                    <a:pt x="1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1249;p22"/>
            <p:cNvSpPr/>
            <p:nvPr/>
          </p:nvSpPr>
          <p:spPr>
            <a:xfrm>
              <a:off x="5818329" y="4011590"/>
              <a:ext cx="200671" cy="186767"/>
            </a:xfrm>
            <a:custGeom>
              <a:avLst/>
              <a:gdLst/>
              <a:ahLst/>
              <a:cxnLst/>
              <a:rect l="l" t="t" r="r" b="b"/>
              <a:pathLst>
                <a:path w="7707" h="7173" extrusionOk="0">
                  <a:moveTo>
                    <a:pt x="3103" y="34"/>
                  </a:moveTo>
                  <a:cubicBezTo>
                    <a:pt x="1402" y="0"/>
                    <a:pt x="868" y="234"/>
                    <a:pt x="668" y="334"/>
                  </a:cubicBezTo>
                  <a:cubicBezTo>
                    <a:pt x="368" y="534"/>
                    <a:pt x="201" y="1735"/>
                    <a:pt x="1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1250;p22"/>
            <p:cNvSpPr/>
            <p:nvPr/>
          </p:nvSpPr>
          <p:spPr>
            <a:xfrm>
              <a:off x="5897378" y="3927332"/>
              <a:ext cx="42571" cy="133781"/>
            </a:xfrm>
            <a:custGeom>
              <a:avLst/>
              <a:gdLst/>
              <a:ahLst/>
              <a:cxnLst/>
              <a:rect l="l" t="t" r="r" b="b"/>
              <a:pathLst>
                <a:path w="1635" h="5138" extrusionOk="0">
                  <a:moveTo>
                    <a:pt x="0" y="1302"/>
                  </a:moveTo>
                  <a:lnTo>
                    <a:pt x="0" y="2936"/>
                  </a:lnTo>
                  <a:lnTo>
                    <a:pt x="0" y="3737"/>
                  </a:lnTo>
                  <a:cubicBezTo>
                    <a:pt x="434" y="4704"/>
                    <a:pt x="1201" y="5138"/>
                    <a:pt x="1635" y="4671"/>
                  </a:cubicBezTo>
                  <a:lnTo>
                    <a:pt x="1635" y="3870"/>
                  </a:lnTo>
                  <a:lnTo>
                    <a:pt x="1635" y="2236"/>
                  </a:lnTo>
                  <a:cubicBezTo>
                    <a:pt x="1635" y="935"/>
                    <a:pt x="0" y="1"/>
                    <a:pt x="0" y="130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1251;p22"/>
            <p:cNvSpPr/>
            <p:nvPr/>
          </p:nvSpPr>
          <p:spPr>
            <a:xfrm>
              <a:off x="5868711" y="3907361"/>
              <a:ext cx="18252" cy="36505"/>
            </a:xfrm>
            <a:custGeom>
              <a:avLst/>
              <a:gdLst/>
              <a:ahLst/>
              <a:cxnLst/>
              <a:rect l="l" t="t" r="r" b="b"/>
              <a:pathLst>
                <a:path w="701" h="1402" extrusionOk="0">
                  <a:moveTo>
                    <a:pt x="200" y="34"/>
                  </a:moveTo>
                  <a:cubicBezTo>
                    <a:pt x="334" y="34"/>
                    <a:pt x="534" y="367"/>
                    <a:pt x="601" y="734"/>
                  </a:cubicBezTo>
                  <a:cubicBezTo>
                    <a:pt x="701" y="1101"/>
                    <a:pt x="634" y="1402"/>
                    <a:pt x="501" y="1368"/>
                  </a:cubicBezTo>
                  <a:cubicBezTo>
                    <a:pt x="367" y="1335"/>
                    <a:pt x="167" y="1035"/>
                    <a:pt x="100" y="668"/>
                  </a:cubicBezTo>
                  <a:cubicBezTo>
                    <a:pt x="0" y="301"/>
                    <a:pt x="67" y="1"/>
                    <a:pt x="200" y="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1252;p22"/>
            <p:cNvSpPr/>
            <p:nvPr/>
          </p:nvSpPr>
          <p:spPr>
            <a:xfrm>
              <a:off x="5950339" y="3955140"/>
              <a:ext cx="18278" cy="33901"/>
            </a:xfrm>
            <a:custGeom>
              <a:avLst/>
              <a:gdLst/>
              <a:ahLst/>
              <a:cxnLst/>
              <a:rect l="l" t="t" r="r" b="b"/>
              <a:pathLst>
                <a:path w="702" h="1302" extrusionOk="0">
                  <a:moveTo>
                    <a:pt x="501" y="167"/>
                  </a:moveTo>
                  <a:cubicBezTo>
                    <a:pt x="368" y="0"/>
                    <a:pt x="168" y="134"/>
                    <a:pt x="101" y="401"/>
                  </a:cubicBezTo>
                  <a:cubicBezTo>
                    <a:pt x="1" y="667"/>
                    <a:pt x="68" y="1034"/>
                    <a:pt x="201" y="1168"/>
                  </a:cubicBezTo>
                  <a:cubicBezTo>
                    <a:pt x="334" y="1301"/>
                    <a:pt x="535" y="1201"/>
                    <a:pt x="601" y="934"/>
                  </a:cubicBezTo>
                  <a:cubicBezTo>
                    <a:pt x="701" y="634"/>
                    <a:pt x="635" y="300"/>
                    <a:pt x="501" y="16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1253;p22"/>
            <p:cNvSpPr/>
            <p:nvPr/>
          </p:nvSpPr>
          <p:spPr>
            <a:xfrm>
              <a:off x="5888682" y="4042861"/>
              <a:ext cx="56475" cy="110321"/>
            </a:xfrm>
            <a:custGeom>
              <a:avLst/>
              <a:gdLst/>
              <a:ahLst/>
              <a:cxnLst/>
              <a:rect l="l" t="t" r="r" b="b"/>
              <a:pathLst>
                <a:path w="2169" h="4237" extrusionOk="0">
                  <a:moveTo>
                    <a:pt x="1168" y="301"/>
                  </a:moveTo>
                  <a:cubicBezTo>
                    <a:pt x="1168" y="301"/>
                    <a:pt x="1" y="0"/>
                    <a:pt x="1" y="100"/>
                  </a:cubicBezTo>
                  <a:cubicBezTo>
                    <a:pt x="1" y="167"/>
                    <a:pt x="434" y="3369"/>
                    <a:pt x="434" y="3369"/>
                  </a:cubicBezTo>
                  <a:lnTo>
                    <a:pt x="2002" y="4237"/>
                  </a:lnTo>
                  <a:lnTo>
                    <a:pt x="2169" y="133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1254;p22"/>
            <p:cNvSpPr/>
            <p:nvPr/>
          </p:nvSpPr>
          <p:spPr>
            <a:xfrm>
              <a:off x="5868711" y="4012449"/>
              <a:ext cx="38249" cy="121621"/>
            </a:xfrm>
            <a:custGeom>
              <a:avLst/>
              <a:gdLst/>
              <a:ahLst/>
              <a:cxnLst/>
              <a:rect l="l" t="t" r="r" b="b"/>
              <a:pathLst>
                <a:path w="1469" h="4671" extrusionOk="0">
                  <a:moveTo>
                    <a:pt x="1101" y="1"/>
                  </a:moveTo>
                  <a:lnTo>
                    <a:pt x="1101" y="468"/>
                  </a:lnTo>
                  <a:lnTo>
                    <a:pt x="1468" y="4671"/>
                  </a:lnTo>
                  <a:lnTo>
                    <a:pt x="834" y="4304"/>
                  </a:lnTo>
                  <a:lnTo>
                    <a:pt x="167" y="2136"/>
                  </a:lnTo>
                  <a:lnTo>
                    <a:pt x="801" y="1969"/>
                  </a:lnTo>
                  <a:lnTo>
                    <a:pt x="0" y="1035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1255;p22"/>
            <p:cNvSpPr/>
            <p:nvPr/>
          </p:nvSpPr>
          <p:spPr>
            <a:xfrm>
              <a:off x="5930368" y="4036768"/>
              <a:ext cx="38249" cy="119903"/>
            </a:xfrm>
            <a:custGeom>
              <a:avLst/>
              <a:gdLst/>
              <a:ahLst/>
              <a:cxnLst/>
              <a:rect l="l" t="t" r="r" b="b"/>
              <a:pathLst>
                <a:path w="1469" h="4605" extrusionOk="0">
                  <a:moveTo>
                    <a:pt x="368" y="1"/>
                  </a:moveTo>
                  <a:lnTo>
                    <a:pt x="368" y="468"/>
                  </a:lnTo>
                  <a:lnTo>
                    <a:pt x="1" y="4271"/>
                  </a:lnTo>
                  <a:lnTo>
                    <a:pt x="634" y="4604"/>
                  </a:lnTo>
                  <a:lnTo>
                    <a:pt x="1302" y="3236"/>
                  </a:lnTo>
                  <a:lnTo>
                    <a:pt x="668" y="2302"/>
                  </a:lnTo>
                  <a:lnTo>
                    <a:pt x="1468" y="2269"/>
                  </a:lnTo>
                  <a:lnTo>
                    <a:pt x="801" y="50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1256;p22"/>
            <p:cNvSpPr/>
            <p:nvPr/>
          </p:nvSpPr>
          <p:spPr>
            <a:xfrm>
              <a:off x="5909538" y="4050672"/>
              <a:ext cx="18252" cy="25204"/>
            </a:xfrm>
            <a:custGeom>
              <a:avLst/>
              <a:gdLst/>
              <a:ahLst/>
              <a:cxnLst/>
              <a:rect l="l" t="t" r="r" b="b"/>
              <a:pathLst>
                <a:path w="701" h="968" extrusionOk="0">
                  <a:moveTo>
                    <a:pt x="0" y="301"/>
                  </a:moveTo>
                  <a:lnTo>
                    <a:pt x="200" y="801"/>
                  </a:lnTo>
                  <a:cubicBezTo>
                    <a:pt x="300" y="868"/>
                    <a:pt x="400" y="935"/>
                    <a:pt x="500" y="968"/>
                  </a:cubicBezTo>
                  <a:lnTo>
                    <a:pt x="701" y="701"/>
                  </a:lnTo>
                  <a:lnTo>
                    <a:pt x="36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1257;p22"/>
            <p:cNvSpPr/>
            <p:nvPr/>
          </p:nvSpPr>
          <p:spPr>
            <a:xfrm>
              <a:off x="5906934" y="4071528"/>
              <a:ext cx="23460" cy="75587"/>
            </a:xfrm>
            <a:custGeom>
              <a:avLst/>
              <a:gdLst/>
              <a:ahLst/>
              <a:cxnLst/>
              <a:rect l="l" t="t" r="r" b="b"/>
              <a:pathLst>
                <a:path w="901" h="2903" extrusionOk="0">
                  <a:moveTo>
                    <a:pt x="300" y="0"/>
                  </a:moveTo>
                  <a:lnTo>
                    <a:pt x="0" y="2402"/>
                  </a:lnTo>
                  <a:lnTo>
                    <a:pt x="901" y="2902"/>
                  </a:lnTo>
                  <a:lnTo>
                    <a:pt x="600" y="16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1258;p22"/>
            <p:cNvSpPr/>
            <p:nvPr/>
          </p:nvSpPr>
          <p:spPr>
            <a:xfrm>
              <a:off x="5895634" y="4003778"/>
              <a:ext cx="23486" cy="60824"/>
            </a:xfrm>
            <a:custGeom>
              <a:avLst/>
              <a:gdLst/>
              <a:ahLst/>
              <a:cxnLst/>
              <a:rect l="l" t="t" r="r" b="b"/>
              <a:pathLst>
                <a:path w="902" h="2336" extrusionOk="0">
                  <a:moveTo>
                    <a:pt x="67" y="0"/>
                  </a:moveTo>
                  <a:lnTo>
                    <a:pt x="0" y="334"/>
                  </a:lnTo>
                  <a:lnTo>
                    <a:pt x="201" y="2335"/>
                  </a:lnTo>
                  <a:lnTo>
                    <a:pt x="901" y="180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1259;p22"/>
            <p:cNvSpPr/>
            <p:nvPr/>
          </p:nvSpPr>
          <p:spPr>
            <a:xfrm>
              <a:off x="5897378" y="3991619"/>
              <a:ext cx="42571" cy="34057"/>
            </a:xfrm>
            <a:custGeom>
              <a:avLst/>
              <a:gdLst/>
              <a:ahLst/>
              <a:cxnLst/>
              <a:rect l="l" t="t" r="r" b="b"/>
              <a:pathLst>
                <a:path w="1635" h="1308" extrusionOk="0">
                  <a:moveTo>
                    <a:pt x="0" y="0"/>
                  </a:moveTo>
                  <a:lnTo>
                    <a:pt x="0" y="100"/>
                  </a:lnTo>
                  <a:cubicBezTo>
                    <a:pt x="0" y="100"/>
                    <a:pt x="400" y="968"/>
                    <a:pt x="834" y="1234"/>
                  </a:cubicBezTo>
                  <a:cubicBezTo>
                    <a:pt x="924" y="1287"/>
                    <a:pt x="1015" y="1308"/>
                    <a:pt x="1101" y="1308"/>
                  </a:cubicBezTo>
                  <a:cubicBezTo>
                    <a:pt x="1395" y="1308"/>
                    <a:pt x="1635" y="1068"/>
                    <a:pt x="1635" y="1068"/>
                  </a:cubicBezTo>
                  <a:lnTo>
                    <a:pt x="1635" y="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1260;p22"/>
            <p:cNvSpPr/>
            <p:nvPr/>
          </p:nvSpPr>
          <p:spPr>
            <a:xfrm>
              <a:off x="5852203" y="3822245"/>
              <a:ext cx="132921" cy="201530"/>
            </a:xfrm>
            <a:custGeom>
              <a:avLst/>
              <a:gdLst/>
              <a:ahLst/>
              <a:cxnLst/>
              <a:rect l="l" t="t" r="r" b="b"/>
              <a:pathLst>
                <a:path w="5105" h="7740" extrusionOk="0">
                  <a:moveTo>
                    <a:pt x="2569" y="1435"/>
                  </a:moveTo>
                  <a:cubicBezTo>
                    <a:pt x="1" y="1"/>
                    <a:pt x="1001" y="5038"/>
                    <a:pt x="1168" y="5471"/>
                  </a:cubicBezTo>
                  <a:cubicBezTo>
                    <a:pt x="1335" y="5972"/>
                    <a:pt x="2135" y="7272"/>
                    <a:pt x="2569" y="7506"/>
                  </a:cubicBezTo>
                  <a:cubicBezTo>
                    <a:pt x="2969" y="7739"/>
                    <a:pt x="3770" y="7339"/>
                    <a:pt x="3970" y="7072"/>
                  </a:cubicBezTo>
                  <a:cubicBezTo>
                    <a:pt x="4137" y="6839"/>
                    <a:pt x="5104" y="2903"/>
                    <a:pt x="2569" y="14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1261;p22"/>
            <p:cNvSpPr/>
            <p:nvPr/>
          </p:nvSpPr>
          <p:spPr>
            <a:xfrm>
              <a:off x="5867826" y="3844611"/>
              <a:ext cx="104254" cy="140082"/>
            </a:xfrm>
            <a:custGeom>
              <a:avLst/>
              <a:gdLst/>
              <a:ahLst/>
              <a:cxnLst/>
              <a:rect l="l" t="t" r="r" b="b"/>
              <a:pathLst>
                <a:path w="4004" h="5380" extrusionOk="0">
                  <a:moveTo>
                    <a:pt x="1111" y="0"/>
                  </a:moveTo>
                  <a:cubicBezTo>
                    <a:pt x="845" y="0"/>
                    <a:pt x="627" y="85"/>
                    <a:pt x="501" y="242"/>
                  </a:cubicBezTo>
                  <a:cubicBezTo>
                    <a:pt x="1" y="876"/>
                    <a:pt x="201" y="2344"/>
                    <a:pt x="301" y="3445"/>
                  </a:cubicBezTo>
                  <a:cubicBezTo>
                    <a:pt x="301" y="3445"/>
                    <a:pt x="301" y="3478"/>
                    <a:pt x="301" y="3478"/>
                  </a:cubicBezTo>
                  <a:cubicBezTo>
                    <a:pt x="301" y="3478"/>
                    <a:pt x="335" y="3511"/>
                    <a:pt x="335" y="3511"/>
                  </a:cubicBezTo>
                  <a:cubicBezTo>
                    <a:pt x="335" y="3545"/>
                    <a:pt x="368" y="3545"/>
                    <a:pt x="368" y="3545"/>
                  </a:cubicBezTo>
                  <a:cubicBezTo>
                    <a:pt x="401" y="3445"/>
                    <a:pt x="368" y="3244"/>
                    <a:pt x="368" y="3244"/>
                  </a:cubicBezTo>
                  <a:cubicBezTo>
                    <a:pt x="368" y="3111"/>
                    <a:pt x="335" y="2944"/>
                    <a:pt x="335" y="2811"/>
                  </a:cubicBezTo>
                  <a:cubicBezTo>
                    <a:pt x="401" y="2210"/>
                    <a:pt x="635" y="2210"/>
                    <a:pt x="768" y="1477"/>
                  </a:cubicBezTo>
                  <a:cubicBezTo>
                    <a:pt x="802" y="1443"/>
                    <a:pt x="835" y="1410"/>
                    <a:pt x="868" y="1376"/>
                  </a:cubicBezTo>
                  <a:cubicBezTo>
                    <a:pt x="902" y="1343"/>
                    <a:pt x="935" y="1310"/>
                    <a:pt x="968" y="1276"/>
                  </a:cubicBezTo>
                  <a:cubicBezTo>
                    <a:pt x="1002" y="1276"/>
                    <a:pt x="1002" y="1276"/>
                    <a:pt x="1035" y="1243"/>
                  </a:cubicBezTo>
                  <a:cubicBezTo>
                    <a:pt x="1502" y="1310"/>
                    <a:pt x="1969" y="1843"/>
                    <a:pt x="2403" y="2310"/>
                  </a:cubicBezTo>
                  <a:cubicBezTo>
                    <a:pt x="2569" y="2511"/>
                    <a:pt x="2770" y="2711"/>
                    <a:pt x="2936" y="2811"/>
                  </a:cubicBezTo>
                  <a:cubicBezTo>
                    <a:pt x="2961" y="2819"/>
                    <a:pt x="2982" y="2823"/>
                    <a:pt x="3000" y="2823"/>
                  </a:cubicBezTo>
                  <a:cubicBezTo>
                    <a:pt x="3053" y="2823"/>
                    <a:pt x="3078" y="2786"/>
                    <a:pt x="3103" y="2711"/>
                  </a:cubicBezTo>
                  <a:cubicBezTo>
                    <a:pt x="3303" y="3645"/>
                    <a:pt x="3470" y="4112"/>
                    <a:pt x="3570" y="4779"/>
                  </a:cubicBezTo>
                  <a:cubicBezTo>
                    <a:pt x="3570" y="4846"/>
                    <a:pt x="3537" y="4946"/>
                    <a:pt x="3537" y="5046"/>
                  </a:cubicBezTo>
                  <a:cubicBezTo>
                    <a:pt x="3537" y="5046"/>
                    <a:pt x="3537" y="5246"/>
                    <a:pt x="3537" y="5346"/>
                  </a:cubicBezTo>
                  <a:cubicBezTo>
                    <a:pt x="3537" y="5346"/>
                    <a:pt x="3570" y="5379"/>
                    <a:pt x="3570" y="5379"/>
                  </a:cubicBezTo>
                  <a:cubicBezTo>
                    <a:pt x="3604" y="5379"/>
                    <a:pt x="3604" y="5346"/>
                    <a:pt x="3604" y="5346"/>
                  </a:cubicBezTo>
                  <a:cubicBezTo>
                    <a:pt x="3604" y="5313"/>
                    <a:pt x="3604" y="5279"/>
                    <a:pt x="3604" y="5246"/>
                  </a:cubicBezTo>
                  <a:cubicBezTo>
                    <a:pt x="3604" y="5213"/>
                    <a:pt x="3637" y="5146"/>
                    <a:pt x="3637" y="5079"/>
                  </a:cubicBezTo>
                  <a:cubicBezTo>
                    <a:pt x="3770" y="4545"/>
                    <a:pt x="4004" y="2144"/>
                    <a:pt x="3103" y="1343"/>
                  </a:cubicBezTo>
                  <a:cubicBezTo>
                    <a:pt x="2508" y="405"/>
                    <a:pt x="1694" y="0"/>
                    <a:pt x="11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1262;p22"/>
            <p:cNvSpPr/>
            <p:nvPr/>
          </p:nvSpPr>
          <p:spPr>
            <a:xfrm>
              <a:off x="5919094" y="4028097"/>
              <a:ext cx="22601" cy="57335"/>
            </a:xfrm>
            <a:custGeom>
              <a:avLst/>
              <a:gdLst/>
              <a:ahLst/>
              <a:cxnLst/>
              <a:rect l="l" t="t" r="r" b="b"/>
              <a:pathLst>
                <a:path w="868" h="2202" extrusionOk="0">
                  <a:moveTo>
                    <a:pt x="801" y="0"/>
                  </a:moveTo>
                  <a:lnTo>
                    <a:pt x="867" y="401"/>
                  </a:lnTo>
                  <a:lnTo>
                    <a:pt x="667" y="2202"/>
                  </a:lnTo>
                  <a:lnTo>
                    <a:pt x="0" y="8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1263;p22"/>
            <p:cNvSpPr/>
            <p:nvPr/>
          </p:nvSpPr>
          <p:spPr>
            <a:xfrm>
              <a:off x="5897378" y="4002893"/>
              <a:ext cx="42571" cy="47805"/>
            </a:xfrm>
            <a:custGeom>
              <a:avLst/>
              <a:gdLst/>
              <a:ahLst/>
              <a:cxnLst/>
              <a:rect l="l" t="t" r="r" b="b"/>
              <a:pathLst>
                <a:path w="1635" h="1836" extrusionOk="0">
                  <a:moveTo>
                    <a:pt x="0" y="1"/>
                  </a:moveTo>
                  <a:lnTo>
                    <a:pt x="0" y="34"/>
                  </a:lnTo>
                  <a:lnTo>
                    <a:pt x="834" y="1836"/>
                  </a:lnTo>
                  <a:lnTo>
                    <a:pt x="1635" y="968"/>
                  </a:lnTo>
                  <a:lnTo>
                    <a:pt x="1635" y="935"/>
                  </a:lnTo>
                  <a:lnTo>
                    <a:pt x="834" y="18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1264;p22"/>
            <p:cNvSpPr/>
            <p:nvPr/>
          </p:nvSpPr>
          <p:spPr>
            <a:xfrm>
              <a:off x="5914746" y="4071528"/>
              <a:ext cx="7837" cy="5234"/>
            </a:xfrm>
            <a:custGeom>
              <a:avLst/>
              <a:gdLst/>
              <a:ahLst/>
              <a:cxnLst/>
              <a:rect l="l" t="t" r="r" b="b"/>
              <a:pathLst>
                <a:path w="301" h="201" extrusionOk="0">
                  <a:moveTo>
                    <a:pt x="0" y="0"/>
                  </a:moveTo>
                  <a:lnTo>
                    <a:pt x="300" y="167"/>
                  </a:lnTo>
                  <a:lnTo>
                    <a:pt x="3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1265;p22"/>
            <p:cNvSpPr/>
            <p:nvPr/>
          </p:nvSpPr>
          <p:spPr>
            <a:xfrm>
              <a:off x="5443128" y="2836465"/>
              <a:ext cx="200645" cy="185882"/>
            </a:xfrm>
            <a:custGeom>
              <a:avLst/>
              <a:gdLst/>
              <a:ahLst/>
              <a:cxnLst/>
              <a:rect l="l" t="t" r="r" b="b"/>
              <a:pathLst>
                <a:path w="7706" h="7139" extrusionOk="0">
                  <a:moveTo>
                    <a:pt x="3103" y="0"/>
                  </a:moveTo>
                  <a:cubicBezTo>
                    <a:pt x="1401" y="0"/>
                    <a:pt x="868" y="200"/>
                    <a:pt x="667" y="334"/>
                  </a:cubicBezTo>
                  <a:cubicBezTo>
                    <a:pt x="367" y="500"/>
                    <a:pt x="200" y="1735"/>
                    <a:pt x="0" y="2735"/>
                  </a:cubicBezTo>
                  <a:lnTo>
                    <a:pt x="3836" y="4937"/>
                  </a:lnTo>
                  <a:lnTo>
                    <a:pt x="7706" y="7139"/>
                  </a:lnTo>
                  <a:cubicBezTo>
                    <a:pt x="7506" y="5904"/>
                    <a:pt x="7339" y="4503"/>
                    <a:pt x="7039" y="3970"/>
                  </a:cubicBezTo>
                  <a:cubicBezTo>
                    <a:pt x="6839" y="3603"/>
                    <a:pt x="6338" y="2835"/>
                    <a:pt x="4637" y="901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1266;p22"/>
            <p:cNvSpPr/>
            <p:nvPr/>
          </p:nvSpPr>
          <p:spPr>
            <a:xfrm>
              <a:off x="5443128" y="2836465"/>
              <a:ext cx="200645" cy="185882"/>
            </a:xfrm>
            <a:custGeom>
              <a:avLst/>
              <a:gdLst/>
              <a:ahLst/>
              <a:cxnLst/>
              <a:rect l="l" t="t" r="r" b="b"/>
              <a:pathLst>
                <a:path w="7706" h="7139" extrusionOk="0">
                  <a:moveTo>
                    <a:pt x="3103" y="0"/>
                  </a:moveTo>
                  <a:cubicBezTo>
                    <a:pt x="1401" y="0"/>
                    <a:pt x="868" y="200"/>
                    <a:pt x="667" y="334"/>
                  </a:cubicBezTo>
                  <a:cubicBezTo>
                    <a:pt x="367" y="500"/>
                    <a:pt x="200" y="1735"/>
                    <a:pt x="0" y="2735"/>
                  </a:cubicBezTo>
                  <a:lnTo>
                    <a:pt x="3836" y="4937"/>
                  </a:lnTo>
                  <a:lnTo>
                    <a:pt x="7706" y="7139"/>
                  </a:lnTo>
                  <a:cubicBezTo>
                    <a:pt x="7506" y="5904"/>
                    <a:pt x="7339" y="4503"/>
                    <a:pt x="7039" y="3970"/>
                  </a:cubicBezTo>
                  <a:cubicBezTo>
                    <a:pt x="6839" y="3603"/>
                    <a:pt x="6338" y="2835"/>
                    <a:pt x="463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1267;p22"/>
            <p:cNvSpPr/>
            <p:nvPr/>
          </p:nvSpPr>
          <p:spPr>
            <a:xfrm>
              <a:off x="5522152" y="2751349"/>
              <a:ext cx="42597" cy="133781"/>
            </a:xfrm>
            <a:custGeom>
              <a:avLst/>
              <a:gdLst/>
              <a:ahLst/>
              <a:cxnLst/>
              <a:rect l="l" t="t" r="r" b="b"/>
              <a:pathLst>
                <a:path w="1636" h="5138" extrusionOk="0">
                  <a:moveTo>
                    <a:pt x="1" y="1301"/>
                  </a:moveTo>
                  <a:lnTo>
                    <a:pt x="1" y="2936"/>
                  </a:lnTo>
                  <a:lnTo>
                    <a:pt x="1" y="3736"/>
                  </a:lnTo>
                  <a:cubicBezTo>
                    <a:pt x="434" y="4703"/>
                    <a:pt x="1202" y="5137"/>
                    <a:pt x="1635" y="4703"/>
                  </a:cubicBezTo>
                  <a:lnTo>
                    <a:pt x="1635" y="3870"/>
                  </a:lnTo>
                  <a:lnTo>
                    <a:pt x="1635" y="2268"/>
                  </a:lnTo>
                  <a:cubicBezTo>
                    <a:pt x="1635" y="934"/>
                    <a:pt x="1" y="0"/>
                    <a:pt x="1" y="130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1268;p22"/>
            <p:cNvSpPr/>
            <p:nvPr/>
          </p:nvSpPr>
          <p:spPr>
            <a:xfrm>
              <a:off x="5493511" y="2732237"/>
              <a:ext cx="18252" cy="35619"/>
            </a:xfrm>
            <a:custGeom>
              <a:avLst/>
              <a:gdLst/>
              <a:ahLst/>
              <a:cxnLst/>
              <a:rect l="l" t="t" r="r" b="b"/>
              <a:pathLst>
                <a:path w="701" h="1368" extrusionOk="0">
                  <a:moveTo>
                    <a:pt x="200" y="0"/>
                  </a:moveTo>
                  <a:cubicBezTo>
                    <a:pt x="334" y="34"/>
                    <a:pt x="534" y="334"/>
                    <a:pt x="600" y="734"/>
                  </a:cubicBezTo>
                  <a:cubicBezTo>
                    <a:pt x="701" y="1101"/>
                    <a:pt x="634" y="1368"/>
                    <a:pt x="500" y="1368"/>
                  </a:cubicBezTo>
                  <a:cubicBezTo>
                    <a:pt x="367" y="1335"/>
                    <a:pt x="167" y="1001"/>
                    <a:pt x="100" y="634"/>
                  </a:cubicBezTo>
                  <a:cubicBezTo>
                    <a:pt x="0" y="267"/>
                    <a:pt x="67" y="0"/>
                    <a:pt x="20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1269;p22"/>
            <p:cNvSpPr/>
            <p:nvPr/>
          </p:nvSpPr>
          <p:spPr>
            <a:xfrm>
              <a:off x="5575138" y="2779990"/>
              <a:ext cx="18278" cy="33042"/>
            </a:xfrm>
            <a:custGeom>
              <a:avLst/>
              <a:gdLst/>
              <a:ahLst/>
              <a:cxnLst/>
              <a:rect l="l" t="t" r="r" b="b"/>
              <a:pathLst>
                <a:path w="702" h="1269" extrusionOk="0">
                  <a:moveTo>
                    <a:pt x="501" y="134"/>
                  </a:moveTo>
                  <a:cubicBezTo>
                    <a:pt x="368" y="1"/>
                    <a:pt x="167" y="101"/>
                    <a:pt x="101" y="368"/>
                  </a:cubicBezTo>
                  <a:cubicBezTo>
                    <a:pt x="1" y="668"/>
                    <a:pt x="67" y="1002"/>
                    <a:pt x="201" y="1135"/>
                  </a:cubicBezTo>
                  <a:cubicBezTo>
                    <a:pt x="334" y="1268"/>
                    <a:pt x="534" y="1168"/>
                    <a:pt x="601" y="902"/>
                  </a:cubicBezTo>
                  <a:cubicBezTo>
                    <a:pt x="701" y="635"/>
                    <a:pt x="634" y="268"/>
                    <a:pt x="501" y="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1270;p22"/>
            <p:cNvSpPr/>
            <p:nvPr/>
          </p:nvSpPr>
          <p:spPr>
            <a:xfrm>
              <a:off x="5520434" y="2827769"/>
              <a:ext cx="23460" cy="60824"/>
            </a:xfrm>
            <a:custGeom>
              <a:avLst/>
              <a:gdLst/>
              <a:ahLst/>
              <a:cxnLst/>
              <a:rect l="l" t="t" r="r" b="b"/>
              <a:pathLst>
                <a:path w="901" h="2336" extrusionOk="0">
                  <a:moveTo>
                    <a:pt x="67" y="1"/>
                  </a:moveTo>
                  <a:lnTo>
                    <a:pt x="0" y="334"/>
                  </a:lnTo>
                  <a:lnTo>
                    <a:pt x="200" y="2336"/>
                  </a:lnTo>
                  <a:lnTo>
                    <a:pt x="901" y="180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1271;p22"/>
            <p:cNvSpPr/>
            <p:nvPr/>
          </p:nvSpPr>
          <p:spPr>
            <a:xfrm>
              <a:off x="5522152" y="2816468"/>
              <a:ext cx="42597" cy="33562"/>
            </a:xfrm>
            <a:custGeom>
              <a:avLst/>
              <a:gdLst/>
              <a:ahLst/>
              <a:cxnLst/>
              <a:rect l="l" t="t" r="r" b="b"/>
              <a:pathLst>
                <a:path w="1636" h="1289" extrusionOk="0">
                  <a:moveTo>
                    <a:pt x="1" y="1"/>
                  </a:moveTo>
                  <a:lnTo>
                    <a:pt x="1" y="68"/>
                  </a:lnTo>
                  <a:cubicBezTo>
                    <a:pt x="1" y="68"/>
                    <a:pt x="401" y="968"/>
                    <a:pt x="835" y="1202"/>
                  </a:cubicBezTo>
                  <a:cubicBezTo>
                    <a:pt x="929" y="1265"/>
                    <a:pt x="1023" y="1289"/>
                    <a:pt x="1112" y="1289"/>
                  </a:cubicBezTo>
                  <a:cubicBezTo>
                    <a:pt x="1401" y="1289"/>
                    <a:pt x="1635" y="1035"/>
                    <a:pt x="1635" y="1035"/>
                  </a:cubicBezTo>
                  <a:lnTo>
                    <a:pt x="1635" y="9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1272;p22"/>
            <p:cNvSpPr/>
            <p:nvPr/>
          </p:nvSpPr>
          <p:spPr>
            <a:xfrm>
              <a:off x="5477003" y="2646235"/>
              <a:ext cx="132895" cy="201530"/>
            </a:xfrm>
            <a:custGeom>
              <a:avLst/>
              <a:gdLst/>
              <a:ahLst/>
              <a:cxnLst/>
              <a:rect l="l" t="t" r="r" b="b"/>
              <a:pathLst>
                <a:path w="5104" h="7740" extrusionOk="0">
                  <a:moveTo>
                    <a:pt x="2569" y="1469"/>
                  </a:moveTo>
                  <a:cubicBezTo>
                    <a:pt x="0" y="1"/>
                    <a:pt x="1001" y="5038"/>
                    <a:pt x="1168" y="5505"/>
                  </a:cubicBezTo>
                  <a:cubicBezTo>
                    <a:pt x="1335" y="5972"/>
                    <a:pt x="2135" y="7273"/>
                    <a:pt x="2569" y="7506"/>
                  </a:cubicBezTo>
                  <a:cubicBezTo>
                    <a:pt x="2969" y="7740"/>
                    <a:pt x="3770" y="7373"/>
                    <a:pt x="3970" y="7073"/>
                  </a:cubicBezTo>
                  <a:cubicBezTo>
                    <a:pt x="4137" y="6839"/>
                    <a:pt x="5104" y="2903"/>
                    <a:pt x="2569" y="14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1273;p22"/>
            <p:cNvSpPr/>
            <p:nvPr/>
          </p:nvSpPr>
          <p:spPr>
            <a:xfrm>
              <a:off x="5489163" y="2668601"/>
              <a:ext cx="107717" cy="140446"/>
            </a:xfrm>
            <a:custGeom>
              <a:avLst/>
              <a:gdLst/>
              <a:ahLst/>
              <a:cxnLst/>
              <a:rect l="l" t="t" r="r" b="b"/>
              <a:pathLst>
                <a:path w="4137" h="5394" extrusionOk="0">
                  <a:moveTo>
                    <a:pt x="1244" y="1"/>
                  </a:moveTo>
                  <a:cubicBezTo>
                    <a:pt x="978" y="1"/>
                    <a:pt x="760" y="86"/>
                    <a:pt x="634" y="243"/>
                  </a:cubicBezTo>
                  <a:cubicBezTo>
                    <a:pt x="0" y="1043"/>
                    <a:pt x="334" y="2544"/>
                    <a:pt x="434" y="3445"/>
                  </a:cubicBezTo>
                  <a:cubicBezTo>
                    <a:pt x="434" y="3512"/>
                    <a:pt x="467" y="3545"/>
                    <a:pt x="501" y="3545"/>
                  </a:cubicBezTo>
                  <a:cubicBezTo>
                    <a:pt x="564" y="3291"/>
                    <a:pt x="236" y="2706"/>
                    <a:pt x="432" y="2706"/>
                  </a:cubicBezTo>
                  <a:cubicBezTo>
                    <a:pt x="442" y="2706"/>
                    <a:pt x="454" y="2708"/>
                    <a:pt x="467" y="2711"/>
                  </a:cubicBezTo>
                  <a:cubicBezTo>
                    <a:pt x="1224" y="2906"/>
                    <a:pt x="1749" y="2967"/>
                    <a:pt x="2118" y="2967"/>
                  </a:cubicBezTo>
                  <a:cubicBezTo>
                    <a:pt x="2731" y="2967"/>
                    <a:pt x="2915" y="2799"/>
                    <a:pt x="3024" y="2799"/>
                  </a:cubicBezTo>
                  <a:cubicBezTo>
                    <a:pt x="3040" y="2799"/>
                    <a:pt x="3055" y="2803"/>
                    <a:pt x="3069" y="2811"/>
                  </a:cubicBezTo>
                  <a:cubicBezTo>
                    <a:pt x="3094" y="2820"/>
                    <a:pt x="3115" y="2824"/>
                    <a:pt x="3133" y="2824"/>
                  </a:cubicBezTo>
                  <a:cubicBezTo>
                    <a:pt x="3186" y="2824"/>
                    <a:pt x="3211" y="2786"/>
                    <a:pt x="3236" y="2711"/>
                  </a:cubicBezTo>
                  <a:cubicBezTo>
                    <a:pt x="3436" y="3645"/>
                    <a:pt x="3603" y="4112"/>
                    <a:pt x="3703" y="4779"/>
                  </a:cubicBezTo>
                  <a:cubicBezTo>
                    <a:pt x="3703" y="4879"/>
                    <a:pt x="3670" y="4946"/>
                    <a:pt x="3670" y="5079"/>
                  </a:cubicBezTo>
                  <a:cubicBezTo>
                    <a:pt x="3670" y="5079"/>
                    <a:pt x="3670" y="5246"/>
                    <a:pt x="3670" y="5346"/>
                  </a:cubicBezTo>
                  <a:cubicBezTo>
                    <a:pt x="3670" y="5370"/>
                    <a:pt x="3686" y="5394"/>
                    <a:pt x="3708" y="5394"/>
                  </a:cubicBezTo>
                  <a:cubicBezTo>
                    <a:pt x="3717" y="5394"/>
                    <a:pt x="3727" y="5389"/>
                    <a:pt x="3736" y="5380"/>
                  </a:cubicBezTo>
                  <a:cubicBezTo>
                    <a:pt x="3736" y="5380"/>
                    <a:pt x="3736" y="5380"/>
                    <a:pt x="3736" y="5346"/>
                  </a:cubicBezTo>
                  <a:cubicBezTo>
                    <a:pt x="3736" y="5313"/>
                    <a:pt x="3736" y="5280"/>
                    <a:pt x="3770" y="5246"/>
                  </a:cubicBezTo>
                  <a:cubicBezTo>
                    <a:pt x="3770" y="5213"/>
                    <a:pt x="3770" y="5146"/>
                    <a:pt x="3770" y="5113"/>
                  </a:cubicBezTo>
                  <a:cubicBezTo>
                    <a:pt x="3903" y="4546"/>
                    <a:pt x="4137" y="2144"/>
                    <a:pt x="3236" y="1343"/>
                  </a:cubicBezTo>
                  <a:cubicBezTo>
                    <a:pt x="2641" y="405"/>
                    <a:pt x="1826" y="1"/>
                    <a:pt x="12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1274;p22"/>
            <p:cNvSpPr/>
            <p:nvPr/>
          </p:nvSpPr>
          <p:spPr>
            <a:xfrm>
              <a:off x="5543867" y="2852088"/>
              <a:ext cx="22627" cy="57361"/>
            </a:xfrm>
            <a:custGeom>
              <a:avLst/>
              <a:gdLst/>
              <a:ahLst/>
              <a:cxnLst/>
              <a:rect l="l" t="t" r="r" b="b"/>
              <a:pathLst>
                <a:path w="869" h="2203" extrusionOk="0">
                  <a:moveTo>
                    <a:pt x="801" y="1"/>
                  </a:moveTo>
                  <a:lnTo>
                    <a:pt x="868" y="401"/>
                  </a:lnTo>
                  <a:lnTo>
                    <a:pt x="668" y="2202"/>
                  </a:lnTo>
                  <a:lnTo>
                    <a:pt x="1" y="8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1275;p22"/>
            <p:cNvSpPr/>
            <p:nvPr/>
          </p:nvSpPr>
          <p:spPr>
            <a:xfrm>
              <a:off x="5522152" y="2826909"/>
              <a:ext cx="42597" cy="47779"/>
            </a:xfrm>
            <a:custGeom>
              <a:avLst/>
              <a:gdLst/>
              <a:ahLst/>
              <a:cxnLst/>
              <a:rect l="l" t="t" r="r" b="b"/>
              <a:pathLst>
                <a:path w="1636" h="1835" extrusionOk="0">
                  <a:moveTo>
                    <a:pt x="1" y="0"/>
                  </a:moveTo>
                  <a:lnTo>
                    <a:pt x="1" y="34"/>
                  </a:lnTo>
                  <a:lnTo>
                    <a:pt x="835" y="1835"/>
                  </a:lnTo>
                  <a:lnTo>
                    <a:pt x="1635" y="968"/>
                  </a:lnTo>
                  <a:lnTo>
                    <a:pt x="1635" y="934"/>
                  </a:lnTo>
                  <a:lnTo>
                    <a:pt x="835" y="18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1276;p22"/>
            <p:cNvSpPr/>
            <p:nvPr/>
          </p:nvSpPr>
          <p:spPr>
            <a:xfrm>
              <a:off x="5539519" y="2895518"/>
              <a:ext cx="7863" cy="5234"/>
            </a:xfrm>
            <a:custGeom>
              <a:avLst/>
              <a:gdLst/>
              <a:ahLst/>
              <a:cxnLst/>
              <a:rect l="l" t="t" r="r" b="b"/>
              <a:pathLst>
                <a:path w="302" h="201" extrusionOk="0">
                  <a:moveTo>
                    <a:pt x="1" y="0"/>
                  </a:moveTo>
                  <a:lnTo>
                    <a:pt x="301" y="201"/>
                  </a:lnTo>
                  <a:lnTo>
                    <a:pt x="301" y="201"/>
                  </a:lnTo>
                  <a:lnTo>
                    <a:pt x="1" y="34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1277;p22"/>
            <p:cNvSpPr/>
            <p:nvPr/>
          </p:nvSpPr>
          <p:spPr>
            <a:xfrm>
              <a:off x="5516945" y="2634961"/>
              <a:ext cx="64313" cy="75587"/>
            </a:xfrm>
            <a:custGeom>
              <a:avLst/>
              <a:gdLst/>
              <a:ahLst/>
              <a:cxnLst/>
              <a:rect l="l" t="t" r="r" b="b"/>
              <a:pathLst>
                <a:path w="2470" h="2903" extrusionOk="0">
                  <a:moveTo>
                    <a:pt x="2269" y="1468"/>
                  </a:moveTo>
                  <a:cubicBezTo>
                    <a:pt x="2469" y="2269"/>
                    <a:pt x="2169" y="2902"/>
                    <a:pt x="1602" y="2902"/>
                  </a:cubicBezTo>
                  <a:cubicBezTo>
                    <a:pt x="1035" y="2902"/>
                    <a:pt x="401" y="2269"/>
                    <a:pt x="201" y="1468"/>
                  </a:cubicBezTo>
                  <a:cubicBezTo>
                    <a:pt x="1" y="667"/>
                    <a:pt x="334" y="0"/>
                    <a:pt x="901" y="0"/>
                  </a:cubicBezTo>
                  <a:cubicBezTo>
                    <a:pt x="1468" y="0"/>
                    <a:pt x="2069" y="667"/>
                    <a:pt x="2269" y="146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1278;p22"/>
            <p:cNvSpPr/>
            <p:nvPr/>
          </p:nvSpPr>
          <p:spPr>
            <a:xfrm>
              <a:off x="4274071" y="212772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7"/>
                    <a:pt x="6338" y="2836"/>
                    <a:pt x="4637" y="901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1279;p22"/>
            <p:cNvSpPr/>
            <p:nvPr/>
          </p:nvSpPr>
          <p:spPr>
            <a:xfrm>
              <a:off x="4274071" y="212772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7"/>
                    <a:pt x="6338" y="2836"/>
                    <a:pt x="4637" y="90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1280;p22"/>
            <p:cNvSpPr/>
            <p:nvPr/>
          </p:nvSpPr>
          <p:spPr>
            <a:xfrm>
              <a:off x="4353120" y="2042608"/>
              <a:ext cx="42571" cy="134640"/>
            </a:xfrm>
            <a:custGeom>
              <a:avLst/>
              <a:gdLst/>
              <a:ahLst/>
              <a:cxnLst/>
              <a:rect l="l" t="t" r="r" b="b"/>
              <a:pathLst>
                <a:path w="1635" h="5171" extrusionOk="0">
                  <a:moveTo>
                    <a:pt x="0" y="1335"/>
                  </a:moveTo>
                  <a:lnTo>
                    <a:pt x="0" y="2969"/>
                  </a:lnTo>
                  <a:lnTo>
                    <a:pt x="0" y="3770"/>
                  </a:lnTo>
                  <a:cubicBezTo>
                    <a:pt x="434" y="4704"/>
                    <a:pt x="1201" y="5171"/>
                    <a:pt x="1635" y="4704"/>
                  </a:cubicBezTo>
                  <a:lnTo>
                    <a:pt x="1635" y="3903"/>
                  </a:lnTo>
                  <a:lnTo>
                    <a:pt x="1635" y="2269"/>
                  </a:lnTo>
                  <a:cubicBezTo>
                    <a:pt x="1635" y="935"/>
                    <a:pt x="0" y="1"/>
                    <a:pt x="0" y="13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1281;p22"/>
            <p:cNvSpPr/>
            <p:nvPr/>
          </p:nvSpPr>
          <p:spPr>
            <a:xfrm>
              <a:off x="4324453" y="2023496"/>
              <a:ext cx="18252" cy="35645"/>
            </a:xfrm>
            <a:custGeom>
              <a:avLst/>
              <a:gdLst/>
              <a:ahLst/>
              <a:cxnLst/>
              <a:rect l="l" t="t" r="r" b="b"/>
              <a:pathLst>
                <a:path w="701" h="1369" extrusionOk="0">
                  <a:moveTo>
                    <a:pt x="200" y="1"/>
                  </a:moveTo>
                  <a:cubicBezTo>
                    <a:pt x="334" y="34"/>
                    <a:pt x="534" y="368"/>
                    <a:pt x="601" y="735"/>
                  </a:cubicBezTo>
                  <a:cubicBezTo>
                    <a:pt x="701" y="1102"/>
                    <a:pt x="634" y="1368"/>
                    <a:pt x="501" y="1368"/>
                  </a:cubicBezTo>
                  <a:cubicBezTo>
                    <a:pt x="367" y="1335"/>
                    <a:pt x="167" y="1035"/>
                    <a:pt x="67" y="635"/>
                  </a:cubicBezTo>
                  <a:cubicBezTo>
                    <a:pt x="0" y="268"/>
                    <a:pt x="67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1282;p22"/>
            <p:cNvSpPr/>
            <p:nvPr/>
          </p:nvSpPr>
          <p:spPr>
            <a:xfrm>
              <a:off x="4406081" y="2071275"/>
              <a:ext cx="18278" cy="33901"/>
            </a:xfrm>
            <a:custGeom>
              <a:avLst/>
              <a:gdLst/>
              <a:ahLst/>
              <a:cxnLst/>
              <a:rect l="l" t="t" r="r" b="b"/>
              <a:pathLst>
                <a:path w="702" h="1302" extrusionOk="0">
                  <a:moveTo>
                    <a:pt x="501" y="134"/>
                  </a:moveTo>
                  <a:cubicBezTo>
                    <a:pt x="368" y="0"/>
                    <a:pt x="168" y="100"/>
                    <a:pt x="101" y="367"/>
                  </a:cubicBezTo>
                  <a:cubicBezTo>
                    <a:pt x="1" y="668"/>
                    <a:pt x="68" y="1001"/>
                    <a:pt x="201" y="1135"/>
                  </a:cubicBezTo>
                  <a:cubicBezTo>
                    <a:pt x="334" y="1301"/>
                    <a:pt x="535" y="1168"/>
                    <a:pt x="601" y="901"/>
                  </a:cubicBezTo>
                  <a:cubicBezTo>
                    <a:pt x="701" y="634"/>
                    <a:pt x="635" y="301"/>
                    <a:pt x="501" y="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1283;p22"/>
            <p:cNvSpPr/>
            <p:nvPr/>
          </p:nvSpPr>
          <p:spPr>
            <a:xfrm>
              <a:off x="4344424" y="2158995"/>
              <a:ext cx="57361" cy="110321"/>
            </a:xfrm>
            <a:custGeom>
              <a:avLst/>
              <a:gdLst/>
              <a:ahLst/>
              <a:cxnLst/>
              <a:rect l="l" t="t" r="r" b="b"/>
              <a:pathLst>
                <a:path w="2203" h="4237" extrusionOk="0">
                  <a:moveTo>
                    <a:pt x="1168" y="301"/>
                  </a:moveTo>
                  <a:cubicBezTo>
                    <a:pt x="1168" y="301"/>
                    <a:pt x="1" y="0"/>
                    <a:pt x="1" y="67"/>
                  </a:cubicBezTo>
                  <a:cubicBezTo>
                    <a:pt x="1" y="167"/>
                    <a:pt x="434" y="3336"/>
                    <a:pt x="434" y="3336"/>
                  </a:cubicBezTo>
                  <a:lnTo>
                    <a:pt x="2002" y="4237"/>
                  </a:lnTo>
                  <a:lnTo>
                    <a:pt x="2202" y="13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1284;p22"/>
            <p:cNvSpPr/>
            <p:nvPr/>
          </p:nvSpPr>
          <p:spPr>
            <a:xfrm>
              <a:off x="4324453" y="2127724"/>
              <a:ext cx="38249" cy="121621"/>
            </a:xfrm>
            <a:custGeom>
              <a:avLst/>
              <a:gdLst/>
              <a:ahLst/>
              <a:cxnLst/>
              <a:rect l="l" t="t" r="r" b="b"/>
              <a:pathLst>
                <a:path w="1469" h="4671" extrusionOk="0">
                  <a:moveTo>
                    <a:pt x="1101" y="1"/>
                  </a:moveTo>
                  <a:lnTo>
                    <a:pt x="1101" y="468"/>
                  </a:lnTo>
                  <a:lnTo>
                    <a:pt x="1468" y="4671"/>
                  </a:lnTo>
                  <a:lnTo>
                    <a:pt x="834" y="4337"/>
                  </a:lnTo>
                  <a:lnTo>
                    <a:pt x="167" y="2169"/>
                  </a:lnTo>
                  <a:lnTo>
                    <a:pt x="801" y="1969"/>
                  </a:lnTo>
                  <a:lnTo>
                    <a:pt x="0" y="1035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1285;p22"/>
            <p:cNvSpPr/>
            <p:nvPr/>
          </p:nvSpPr>
          <p:spPr>
            <a:xfrm>
              <a:off x="4386995" y="2152043"/>
              <a:ext cx="37364" cy="120762"/>
            </a:xfrm>
            <a:custGeom>
              <a:avLst/>
              <a:gdLst/>
              <a:ahLst/>
              <a:cxnLst/>
              <a:rect l="l" t="t" r="r" b="b"/>
              <a:pathLst>
                <a:path w="1435" h="4638" extrusionOk="0">
                  <a:moveTo>
                    <a:pt x="334" y="1"/>
                  </a:moveTo>
                  <a:lnTo>
                    <a:pt x="334" y="501"/>
                  </a:lnTo>
                  <a:lnTo>
                    <a:pt x="0" y="4270"/>
                  </a:lnTo>
                  <a:lnTo>
                    <a:pt x="600" y="4637"/>
                  </a:lnTo>
                  <a:lnTo>
                    <a:pt x="1268" y="3236"/>
                  </a:lnTo>
                  <a:lnTo>
                    <a:pt x="634" y="2302"/>
                  </a:lnTo>
                  <a:lnTo>
                    <a:pt x="1434" y="2302"/>
                  </a:lnTo>
                  <a:lnTo>
                    <a:pt x="767" y="5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1286;p22"/>
            <p:cNvSpPr/>
            <p:nvPr/>
          </p:nvSpPr>
          <p:spPr>
            <a:xfrm>
              <a:off x="4365280" y="2166807"/>
              <a:ext cx="18252" cy="25230"/>
            </a:xfrm>
            <a:custGeom>
              <a:avLst/>
              <a:gdLst/>
              <a:ahLst/>
              <a:cxnLst/>
              <a:rect l="l" t="t" r="r" b="b"/>
              <a:pathLst>
                <a:path w="701" h="969" extrusionOk="0">
                  <a:moveTo>
                    <a:pt x="0" y="268"/>
                  </a:moveTo>
                  <a:lnTo>
                    <a:pt x="200" y="801"/>
                  </a:lnTo>
                  <a:cubicBezTo>
                    <a:pt x="300" y="835"/>
                    <a:pt x="400" y="901"/>
                    <a:pt x="500" y="968"/>
                  </a:cubicBezTo>
                  <a:lnTo>
                    <a:pt x="701" y="668"/>
                  </a:lnTo>
                  <a:lnTo>
                    <a:pt x="36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1287;p22"/>
            <p:cNvSpPr/>
            <p:nvPr/>
          </p:nvSpPr>
          <p:spPr>
            <a:xfrm>
              <a:off x="4362676" y="2187663"/>
              <a:ext cx="23460" cy="75587"/>
            </a:xfrm>
            <a:custGeom>
              <a:avLst/>
              <a:gdLst/>
              <a:ahLst/>
              <a:cxnLst/>
              <a:rect l="l" t="t" r="r" b="b"/>
              <a:pathLst>
                <a:path w="901" h="2903" extrusionOk="0">
                  <a:moveTo>
                    <a:pt x="300" y="0"/>
                  </a:moveTo>
                  <a:lnTo>
                    <a:pt x="0" y="2402"/>
                  </a:lnTo>
                  <a:lnTo>
                    <a:pt x="901" y="2902"/>
                  </a:lnTo>
                  <a:lnTo>
                    <a:pt x="600" y="16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1288;p22"/>
            <p:cNvSpPr/>
            <p:nvPr/>
          </p:nvSpPr>
          <p:spPr>
            <a:xfrm>
              <a:off x="4351376" y="2119054"/>
              <a:ext cx="23486" cy="60824"/>
            </a:xfrm>
            <a:custGeom>
              <a:avLst/>
              <a:gdLst/>
              <a:ahLst/>
              <a:cxnLst/>
              <a:rect l="l" t="t" r="r" b="b"/>
              <a:pathLst>
                <a:path w="902" h="2336" extrusionOk="0">
                  <a:moveTo>
                    <a:pt x="67" y="0"/>
                  </a:moveTo>
                  <a:lnTo>
                    <a:pt x="0" y="334"/>
                  </a:lnTo>
                  <a:lnTo>
                    <a:pt x="201" y="2335"/>
                  </a:lnTo>
                  <a:lnTo>
                    <a:pt x="901" y="18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1289;p22"/>
            <p:cNvSpPr/>
            <p:nvPr/>
          </p:nvSpPr>
          <p:spPr>
            <a:xfrm>
              <a:off x="4353120" y="2107754"/>
              <a:ext cx="42571" cy="33693"/>
            </a:xfrm>
            <a:custGeom>
              <a:avLst/>
              <a:gdLst/>
              <a:ahLst/>
              <a:cxnLst/>
              <a:rect l="l" t="t" r="r" b="b"/>
              <a:pathLst>
                <a:path w="1635" h="1294" extrusionOk="0">
                  <a:moveTo>
                    <a:pt x="0" y="0"/>
                  </a:moveTo>
                  <a:lnTo>
                    <a:pt x="0" y="67"/>
                  </a:lnTo>
                  <a:cubicBezTo>
                    <a:pt x="0" y="67"/>
                    <a:pt x="400" y="968"/>
                    <a:pt x="834" y="1201"/>
                  </a:cubicBezTo>
                  <a:cubicBezTo>
                    <a:pt x="934" y="1268"/>
                    <a:pt x="1034" y="1293"/>
                    <a:pt x="1128" y="1293"/>
                  </a:cubicBezTo>
                  <a:cubicBezTo>
                    <a:pt x="1409" y="1293"/>
                    <a:pt x="1635" y="1068"/>
                    <a:pt x="1635" y="1068"/>
                  </a:cubicBezTo>
                  <a:lnTo>
                    <a:pt x="1635" y="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1290;p22"/>
            <p:cNvSpPr/>
            <p:nvPr/>
          </p:nvSpPr>
          <p:spPr>
            <a:xfrm>
              <a:off x="4310549" y="1931428"/>
              <a:ext cx="132921" cy="207623"/>
            </a:xfrm>
            <a:custGeom>
              <a:avLst/>
              <a:gdLst/>
              <a:ahLst/>
              <a:cxnLst/>
              <a:rect l="l" t="t" r="r" b="b"/>
              <a:pathLst>
                <a:path w="5105" h="7974" extrusionOk="0">
                  <a:moveTo>
                    <a:pt x="2536" y="1435"/>
                  </a:moveTo>
                  <a:cubicBezTo>
                    <a:pt x="1" y="1"/>
                    <a:pt x="901" y="5305"/>
                    <a:pt x="1068" y="5738"/>
                  </a:cubicBezTo>
                  <a:cubicBezTo>
                    <a:pt x="1235" y="6205"/>
                    <a:pt x="2035" y="7506"/>
                    <a:pt x="2469" y="7740"/>
                  </a:cubicBezTo>
                  <a:cubicBezTo>
                    <a:pt x="2869" y="7973"/>
                    <a:pt x="3670" y="7606"/>
                    <a:pt x="3870" y="7339"/>
                  </a:cubicBezTo>
                  <a:cubicBezTo>
                    <a:pt x="4037" y="7073"/>
                    <a:pt x="5104" y="2903"/>
                    <a:pt x="2536" y="14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1291;p22"/>
            <p:cNvSpPr/>
            <p:nvPr/>
          </p:nvSpPr>
          <p:spPr>
            <a:xfrm>
              <a:off x="4323568" y="1960433"/>
              <a:ext cx="104254" cy="140394"/>
            </a:xfrm>
            <a:custGeom>
              <a:avLst/>
              <a:gdLst/>
              <a:ahLst/>
              <a:cxnLst/>
              <a:rect l="l" t="t" r="r" b="b"/>
              <a:pathLst>
                <a:path w="4004" h="5392" extrusionOk="0">
                  <a:moveTo>
                    <a:pt x="1092" y="1"/>
                  </a:moveTo>
                  <a:cubicBezTo>
                    <a:pt x="834" y="1"/>
                    <a:pt x="624" y="78"/>
                    <a:pt x="501" y="221"/>
                  </a:cubicBezTo>
                  <a:cubicBezTo>
                    <a:pt x="1" y="855"/>
                    <a:pt x="201" y="2356"/>
                    <a:pt x="301" y="3457"/>
                  </a:cubicBezTo>
                  <a:cubicBezTo>
                    <a:pt x="301" y="3490"/>
                    <a:pt x="335" y="3524"/>
                    <a:pt x="335" y="3524"/>
                  </a:cubicBezTo>
                  <a:cubicBezTo>
                    <a:pt x="335" y="3524"/>
                    <a:pt x="349" y="3538"/>
                    <a:pt x="359" y="3538"/>
                  </a:cubicBezTo>
                  <a:cubicBezTo>
                    <a:pt x="364" y="3538"/>
                    <a:pt x="368" y="3535"/>
                    <a:pt x="368" y="3524"/>
                  </a:cubicBezTo>
                  <a:cubicBezTo>
                    <a:pt x="368" y="3423"/>
                    <a:pt x="368" y="3257"/>
                    <a:pt x="368" y="3257"/>
                  </a:cubicBezTo>
                  <a:cubicBezTo>
                    <a:pt x="368" y="3090"/>
                    <a:pt x="335" y="2956"/>
                    <a:pt x="335" y="2790"/>
                  </a:cubicBezTo>
                  <a:cubicBezTo>
                    <a:pt x="401" y="2189"/>
                    <a:pt x="635" y="2189"/>
                    <a:pt x="768" y="1489"/>
                  </a:cubicBezTo>
                  <a:cubicBezTo>
                    <a:pt x="802" y="1455"/>
                    <a:pt x="835" y="1422"/>
                    <a:pt x="835" y="1389"/>
                  </a:cubicBezTo>
                  <a:cubicBezTo>
                    <a:pt x="866" y="1327"/>
                    <a:pt x="1041" y="200"/>
                    <a:pt x="1573" y="200"/>
                  </a:cubicBezTo>
                  <a:cubicBezTo>
                    <a:pt x="1614" y="200"/>
                    <a:pt x="1657" y="207"/>
                    <a:pt x="1702" y="221"/>
                  </a:cubicBezTo>
                  <a:cubicBezTo>
                    <a:pt x="2670" y="555"/>
                    <a:pt x="2736" y="1088"/>
                    <a:pt x="2936" y="1455"/>
                  </a:cubicBezTo>
                  <a:cubicBezTo>
                    <a:pt x="2970" y="1522"/>
                    <a:pt x="3470" y="4124"/>
                    <a:pt x="3570" y="4758"/>
                  </a:cubicBezTo>
                  <a:cubicBezTo>
                    <a:pt x="3537" y="4858"/>
                    <a:pt x="3537" y="4958"/>
                    <a:pt x="3537" y="5058"/>
                  </a:cubicBezTo>
                  <a:cubicBezTo>
                    <a:pt x="3537" y="5058"/>
                    <a:pt x="3537" y="5225"/>
                    <a:pt x="3537" y="5325"/>
                  </a:cubicBezTo>
                  <a:cubicBezTo>
                    <a:pt x="3537" y="5325"/>
                    <a:pt x="3537" y="5325"/>
                    <a:pt x="3537" y="5358"/>
                  </a:cubicBezTo>
                  <a:cubicBezTo>
                    <a:pt x="3537" y="5358"/>
                    <a:pt x="3570" y="5392"/>
                    <a:pt x="3570" y="5392"/>
                  </a:cubicBezTo>
                  <a:cubicBezTo>
                    <a:pt x="3570" y="5358"/>
                    <a:pt x="3604" y="5358"/>
                    <a:pt x="3604" y="5358"/>
                  </a:cubicBezTo>
                  <a:cubicBezTo>
                    <a:pt x="3604" y="5325"/>
                    <a:pt x="3604" y="5291"/>
                    <a:pt x="3604" y="5258"/>
                  </a:cubicBezTo>
                  <a:cubicBezTo>
                    <a:pt x="3604" y="5191"/>
                    <a:pt x="3604" y="5158"/>
                    <a:pt x="3637" y="5091"/>
                  </a:cubicBezTo>
                  <a:cubicBezTo>
                    <a:pt x="3770" y="4524"/>
                    <a:pt x="4004" y="2123"/>
                    <a:pt x="3103" y="1322"/>
                  </a:cubicBezTo>
                  <a:cubicBezTo>
                    <a:pt x="2502" y="397"/>
                    <a:pt x="1676" y="1"/>
                    <a:pt x="109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1292;p22"/>
            <p:cNvSpPr/>
            <p:nvPr/>
          </p:nvSpPr>
          <p:spPr>
            <a:xfrm>
              <a:off x="4374836" y="2144232"/>
              <a:ext cx="22601" cy="56475"/>
            </a:xfrm>
            <a:custGeom>
              <a:avLst/>
              <a:gdLst/>
              <a:ahLst/>
              <a:cxnLst/>
              <a:rect l="l" t="t" r="r" b="b"/>
              <a:pathLst>
                <a:path w="868" h="2169" extrusionOk="0">
                  <a:moveTo>
                    <a:pt x="801" y="0"/>
                  </a:moveTo>
                  <a:lnTo>
                    <a:pt x="867" y="367"/>
                  </a:lnTo>
                  <a:lnTo>
                    <a:pt x="667" y="2169"/>
                  </a:lnTo>
                  <a:lnTo>
                    <a:pt x="0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1293;p22"/>
            <p:cNvSpPr/>
            <p:nvPr/>
          </p:nvSpPr>
          <p:spPr>
            <a:xfrm>
              <a:off x="4353120" y="2118169"/>
              <a:ext cx="42571" cy="48664"/>
            </a:xfrm>
            <a:custGeom>
              <a:avLst/>
              <a:gdLst/>
              <a:ahLst/>
              <a:cxnLst/>
              <a:rect l="l" t="t" r="r" b="b"/>
              <a:pathLst>
                <a:path w="1635" h="1869" extrusionOk="0">
                  <a:moveTo>
                    <a:pt x="0" y="1"/>
                  </a:moveTo>
                  <a:lnTo>
                    <a:pt x="0" y="34"/>
                  </a:lnTo>
                  <a:lnTo>
                    <a:pt x="834" y="1869"/>
                  </a:lnTo>
                  <a:lnTo>
                    <a:pt x="1635" y="1001"/>
                  </a:lnTo>
                  <a:lnTo>
                    <a:pt x="1635" y="968"/>
                  </a:lnTo>
                  <a:lnTo>
                    <a:pt x="834" y="18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1294;p22"/>
            <p:cNvSpPr/>
            <p:nvPr/>
          </p:nvSpPr>
          <p:spPr>
            <a:xfrm>
              <a:off x="4370487" y="2187663"/>
              <a:ext cx="7837" cy="4374"/>
            </a:xfrm>
            <a:custGeom>
              <a:avLst/>
              <a:gdLst/>
              <a:ahLst/>
              <a:cxnLst/>
              <a:rect l="l" t="t" r="r" b="b"/>
              <a:pathLst>
                <a:path w="301" h="168" extrusionOk="0">
                  <a:moveTo>
                    <a:pt x="0" y="0"/>
                  </a:moveTo>
                  <a:lnTo>
                    <a:pt x="300" y="167"/>
                  </a:lnTo>
                  <a:lnTo>
                    <a:pt x="300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1295;p22"/>
            <p:cNvGrpSpPr/>
            <p:nvPr/>
          </p:nvGrpSpPr>
          <p:grpSpPr>
            <a:xfrm>
              <a:off x="2746320" y="2761764"/>
              <a:ext cx="2735057" cy="2079302"/>
              <a:chOff x="2746320" y="2761764"/>
              <a:chExt cx="2735057" cy="2079302"/>
            </a:xfrm>
          </p:grpSpPr>
          <p:sp>
            <p:nvSpPr>
              <p:cNvPr id="370" name="Google Shape;1296;p22"/>
              <p:cNvSpPr/>
              <p:nvPr/>
            </p:nvSpPr>
            <p:spPr>
              <a:xfrm>
                <a:off x="2746320" y="4428997"/>
                <a:ext cx="737408" cy="412069"/>
              </a:xfrm>
              <a:custGeom>
                <a:avLst/>
                <a:gdLst/>
                <a:ahLst/>
                <a:cxnLst/>
                <a:rect l="l" t="t" r="r" b="b"/>
                <a:pathLst>
                  <a:path w="28321" h="15826" extrusionOk="0">
                    <a:moveTo>
                      <a:pt x="13895" y="0"/>
                    </a:moveTo>
                    <a:cubicBezTo>
                      <a:pt x="13400" y="0"/>
                      <a:pt x="12905" y="24"/>
                      <a:pt x="12409" y="48"/>
                    </a:cubicBezTo>
                    <a:lnTo>
                      <a:pt x="12443" y="481"/>
                    </a:lnTo>
                    <a:cubicBezTo>
                      <a:pt x="13110" y="415"/>
                      <a:pt x="13810" y="415"/>
                      <a:pt x="14511" y="415"/>
                    </a:cubicBezTo>
                    <a:lnTo>
                      <a:pt x="14511" y="14"/>
                    </a:lnTo>
                    <a:cubicBezTo>
                      <a:pt x="14306" y="4"/>
                      <a:pt x="14100" y="0"/>
                      <a:pt x="13895" y="0"/>
                    </a:cubicBezTo>
                    <a:close/>
                    <a:moveTo>
                      <a:pt x="17013" y="181"/>
                    </a:moveTo>
                    <a:lnTo>
                      <a:pt x="16979" y="581"/>
                    </a:lnTo>
                    <a:cubicBezTo>
                      <a:pt x="17680" y="648"/>
                      <a:pt x="18347" y="781"/>
                      <a:pt x="19014" y="915"/>
                    </a:cubicBezTo>
                    <a:lnTo>
                      <a:pt x="19114" y="515"/>
                    </a:lnTo>
                    <a:cubicBezTo>
                      <a:pt x="18414" y="348"/>
                      <a:pt x="17713" y="248"/>
                      <a:pt x="17013" y="181"/>
                    </a:cubicBezTo>
                    <a:close/>
                    <a:moveTo>
                      <a:pt x="9907" y="348"/>
                    </a:moveTo>
                    <a:cubicBezTo>
                      <a:pt x="9207" y="481"/>
                      <a:pt x="8506" y="648"/>
                      <a:pt x="7839" y="815"/>
                    </a:cubicBezTo>
                    <a:lnTo>
                      <a:pt x="7973" y="1215"/>
                    </a:lnTo>
                    <a:cubicBezTo>
                      <a:pt x="8607" y="1048"/>
                      <a:pt x="9274" y="882"/>
                      <a:pt x="9974" y="781"/>
                    </a:cubicBezTo>
                    <a:lnTo>
                      <a:pt x="9907" y="348"/>
                    </a:lnTo>
                    <a:close/>
                    <a:moveTo>
                      <a:pt x="21549" y="1148"/>
                    </a:moveTo>
                    <a:lnTo>
                      <a:pt x="21416" y="1549"/>
                    </a:lnTo>
                    <a:cubicBezTo>
                      <a:pt x="22083" y="1782"/>
                      <a:pt x="22717" y="2049"/>
                      <a:pt x="23317" y="2316"/>
                    </a:cubicBezTo>
                    <a:lnTo>
                      <a:pt x="23484" y="1949"/>
                    </a:lnTo>
                    <a:cubicBezTo>
                      <a:pt x="22883" y="1649"/>
                      <a:pt x="22216" y="1382"/>
                      <a:pt x="21549" y="1148"/>
                    </a:cubicBezTo>
                    <a:close/>
                    <a:moveTo>
                      <a:pt x="5471" y="1649"/>
                    </a:moveTo>
                    <a:cubicBezTo>
                      <a:pt x="4770" y="1949"/>
                      <a:pt x="4170" y="2249"/>
                      <a:pt x="3570" y="2616"/>
                    </a:cubicBezTo>
                    <a:lnTo>
                      <a:pt x="3803" y="2983"/>
                    </a:lnTo>
                    <a:cubicBezTo>
                      <a:pt x="4370" y="2649"/>
                      <a:pt x="4971" y="2316"/>
                      <a:pt x="5638" y="2016"/>
                    </a:cubicBezTo>
                    <a:lnTo>
                      <a:pt x="5471" y="1649"/>
                    </a:lnTo>
                    <a:close/>
                    <a:moveTo>
                      <a:pt x="25652" y="3283"/>
                    </a:moveTo>
                    <a:lnTo>
                      <a:pt x="25385" y="3617"/>
                    </a:lnTo>
                    <a:cubicBezTo>
                      <a:pt x="25986" y="4050"/>
                      <a:pt x="26453" y="4551"/>
                      <a:pt x="26853" y="5051"/>
                    </a:cubicBezTo>
                    <a:lnTo>
                      <a:pt x="27186" y="4784"/>
                    </a:lnTo>
                    <a:cubicBezTo>
                      <a:pt x="26753" y="4251"/>
                      <a:pt x="26252" y="3750"/>
                      <a:pt x="25652" y="3283"/>
                    </a:cubicBezTo>
                    <a:close/>
                    <a:moveTo>
                      <a:pt x="1602" y="4217"/>
                    </a:moveTo>
                    <a:cubicBezTo>
                      <a:pt x="1068" y="4784"/>
                      <a:pt x="668" y="5385"/>
                      <a:pt x="401" y="5985"/>
                    </a:cubicBezTo>
                    <a:lnTo>
                      <a:pt x="768" y="6152"/>
                    </a:lnTo>
                    <a:cubicBezTo>
                      <a:pt x="1034" y="5585"/>
                      <a:pt x="1401" y="5018"/>
                      <a:pt x="1902" y="4484"/>
                    </a:cubicBezTo>
                    <a:lnTo>
                      <a:pt x="1602" y="4217"/>
                    </a:lnTo>
                    <a:close/>
                    <a:moveTo>
                      <a:pt x="28254" y="7119"/>
                    </a:moveTo>
                    <a:lnTo>
                      <a:pt x="27854" y="7186"/>
                    </a:lnTo>
                    <a:cubicBezTo>
                      <a:pt x="27887" y="7420"/>
                      <a:pt x="27887" y="7686"/>
                      <a:pt x="27887" y="7920"/>
                    </a:cubicBezTo>
                    <a:cubicBezTo>
                      <a:pt x="27887" y="8554"/>
                      <a:pt x="27754" y="9221"/>
                      <a:pt x="27453" y="9821"/>
                    </a:cubicBezTo>
                    <a:lnTo>
                      <a:pt x="27820" y="10021"/>
                    </a:lnTo>
                    <a:cubicBezTo>
                      <a:pt x="28154" y="9354"/>
                      <a:pt x="28321" y="8620"/>
                      <a:pt x="28321" y="7920"/>
                    </a:cubicBezTo>
                    <a:cubicBezTo>
                      <a:pt x="28321" y="7653"/>
                      <a:pt x="28287" y="7386"/>
                      <a:pt x="28254" y="7119"/>
                    </a:cubicBezTo>
                    <a:close/>
                    <a:moveTo>
                      <a:pt x="434" y="8487"/>
                    </a:moveTo>
                    <a:lnTo>
                      <a:pt x="0" y="8554"/>
                    </a:lnTo>
                    <a:cubicBezTo>
                      <a:pt x="100" y="9221"/>
                      <a:pt x="367" y="9921"/>
                      <a:pt x="768" y="10555"/>
                    </a:cubicBezTo>
                    <a:lnTo>
                      <a:pt x="1135" y="10322"/>
                    </a:lnTo>
                    <a:cubicBezTo>
                      <a:pt x="734" y="9721"/>
                      <a:pt x="501" y="9121"/>
                      <a:pt x="434" y="8487"/>
                    </a:cubicBezTo>
                    <a:close/>
                    <a:moveTo>
                      <a:pt x="25986" y="11756"/>
                    </a:moveTo>
                    <a:cubicBezTo>
                      <a:pt x="25519" y="12190"/>
                      <a:pt x="24952" y="12590"/>
                      <a:pt x="24318" y="12957"/>
                    </a:cubicBezTo>
                    <a:lnTo>
                      <a:pt x="24551" y="13324"/>
                    </a:lnTo>
                    <a:cubicBezTo>
                      <a:pt x="25185" y="12923"/>
                      <a:pt x="25752" y="12490"/>
                      <a:pt x="26252" y="12056"/>
                    </a:cubicBezTo>
                    <a:lnTo>
                      <a:pt x="25986" y="11756"/>
                    </a:lnTo>
                    <a:close/>
                    <a:moveTo>
                      <a:pt x="2736" y="12123"/>
                    </a:moveTo>
                    <a:lnTo>
                      <a:pt x="2502" y="12456"/>
                    </a:lnTo>
                    <a:cubicBezTo>
                      <a:pt x="3003" y="12857"/>
                      <a:pt x="3603" y="13257"/>
                      <a:pt x="4270" y="13624"/>
                    </a:cubicBezTo>
                    <a:lnTo>
                      <a:pt x="4470" y="13257"/>
                    </a:lnTo>
                    <a:cubicBezTo>
                      <a:pt x="3836" y="12890"/>
                      <a:pt x="3236" y="12523"/>
                      <a:pt x="2736" y="12123"/>
                    </a:cubicBezTo>
                    <a:close/>
                    <a:moveTo>
                      <a:pt x="22116" y="14024"/>
                    </a:moveTo>
                    <a:cubicBezTo>
                      <a:pt x="21482" y="14258"/>
                      <a:pt x="20849" y="14491"/>
                      <a:pt x="20148" y="14658"/>
                    </a:cubicBezTo>
                    <a:lnTo>
                      <a:pt x="20282" y="15058"/>
                    </a:lnTo>
                    <a:cubicBezTo>
                      <a:pt x="20949" y="14892"/>
                      <a:pt x="21649" y="14658"/>
                      <a:pt x="22283" y="14425"/>
                    </a:cubicBezTo>
                    <a:lnTo>
                      <a:pt x="22116" y="14024"/>
                    </a:lnTo>
                    <a:close/>
                    <a:moveTo>
                      <a:pt x="6705" y="14224"/>
                    </a:moveTo>
                    <a:lnTo>
                      <a:pt x="6572" y="14625"/>
                    </a:lnTo>
                    <a:cubicBezTo>
                      <a:pt x="7206" y="14858"/>
                      <a:pt x="7906" y="15058"/>
                      <a:pt x="8607" y="15225"/>
                    </a:cubicBezTo>
                    <a:lnTo>
                      <a:pt x="8707" y="14825"/>
                    </a:lnTo>
                    <a:cubicBezTo>
                      <a:pt x="8006" y="14658"/>
                      <a:pt x="7339" y="14458"/>
                      <a:pt x="6705" y="14224"/>
                    </a:cubicBezTo>
                    <a:close/>
                    <a:moveTo>
                      <a:pt x="17746" y="15158"/>
                    </a:moveTo>
                    <a:cubicBezTo>
                      <a:pt x="17079" y="15258"/>
                      <a:pt x="16379" y="15325"/>
                      <a:pt x="15678" y="15392"/>
                    </a:cubicBezTo>
                    <a:lnTo>
                      <a:pt x="15712" y="15792"/>
                    </a:lnTo>
                    <a:cubicBezTo>
                      <a:pt x="16412" y="15759"/>
                      <a:pt x="17113" y="15692"/>
                      <a:pt x="17813" y="15592"/>
                    </a:cubicBezTo>
                    <a:lnTo>
                      <a:pt x="17746" y="15158"/>
                    </a:lnTo>
                    <a:close/>
                    <a:moveTo>
                      <a:pt x="11142" y="15258"/>
                    </a:moveTo>
                    <a:lnTo>
                      <a:pt x="11075" y="15659"/>
                    </a:lnTo>
                    <a:cubicBezTo>
                      <a:pt x="11775" y="15759"/>
                      <a:pt x="12476" y="15792"/>
                      <a:pt x="13176" y="15826"/>
                    </a:cubicBezTo>
                    <a:lnTo>
                      <a:pt x="13210" y="15425"/>
                    </a:lnTo>
                    <a:cubicBezTo>
                      <a:pt x="12509" y="15392"/>
                      <a:pt x="11809" y="15325"/>
                      <a:pt x="11142" y="15258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1297;p22"/>
              <p:cNvSpPr/>
              <p:nvPr/>
            </p:nvSpPr>
            <p:spPr>
              <a:xfrm>
                <a:off x="3435064" y="3467015"/>
                <a:ext cx="2046313" cy="1052696"/>
              </a:xfrm>
              <a:custGeom>
                <a:avLst/>
                <a:gdLst/>
                <a:ahLst/>
                <a:cxnLst/>
                <a:rect l="l" t="t" r="r" b="b"/>
                <a:pathLst>
                  <a:path w="78591" h="40430" extrusionOk="0">
                    <a:moveTo>
                      <a:pt x="78256" y="0"/>
                    </a:moveTo>
                    <a:lnTo>
                      <a:pt x="77089" y="1735"/>
                    </a:lnTo>
                    <a:lnTo>
                      <a:pt x="77456" y="1969"/>
                    </a:lnTo>
                    <a:lnTo>
                      <a:pt x="78590" y="234"/>
                    </a:lnTo>
                    <a:lnTo>
                      <a:pt x="78256" y="0"/>
                    </a:lnTo>
                    <a:close/>
                    <a:moveTo>
                      <a:pt x="75721" y="3803"/>
                    </a:moveTo>
                    <a:lnTo>
                      <a:pt x="74554" y="5538"/>
                    </a:lnTo>
                    <a:lnTo>
                      <a:pt x="74887" y="5771"/>
                    </a:lnTo>
                    <a:lnTo>
                      <a:pt x="76055" y="4037"/>
                    </a:lnTo>
                    <a:lnTo>
                      <a:pt x="75721" y="3803"/>
                    </a:lnTo>
                    <a:close/>
                    <a:moveTo>
                      <a:pt x="73153" y="7606"/>
                    </a:moveTo>
                    <a:lnTo>
                      <a:pt x="72019" y="9340"/>
                    </a:lnTo>
                    <a:lnTo>
                      <a:pt x="72352" y="9574"/>
                    </a:lnTo>
                    <a:lnTo>
                      <a:pt x="73520" y="7839"/>
                    </a:lnTo>
                    <a:lnTo>
                      <a:pt x="73153" y="7606"/>
                    </a:lnTo>
                    <a:close/>
                    <a:moveTo>
                      <a:pt x="70618" y="11442"/>
                    </a:moveTo>
                    <a:lnTo>
                      <a:pt x="69484" y="13177"/>
                    </a:lnTo>
                    <a:lnTo>
                      <a:pt x="69817" y="13410"/>
                    </a:lnTo>
                    <a:lnTo>
                      <a:pt x="70951" y="11675"/>
                    </a:lnTo>
                    <a:lnTo>
                      <a:pt x="70618" y="11442"/>
                    </a:lnTo>
                    <a:close/>
                    <a:moveTo>
                      <a:pt x="68083" y="15245"/>
                    </a:moveTo>
                    <a:lnTo>
                      <a:pt x="66915" y="16979"/>
                    </a:lnTo>
                    <a:lnTo>
                      <a:pt x="67282" y="17213"/>
                    </a:lnTo>
                    <a:lnTo>
                      <a:pt x="68416" y="15478"/>
                    </a:lnTo>
                    <a:lnTo>
                      <a:pt x="68083" y="15245"/>
                    </a:lnTo>
                    <a:close/>
                    <a:moveTo>
                      <a:pt x="36627" y="16579"/>
                    </a:moveTo>
                    <a:lnTo>
                      <a:pt x="34892" y="17680"/>
                    </a:lnTo>
                    <a:lnTo>
                      <a:pt x="35092" y="18047"/>
                    </a:lnTo>
                    <a:lnTo>
                      <a:pt x="36860" y="16913"/>
                    </a:lnTo>
                    <a:lnTo>
                      <a:pt x="36627" y="16579"/>
                    </a:lnTo>
                    <a:close/>
                    <a:moveTo>
                      <a:pt x="32757" y="19014"/>
                    </a:moveTo>
                    <a:lnTo>
                      <a:pt x="31023" y="20148"/>
                    </a:lnTo>
                    <a:lnTo>
                      <a:pt x="31223" y="20482"/>
                    </a:lnTo>
                    <a:lnTo>
                      <a:pt x="32991" y="19381"/>
                    </a:lnTo>
                    <a:lnTo>
                      <a:pt x="32757" y="19014"/>
                    </a:lnTo>
                    <a:close/>
                    <a:moveTo>
                      <a:pt x="65547" y="19081"/>
                    </a:moveTo>
                    <a:lnTo>
                      <a:pt x="64380" y="20815"/>
                    </a:lnTo>
                    <a:lnTo>
                      <a:pt x="64713" y="21049"/>
                    </a:lnTo>
                    <a:lnTo>
                      <a:pt x="65881" y="19314"/>
                    </a:lnTo>
                    <a:lnTo>
                      <a:pt x="65547" y="19081"/>
                    </a:lnTo>
                    <a:close/>
                    <a:moveTo>
                      <a:pt x="28888" y="21483"/>
                    </a:moveTo>
                    <a:lnTo>
                      <a:pt x="27120" y="22583"/>
                    </a:lnTo>
                    <a:lnTo>
                      <a:pt x="27353" y="22950"/>
                    </a:lnTo>
                    <a:lnTo>
                      <a:pt x="29121" y="21849"/>
                    </a:lnTo>
                    <a:lnTo>
                      <a:pt x="28888" y="21483"/>
                    </a:lnTo>
                    <a:close/>
                    <a:moveTo>
                      <a:pt x="62979" y="22884"/>
                    </a:moveTo>
                    <a:lnTo>
                      <a:pt x="61845" y="24618"/>
                    </a:lnTo>
                    <a:lnTo>
                      <a:pt x="62178" y="24852"/>
                    </a:lnTo>
                    <a:lnTo>
                      <a:pt x="63346" y="23117"/>
                    </a:lnTo>
                    <a:lnTo>
                      <a:pt x="62979" y="22884"/>
                    </a:lnTo>
                    <a:close/>
                    <a:moveTo>
                      <a:pt x="25018" y="23918"/>
                    </a:moveTo>
                    <a:lnTo>
                      <a:pt x="23251" y="25052"/>
                    </a:lnTo>
                    <a:lnTo>
                      <a:pt x="23484" y="25385"/>
                    </a:lnTo>
                    <a:lnTo>
                      <a:pt x="25252" y="24285"/>
                    </a:lnTo>
                    <a:lnTo>
                      <a:pt x="25018" y="23918"/>
                    </a:lnTo>
                    <a:close/>
                    <a:moveTo>
                      <a:pt x="21149" y="26386"/>
                    </a:moveTo>
                    <a:lnTo>
                      <a:pt x="19381" y="27487"/>
                    </a:lnTo>
                    <a:lnTo>
                      <a:pt x="19615" y="27854"/>
                    </a:lnTo>
                    <a:lnTo>
                      <a:pt x="21383" y="26753"/>
                    </a:lnTo>
                    <a:lnTo>
                      <a:pt x="21149" y="26386"/>
                    </a:lnTo>
                    <a:close/>
                    <a:moveTo>
                      <a:pt x="60444" y="26686"/>
                    </a:moveTo>
                    <a:lnTo>
                      <a:pt x="59977" y="27387"/>
                    </a:lnTo>
                    <a:lnTo>
                      <a:pt x="58943" y="27620"/>
                    </a:lnTo>
                    <a:lnTo>
                      <a:pt x="59009" y="28021"/>
                    </a:lnTo>
                    <a:lnTo>
                      <a:pt x="60244" y="27754"/>
                    </a:lnTo>
                    <a:lnTo>
                      <a:pt x="60777" y="26920"/>
                    </a:lnTo>
                    <a:lnTo>
                      <a:pt x="60444" y="26686"/>
                    </a:lnTo>
                    <a:close/>
                    <a:moveTo>
                      <a:pt x="56474" y="28154"/>
                    </a:moveTo>
                    <a:lnTo>
                      <a:pt x="54439" y="28588"/>
                    </a:lnTo>
                    <a:lnTo>
                      <a:pt x="54540" y="28988"/>
                    </a:lnTo>
                    <a:lnTo>
                      <a:pt x="56574" y="28554"/>
                    </a:lnTo>
                    <a:lnTo>
                      <a:pt x="56474" y="28154"/>
                    </a:lnTo>
                    <a:close/>
                    <a:moveTo>
                      <a:pt x="52004" y="29088"/>
                    </a:moveTo>
                    <a:lnTo>
                      <a:pt x="49970" y="29522"/>
                    </a:lnTo>
                    <a:lnTo>
                      <a:pt x="50036" y="29955"/>
                    </a:lnTo>
                    <a:lnTo>
                      <a:pt x="52071" y="29522"/>
                    </a:lnTo>
                    <a:lnTo>
                      <a:pt x="52004" y="29088"/>
                    </a:lnTo>
                    <a:close/>
                    <a:moveTo>
                      <a:pt x="17280" y="28821"/>
                    </a:moveTo>
                    <a:lnTo>
                      <a:pt x="15512" y="29955"/>
                    </a:lnTo>
                    <a:lnTo>
                      <a:pt x="15745" y="30322"/>
                    </a:lnTo>
                    <a:lnTo>
                      <a:pt x="17480" y="29188"/>
                    </a:lnTo>
                    <a:lnTo>
                      <a:pt x="17280" y="28821"/>
                    </a:lnTo>
                    <a:close/>
                    <a:moveTo>
                      <a:pt x="47501" y="30055"/>
                    </a:moveTo>
                    <a:lnTo>
                      <a:pt x="45466" y="30489"/>
                    </a:lnTo>
                    <a:lnTo>
                      <a:pt x="45566" y="30889"/>
                    </a:lnTo>
                    <a:lnTo>
                      <a:pt x="47601" y="30456"/>
                    </a:lnTo>
                    <a:lnTo>
                      <a:pt x="47501" y="30055"/>
                    </a:lnTo>
                    <a:close/>
                    <a:moveTo>
                      <a:pt x="43031" y="30989"/>
                    </a:moveTo>
                    <a:lnTo>
                      <a:pt x="40997" y="31423"/>
                    </a:lnTo>
                    <a:lnTo>
                      <a:pt x="41063" y="31857"/>
                    </a:lnTo>
                    <a:lnTo>
                      <a:pt x="43098" y="31423"/>
                    </a:lnTo>
                    <a:lnTo>
                      <a:pt x="43031" y="30989"/>
                    </a:lnTo>
                    <a:close/>
                    <a:moveTo>
                      <a:pt x="13377" y="31290"/>
                    </a:moveTo>
                    <a:lnTo>
                      <a:pt x="11642" y="32424"/>
                    </a:lnTo>
                    <a:lnTo>
                      <a:pt x="11842" y="32757"/>
                    </a:lnTo>
                    <a:lnTo>
                      <a:pt x="13610" y="31656"/>
                    </a:lnTo>
                    <a:lnTo>
                      <a:pt x="13377" y="31290"/>
                    </a:lnTo>
                    <a:close/>
                    <a:moveTo>
                      <a:pt x="38528" y="31957"/>
                    </a:moveTo>
                    <a:lnTo>
                      <a:pt x="36493" y="32390"/>
                    </a:lnTo>
                    <a:lnTo>
                      <a:pt x="36593" y="32791"/>
                    </a:lnTo>
                    <a:lnTo>
                      <a:pt x="38628" y="32357"/>
                    </a:lnTo>
                    <a:lnTo>
                      <a:pt x="38528" y="31957"/>
                    </a:lnTo>
                    <a:close/>
                    <a:moveTo>
                      <a:pt x="34058" y="32891"/>
                    </a:moveTo>
                    <a:lnTo>
                      <a:pt x="32023" y="33324"/>
                    </a:lnTo>
                    <a:lnTo>
                      <a:pt x="32090" y="33758"/>
                    </a:lnTo>
                    <a:lnTo>
                      <a:pt x="34125" y="33324"/>
                    </a:lnTo>
                    <a:lnTo>
                      <a:pt x="34058" y="32891"/>
                    </a:lnTo>
                    <a:close/>
                    <a:moveTo>
                      <a:pt x="29555" y="33858"/>
                    </a:moveTo>
                    <a:lnTo>
                      <a:pt x="27520" y="34292"/>
                    </a:lnTo>
                    <a:lnTo>
                      <a:pt x="27620" y="34692"/>
                    </a:lnTo>
                    <a:lnTo>
                      <a:pt x="29655" y="34258"/>
                    </a:lnTo>
                    <a:lnTo>
                      <a:pt x="29555" y="33858"/>
                    </a:lnTo>
                    <a:close/>
                    <a:moveTo>
                      <a:pt x="9507" y="33758"/>
                    </a:moveTo>
                    <a:lnTo>
                      <a:pt x="7773" y="34859"/>
                    </a:lnTo>
                    <a:lnTo>
                      <a:pt x="7973" y="35226"/>
                    </a:lnTo>
                    <a:lnTo>
                      <a:pt x="9741" y="34092"/>
                    </a:lnTo>
                    <a:lnTo>
                      <a:pt x="9507" y="33758"/>
                    </a:lnTo>
                    <a:close/>
                    <a:moveTo>
                      <a:pt x="25085" y="34825"/>
                    </a:moveTo>
                    <a:lnTo>
                      <a:pt x="23050" y="35259"/>
                    </a:lnTo>
                    <a:lnTo>
                      <a:pt x="23117" y="35659"/>
                    </a:lnTo>
                    <a:lnTo>
                      <a:pt x="25152" y="35226"/>
                    </a:lnTo>
                    <a:lnTo>
                      <a:pt x="25085" y="34825"/>
                    </a:lnTo>
                    <a:close/>
                    <a:moveTo>
                      <a:pt x="20582" y="35759"/>
                    </a:moveTo>
                    <a:lnTo>
                      <a:pt x="18547" y="36193"/>
                    </a:lnTo>
                    <a:lnTo>
                      <a:pt x="18647" y="36593"/>
                    </a:lnTo>
                    <a:lnTo>
                      <a:pt x="20682" y="36160"/>
                    </a:lnTo>
                    <a:lnTo>
                      <a:pt x="20582" y="35759"/>
                    </a:lnTo>
                    <a:close/>
                    <a:moveTo>
                      <a:pt x="16112" y="36727"/>
                    </a:moveTo>
                    <a:lnTo>
                      <a:pt x="14077" y="37160"/>
                    </a:lnTo>
                    <a:lnTo>
                      <a:pt x="14144" y="37561"/>
                    </a:lnTo>
                    <a:lnTo>
                      <a:pt x="16179" y="37127"/>
                    </a:lnTo>
                    <a:lnTo>
                      <a:pt x="16112" y="36727"/>
                    </a:lnTo>
                    <a:close/>
                    <a:moveTo>
                      <a:pt x="5638" y="36193"/>
                    </a:moveTo>
                    <a:lnTo>
                      <a:pt x="3870" y="37327"/>
                    </a:lnTo>
                    <a:lnTo>
                      <a:pt x="4104" y="37661"/>
                    </a:lnTo>
                    <a:lnTo>
                      <a:pt x="5871" y="36560"/>
                    </a:lnTo>
                    <a:lnTo>
                      <a:pt x="5638" y="36193"/>
                    </a:lnTo>
                    <a:close/>
                    <a:moveTo>
                      <a:pt x="11609" y="37661"/>
                    </a:moveTo>
                    <a:lnTo>
                      <a:pt x="9574" y="38094"/>
                    </a:lnTo>
                    <a:lnTo>
                      <a:pt x="9674" y="38528"/>
                    </a:lnTo>
                    <a:lnTo>
                      <a:pt x="11709" y="38094"/>
                    </a:lnTo>
                    <a:lnTo>
                      <a:pt x="11609" y="37661"/>
                    </a:lnTo>
                    <a:close/>
                    <a:moveTo>
                      <a:pt x="7139" y="38628"/>
                    </a:moveTo>
                    <a:lnTo>
                      <a:pt x="5071" y="39062"/>
                    </a:lnTo>
                    <a:lnTo>
                      <a:pt x="5171" y="39462"/>
                    </a:lnTo>
                    <a:lnTo>
                      <a:pt x="7206" y="39028"/>
                    </a:lnTo>
                    <a:lnTo>
                      <a:pt x="7139" y="38628"/>
                    </a:lnTo>
                    <a:close/>
                    <a:moveTo>
                      <a:pt x="1769" y="38661"/>
                    </a:moveTo>
                    <a:lnTo>
                      <a:pt x="1" y="39762"/>
                    </a:lnTo>
                    <a:lnTo>
                      <a:pt x="234" y="40129"/>
                    </a:lnTo>
                    <a:lnTo>
                      <a:pt x="2002" y="38995"/>
                    </a:lnTo>
                    <a:lnTo>
                      <a:pt x="1769" y="38661"/>
                    </a:lnTo>
                    <a:close/>
                    <a:moveTo>
                      <a:pt x="2636" y="39562"/>
                    </a:moveTo>
                    <a:lnTo>
                      <a:pt x="601" y="39996"/>
                    </a:lnTo>
                    <a:lnTo>
                      <a:pt x="701" y="40429"/>
                    </a:lnTo>
                    <a:lnTo>
                      <a:pt x="2736" y="39996"/>
                    </a:lnTo>
                    <a:lnTo>
                      <a:pt x="2636" y="39562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1298;p22"/>
              <p:cNvSpPr/>
              <p:nvPr/>
            </p:nvSpPr>
            <p:spPr>
              <a:xfrm>
                <a:off x="3406397" y="2761764"/>
                <a:ext cx="2059332" cy="1786615"/>
              </a:xfrm>
              <a:custGeom>
                <a:avLst/>
                <a:gdLst/>
                <a:ahLst/>
                <a:cxnLst/>
                <a:rect l="l" t="t" r="r" b="b"/>
                <a:pathLst>
                  <a:path w="79091" h="68617" extrusionOk="0">
                    <a:moveTo>
                      <a:pt x="31390" y="0"/>
                    </a:moveTo>
                    <a:lnTo>
                      <a:pt x="30756" y="1968"/>
                    </a:lnTo>
                    <a:lnTo>
                      <a:pt x="31156" y="2102"/>
                    </a:lnTo>
                    <a:lnTo>
                      <a:pt x="31790" y="100"/>
                    </a:lnTo>
                    <a:lnTo>
                      <a:pt x="31390" y="0"/>
                    </a:lnTo>
                    <a:close/>
                    <a:moveTo>
                      <a:pt x="30022" y="4370"/>
                    </a:moveTo>
                    <a:lnTo>
                      <a:pt x="29388" y="6338"/>
                    </a:lnTo>
                    <a:lnTo>
                      <a:pt x="29755" y="6472"/>
                    </a:lnTo>
                    <a:lnTo>
                      <a:pt x="30389" y="4470"/>
                    </a:lnTo>
                    <a:lnTo>
                      <a:pt x="30022" y="4370"/>
                    </a:lnTo>
                    <a:close/>
                    <a:moveTo>
                      <a:pt x="28621" y="8740"/>
                    </a:moveTo>
                    <a:lnTo>
                      <a:pt x="27987" y="10708"/>
                    </a:lnTo>
                    <a:lnTo>
                      <a:pt x="28388" y="10841"/>
                    </a:lnTo>
                    <a:lnTo>
                      <a:pt x="29022" y="8840"/>
                    </a:lnTo>
                    <a:lnTo>
                      <a:pt x="28621" y="8740"/>
                    </a:lnTo>
                    <a:close/>
                    <a:moveTo>
                      <a:pt x="27220" y="13110"/>
                    </a:moveTo>
                    <a:lnTo>
                      <a:pt x="26586" y="15078"/>
                    </a:lnTo>
                    <a:lnTo>
                      <a:pt x="26987" y="15211"/>
                    </a:lnTo>
                    <a:lnTo>
                      <a:pt x="27621" y="13210"/>
                    </a:lnTo>
                    <a:lnTo>
                      <a:pt x="27220" y="13110"/>
                    </a:lnTo>
                    <a:close/>
                    <a:moveTo>
                      <a:pt x="25819" y="17480"/>
                    </a:moveTo>
                    <a:lnTo>
                      <a:pt x="25185" y="19448"/>
                    </a:lnTo>
                    <a:lnTo>
                      <a:pt x="25586" y="19581"/>
                    </a:lnTo>
                    <a:lnTo>
                      <a:pt x="26220" y="17580"/>
                    </a:lnTo>
                    <a:lnTo>
                      <a:pt x="25819" y="17480"/>
                    </a:lnTo>
                    <a:close/>
                    <a:moveTo>
                      <a:pt x="24251" y="21716"/>
                    </a:moveTo>
                    <a:lnTo>
                      <a:pt x="23284" y="23551"/>
                    </a:lnTo>
                    <a:lnTo>
                      <a:pt x="23651" y="23751"/>
                    </a:lnTo>
                    <a:lnTo>
                      <a:pt x="24618" y="21916"/>
                    </a:lnTo>
                    <a:lnTo>
                      <a:pt x="24251" y="21716"/>
                    </a:lnTo>
                    <a:close/>
                    <a:moveTo>
                      <a:pt x="22117" y="25786"/>
                    </a:moveTo>
                    <a:lnTo>
                      <a:pt x="21149" y="27620"/>
                    </a:lnTo>
                    <a:lnTo>
                      <a:pt x="21516" y="27820"/>
                    </a:lnTo>
                    <a:lnTo>
                      <a:pt x="22484" y="25986"/>
                    </a:lnTo>
                    <a:lnTo>
                      <a:pt x="22117" y="25786"/>
                    </a:lnTo>
                    <a:close/>
                    <a:moveTo>
                      <a:pt x="19982" y="29855"/>
                    </a:moveTo>
                    <a:lnTo>
                      <a:pt x="19014" y="31690"/>
                    </a:lnTo>
                    <a:lnTo>
                      <a:pt x="19381" y="31890"/>
                    </a:lnTo>
                    <a:lnTo>
                      <a:pt x="20349" y="30022"/>
                    </a:lnTo>
                    <a:lnTo>
                      <a:pt x="19982" y="29855"/>
                    </a:lnTo>
                    <a:close/>
                    <a:moveTo>
                      <a:pt x="17847" y="33891"/>
                    </a:moveTo>
                    <a:lnTo>
                      <a:pt x="16880" y="35726"/>
                    </a:lnTo>
                    <a:lnTo>
                      <a:pt x="17246" y="35926"/>
                    </a:lnTo>
                    <a:lnTo>
                      <a:pt x="18214" y="34091"/>
                    </a:lnTo>
                    <a:lnTo>
                      <a:pt x="17847" y="33891"/>
                    </a:lnTo>
                    <a:close/>
                    <a:moveTo>
                      <a:pt x="15712" y="37961"/>
                    </a:moveTo>
                    <a:lnTo>
                      <a:pt x="14745" y="39796"/>
                    </a:lnTo>
                    <a:lnTo>
                      <a:pt x="15112" y="39996"/>
                    </a:lnTo>
                    <a:lnTo>
                      <a:pt x="16079" y="38161"/>
                    </a:lnTo>
                    <a:lnTo>
                      <a:pt x="15712" y="37961"/>
                    </a:lnTo>
                    <a:close/>
                    <a:moveTo>
                      <a:pt x="13577" y="41997"/>
                    </a:moveTo>
                    <a:lnTo>
                      <a:pt x="12610" y="43865"/>
                    </a:lnTo>
                    <a:lnTo>
                      <a:pt x="12977" y="44065"/>
                    </a:lnTo>
                    <a:lnTo>
                      <a:pt x="13944" y="42197"/>
                    </a:lnTo>
                    <a:lnTo>
                      <a:pt x="13577" y="41997"/>
                    </a:lnTo>
                    <a:close/>
                    <a:moveTo>
                      <a:pt x="11442" y="46067"/>
                    </a:moveTo>
                    <a:lnTo>
                      <a:pt x="10475" y="47901"/>
                    </a:lnTo>
                    <a:lnTo>
                      <a:pt x="10842" y="48102"/>
                    </a:lnTo>
                    <a:lnTo>
                      <a:pt x="11809" y="46267"/>
                    </a:lnTo>
                    <a:lnTo>
                      <a:pt x="11442" y="46067"/>
                    </a:lnTo>
                    <a:close/>
                    <a:moveTo>
                      <a:pt x="9307" y="50136"/>
                    </a:moveTo>
                    <a:lnTo>
                      <a:pt x="8340" y="51971"/>
                    </a:lnTo>
                    <a:lnTo>
                      <a:pt x="8707" y="52171"/>
                    </a:lnTo>
                    <a:lnTo>
                      <a:pt x="9674" y="50336"/>
                    </a:lnTo>
                    <a:lnTo>
                      <a:pt x="9307" y="50136"/>
                    </a:lnTo>
                    <a:close/>
                    <a:moveTo>
                      <a:pt x="7173" y="54206"/>
                    </a:moveTo>
                    <a:lnTo>
                      <a:pt x="6205" y="56041"/>
                    </a:lnTo>
                    <a:lnTo>
                      <a:pt x="6572" y="56241"/>
                    </a:lnTo>
                    <a:lnTo>
                      <a:pt x="7540" y="54373"/>
                    </a:lnTo>
                    <a:lnTo>
                      <a:pt x="7173" y="54206"/>
                    </a:lnTo>
                    <a:close/>
                    <a:moveTo>
                      <a:pt x="5038" y="58242"/>
                    </a:moveTo>
                    <a:lnTo>
                      <a:pt x="4037" y="60077"/>
                    </a:lnTo>
                    <a:lnTo>
                      <a:pt x="4404" y="60277"/>
                    </a:lnTo>
                    <a:lnTo>
                      <a:pt x="5405" y="58442"/>
                    </a:lnTo>
                    <a:lnTo>
                      <a:pt x="5038" y="58242"/>
                    </a:lnTo>
                    <a:close/>
                    <a:moveTo>
                      <a:pt x="2903" y="62312"/>
                    </a:moveTo>
                    <a:lnTo>
                      <a:pt x="1902" y="64146"/>
                    </a:lnTo>
                    <a:lnTo>
                      <a:pt x="2269" y="64346"/>
                    </a:lnTo>
                    <a:lnTo>
                      <a:pt x="3270" y="62512"/>
                    </a:lnTo>
                    <a:lnTo>
                      <a:pt x="2903" y="62312"/>
                    </a:lnTo>
                    <a:close/>
                    <a:moveTo>
                      <a:pt x="735" y="66348"/>
                    </a:moveTo>
                    <a:lnTo>
                      <a:pt x="1" y="67816"/>
                    </a:lnTo>
                    <a:lnTo>
                      <a:pt x="1135" y="67816"/>
                    </a:lnTo>
                    <a:lnTo>
                      <a:pt x="1135" y="67415"/>
                    </a:lnTo>
                    <a:lnTo>
                      <a:pt x="668" y="67382"/>
                    </a:lnTo>
                    <a:lnTo>
                      <a:pt x="1102" y="66548"/>
                    </a:lnTo>
                    <a:lnTo>
                      <a:pt x="735" y="66348"/>
                    </a:lnTo>
                    <a:close/>
                    <a:moveTo>
                      <a:pt x="3637" y="67415"/>
                    </a:moveTo>
                    <a:lnTo>
                      <a:pt x="3637" y="67849"/>
                    </a:lnTo>
                    <a:lnTo>
                      <a:pt x="5705" y="67849"/>
                    </a:lnTo>
                    <a:lnTo>
                      <a:pt x="5705" y="67449"/>
                    </a:lnTo>
                    <a:lnTo>
                      <a:pt x="3637" y="67415"/>
                    </a:lnTo>
                    <a:close/>
                    <a:moveTo>
                      <a:pt x="8207" y="67482"/>
                    </a:moveTo>
                    <a:lnTo>
                      <a:pt x="8207" y="67882"/>
                    </a:lnTo>
                    <a:lnTo>
                      <a:pt x="10308" y="67916"/>
                    </a:lnTo>
                    <a:lnTo>
                      <a:pt x="10308" y="67482"/>
                    </a:lnTo>
                    <a:close/>
                    <a:moveTo>
                      <a:pt x="12810" y="67515"/>
                    </a:moveTo>
                    <a:lnTo>
                      <a:pt x="12810" y="67949"/>
                    </a:lnTo>
                    <a:lnTo>
                      <a:pt x="14878" y="67949"/>
                    </a:lnTo>
                    <a:lnTo>
                      <a:pt x="14878" y="67549"/>
                    </a:lnTo>
                    <a:lnTo>
                      <a:pt x="12810" y="67515"/>
                    </a:lnTo>
                    <a:close/>
                    <a:moveTo>
                      <a:pt x="17380" y="67582"/>
                    </a:moveTo>
                    <a:lnTo>
                      <a:pt x="17380" y="67982"/>
                    </a:lnTo>
                    <a:lnTo>
                      <a:pt x="19481" y="68016"/>
                    </a:lnTo>
                    <a:lnTo>
                      <a:pt x="19481" y="67582"/>
                    </a:lnTo>
                    <a:close/>
                    <a:moveTo>
                      <a:pt x="21983" y="67615"/>
                    </a:moveTo>
                    <a:lnTo>
                      <a:pt x="21983" y="68049"/>
                    </a:lnTo>
                    <a:lnTo>
                      <a:pt x="24051" y="68049"/>
                    </a:lnTo>
                    <a:lnTo>
                      <a:pt x="24051" y="67649"/>
                    </a:lnTo>
                    <a:lnTo>
                      <a:pt x="21983" y="67615"/>
                    </a:lnTo>
                    <a:close/>
                    <a:moveTo>
                      <a:pt x="26553" y="67649"/>
                    </a:moveTo>
                    <a:lnTo>
                      <a:pt x="26553" y="68082"/>
                    </a:lnTo>
                    <a:lnTo>
                      <a:pt x="28655" y="68116"/>
                    </a:lnTo>
                    <a:lnTo>
                      <a:pt x="28655" y="67682"/>
                    </a:lnTo>
                    <a:lnTo>
                      <a:pt x="26553" y="67649"/>
                    </a:lnTo>
                    <a:close/>
                    <a:moveTo>
                      <a:pt x="31156" y="67716"/>
                    </a:moveTo>
                    <a:lnTo>
                      <a:pt x="31156" y="68116"/>
                    </a:lnTo>
                    <a:lnTo>
                      <a:pt x="33225" y="68149"/>
                    </a:lnTo>
                    <a:lnTo>
                      <a:pt x="33225" y="67749"/>
                    </a:lnTo>
                    <a:lnTo>
                      <a:pt x="31156" y="67716"/>
                    </a:lnTo>
                    <a:close/>
                    <a:moveTo>
                      <a:pt x="35726" y="67749"/>
                    </a:moveTo>
                    <a:lnTo>
                      <a:pt x="35726" y="68183"/>
                    </a:lnTo>
                    <a:lnTo>
                      <a:pt x="37828" y="68183"/>
                    </a:lnTo>
                    <a:lnTo>
                      <a:pt x="37828" y="67782"/>
                    </a:lnTo>
                    <a:lnTo>
                      <a:pt x="35726" y="67749"/>
                    </a:lnTo>
                    <a:close/>
                    <a:moveTo>
                      <a:pt x="40330" y="67816"/>
                    </a:moveTo>
                    <a:lnTo>
                      <a:pt x="40330" y="68216"/>
                    </a:lnTo>
                    <a:lnTo>
                      <a:pt x="42398" y="68249"/>
                    </a:lnTo>
                    <a:lnTo>
                      <a:pt x="42398" y="67816"/>
                    </a:lnTo>
                    <a:close/>
                    <a:moveTo>
                      <a:pt x="44900" y="67849"/>
                    </a:moveTo>
                    <a:lnTo>
                      <a:pt x="44900" y="68283"/>
                    </a:lnTo>
                    <a:lnTo>
                      <a:pt x="47001" y="68283"/>
                    </a:lnTo>
                    <a:lnTo>
                      <a:pt x="47001" y="67882"/>
                    </a:lnTo>
                    <a:lnTo>
                      <a:pt x="44900" y="67849"/>
                    </a:lnTo>
                    <a:close/>
                    <a:moveTo>
                      <a:pt x="49503" y="67916"/>
                    </a:moveTo>
                    <a:lnTo>
                      <a:pt x="49503" y="68316"/>
                    </a:lnTo>
                    <a:lnTo>
                      <a:pt x="51571" y="68349"/>
                    </a:lnTo>
                    <a:lnTo>
                      <a:pt x="51571" y="67916"/>
                    </a:lnTo>
                    <a:close/>
                    <a:moveTo>
                      <a:pt x="54073" y="67949"/>
                    </a:moveTo>
                    <a:lnTo>
                      <a:pt x="54073" y="68383"/>
                    </a:lnTo>
                    <a:lnTo>
                      <a:pt x="56174" y="68383"/>
                    </a:lnTo>
                    <a:lnTo>
                      <a:pt x="56174" y="67982"/>
                    </a:lnTo>
                    <a:lnTo>
                      <a:pt x="54073" y="67949"/>
                    </a:lnTo>
                    <a:close/>
                    <a:moveTo>
                      <a:pt x="58676" y="67982"/>
                    </a:moveTo>
                    <a:lnTo>
                      <a:pt x="58676" y="68416"/>
                    </a:lnTo>
                    <a:lnTo>
                      <a:pt x="60744" y="68449"/>
                    </a:lnTo>
                    <a:lnTo>
                      <a:pt x="60744" y="68016"/>
                    </a:lnTo>
                    <a:lnTo>
                      <a:pt x="58676" y="67982"/>
                    </a:lnTo>
                    <a:close/>
                    <a:moveTo>
                      <a:pt x="63246" y="68049"/>
                    </a:moveTo>
                    <a:lnTo>
                      <a:pt x="63246" y="68449"/>
                    </a:lnTo>
                    <a:lnTo>
                      <a:pt x="65347" y="68483"/>
                    </a:lnTo>
                    <a:lnTo>
                      <a:pt x="65347" y="68082"/>
                    </a:lnTo>
                    <a:lnTo>
                      <a:pt x="63246" y="68049"/>
                    </a:lnTo>
                    <a:close/>
                    <a:moveTo>
                      <a:pt x="67849" y="68082"/>
                    </a:moveTo>
                    <a:lnTo>
                      <a:pt x="67849" y="68516"/>
                    </a:lnTo>
                    <a:lnTo>
                      <a:pt x="69917" y="68516"/>
                    </a:lnTo>
                    <a:lnTo>
                      <a:pt x="69917" y="68116"/>
                    </a:lnTo>
                    <a:lnTo>
                      <a:pt x="67849" y="68082"/>
                    </a:lnTo>
                    <a:close/>
                    <a:moveTo>
                      <a:pt x="72419" y="68149"/>
                    </a:moveTo>
                    <a:lnTo>
                      <a:pt x="72419" y="68549"/>
                    </a:lnTo>
                    <a:lnTo>
                      <a:pt x="74521" y="68583"/>
                    </a:lnTo>
                    <a:lnTo>
                      <a:pt x="74521" y="68149"/>
                    </a:lnTo>
                    <a:close/>
                    <a:moveTo>
                      <a:pt x="77022" y="68183"/>
                    </a:moveTo>
                    <a:lnTo>
                      <a:pt x="77022" y="68616"/>
                    </a:lnTo>
                    <a:lnTo>
                      <a:pt x="79091" y="68616"/>
                    </a:lnTo>
                    <a:lnTo>
                      <a:pt x="79091" y="68216"/>
                    </a:lnTo>
                    <a:lnTo>
                      <a:pt x="77022" y="68183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1299;p22"/>
              <p:cNvSpPr/>
              <p:nvPr/>
            </p:nvSpPr>
            <p:spPr>
              <a:xfrm>
                <a:off x="3376870" y="3283763"/>
                <a:ext cx="43457" cy="1238552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47568" extrusionOk="0">
                    <a:moveTo>
                      <a:pt x="434" y="0"/>
                    </a:moveTo>
                    <a:lnTo>
                      <a:pt x="1" y="33"/>
                    </a:lnTo>
                    <a:lnTo>
                      <a:pt x="67" y="2102"/>
                    </a:lnTo>
                    <a:lnTo>
                      <a:pt x="468" y="2102"/>
                    </a:lnTo>
                    <a:lnTo>
                      <a:pt x="434" y="0"/>
                    </a:lnTo>
                    <a:close/>
                    <a:moveTo>
                      <a:pt x="134" y="4603"/>
                    </a:moveTo>
                    <a:lnTo>
                      <a:pt x="167" y="6705"/>
                    </a:lnTo>
                    <a:lnTo>
                      <a:pt x="601" y="6672"/>
                    </a:lnTo>
                    <a:lnTo>
                      <a:pt x="534" y="4603"/>
                    </a:lnTo>
                    <a:close/>
                    <a:moveTo>
                      <a:pt x="668" y="9173"/>
                    </a:moveTo>
                    <a:lnTo>
                      <a:pt x="234" y="9207"/>
                    </a:lnTo>
                    <a:lnTo>
                      <a:pt x="301" y="11275"/>
                    </a:lnTo>
                    <a:lnTo>
                      <a:pt x="701" y="11275"/>
                    </a:lnTo>
                    <a:lnTo>
                      <a:pt x="668" y="9173"/>
                    </a:lnTo>
                    <a:close/>
                    <a:moveTo>
                      <a:pt x="368" y="13777"/>
                    </a:moveTo>
                    <a:lnTo>
                      <a:pt x="434" y="15878"/>
                    </a:lnTo>
                    <a:lnTo>
                      <a:pt x="835" y="15845"/>
                    </a:lnTo>
                    <a:lnTo>
                      <a:pt x="801" y="13777"/>
                    </a:lnTo>
                    <a:close/>
                    <a:moveTo>
                      <a:pt x="901" y="18347"/>
                    </a:moveTo>
                    <a:lnTo>
                      <a:pt x="501" y="18380"/>
                    </a:lnTo>
                    <a:lnTo>
                      <a:pt x="534" y="20448"/>
                    </a:lnTo>
                    <a:lnTo>
                      <a:pt x="968" y="20448"/>
                    </a:lnTo>
                    <a:lnTo>
                      <a:pt x="901" y="18347"/>
                    </a:lnTo>
                    <a:close/>
                    <a:moveTo>
                      <a:pt x="601" y="22950"/>
                    </a:moveTo>
                    <a:lnTo>
                      <a:pt x="668" y="25018"/>
                    </a:lnTo>
                    <a:lnTo>
                      <a:pt x="1068" y="25018"/>
                    </a:lnTo>
                    <a:lnTo>
                      <a:pt x="1035" y="22950"/>
                    </a:lnTo>
                    <a:close/>
                    <a:moveTo>
                      <a:pt x="735" y="27520"/>
                    </a:moveTo>
                    <a:lnTo>
                      <a:pt x="801" y="29621"/>
                    </a:lnTo>
                    <a:lnTo>
                      <a:pt x="1202" y="29621"/>
                    </a:lnTo>
                    <a:lnTo>
                      <a:pt x="1135" y="27520"/>
                    </a:lnTo>
                    <a:close/>
                    <a:moveTo>
                      <a:pt x="1268" y="32090"/>
                    </a:moveTo>
                    <a:lnTo>
                      <a:pt x="868" y="32123"/>
                    </a:lnTo>
                    <a:lnTo>
                      <a:pt x="901" y="34191"/>
                    </a:lnTo>
                    <a:lnTo>
                      <a:pt x="1335" y="34191"/>
                    </a:lnTo>
                    <a:lnTo>
                      <a:pt x="1268" y="32090"/>
                    </a:lnTo>
                    <a:close/>
                    <a:moveTo>
                      <a:pt x="968" y="36693"/>
                    </a:moveTo>
                    <a:lnTo>
                      <a:pt x="1035" y="38795"/>
                    </a:lnTo>
                    <a:lnTo>
                      <a:pt x="1435" y="38761"/>
                    </a:lnTo>
                    <a:lnTo>
                      <a:pt x="1402" y="36693"/>
                    </a:lnTo>
                    <a:close/>
                    <a:moveTo>
                      <a:pt x="1502" y="41263"/>
                    </a:moveTo>
                    <a:lnTo>
                      <a:pt x="1101" y="41296"/>
                    </a:lnTo>
                    <a:lnTo>
                      <a:pt x="1135" y="43364"/>
                    </a:lnTo>
                    <a:lnTo>
                      <a:pt x="1568" y="43364"/>
                    </a:lnTo>
                    <a:lnTo>
                      <a:pt x="1502" y="41263"/>
                    </a:lnTo>
                    <a:close/>
                    <a:moveTo>
                      <a:pt x="1202" y="45866"/>
                    </a:moveTo>
                    <a:lnTo>
                      <a:pt x="1268" y="47567"/>
                    </a:lnTo>
                    <a:lnTo>
                      <a:pt x="1669" y="47534"/>
                    </a:lnTo>
                    <a:lnTo>
                      <a:pt x="1635" y="45866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45" name="Google Shape;1300;p22"/>
            <p:cNvSpPr/>
            <p:nvPr/>
          </p:nvSpPr>
          <p:spPr>
            <a:xfrm>
              <a:off x="3193618" y="3099600"/>
              <a:ext cx="409960" cy="577277"/>
            </a:xfrm>
            <a:custGeom>
              <a:avLst/>
              <a:gdLst/>
              <a:ahLst/>
              <a:cxnLst/>
              <a:rect l="l" t="t" r="r" b="b"/>
              <a:pathLst>
                <a:path w="15745" h="22171" extrusionOk="0">
                  <a:moveTo>
                    <a:pt x="1997" y="0"/>
                  </a:moveTo>
                  <a:cubicBezTo>
                    <a:pt x="1948" y="0"/>
                    <a:pt x="1904" y="11"/>
                    <a:pt x="1868" y="35"/>
                  </a:cubicBezTo>
                  <a:lnTo>
                    <a:pt x="1802" y="35"/>
                  </a:lnTo>
                  <a:cubicBezTo>
                    <a:pt x="1802" y="35"/>
                    <a:pt x="1768" y="68"/>
                    <a:pt x="1768" y="68"/>
                  </a:cubicBezTo>
                  <a:lnTo>
                    <a:pt x="1702" y="68"/>
                  </a:lnTo>
                  <a:cubicBezTo>
                    <a:pt x="1702" y="68"/>
                    <a:pt x="1702" y="101"/>
                    <a:pt x="1668" y="101"/>
                  </a:cubicBezTo>
                  <a:lnTo>
                    <a:pt x="1635" y="101"/>
                  </a:lnTo>
                  <a:cubicBezTo>
                    <a:pt x="1601" y="101"/>
                    <a:pt x="1601" y="135"/>
                    <a:pt x="1568" y="135"/>
                  </a:cubicBezTo>
                  <a:lnTo>
                    <a:pt x="1535" y="135"/>
                  </a:lnTo>
                  <a:cubicBezTo>
                    <a:pt x="1501" y="135"/>
                    <a:pt x="1501" y="168"/>
                    <a:pt x="1501" y="168"/>
                  </a:cubicBezTo>
                  <a:lnTo>
                    <a:pt x="1435" y="168"/>
                  </a:lnTo>
                  <a:cubicBezTo>
                    <a:pt x="1435" y="168"/>
                    <a:pt x="1401" y="202"/>
                    <a:pt x="1401" y="202"/>
                  </a:cubicBezTo>
                  <a:lnTo>
                    <a:pt x="1335" y="202"/>
                  </a:lnTo>
                  <a:cubicBezTo>
                    <a:pt x="1335" y="202"/>
                    <a:pt x="1335" y="235"/>
                    <a:pt x="1301" y="235"/>
                  </a:cubicBezTo>
                  <a:lnTo>
                    <a:pt x="1268" y="235"/>
                  </a:lnTo>
                  <a:cubicBezTo>
                    <a:pt x="1235" y="235"/>
                    <a:pt x="1235" y="268"/>
                    <a:pt x="1201" y="268"/>
                  </a:cubicBezTo>
                  <a:lnTo>
                    <a:pt x="1168" y="268"/>
                  </a:lnTo>
                  <a:cubicBezTo>
                    <a:pt x="1134" y="268"/>
                    <a:pt x="1134" y="302"/>
                    <a:pt x="1134" y="302"/>
                  </a:cubicBezTo>
                  <a:lnTo>
                    <a:pt x="1068" y="302"/>
                  </a:lnTo>
                  <a:cubicBezTo>
                    <a:pt x="1068" y="302"/>
                    <a:pt x="1034" y="335"/>
                    <a:pt x="1034" y="335"/>
                  </a:cubicBezTo>
                  <a:lnTo>
                    <a:pt x="968" y="335"/>
                  </a:lnTo>
                  <a:cubicBezTo>
                    <a:pt x="968" y="335"/>
                    <a:pt x="968" y="368"/>
                    <a:pt x="934" y="368"/>
                  </a:cubicBezTo>
                  <a:lnTo>
                    <a:pt x="901" y="368"/>
                  </a:lnTo>
                  <a:cubicBezTo>
                    <a:pt x="868" y="368"/>
                    <a:pt x="868" y="402"/>
                    <a:pt x="834" y="402"/>
                  </a:cubicBezTo>
                  <a:lnTo>
                    <a:pt x="801" y="402"/>
                  </a:lnTo>
                  <a:cubicBezTo>
                    <a:pt x="768" y="402"/>
                    <a:pt x="768" y="435"/>
                    <a:pt x="768" y="435"/>
                  </a:cubicBezTo>
                  <a:lnTo>
                    <a:pt x="701" y="435"/>
                  </a:lnTo>
                  <a:cubicBezTo>
                    <a:pt x="701" y="435"/>
                    <a:pt x="667" y="468"/>
                    <a:pt x="667" y="468"/>
                  </a:cubicBezTo>
                  <a:lnTo>
                    <a:pt x="601" y="468"/>
                  </a:lnTo>
                  <a:cubicBezTo>
                    <a:pt x="601" y="468"/>
                    <a:pt x="601" y="502"/>
                    <a:pt x="567" y="502"/>
                  </a:cubicBezTo>
                  <a:lnTo>
                    <a:pt x="534" y="502"/>
                  </a:lnTo>
                  <a:cubicBezTo>
                    <a:pt x="501" y="502"/>
                    <a:pt x="501" y="535"/>
                    <a:pt x="467" y="535"/>
                  </a:cubicBezTo>
                  <a:cubicBezTo>
                    <a:pt x="200" y="602"/>
                    <a:pt x="0" y="1002"/>
                    <a:pt x="0" y="1603"/>
                  </a:cubicBezTo>
                  <a:lnTo>
                    <a:pt x="0" y="13011"/>
                  </a:lnTo>
                  <a:cubicBezTo>
                    <a:pt x="0" y="13878"/>
                    <a:pt x="401" y="14812"/>
                    <a:pt x="868" y="15079"/>
                  </a:cubicBezTo>
                  <a:lnTo>
                    <a:pt x="2669" y="16146"/>
                  </a:lnTo>
                  <a:lnTo>
                    <a:pt x="2669" y="19649"/>
                  </a:lnTo>
                  <a:lnTo>
                    <a:pt x="2702" y="19582"/>
                  </a:lnTo>
                  <a:lnTo>
                    <a:pt x="2702" y="19615"/>
                  </a:lnTo>
                  <a:lnTo>
                    <a:pt x="2769" y="19582"/>
                  </a:lnTo>
                  <a:lnTo>
                    <a:pt x="2769" y="19615"/>
                  </a:lnTo>
                  <a:lnTo>
                    <a:pt x="2802" y="19549"/>
                  </a:lnTo>
                  <a:lnTo>
                    <a:pt x="2802" y="19582"/>
                  </a:lnTo>
                  <a:lnTo>
                    <a:pt x="2836" y="19549"/>
                  </a:lnTo>
                  <a:lnTo>
                    <a:pt x="2836" y="19582"/>
                  </a:lnTo>
                  <a:lnTo>
                    <a:pt x="2902" y="19515"/>
                  </a:lnTo>
                  <a:lnTo>
                    <a:pt x="2902" y="19549"/>
                  </a:lnTo>
                  <a:lnTo>
                    <a:pt x="2936" y="19515"/>
                  </a:lnTo>
                  <a:lnTo>
                    <a:pt x="2936" y="19549"/>
                  </a:lnTo>
                  <a:lnTo>
                    <a:pt x="3002" y="19482"/>
                  </a:lnTo>
                  <a:lnTo>
                    <a:pt x="3002" y="19515"/>
                  </a:lnTo>
                  <a:lnTo>
                    <a:pt x="3036" y="19482"/>
                  </a:lnTo>
                  <a:lnTo>
                    <a:pt x="3036" y="19515"/>
                  </a:lnTo>
                  <a:lnTo>
                    <a:pt x="3069" y="19449"/>
                  </a:lnTo>
                  <a:lnTo>
                    <a:pt x="3069" y="19482"/>
                  </a:lnTo>
                  <a:lnTo>
                    <a:pt x="3136" y="19449"/>
                  </a:lnTo>
                  <a:lnTo>
                    <a:pt x="3136" y="19482"/>
                  </a:lnTo>
                  <a:lnTo>
                    <a:pt x="3169" y="19415"/>
                  </a:lnTo>
                  <a:lnTo>
                    <a:pt x="3169" y="19449"/>
                  </a:lnTo>
                  <a:lnTo>
                    <a:pt x="3203" y="19415"/>
                  </a:lnTo>
                  <a:lnTo>
                    <a:pt x="3203" y="19449"/>
                  </a:lnTo>
                  <a:lnTo>
                    <a:pt x="3269" y="19382"/>
                  </a:lnTo>
                  <a:lnTo>
                    <a:pt x="3269" y="19415"/>
                  </a:lnTo>
                  <a:lnTo>
                    <a:pt x="3303" y="19382"/>
                  </a:lnTo>
                  <a:lnTo>
                    <a:pt x="3303" y="19415"/>
                  </a:lnTo>
                  <a:lnTo>
                    <a:pt x="3369" y="19349"/>
                  </a:lnTo>
                  <a:lnTo>
                    <a:pt x="3369" y="19382"/>
                  </a:lnTo>
                  <a:lnTo>
                    <a:pt x="3403" y="19349"/>
                  </a:lnTo>
                  <a:lnTo>
                    <a:pt x="3403" y="19382"/>
                  </a:lnTo>
                  <a:lnTo>
                    <a:pt x="3436" y="19315"/>
                  </a:lnTo>
                  <a:lnTo>
                    <a:pt x="3436" y="19349"/>
                  </a:lnTo>
                  <a:lnTo>
                    <a:pt x="3503" y="19315"/>
                  </a:lnTo>
                  <a:lnTo>
                    <a:pt x="3503" y="19349"/>
                  </a:lnTo>
                  <a:lnTo>
                    <a:pt x="3536" y="19282"/>
                  </a:lnTo>
                  <a:lnTo>
                    <a:pt x="3536" y="19315"/>
                  </a:lnTo>
                  <a:lnTo>
                    <a:pt x="3570" y="19282"/>
                  </a:lnTo>
                  <a:lnTo>
                    <a:pt x="3570" y="19315"/>
                  </a:lnTo>
                  <a:lnTo>
                    <a:pt x="3636" y="19248"/>
                  </a:lnTo>
                  <a:lnTo>
                    <a:pt x="3636" y="19282"/>
                  </a:lnTo>
                  <a:lnTo>
                    <a:pt x="3670" y="19248"/>
                  </a:lnTo>
                  <a:lnTo>
                    <a:pt x="3670" y="19282"/>
                  </a:lnTo>
                  <a:lnTo>
                    <a:pt x="3736" y="19215"/>
                  </a:lnTo>
                  <a:lnTo>
                    <a:pt x="3736" y="19248"/>
                  </a:lnTo>
                  <a:lnTo>
                    <a:pt x="3770" y="19215"/>
                  </a:lnTo>
                  <a:lnTo>
                    <a:pt x="3770" y="19248"/>
                  </a:lnTo>
                  <a:lnTo>
                    <a:pt x="3803" y="19182"/>
                  </a:lnTo>
                  <a:lnTo>
                    <a:pt x="3803" y="19215"/>
                  </a:lnTo>
                  <a:lnTo>
                    <a:pt x="3870" y="19182"/>
                  </a:lnTo>
                  <a:lnTo>
                    <a:pt x="3870" y="19215"/>
                  </a:lnTo>
                  <a:lnTo>
                    <a:pt x="3903" y="19148"/>
                  </a:lnTo>
                  <a:lnTo>
                    <a:pt x="3903" y="19182"/>
                  </a:lnTo>
                  <a:lnTo>
                    <a:pt x="3936" y="19148"/>
                  </a:lnTo>
                  <a:lnTo>
                    <a:pt x="4003" y="19115"/>
                  </a:lnTo>
                  <a:lnTo>
                    <a:pt x="4003" y="19148"/>
                  </a:lnTo>
                  <a:lnTo>
                    <a:pt x="4037" y="19115"/>
                  </a:lnTo>
                  <a:lnTo>
                    <a:pt x="4103" y="19082"/>
                  </a:lnTo>
                  <a:lnTo>
                    <a:pt x="4103" y="19115"/>
                  </a:lnTo>
                  <a:lnTo>
                    <a:pt x="5571" y="17781"/>
                  </a:lnTo>
                  <a:lnTo>
                    <a:pt x="13777" y="22084"/>
                  </a:lnTo>
                  <a:cubicBezTo>
                    <a:pt x="13861" y="22147"/>
                    <a:pt x="13959" y="22171"/>
                    <a:pt x="14054" y="22171"/>
                  </a:cubicBezTo>
                  <a:cubicBezTo>
                    <a:pt x="14108" y="22171"/>
                    <a:pt x="14162" y="22163"/>
                    <a:pt x="14210" y="22151"/>
                  </a:cubicBezTo>
                  <a:cubicBezTo>
                    <a:pt x="14210" y="22151"/>
                    <a:pt x="14244" y="22151"/>
                    <a:pt x="14244" y="22117"/>
                  </a:cubicBezTo>
                  <a:lnTo>
                    <a:pt x="14311" y="22117"/>
                  </a:lnTo>
                  <a:cubicBezTo>
                    <a:pt x="15211" y="21750"/>
                    <a:pt x="15745" y="21750"/>
                    <a:pt x="15745" y="20616"/>
                  </a:cubicBezTo>
                  <a:lnTo>
                    <a:pt x="15745" y="9208"/>
                  </a:lnTo>
                  <a:cubicBezTo>
                    <a:pt x="15745" y="8374"/>
                    <a:pt x="15345" y="7440"/>
                    <a:pt x="14844" y="7140"/>
                  </a:cubicBezTo>
                  <a:lnTo>
                    <a:pt x="2302" y="101"/>
                  </a:lnTo>
                  <a:cubicBezTo>
                    <a:pt x="2194" y="37"/>
                    <a:pt x="2087" y="0"/>
                    <a:pt x="19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1301;p22"/>
            <p:cNvSpPr/>
            <p:nvPr/>
          </p:nvSpPr>
          <p:spPr>
            <a:xfrm>
              <a:off x="3193618" y="3111916"/>
              <a:ext cx="381319" cy="565092"/>
            </a:xfrm>
            <a:custGeom>
              <a:avLst/>
              <a:gdLst/>
              <a:ahLst/>
              <a:cxnLst/>
              <a:rect l="l" t="t" r="r" b="b"/>
              <a:pathLst>
                <a:path w="14645" h="21703" extrusionOk="0">
                  <a:moveTo>
                    <a:pt x="597" y="1"/>
                  </a:moveTo>
                  <a:cubicBezTo>
                    <a:pt x="248" y="1"/>
                    <a:pt x="0" y="414"/>
                    <a:pt x="0" y="1096"/>
                  </a:cubicBezTo>
                  <a:lnTo>
                    <a:pt x="0" y="12504"/>
                  </a:lnTo>
                  <a:cubicBezTo>
                    <a:pt x="0" y="13338"/>
                    <a:pt x="401" y="14272"/>
                    <a:pt x="901" y="14572"/>
                  </a:cubicBezTo>
                  <a:lnTo>
                    <a:pt x="2702" y="15607"/>
                  </a:lnTo>
                  <a:lnTo>
                    <a:pt x="2702" y="19109"/>
                  </a:lnTo>
                  <a:lnTo>
                    <a:pt x="5037" y="17008"/>
                  </a:lnTo>
                  <a:lnTo>
                    <a:pt x="13743" y="21611"/>
                  </a:lnTo>
                  <a:cubicBezTo>
                    <a:pt x="13847" y="21673"/>
                    <a:pt x="13946" y="21702"/>
                    <a:pt x="14038" y="21702"/>
                  </a:cubicBezTo>
                  <a:cubicBezTo>
                    <a:pt x="14392" y="21702"/>
                    <a:pt x="14644" y="21272"/>
                    <a:pt x="14644" y="20610"/>
                  </a:cubicBezTo>
                  <a:lnTo>
                    <a:pt x="14644" y="9202"/>
                  </a:lnTo>
                  <a:cubicBezTo>
                    <a:pt x="14644" y="8368"/>
                    <a:pt x="14244" y="7434"/>
                    <a:pt x="13743" y="7134"/>
                  </a:cubicBezTo>
                  <a:lnTo>
                    <a:pt x="901" y="95"/>
                  </a:lnTo>
                  <a:cubicBezTo>
                    <a:pt x="794" y="31"/>
                    <a:pt x="691" y="1"/>
                    <a:pt x="5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1302;p22"/>
            <p:cNvSpPr/>
            <p:nvPr/>
          </p:nvSpPr>
          <p:spPr>
            <a:xfrm>
              <a:off x="3292639" y="3339770"/>
              <a:ext cx="24345" cy="44863"/>
            </a:xfrm>
            <a:custGeom>
              <a:avLst/>
              <a:gdLst/>
              <a:ahLst/>
              <a:cxnLst/>
              <a:rect l="l" t="t" r="r" b="b"/>
              <a:pathLst>
                <a:path w="935" h="1723" extrusionOk="0">
                  <a:moveTo>
                    <a:pt x="325" y="0"/>
                  </a:moveTo>
                  <a:cubicBezTo>
                    <a:pt x="147" y="0"/>
                    <a:pt x="0" y="240"/>
                    <a:pt x="0" y="584"/>
                  </a:cubicBezTo>
                  <a:cubicBezTo>
                    <a:pt x="0" y="1018"/>
                    <a:pt x="234" y="1518"/>
                    <a:pt x="467" y="1685"/>
                  </a:cubicBezTo>
                  <a:cubicBezTo>
                    <a:pt x="518" y="1711"/>
                    <a:pt x="566" y="1723"/>
                    <a:pt x="611" y="1723"/>
                  </a:cubicBezTo>
                  <a:cubicBezTo>
                    <a:pt x="803" y="1723"/>
                    <a:pt x="934" y="1503"/>
                    <a:pt x="934" y="1151"/>
                  </a:cubicBezTo>
                  <a:cubicBezTo>
                    <a:pt x="934" y="684"/>
                    <a:pt x="734" y="217"/>
                    <a:pt x="467" y="51"/>
                  </a:cubicBezTo>
                  <a:cubicBezTo>
                    <a:pt x="419" y="16"/>
                    <a:pt x="371" y="0"/>
                    <a:pt x="32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1303;p22"/>
            <p:cNvSpPr/>
            <p:nvPr/>
          </p:nvSpPr>
          <p:spPr>
            <a:xfrm>
              <a:off x="3365596" y="3383096"/>
              <a:ext cx="24345" cy="44524"/>
            </a:xfrm>
            <a:custGeom>
              <a:avLst/>
              <a:gdLst/>
              <a:ahLst/>
              <a:cxnLst/>
              <a:rect l="l" t="t" r="r" b="b"/>
              <a:pathLst>
                <a:path w="935" h="1710" extrusionOk="0">
                  <a:moveTo>
                    <a:pt x="302" y="0"/>
                  </a:moveTo>
                  <a:cubicBezTo>
                    <a:pt x="122" y="0"/>
                    <a:pt x="0" y="217"/>
                    <a:pt x="0" y="555"/>
                  </a:cubicBezTo>
                  <a:cubicBezTo>
                    <a:pt x="0" y="1022"/>
                    <a:pt x="200" y="1489"/>
                    <a:pt x="467" y="1656"/>
                  </a:cubicBezTo>
                  <a:cubicBezTo>
                    <a:pt x="525" y="1692"/>
                    <a:pt x="580" y="1709"/>
                    <a:pt x="631" y="1709"/>
                  </a:cubicBezTo>
                  <a:cubicBezTo>
                    <a:pt x="812" y="1709"/>
                    <a:pt x="934" y="1487"/>
                    <a:pt x="934" y="1122"/>
                  </a:cubicBezTo>
                  <a:cubicBezTo>
                    <a:pt x="934" y="688"/>
                    <a:pt x="734" y="188"/>
                    <a:pt x="467" y="55"/>
                  </a:cubicBezTo>
                  <a:cubicBezTo>
                    <a:pt x="408" y="18"/>
                    <a:pt x="353" y="0"/>
                    <a:pt x="3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1304;p22"/>
            <p:cNvSpPr/>
            <p:nvPr/>
          </p:nvSpPr>
          <p:spPr>
            <a:xfrm>
              <a:off x="3437668" y="3425668"/>
              <a:ext cx="25230" cy="44524"/>
            </a:xfrm>
            <a:custGeom>
              <a:avLst/>
              <a:gdLst/>
              <a:ahLst/>
              <a:cxnLst/>
              <a:rect l="l" t="t" r="r" b="b"/>
              <a:pathLst>
                <a:path w="969" h="1710" extrusionOk="0">
                  <a:moveTo>
                    <a:pt x="317" y="0"/>
                  </a:moveTo>
                  <a:cubicBezTo>
                    <a:pt x="143" y="0"/>
                    <a:pt x="1" y="223"/>
                    <a:pt x="1" y="588"/>
                  </a:cubicBezTo>
                  <a:cubicBezTo>
                    <a:pt x="1" y="1021"/>
                    <a:pt x="234" y="1522"/>
                    <a:pt x="468" y="1655"/>
                  </a:cubicBezTo>
                  <a:cubicBezTo>
                    <a:pt x="527" y="1692"/>
                    <a:pt x="584" y="1709"/>
                    <a:pt x="637" y="1709"/>
                  </a:cubicBezTo>
                  <a:cubicBezTo>
                    <a:pt x="826" y="1709"/>
                    <a:pt x="968" y="1493"/>
                    <a:pt x="968" y="1155"/>
                  </a:cubicBezTo>
                  <a:cubicBezTo>
                    <a:pt x="968" y="688"/>
                    <a:pt x="735" y="221"/>
                    <a:pt x="468" y="54"/>
                  </a:cubicBezTo>
                  <a:cubicBezTo>
                    <a:pt x="417" y="18"/>
                    <a:pt x="366" y="0"/>
                    <a:pt x="3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1305;p22"/>
            <p:cNvSpPr/>
            <p:nvPr/>
          </p:nvSpPr>
          <p:spPr>
            <a:xfrm>
              <a:off x="3001670" y="4582097"/>
              <a:ext cx="136384" cy="77852"/>
            </a:xfrm>
            <a:custGeom>
              <a:avLst/>
              <a:gdLst/>
              <a:ahLst/>
              <a:cxnLst/>
              <a:rect l="l" t="t" r="r" b="b"/>
              <a:pathLst>
                <a:path w="5238" h="2990" extrusionOk="0">
                  <a:moveTo>
                    <a:pt x="4295" y="0"/>
                  </a:moveTo>
                  <a:cubicBezTo>
                    <a:pt x="3975" y="0"/>
                    <a:pt x="3503" y="82"/>
                    <a:pt x="2836" y="372"/>
                  </a:cubicBezTo>
                  <a:cubicBezTo>
                    <a:pt x="1335" y="1039"/>
                    <a:pt x="234" y="1239"/>
                    <a:pt x="234" y="1239"/>
                  </a:cubicBezTo>
                  <a:lnTo>
                    <a:pt x="34" y="2440"/>
                  </a:lnTo>
                  <a:cubicBezTo>
                    <a:pt x="34" y="2440"/>
                    <a:pt x="0" y="2707"/>
                    <a:pt x="167" y="2807"/>
                  </a:cubicBezTo>
                  <a:cubicBezTo>
                    <a:pt x="307" y="2863"/>
                    <a:pt x="541" y="2989"/>
                    <a:pt x="868" y="2989"/>
                  </a:cubicBezTo>
                  <a:cubicBezTo>
                    <a:pt x="931" y="2989"/>
                    <a:pt x="998" y="2985"/>
                    <a:pt x="1068" y="2974"/>
                  </a:cubicBezTo>
                  <a:cubicBezTo>
                    <a:pt x="1468" y="2941"/>
                    <a:pt x="2369" y="2474"/>
                    <a:pt x="2369" y="2474"/>
                  </a:cubicBezTo>
                  <a:cubicBezTo>
                    <a:pt x="2369" y="2474"/>
                    <a:pt x="2613" y="2138"/>
                    <a:pt x="2663" y="2138"/>
                  </a:cubicBezTo>
                  <a:cubicBezTo>
                    <a:pt x="2666" y="2138"/>
                    <a:pt x="2667" y="2139"/>
                    <a:pt x="2669" y="2140"/>
                  </a:cubicBezTo>
                  <a:lnTo>
                    <a:pt x="3003" y="2140"/>
                  </a:lnTo>
                  <a:cubicBezTo>
                    <a:pt x="3003" y="2140"/>
                    <a:pt x="4704" y="1373"/>
                    <a:pt x="4971" y="1006"/>
                  </a:cubicBezTo>
                  <a:cubicBezTo>
                    <a:pt x="5237" y="639"/>
                    <a:pt x="4871" y="139"/>
                    <a:pt x="4871" y="139"/>
                  </a:cubicBezTo>
                  <a:cubicBezTo>
                    <a:pt x="4871" y="139"/>
                    <a:pt x="4711" y="0"/>
                    <a:pt x="4295" y="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1306;p22"/>
            <p:cNvSpPr/>
            <p:nvPr/>
          </p:nvSpPr>
          <p:spPr>
            <a:xfrm>
              <a:off x="3143236" y="4654508"/>
              <a:ext cx="136384" cy="77540"/>
            </a:xfrm>
            <a:custGeom>
              <a:avLst/>
              <a:gdLst/>
              <a:ahLst/>
              <a:cxnLst/>
              <a:rect l="l" t="t" r="r" b="b"/>
              <a:pathLst>
                <a:path w="5238" h="2978" extrusionOk="0">
                  <a:moveTo>
                    <a:pt x="4241" y="1"/>
                  </a:moveTo>
                  <a:cubicBezTo>
                    <a:pt x="3929" y="1"/>
                    <a:pt x="3475" y="82"/>
                    <a:pt x="2836" y="360"/>
                  </a:cubicBezTo>
                  <a:cubicBezTo>
                    <a:pt x="1335" y="1060"/>
                    <a:pt x="201" y="1227"/>
                    <a:pt x="201" y="1227"/>
                  </a:cubicBezTo>
                  <a:lnTo>
                    <a:pt x="1" y="2428"/>
                  </a:lnTo>
                  <a:cubicBezTo>
                    <a:pt x="1" y="2428"/>
                    <a:pt x="1" y="2695"/>
                    <a:pt x="134" y="2795"/>
                  </a:cubicBezTo>
                  <a:cubicBezTo>
                    <a:pt x="274" y="2851"/>
                    <a:pt x="531" y="2977"/>
                    <a:pt x="846" y="2977"/>
                  </a:cubicBezTo>
                  <a:cubicBezTo>
                    <a:pt x="907" y="2977"/>
                    <a:pt x="970" y="2972"/>
                    <a:pt x="1035" y="2962"/>
                  </a:cubicBezTo>
                  <a:cubicBezTo>
                    <a:pt x="1468" y="2928"/>
                    <a:pt x="2369" y="2461"/>
                    <a:pt x="2369" y="2461"/>
                  </a:cubicBezTo>
                  <a:cubicBezTo>
                    <a:pt x="2369" y="2461"/>
                    <a:pt x="2613" y="2125"/>
                    <a:pt x="2664" y="2125"/>
                  </a:cubicBezTo>
                  <a:cubicBezTo>
                    <a:pt x="2666" y="2125"/>
                    <a:pt x="2668" y="2126"/>
                    <a:pt x="2669" y="2128"/>
                  </a:cubicBezTo>
                  <a:lnTo>
                    <a:pt x="3003" y="2128"/>
                  </a:lnTo>
                  <a:cubicBezTo>
                    <a:pt x="3003" y="2128"/>
                    <a:pt x="4704" y="1360"/>
                    <a:pt x="4971" y="993"/>
                  </a:cubicBezTo>
                  <a:cubicBezTo>
                    <a:pt x="5238" y="627"/>
                    <a:pt x="4837" y="160"/>
                    <a:pt x="4837" y="160"/>
                  </a:cubicBezTo>
                  <a:cubicBezTo>
                    <a:pt x="4837" y="160"/>
                    <a:pt x="4678" y="1"/>
                    <a:pt x="4241" y="1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1307;p22"/>
            <p:cNvSpPr/>
            <p:nvPr/>
          </p:nvSpPr>
          <p:spPr>
            <a:xfrm>
              <a:off x="3000811" y="4118421"/>
              <a:ext cx="150262" cy="521141"/>
            </a:xfrm>
            <a:custGeom>
              <a:avLst/>
              <a:gdLst/>
              <a:ahLst/>
              <a:cxnLst/>
              <a:rect l="l" t="t" r="r" b="b"/>
              <a:pathLst>
                <a:path w="5771" h="20015" extrusionOk="0">
                  <a:moveTo>
                    <a:pt x="1635" y="0"/>
                  </a:moveTo>
                  <a:cubicBezTo>
                    <a:pt x="1635" y="0"/>
                    <a:pt x="434" y="15178"/>
                    <a:pt x="167" y="18113"/>
                  </a:cubicBezTo>
                  <a:cubicBezTo>
                    <a:pt x="133" y="18614"/>
                    <a:pt x="0" y="19681"/>
                    <a:pt x="33" y="19714"/>
                  </a:cubicBezTo>
                  <a:cubicBezTo>
                    <a:pt x="67" y="19781"/>
                    <a:pt x="133" y="19881"/>
                    <a:pt x="234" y="19915"/>
                  </a:cubicBezTo>
                  <a:cubicBezTo>
                    <a:pt x="267" y="19948"/>
                    <a:pt x="334" y="19948"/>
                    <a:pt x="400" y="19948"/>
                  </a:cubicBezTo>
                  <a:cubicBezTo>
                    <a:pt x="701" y="19981"/>
                    <a:pt x="1001" y="20015"/>
                    <a:pt x="1268" y="20015"/>
                  </a:cubicBezTo>
                  <a:lnTo>
                    <a:pt x="1301" y="20015"/>
                  </a:lnTo>
                  <a:cubicBezTo>
                    <a:pt x="2035" y="19881"/>
                    <a:pt x="2902" y="19481"/>
                    <a:pt x="3336" y="18847"/>
                  </a:cubicBezTo>
                  <a:lnTo>
                    <a:pt x="3369" y="18714"/>
                  </a:lnTo>
                  <a:lnTo>
                    <a:pt x="5771" y="4203"/>
                  </a:lnTo>
                  <a:cubicBezTo>
                    <a:pt x="5737" y="4103"/>
                    <a:pt x="5104" y="2602"/>
                    <a:pt x="5104" y="1401"/>
                  </a:cubicBezTo>
                  <a:cubicBezTo>
                    <a:pt x="5004" y="1401"/>
                    <a:pt x="4937" y="1368"/>
                    <a:pt x="4870" y="1335"/>
                  </a:cubicBezTo>
                  <a:cubicBezTo>
                    <a:pt x="4670" y="1268"/>
                    <a:pt x="4470" y="1201"/>
                    <a:pt x="4270" y="1101"/>
                  </a:cubicBezTo>
                  <a:cubicBezTo>
                    <a:pt x="4036" y="1034"/>
                    <a:pt x="3836" y="934"/>
                    <a:pt x="3669" y="834"/>
                  </a:cubicBezTo>
                  <a:cubicBezTo>
                    <a:pt x="3436" y="701"/>
                    <a:pt x="1835" y="100"/>
                    <a:pt x="16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1308;p22"/>
            <p:cNvSpPr/>
            <p:nvPr/>
          </p:nvSpPr>
          <p:spPr>
            <a:xfrm>
              <a:off x="3322166" y="3709346"/>
              <a:ext cx="230172" cy="157214"/>
            </a:xfrm>
            <a:custGeom>
              <a:avLst/>
              <a:gdLst/>
              <a:ahLst/>
              <a:cxnLst/>
              <a:rect l="l" t="t" r="r" b="b"/>
              <a:pathLst>
                <a:path w="8840" h="6038" extrusionOk="0">
                  <a:moveTo>
                    <a:pt x="4570" y="0"/>
                  </a:moveTo>
                  <a:lnTo>
                    <a:pt x="0" y="4603"/>
                  </a:lnTo>
                  <a:cubicBezTo>
                    <a:pt x="0" y="4603"/>
                    <a:pt x="0" y="4637"/>
                    <a:pt x="0" y="4670"/>
                  </a:cubicBezTo>
                  <a:lnTo>
                    <a:pt x="0" y="4703"/>
                  </a:lnTo>
                  <a:lnTo>
                    <a:pt x="0" y="4737"/>
                  </a:lnTo>
                  <a:lnTo>
                    <a:pt x="0" y="4770"/>
                  </a:lnTo>
                  <a:lnTo>
                    <a:pt x="0" y="4804"/>
                  </a:lnTo>
                  <a:lnTo>
                    <a:pt x="0" y="4837"/>
                  </a:lnTo>
                  <a:lnTo>
                    <a:pt x="0" y="4870"/>
                  </a:lnTo>
                  <a:lnTo>
                    <a:pt x="0" y="4904"/>
                  </a:lnTo>
                  <a:cubicBezTo>
                    <a:pt x="0" y="4937"/>
                    <a:pt x="0" y="4937"/>
                    <a:pt x="34" y="4937"/>
                  </a:cubicBezTo>
                  <a:lnTo>
                    <a:pt x="4170" y="6038"/>
                  </a:lnTo>
                  <a:lnTo>
                    <a:pt x="4237" y="6038"/>
                  </a:lnTo>
                  <a:lnTo>
                    <a:pt x="8806" y="1434"/>
                  </a:lnTo>
                  <a:cubicBezTo>
                    <a:pt x="8806" y="1434"/>
                    <a:pt x="8840" y="1401"/>
                    <a:pt x="8806" y="1368"/>
                  </a:cubicBezTo>
                  <a:lnTo>
                    <a:pt x="8806" y="1334"/>
                  </a:lnTo>
                  <a:lnTo>
                    <a:pt x="8806" y="1301"/>
                  </a:lnTo>
                  <a:lnTo>
                    <a:pt x="8806" y="1268"/>
                  </a:lnTo>
                  <a:lnTo>
                    <a:pt x="8806" y="1234"/>
                  </a:lnTo>
                  <a:lnTo>
                    <a:pt x="8806" y="1201"/>
                  </a:lnTo>
                  <a:lnTo>
                    <a:pt x="8806" y="1168"/>
                  </a:lnTo>
                  <a:lnTo>
                    <a:pt x="8806" y="1134"/>
                  </a:lnTo>
                  <a:cubicBezTo>
                    <a:pt x="8806" y="1101"/>
                    <a:pt x="8806" y="1101"/>
                    <a:pt x="8773" y="1101"/>
                  </a:cubicBezTo>
                  <a:lnTo>
                    <a:pt x="46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1309;p22"/>
            <p:cNvSpPr/>
            <p:nvPr/>
          </p:nvSpPr>
          <p:spPr>
            <a:xfrm>
              <a:off x="3321280" y="3823989"/>
              <a:ext cx="110347" cy="42571"/>
            </a:xfrm>
            <a:custGeom>
              <a:avLst/>
              <a:gdLst/>
              <a:ahLst/>
              <a:cxnLst/>
              <a:rect l="l" t="t" r="r" b="b"/>
              <a:pathLst>
                <a:path w="4238" h="1635" extrusionOk="0">
                  <a:moveTo>
                    <a:pt x="168" y="0"/>
                  </a:moveTo>
                  <a:lnTo>
                    <a:pt x="1" y="200"/>
                  </a:lnTo>
                  <a:cubicBezTo>
                    <a:pt x="34" y="200"/>
                    <a:pt x="34" y="234"/>
                    <a:pt x="34" y="267"/>
                  </a:cubicBezTo>
                  <a:lnTo>
                    <a:pt x="34" y="300"/>
                  </a:lnTo>
                  <a:lnTo>
                    <a:pt x="34" y="334"/>
                  </a:lnTo>
                  <a:lnTo>
                    <a:pt x="34" y="367"/>
                  </a:lnTo>
                  <a:lnTo>
                    <a:pt x="34" y="401"/>
                  </a:lnTo>
                  <a:lnTo>
                    <a:pt x="34" y="434"/>
                  </a:lnTo>
                  <a:lnTo>
                    <a:pt x="34" y="467"/>
                  </a:lnTo>
                  <a:lnTo>
                    <a:pt x="34" y="501"/>
                  </a:lnTo>
                  <a:cubicBezTo>
                    <a:pt x="34" y="501"/>
                    <a:pt x="68" y="534"/>
                    <a:pt x="68" y="534"/>
                  </a:cubicBezTo>
                  <a:lnTo>
                    <a:pt x="4204" y="1635"/>
                  </a:lnTo>
                  <a:lnTo>
                    <a:pt x="4237" y="1635"/>
                  </a:lnTo>
                  <a:lnTo>
                    <a:pt x="4104" y="123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1310;p22"/>
            <p:cNvSpPr/>
            <p:nvPr/>
          </p:nvSpPr>
          <p:spPr>
            <a:xfrm>
              <a:off x="3321280" y="3709346"/>
              <a:ext cx="231057" cy="151148"/>
            </a:xfrm>
            <a:custGeom>
              <a:avLst/>
              <a:gdLst/>
              <a:ahLst/>
              <a:cxnLst/>
              <a:rect l="l" t="t" r="r" b="b"/>
              <a:pathLst>
                <a:path w="8874" h="5805" extrusionOk="0">
                  <a:moveTo>
                    <a:pt x="4604" y="0"/>
                  </a:moveTo>
                  <a:lnTo>
                    <a:pt x="34" y="4603"/>
                  </a:lnTo>
                  <a:cubicBezTo>
                    <a:pt x="1" y="4637"/>
                    <a:pt x="34" y="4703"/>
                    <a:pt x="68" y="4703"/>
                  </a:cubicBezTo>
                  <a:lnTo>
                    <a:pt x="4204" y="5804"/>
                  </a:lnTo>
                  <a:lnTo>
                    <a:pt x="4271" y="5804"/>
                  </a:lnTo>
                  <a:lnTo>
                    <a:pt x="8840" y="1201"/>
                  </a:lnTo>
                  <a:cubicBezTo>
                    <a:pt x="8874" y="1168"/>
                    <a:pt x="8840" y="1101"/>
                    <a:pt x="8807" y="1101"/>
                  </a:cubicBezTo>
                  <a:lnTo>
                    <a:pt x="467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1311;p22"/>
            <p:cNvSpPr/>
            <p:nvPr/>
          </p:nvSpPr>
          <p:spPr>
            <a:xfrm>
              <a:off x="3336044" y="3718017"/>
              <a:ext cx="201530" cy="133781"/>
            </a:xfrm>
            <a:custGeom>
              <a:avLst/>
              <a:gdLst/>
              <a:ahLst/>
              <a:cxnLst/>
              <a:rect l="l" t="t" r="r" b="b"/>
              <a:pathLst>
                <a:path w="7740" h="5138" extrusionOk="0">
                  <a:moveTo>
                    <a:pt x="4171" y="1"/>
                  </a:moveTo>
                  <a:lnTo>
                    <a:pt x="1" y="4170"/>
                  </a:lnTo>
                  <a:lnTo>
                    <a:pt x="3570" y="5138"/>
                  </a:lnTo>
                  <a:lnTo>
                    <a:pt x="7740" y="968"/>
                  </a:lnTo>
                  <a:lnTo>
                    <a:pt x="41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1312;p22"/>
            <p:cNvSpPr/>
            <p:nvPr/>
          </p:nvSpPr>
          <p:spPr>
            <a:xfrm>
              <a:off x="3336044" y="3718017"/>
              <a:ext cx="201530" cy="109462"/>
            </a:xfrm>
            <a:custGeom>
              <a:avLst/>
              <a:gdLst/>
              <a:ahLst/>
              <a:cxnLst/>
              <a:rect l="l" t="t" r="r" b="b"/>
              <a:pathLst>
                <a:path w="7740" h="4204" extrusionOk="0">
                  <a:moveTo>
                    <a:pt x="4171" y="1"/>
                  </a:moveTo>
                  <a:lnTo>
                    <a:pt x="1" y="4170"/>
                  </a:lnTo>
                  <a:lnTo>
                    <a:pt x="101" y="4204"/>
                  </a:lnTo>
                  <a:lnTo>
                    <a:pt x="4204" y="67"/>
                  </a:lnTo>
                  <a:lnTo>
                    <a:pt x="7673" y="1001"/>
                  </a:lnTo>
                  <a:lnTo>
                    <a:pt x="7740" y="968"/>
                  </a:lnTo>
                  <a:lnTo>
                    <a:pt x="417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1313;p22"/>
            <p:cNvSpPr/>
            <p:nvPr/>
          </p:nvSpPr>
          <p:spPr>
            <a:xfrm>
              <a:off x="3376011" y="3841356"/>
              <a:ext cx="6978" cy="3489"/>
            </a:xfrm>
            <a:custGeom>
              <a:avLst/>
              <a:gdLst/>
              <a:ahLst/>
              <a:cxnLst/>
              <a:rect l="l" t="t" r="r" b="b"/>
              <a:pathLst>
                <a:path w="268" h="134" extrusionOk="0">
                  <a:moveTo>
                    <a:pt x="100" y="0"/>
                  </a:moveTo>
                  <a:cubicBezTo>
                    <a:pt x="34" y="34"/>
                    <a:pt x="0" y="67"/>
                    <a:pt x="0" y="100"/>
                  </a:cubicBezTo>
                  <a:cubicBezTo>
                    <a:pt x="34" y="134"/>
                    <a:pt x="67" y="134"/>
                    <a:pt x="134" y="134"/>
                  </a:cubicBezTo>
                  <a:cubicBezTo>
                    <a:pt x="200" y="100"/>
                    <a:pt x="267" y="67"/>
                    <a:pt x="234" y="34"/>
                  </a:cubicBezTo>
                  <a:cubicBezTo>
                    <a:pt x="234" y="0"/>
                    <a:pt x="167" y="0"/>
                    <a:pt x="10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1314;p22"/>
            <p:cNvSpPr/>
            <p:nvPr/>
          </p:nvSpPr>
          <p:spPr>
            <a:xfrm>
              <a:off x="3428112" y="3775351"/>
              <a:ext cx="17393" cy="10441"/>
            </a:xfrm>
            <a:custGeom>
              <a:avLst/>
              <a:gdLst/>
              <a:ahLst/>
              <a:cxnLst/>
              <a:rect l="l" t="t" r="r" b="b"/>
              <a:pathLst>
                <a:path w="668" h="401" extrusionOk="0">
                  <a:moveTo>
                    <a:pt x="368" y="0"/>
                  </a:moveTo>
                  <a:lnTo>
                    <a:pt x="1" y="401"/>
                  </a:lnTo>
                  <a:lnTo>
                    <a:pt x="668" y="334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1315;p22"/>
            <p:cNvSpPr/>
            <p:nvPr/>
          </p:nvSpPr>
          <p:spPr>
            <a:xfrm>
              <a:off x="3415953" y="3838753"/>
              <a:ext cx="56475" cy="48664"/>
            </a:xfrm>
            <a:custGeom>
              <a:avLst/>
              <a:gdLst/>
              <a:ahLst/>
              <a:cxnLst/>
              <a:rect l="l" t="t" r="r" b="b"/>
              <a:pathLst>
                <a:path w="2169" h="1869" extrusionOk="0">
                  <a:moveTo>
                    <a:pt x="401" y="0"/>
                  </a:moveTo>
                  <a:lnTo>
                    <a:pt x="334" y="67"/>
                  </a:lnTo>
                  <a:cubicBezTo>
                    <a:pt x="234" y="167"/>
                    <a:pt x="134" y="267"/>
                    <a:pt x="1" y="367"/>
                  </a:cubicBezTo>
                  <a:lnTo>
                    <a:pt x="34" y="367"/>
                  </a:lnTo>
                  <a:cubicBezTo>
                    <a:pt x="101" y="401"/>
                    <a:pt x="168" y="401"/>
                    <a:pt x="234" y="434"/>
                  </a:cubicBezTo>
                  <a:cubicBezTo>
                    <a:pt x="801" y="667"/>
                    <a:pt x="1535" y="1201"/>
                    <a:pt x="1869" y="1868"/>
                  </a:cubicBezTo>
                  <a:lnTo>
                    <a:pt x="1902" y="1868"/>
                  </a:lnTo>
                  <a:cubicBezTo>
                    <a:pt x="1969" y="1735"/>
                    <a:pt x="2069" y="1635"/>
                    <a:pt x="2169" y="1535"/>
                  </a:cubicBezTo>
                  <a:cubicBezTo>
                    <a:pt x="2102" y="1368"/>
                    <a:pt x="2002" y="1201"/>
                    <a:pt x="1902" y="1034"/>
                  </a:cubicBezTo>
                  <a:cubicBezTo>
                    <a:pt x="1602" y="667"/>
                    <a:pt x="1202" y="334"/>
                    <a:pt x="768" y="134"/>
                  </a:cubicBezTo>
                  <a:cubicBezTo>
                    <a:pt x="635" y="67"/>
                    <a:pt x="534" y="34"/>
                    <a:pt x="4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1316;p22"/>
            <p:cNvSpPr/>
            <p:nvPr/>
          </p:nvSpPr>
          <p:spPr>
            <a:xfrm>
              <a:off x="3129332" y="4134044"/>
              <a:ext cx="143336" cy="579907"/>
            </a:xfrm>
            <a:custGeom>
              <a:avLst/>
              <a:gdLst/>
              <a:ahLst/>
              <a:cxnLst/>
              <a:rect l="l" t="t" r="r" b="b"/>
              <a:pathLst>
                <a:path w="5505" h="22272" extrusionOk="0">
                  <a:moveTo>
                    <a:pt x="5505" y="1"/>
                  </a:moveTo>
                  <a:cubicBezTo>
                    <a:pt x="4671" y="601"/>
                    <a:pt x="3770" y="901"/>
                    <a:pt x="2870" y="968"/>
                  </a:cubicBezTo>
                  <a:cubicBezTo>
                    <a:pt x="2682" y="986"/>
                    <a:pt x="2494" y="994"/>
                    <a:pt x="2307" y="994"/>
                  </a:cubicBezTo>
                  <a:cubicBezTo>
                    <a:pt x="1796" y="994"/>
                    <a:pt x="1290" y="932"/>
                    <a:pt x="801" y="835"/>
                  </a:cubicBezTo>
                  <a:cubicBezTo>
                    <a:pt x="535" y="768"/>
                    <a:pt x="268" y="701"/>
                    <a:pt x="1" y="601"/>
                  </a:cubicBezTo>
                  <a:lnTo>
                    <a:pt x="1" y="601"/>
                  </a:lnTo>
                  <a:cubicBezTo>
                    <a:pt x="1" y="1802"/>
                    <a:pt x="201" y="7106"/>
                    <a:pt x="268" y="9474"/>
                  </a:cubicBezTo>
                  <a:cubicBezTo>
                    <a:pt x="268" y="9574"/>
                    <a:pt x="268" y="9708"/>
                    <a:pt x="301" y="9808"/>
                  </a:cubicBezTo>
                  <a:cubicBezTo>
                    <a:pt x="368" y="10909"/>
                    <a:pt x="268" y="15845"/>
                    <a:pt x="268" y="17013"/>
                  </a:cubicBezTo>
                  <a:cubicBezTo>
                    <a:pt x="301" y="17713"/>
                    <a:pt x="301" y="18381"/>
                    <a:pt x="334" y="18981"/>
                  </a:cubicBezTo>
                  <a:cubicBezTo>
                    <a:pt x="435" y="20549"/>
                    <a:pt x="535" y="21650"/>
                    <a:pt x="568" y="21850"/>
                  </a:cubicBezTo>
                  <a:cubicBezTo>
                    <a:pt x="568" y="21916"/>
                    <a:pt x="568" y="22017"/>
                    <a:pt x="635" y="22083"/>
                  </a:cubicBezTo>
                  <a:cubicBezTo>
                    <a:pt x="668" y="22150"/>
                    <a:pt x="735" y="22183"/>
                    <a:pt x="801" y="22217"/>
                  </a:cubicBezTo>
                  <a:cubicBezTo>
                    <a:pt x="919" y="22256"/>
                    <a:pt x="1070" y="22272"/>
                    <a:pt x="1243" y="22272"/>
                  </a:cubicBezTo>
                  <a:cubicBezTo>
                    <a:pt x="1365" y="22272"/>
                    <a:pt x="1497" y="22264"/>
                    <a:pt x="1635" y="22250"/>
                  </a:cubicBezTo>
                  <a:cubicBezTo>
                    <a:pt x="2336" y="22150"/>
                    <a:pt x="3237" y="21750"/>
                    <a:pt x="3870" y="21049"/>
                  </a:cubicBezTo>
                  <a:cubicBezTo>
                    <a:pt x="4504" y="15145"/>
                    <a:pt x="4771" y="6372"/>
                    <a:pt x="55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1317;p22"/>
            <p:cNvSpPr/>
            <p:nvPr/>
          </p:nvSpPr>
          <p:spPr>
            <a:xfrm>
              <a:off x="3162634" y="3642430"/>
              <a:ext cx="11040" cy="6145"/>
            </a:xfrm>
            <a:custGeom>
              <a:avLst/>
              <a:gdLst/>
              <a:ahLst/>
              <a:cxnLst/>
              <a:rect l="l" t="t" r="r" b="b"/>
              <a:pathLst>
                <a:path w="424" h="236" extrusionOk="0">
                  <a:moveTo>
                    <a:pt x="217" y="0"/>
                  </a:moveTo>
                  <a:cubicBezTo>
                    <a:pt x="94" y="0"/>
                    <a:pt x="1" y="82"/>
                    <a:pt x="23" y="235"/>
                  </a:cubicBezTo>
                  <a:lnTo>
                    <a:pt x="423" y="68"/>
                  </a:lnTo>
                  <a:cubicBezTo>
                    <a:pt x="354" y="23"/>
                    <a:pt x="282" y="0"/>
                    <a:pt x="217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1318;p22"/>
            <p:cNvSpPr/>
            <p:nvPr/>
          </p:nvSpPr>
          <p:spPr>
            <a:xfrm>
              <a:off x="3115454" y="3606837"/>
              <a:ext cx="114669" cy="190256"/>
            </a:xfrm>
            <a:custGeom>
              <a:avLst/>
              <a:gdLst/>
              <a:ahLst/>
              <a:cxnLst/>
              <a:rect l="l" t="t" r="r" b="b"/>
              <a:pathLst>
                <a:path w="4404" h="7307" extrusionOk="0">
                  <a:moveTo>
                    <a:pt x="4003" y="1"/>
                  </a:moveTo>
                  <a:cubicBezTo>
                    <a:pt x="3970" y="34"/>
                    <a:pt x="3970" y="34"/>
                    <a:pt x="3936" y="34"/>
                  </a:cubicBezTo>
                  <a:cubicBezTo>
                    <a:pt x="4070" y="735"/>
                    <a:pt x="3736" y="902"/>
                    <a:pt x="3703" y="1235"/>
                  </a:cubicBezTo>
                  <a:cubicBezTo>
                    <a:pt x="3685" y="1363"/>
                    <a:pt x="3644" y="1415"/>
                    <a:pt x="3589" y="1415"/>
                  </a:cubicBezTo>
                  <a:cubicBezTo>
                    <a:pt x="3354" y="1415"/>
                    <a:pt x="2857" y="492"/>
                    <a:pt x="2754" y="492"/>
                  </a:cubicBezTo>
                  <a:cubicBezTo>
                    <a:pt x="2742" y="492"/>
                    <a:pt x="2735" y="505"/>
                    <a:pt x="2735" y="535"/>
                  </a:cubicBezTo>
                  <a:cubicBezTo>
                    <a:pt x="2734" y="534"/>
                    <a:pt x="2732" y="534"/>
                    <a:pt x="2730" y="534"/>
                  </a:cubicBezTo>
                  <a:cubicBezTo>
                    <a:pt x="2642" y="534"/>
                    <a:pt x="2608" y="1289"/>
                    <a:pt x="2603" y="1289"/>
                  </a:cubicBezTo>
                  <a:cubicBezTo>
                    <a:pt x="2602" y="1289"/>
                    <a:pt x="2602" y="1282"/>
                    <a:pt x="2602" y="1269"/>
                  </a:cubicBezTo>
                  <a:lnTo>
                    <a:pt x="2235" y="1435"/>
                  </a:lnTo>
                  <a:cubicBezTo>
                    <a:pt x="2435" y="1535"/>
                    <a:pt x="2635" y="1836"/>
                    <a:pt x="2569" y="2203"/>
                  </a:cubicBezTo>
                  <a:cubicBezTo>
                    <a:pt x="2569" y="2269"/>
                    <a:pt x="2569" y="2336"/>
                    <a:pt x="2569" y="2436"/>
                  </a:cubicBezTo>
                  <a:cubicBezTo>
                    <a:pt x="2569" y="2479"/>
                    <a:pt x="2501" y="2496"/>
                    <a:pt x="2390" y="2496"/>
                  </a:cubicBezTo>
                  <a:cubicBezTo>
                    <a:pt x="2005" y="2496"/>
                    <a:pt x="1105" y="2290"/>
                    <a:pt x="800" y="2290"/>
                  </a:cubicBezTo>
                  <a:cubicBezTo>
                    <a:pt x="723" y="2290"/>
                    <a:pt x="684" y="2303"/>
                    <a:pt x="701" y="2336"/>
                  </a:cubicBezTo>
                  <a:cubicBezTo>
                    <a:pt x="467" y="2636"/>
                    <a:pt x="501" y="2970"/>
                    <a:pt x="367" y="3237"/>
                  </a:cubicBezTo>
                  <a:cubicBezTo>
                    <a:pt x="200" y="3270"/>
                    <a:pt x="934" y="4104"/>
                    <a:pt x="767" y="4104"/>
                  </a:cubicBezTo>
                  <a:cubicBezTo>
                    <a:pt x="734" y="4137"/>
                    <a:pt x="767" y="4171"/>
                    <a:pt x="767" y="4204"/>
                  </a:cubicBezTo>
                  <a:cubicBezTo>
                    <a:pt x="434" y="4171"/>
                    <a:pt x="267" y="4137"/>
                    <a:pt x="34" y="4037"/>
                  </a:cubicBezTo>
                  <a:lnTo>
                    <a:pt x="34" y="4037"/>
                  </a:lnTo>
                  <a:cubicBezTo>
                    <a:pt x="34" y="4204"/>
                    <a:pt x="67" y="6205"/>
                    <a:pt x="0" y="6339"/>
                  </a:cubicBezTo>
                  <a:cubicBezTo>
                    <a:pt x="367" y="6372"/>
                    <a:pt x="2469" y="7073"/>
                    <a:pt x="2802" y="7306"/>
                  </a:cubicBezTo>
                  <a:cubicBezTo>
                    <a:pt x="2836" y="7106"/>
                    <a:pt x="2769" y="4971"/>
                    <a:pt x="2769" y="4671"/>
                  </a:cubicBezTo>
                  <a:lnTo>
                    <a:pt x="2769" y="4671"/>
                  </a:lnTo>
                  <a:cubicBezTo>
                    <a:pt x="2856" y="4678"/>
                    <a:pt x="2945" y="4680"/>
                    <a:pt x="3032" y="4680"/>
                  </a:cubicBezTo>
                  <a:cubicBezTo>
                    <a:pt x="3383" y="4680"/>
                    <a:pt x="3703" y="4638"/>
                    <a:pt x="3703" y="4638"/>
                  </a:cubicBezTo>
                  <a:cubicBezTo>
                    <a:pt x="3803" y="4604"/>
                    <a:pt x="3870" y="4571"/>
                    <a:pt x="3903" y="4504"/>
                  </a:cubicBezTo>
                  <a:cubicBezTo>
                    <a:pt x="4070" y="4337"/>
                    <a:pt x="4403" y="2503"/>
                    <a:pt x="4370" y="2036"/>
                  </a:cubicBezTo>
                  <a:cubicBezTo>
                    <a:pt x="4370" y="1769"/>
                    <a:pt x="4103" y="935"/>
                    <a:pt x="4170" y="802"/>
                  </a:cubicBezTo>
                  <a:cubicBezTo>
                    <a:pt x="4136" y="535"/>
                    <a:pt x="4070" y="268"/>
                    <a:pt x="400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1319;p22"/>
            <p:cNvSpPr/>
            <p:nvPr/>
          </p:nvSpPr>
          <p:spPr>
            <a:xfrm>
              <a:off x="3064212" y="3547679"/>
              <a:ext cx="168515" cy="171223"/>
            </a:xfrm>
            <a:custGeom>
              <a:avLst/>
              <a:gdLst/>
              <a:ahLst/>
              <a:cxnLst/>
              <a:rect l="l" t="t" r="r" b="b"/>
              <a:pathLst>
                <a:path w="6472" h="6576" extrusionOk="0">
                  <a:moveTo>
                    <a:pt x="3479" y="1"/>
                  </a:moveTo>
                  <a:cubicBezTo>
                    <a:pt x="2766" y="1"/>
                    <a:pt x="2013" y="174"/>
                    <a:pt x="1401" y="572"/>
                  </a:cubicBezTo>
                  <a:cubicBezTo>
                    <a:pt x="1168" y="772"/>
                    <a:pt x="801" y="972"/>
                    <a:pt x="634" y="1239"/>
                  </a:cubicBezTo>
                  <a:cubicBezTo>
                    <a:pt x="67" y="2006"/>
                    <a:pt x="0" y="3107"/>
                    <a:pt x="400" y="4008"/>
                  </a:cubicBezTo>
                  <a:cubicBezTo>
                    <a:pt x="500" y="4274"/>
                    <a:pt x="667" y="4508"/>
                    <a:pt x="867" y="4741"/>
                  </a:cubicBezTo>
                  <a:cubicBezTo>
                    <a:pt x="1168" y="5142"/>
                    <a:pt x="1501" y="5976"/>
                    <a:pt x="1901" y="6242"/>
                  </a:cubicBezTo>
                  <a:cubicBezTo>
                    <a:pt x="2068" y="6376"/>
                    <a:pt x="2268" y="6409"/>
                    <a:pt x="2469" y="6443"/>
                  </a:cubicBezTo>
                  <a:cubicBezTo>
                    <a:pt x="2774" y="6512"/>
                    <a:pt x="3051" y="6576"/>
                    <a:pt x="3294" y="6576"/>
                  </a:cubicBezTo>
                  <a:cubicBezTo>
                    <a:pt x="3634" y="6576"/>
                    <a:pt x="3908" y="6451"/>
                    <a:pt x="4103" y="6042"/>
                  </a:cubicBezTo>
                  <a:cubicBezTo>
                    <a:pt x="4270" y="5675"/>
                    <a:pt x="4537" y="5142"/>
                    <a:pt x="4503" y="4708"/>
                  </a:cubicBezTo>
                  <a:cubicBezTo>
                    <a:pt x="4503" y="4608"/>
                    <a:pt x="4503" y="4541"/>
                    <a:pt x="4537" y="4475"/>
                  </a:cubicBezTo>
                  <a:cubicBezTo>
                    <a:pt x="4593" y="4139"/>
                    <a:pt x="4701" y="4020"/>
                    <a:pt x="4814" y="4020"/>
                  </a:cubicBezTo>
                  <a:cubicBezTo>
                    <a:pt x="4969" y="4020"/>
                    <a:pt x="5132" y="4248"/>
                    <a:pt x="5170" y="4441"/>
                  </a:cubicBezTo>
                  <a:lnTo>
                    <a:pt x="5371" y="4541"/>
                  </a:lnTo>
                  <a:cubicBezTo>
                    <a:pt x="5373" y="4541"/>
                    <a:pt x="5375" y="4542"/>
                    <a:pt x="5377" y="4542"/>
                  </a:cubicBezTo>
                  <a:cubicBezTo>
                    <a:pt x="5674" y="4542"/>
                    <a:pt x="6188" y="2272"/>
                    <a:pt x="5980" y="2272"/>
                  </a:cubicBezTo>
                  <a:cubicBezTo>
                    <a:pt x="5977" y="2272"/>
                    <a:pt x="5974" y="2272"/>
                    <a:pt x="5971" y="2273"/>
                  </a:cubicBezTo>
                  <a:cubicBezTo>
                    <a:pt x="6471" y="2006"/>
                    <a:pt x="5804" y="672"/>
                    <a:pt x="5237" y="572"/>
                  </a:cubicBezTo>
                  <a:lnTo>
                    <a:pt x="5204" y="572"/>
                  </a:lnTo>
                  <a:cubicBezTo>
                    <a:pt x="4937" y="372"/>
                    <a:pt x="4703" y="238"/>
                    <a:pt x="4403" y="138"/>
                  </a:cubicBezTo>
                  <a:cubicBezTo>
                    <a:pt x="4136" y="71"/>
                    <a:pt x="3836" y="5"/>
                    <a:pt x="3669" y="5"/>
                  </a:cubicBezTo>
                  <a:cubicBezTo>
                    <a:pt x="3606" y="2"/>
                    <a:pt x="3543" y="1"/>
                    <a:pt x="347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1320;p22"/>
            <p:cNvSpPr/>
            <p:nvPr/>
          </p:nvSpPr>
          <p:spPr>
            <a:xfrm>
              <a:off x="2988964" y="3739498"/>
              <a:ext cx="477398" cy="426052"/>
            </a:xfrm>
            <a:custGeom>
              <a:avLst/>
              <a:gdLst/>
              <a:ahLst/>
              <a:cxnLst/>
              <a:rect l="l" t="t" r="r" b="b"/>
              <a:pathLst>
                <a:path w="18335" h="16363" extrusionOk="0">
                  <a:moveTo>
                    <a:pt x="3910" y="0"/>
                  </a:moveTo>
                  <a:cubicBezTo>
                    <a:pt x="0" y="0"/>
                    <a:pt x="1496" y="13960"/>
                    <a:pt x="1923" y="14420"/>
                  </a:cubicBezTo>
                  <a:cubicBezTo>
                    <a:pt x="1989" y="14487"/>
                    <a:pt x="2190" y="14620"/>
                    <a:pt x="2490" y="14820"/>
                  </a:cubicBezTo>
                  <a:cubicBezTo>
                    <a:pt x="2790" y="14987"/>
                    <a:pt x="4024" y="15988"/>
                    <a:pt x="5058" y="16155"/>
                  </a:cubicBezTo>
                  <a:cubicBezTo>
                    <a:pt x="5707" y="16280"/>
                    <a:pt x="6395" y="16362"/>
                    <a:pt x="7087" y="16362"/>
                  </a:cubicBezTo>
                  <a:cubicBezTo>
                    <a:pt x="8423" y="16362"/>
                    <a:pt x="9775" y="16055"/>
                    <a:pt x="10896" y="15154"/>
                  </a:cubicBezTo>
                  <a:cubicBezTo>
                    <a:pt x="10963" y="15087"/>
                    <a:pt x="11063" y="15054"/>
                    <a:pt x="11129" y="14987"/>
                  </a:cubicBezTo>
                  <a:cubicBezTo>
                    <a:pt x="11129" y="14720"/>
                    <a:pt x="10629" y="8983"/>
                    <a:pt x="10662" y="7315"/>
                  </a:cubicBezTo>
                  <a:lnTo>
                    <a:pt x="10662" y="7315"/>
                  </a:lnTo>
                  <a:cubicBezTo>
                    <a:pt x="10996" y="7715"/>
                    <a:pt x="12030" y="9650"/>
                    <a:pt x="12364" y="10117"/>
                  </a:cubicBezTo>
                  <a:cubicBezTo>
                    <a:pt x="12530" y="10384"/>
                    <a:pt x="12831" y="10584"/>
                    <a:pt x="13197" y="10584"/>
                  </a:cubicBezTo>
                  <a:cubicBezTo>
                    <a:pt x="13228" y="10588"/>
                    <a:pt x="13259" y="10590"/>
                    <a:pt x="13289" y="10590"/>
                  </a:cubicBezTo>
                  <a:cubicBezTo>
                    <a:pt x="13492" y="10590"/>
                    <a:pt x="13691" y="10500"/>
                    <a:pt x="13865" y="10384"/>
                  </a:cubicBezTo>
                  <a:cubicBezTo>
                    <a:pt x="15666" y="9016"/>
                    <a:pt x="16867" y="7482"/>
                    <a:pt x="18334" y="5847"/>
                  </a:cubicBezTo>
                  <a:cubicBezTo>
                    <a:pt x="18068" y="5113"/>
                    <a:pt x="17267" y="4513"/>
                    <a:pt x="16633" y="4246"/>
                  </a:cubicBezTo>
                  <a:cubicBezTo>
                    <a:pt x="16567" y="4213"/>
                    <a:pt x="16500" y="4213"/>
                    <a:pt x="16433" y="4179"/>
                  </a:cubicBezTo>
                  <a:cubicBezTo>
                    <a:pt x="16266" y="4313"/>
                    <a:pt x="16066" y="4446"/>
                    <a:pt x="15899" y="4580"/>
                  </a:cubicBezTo>
                  <a:cubicBezTo>
                    <a:pt x="15833" y="4646"/>
                    <a:pt x="15733" y="4713"/>
                    <a:pt x="15666" y="4780"/>
                  </a:cubicBezTo>
                  <a:cubicBezTo>
                    <a:pt x="15566" y="4846"/>
                    <a:pt x="15466" y="4946"/>
                    <a:pt x="15399" y="5013"/>
                  </a:cubicBezTo>
                  <a:cubicBezTo>
                    <a:pt x="15399" y="5047"/>
                    <a:pt x="15366" y="5047"/>
                    <a:pt x="15366" y="5047"/>
                  </a:cubicBezTo>
                  <a:cubicBezTo>
                    <a:pt x="14765" y="5614"/>
                    <a:pt x="14232" y="6247"/>
                    <a:pt x="13631" y="6781"/>
                  </a:cubicBezTo>
                  <a:cubicBezTo>
                    <a:pt x="13998" y="6448"/>
                    <a:pt x="11229" y="3279"/>
                    <a:pt x="10929" y="2912"/>
                  </a:cubicBezTo>
                  <a:cubicBezTo>
                    <a:pt x="9228" y="910"/>
                    <a:pt x="6559" y="276"/>
                    <a:pt x="4091" y="10"/>
                  </a:cubicBezTo>
                  <a:cubicBezTo>
                    <a:pt x="4030" y="3"/>
                    <a:pt x="3969" y="0"/>
                    <a:pt x="3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1321;p22"/>
            <p:cNvSpPr/>
            <p:nvPr/>
          </p:nvSpPr>
          <p:spPr>
            <a:xfrm>
              <a:off x="3438553" y="3805737"/>
              <a:ext cx="51268" cy="51268"/>
            </a:xfrm>
            <a:custGeom>
              <a:avLst/>
              <a:gdLst/>
              <a:ahLst/>
              <a:cxnLst/>
              <a:rect l="l" t="t" r="r" b="b"/>
              <a:pathLst>
                <a:path w="1969" h="1969" extrusionOk="0">
                  <a:moveTo>
                    <a:pt x="1001" y="1"/>
                  </a:moveTo>
                  <a:cubicBezTo>
                    <a:pt x="434" y="1"/>
                    <a:pt x="0" y="434"/>
                    <a:pt x="0" y="1001"/>
                  </a:cubicBezTo>
                  <a:cubicBezTo>
                    <a:pt x="0" y="1535"/>
                    <a:pt x="434" y="1969"/>
                    <a:pt x="1001" y="1969"/>
                  </a:cubicBezTo>
                  <a:cubicBezTo>
                    <a:pt x="1534" y="1969"/>
                    <a:pt x="1968" y="1535"/>
                    <a:pt x="1968" y="1001"/>
                  </a:cubicBezTo>
                  <a:cubicBezTo>
                    <a:pt x="1968" y="434"/>
                    <a:pt x="1534" y="1"/>
                    <a:pt x="10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1322;p22"/>
            <p:cNvSpPr/>
            <p:nvPr/>
          </p:nvSpPr>
          <p:spPr>
            <a:xfrm>
              <a:off x="3105898" y="3722365"/>
              <a:ext cx="101650" cy="52127"/>
            </a:xfrm>
            <a:custGeom>
              <a:avLst/>
              <a:gdLst/>
              <a:ahLst/>
              <a:cxnLst/>
              <a:rect l="l" t="t" r="r" b="b"/>
              <a:pathLst>
                <a:path w="3904" h="2002" extrusionOk="0">
                  <a:moveTo>
                    <a:pt x="0" y="0"/>
                  </a:moveTo>
                  <a:lnTo>
                    <a:pt x="67" y="1068"/>
                  </a:lnTo>
                  <a:lnTo>
                    <a:pt x="3903" y="2002"/>
                  </a:lnTo>
                  <a:lnTo>
                    <a:pt x="3469" y="9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1323;p22"/>
            <p:cNvSpPr/>
            <p:nvPr/>
          </p:nvSpPr>
          <p:spPr>
            <a:xfrm>
              <a:off x="3229212" y="3609466"/>
              <a:ext cx="13930" cy="43431"/>
            </a:xfrm>
            <a:custGeom>
              <a:avLst/>
              <a:gdLst/>
              <a:ahLst/>
              <a:cxnLst/>
              <a:rect l="l" t="t" r="r" b="b"/>
              <a:pathLst>
                <a:path w="535" h="1668" fill="none" extrusionOk="0">
                  <a:moveTo>
                    <a:pt x="535" y="834"/>
                  </a:moveTo>
                  <a:cubicBezTo>
                    <a:pt x="535" y="1301"/>
                    <a:pt x="401" y="1668"/>
                    <a:pt x="268" y="1668"/>
                  </a:cubicBezTo>
                  <a:cubicBezTo>
                    <a:pt x="101" y="1668"/>
                    <a:pt x="1" y="1301"/>
                    <a:pt x="1" y="834"/>
                  </a:cubicBezTo>
                  <a:cubicBezTo>
                    <a:pt x="1" y="367"/>
                    <a:pt x="101" y="0"/>
                    <a:pt x="268" y="0"/>
                  </a:cubicBezTo>
                  <a:cubicBezTo>
                    <a:pt x="401" y="0"/>
                    <a:pt x="535" y="367"/>
                    <a:pt x="535" y="834"/>
                  </a:cubicBezTo>
                  <a:close/>
                </a:path>
              </a:pathLst>
            </a:custGeom>
            <a:noFill/>
            <a:ln w="5000" cap="flat" cmpd="sng">
              <a:solidFill>
                <a:schemeClr val="accent5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1324;p22"/>
            <p:cNvSpPr/>
            <p:nvPr/>
          </p:nvSpPr>
          <p:spPr>
            <a:xfrm>
              <a:off x="3198826" y="3629437"/>
              <a:ext cx="44316" cy="33901"/>
            </a:xfrm>
            <a:custGeom>
              <a:avLst/>
              <a:gdLst/>
              <a:ahLst/>
              <a:cxnLst/>
              <a:rect l="l" t="t" r="r" b="b"/>
              <a:pathLst>
                <a:path w="1702" h="1302" fill="none" extrusionOk="0">
                  <a:moveTo>
                    <a:pt x="1702" y="67"/>
                  </a:moveTo>
                  <a:cubicBezTo>
                    <a:pt x="1602" y="0"/>
                    <a:pt x="0" y="1301"/>
                    <a:pt x="0" y="1301"/>
                  </a:cubicBezTo>
                </a:path>
              </a:pathLst>
            </a:custGeom>
            <a:noFill/>
            <a:ln w="5000" cap="flat" cmpd="sng">
              <a:solidFill>
                <a:schemeClr val="accent5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379" name="Прямая соединительная линия 378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1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46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1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829" y="130630"/>
            <a:ext cx="8647243" cy="2829364"/>
          </a:xfrm>
        </p:spPr>
        <p:txBody>
          <a:bodyPr/>
          <a:lstStyle/>
          <a:p>
            <a:r>
              <a:rPr lang="en-US" b="1" dirty="0" err="1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Sog'lom</a:t>
            </a:r>
            <a:r>
              <a:rPr lang="en-US" b="1" dirty="0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Muhit</a:t>
            </a:r>
            <a:r>
              <a:rPr lang="en-US" b="1" dirty="0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Tushunchasi</a:t>
            </a:r>
            <a:r>
              <a:rPr lang="en-US" b="1" dirty="0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va</a:t>
            </a:r>
            <a:r>
              <a:rPr lang="en-US" b="1" dirty="0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Xususiyatlari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98136" y="2570262"/>
            <a:ext cx="1435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Xavfsizlik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48859" y="2570262"/>
            <a:ext cx="7713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Hurmat</a:t>
            </a:r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771679" y="2587512"/>
            <a:ext cx="12394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Samaradorlik</a:t>
            </a:r>
            <a:endParaRPr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6094" y="3120578"/>
            <a:ext cx="225954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ts val="3000"/>
              </a:lnSpc>
              <a:buNone/>
            </a:pP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Jamoa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a'zolari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bir-birlariga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nisbatan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hurmat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va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ishonch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his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qilishadi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95440" y="3374493"/>
            <a:ext cx="22700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a'zo</a:t>
            </a:r>
            <a:r>
              <a:rPr lang="en-US" dirty="0"/>
              <a:t> </a:t>
            </a:r>
            <a:r>
              <a:rPr lang="en-US" dirty="0" err="1"/>
              <a:t>fikrini</a:t>
            </a:r>
            <a:r>
              <a:rPr lang="en-US" dirty="0"/>
              <a:t> </a:t>
            </a:r>
            <a:r>
              <a:rPr lang="en-US" dirty="0" err="1"/>
              <a:t>erkin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eta </a:t>
            </a:r>
            <a:r>
              <a:rPr lang="en-US" dirty="0" err="1"/>
              <a:t>oladi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g'oyalari</a:t>
            </a:r>
            <a:r>
              <a:rPr lang="en-US" dirty="0"/>
              <a:t> </a:t>
            </a:r>
            <a:r>
              <a:rPr lang="en-US" dirty="0" err="1"/>
              <a:t>qadrlanadi</a:t>
            </a:r>
            <a:r>
              <a:rPr lang="en-US" dirty="0"/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330897" y="3120578"/>
            <a:ext cx="22751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ts val="3000"/>
              </a:lnSpc>
              <a:buNone/>
            </a:pP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Jamoa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maqsadlari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aniq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belgilangan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va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ularga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erishish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hamkorlik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mavjud</a:t>
            </a:r>
            <a:r>
              <a:rPr lang="en-US" dirty="0">
                <a:solidFill>
                  <a:schemeClr val="tx1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23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0370" y="408570"/>
            <a:ext cx="4956986" cy="841800"/>
          </a:xfrm>
        </p:spPr>
        <p:txBody>
          <a:bodyPr/>
          <a:lstStyle/>
          <a:p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Muhitini</a:t>
            </a:r>
            <a:r>
              <a:rPr lang="en-US" dirty="0"/>
              <a:t> </a:t>
            </a:r>
            <a:r>
              <a:rPr lang="en-US" dirty="0" err="1"/>
              <a:t>Shakllantirish</a:t>
            </a:r>
            <a:r>
              <a:rPr lang="en-US" dirty="0"/>
              <a:t> </a:t>
            </a:r>
            <a:r>
              <a:rPr lang="en-US" dirty="0" err="1"/>
              <a:t>Yo'llari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658" y="312964"/>
            <a:ext cx="3015343" cy="45175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60371" y="1263977"/>
            <a:ext cx="15348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Qoidalar</a:t>
            </a: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60371" y="1780738"/>
            <a:ext cx="42889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a'zolari</a:t>
            </a:r>
            <a:r>
              <a:rPr lang="en-US" dirty="0"/>
              <a:t> </a:t>
            </a:r>
            <a:r>
              <a:rPr lang="en-US" dirty="0" err="1"/>
              <a:t>o'zaro</a:t>
            </a:r>
            <a:r>
              <a:rPr lang="en-US" dirty="0"/>
              <a:t> </a:t>
            </a:r>
            <a:r>
              <a:rPr lang="en-US" dirty="0" err="1"/>
              <a:t>munosabatlarini</a:t>
            </a:r>
            <a:r>
              <a:rPr lang="en-US" dirty="0"/>
              <a:t>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soluvchi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qoidalar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149448" y="2417862"/>
            <a:ext cx="8451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O'quvlar</a:t>
            </a: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060371" y="283954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a'zolarini</a:t>
            </a:r>
            <a:r>
              <a:rPr lang="en-US" dirty="0"/>
              <a:t> </a:t>
            </a:r>
            <a:r>
              <a:rPr lang="en-US" dirty="0" err="1"/>
              <a:t>bir-birlarini</a:t>
            </a:r>
            <a:r>
              <a:rPr lang="en-US" dirty="0"/>
              <a:t> </a:t>
            </a:r>
            <a:r>
              <a:rPr lang="en-US" dirty="0" err="1"/>
              <a:t>yaxshiroq</a:t>
            </a:r>
            <a:r>
              <a:rPr lang="en-US" dirty="0"/>
              <a:t> </a:t>
            </a:r>
            <a:r>
              <a:rPr lang="en-US" dirty="0" err="1"/>
              <a:t>tushunishlari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o'quvlar</a:t>
            </a:r>
            <a:r>
              <a:rPr lang="en-US" dirty="0"/>
              <a:t> </a:t>
            </a:r>
            <a:r>
              <a:rPr lang="en-US" dirty="0" err="1"/>
              <a:t>o'tkaziladi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071256" y="3590571"/>
            <a:ext cx="10198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Taqdirlash</a:t>
            </a:r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071256" y="3996197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a'zolarining</a:t>
            </a:r>
            <a:r>
              <a:rPr lang="en-US" dirty="0"/>
              <a:t> </a:t>
            </a:r>
            <a:r>
              <a:rPr lang="en-US" dirty="0" err="1"/>
              <a:t>yutuqlari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muvaffaqiyatlari</a:t>
            </a:r>
            <a:r>
              <a:rPr lang="en-US" dirty="0"/>
              <a:t> </a:t>
            </a:r>
            <a:r>
              <a:rPr lang="en-US" dirty="0" err="1"/>
              <a:t>taqdirlanadi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853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6386" y="550650"/>
            <a:ext cx="5087614" cy="841800"/>
          </a:xfrm>
        </p:spPr>
        <p:txBody>
          <a:bodyPr/>
          <a:lstStyle/>
          <a:p>
            <a:r>
              <a:rPr lang="en-US" dirty="0" err="1" smtClean="0"/>
              <a:t>Sog'lom</a:t>
            </a:r>
            <a:r>
              <a:rPr lang="en-US" dirty="0" smtClean="0"/>
              <a:t> </a:t>
            </a:r>
            <a:r>
              <a:rPr lang="en-US" dirty="0" err="1" smtClean="0"/>
              <a:t>Muhitning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Belgilari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33" y="231321"/>
            <a:ext cx="4071257" cy="468085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50001" y="1480202"/>
            <a:ext cx="10903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Xabardorlik</a:t>
            </a: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452256" y="178797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a'zolari</a:t>
            </a:r>
            <a:r>
              <a:rPr lang="en-US" dirty="0"/>
              <a:t> </a:t>
            </a:r>
            <a:r>
              <a:rPr lang="en-US" dirty="0" err="1"/>
              <a:t>o'zaro</a:t>
            </a:r>
            <a:r>
              <a:rPr lang="en-US" dirty="0"/>
              <a:t> </a:t>
            </a:r>
            <a:r>
              <a:rPr lang="en-US" dirty="0" err="1"/>
              <a:t>munosabatlarida</a:t>
            </a:r>
            <a:r>
              <a:rPr lang="en-US" dirty="0"/>
              <a:t> </a:t>
            </a:r>
            <a:r>
              <a:rPr lang="en-US" dirty="0" err="1"/>
              <a:t>so'zlarini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ishlatishlari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452256" y="2465087"/>
            <a:ext cx="9316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Empatiya</a:t>
            </a: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52256" y="292675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a'zolari</a:t>
            </a:r>
            <a:r>
              <a:rPr lang="en-US" dirty="0"/>
              <a:t> </a:t>
            </a:r>
            <a:r>
              <a:rPr lang="en-US" dirty="0" err="1"/>
              <a:t>bir-birlarining</a:t>
            </a:r>
            <a:r>
              <a:rPr lang="en-US" dirty="0"/>
              <a:t> his-</a:t>
            </a:r>
            <a:r>
              <a:rPr lang="en-US" dirty="0" err="1"/>
              <a:t>tuyg'ularini</a:t>
            </a:r>
            <a:r>
              <a:rPr lang="en-US" dirty="0"/>
              <a:t> </a:t>
            </a:r>
            <a:r>
              <a:rPr lang="en-US" dirty="0" err="1"/>
              <a:t>tushunishga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qilishlari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0001" y="3619661"/>
            <a:ext cx="7633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Halollik</a:t>
            </a:r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321290" y="400209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a'zolari</a:t>
            </a:r>
            <a:r>
              <a:rPr lang="en-US" dirty="0"/>
              <a:t> </a:t>
            </a:r>
            <a:r>
              <a:rPr lang="en-US" dirty="0" err="1"/>
              <a:t>bir-birlariga</a:t>
            </a:r>
            <a:r>
              <a:rPr lang="en-US" dirty="0"/>
              <a:t> </a:t>
            </a:r>
            <a:r>
              <a:rPr lang="en-US" dirty="0" err="1"/>
              <a:t>halol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bo'lishlari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688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9" name="Google Shape;1549;p18"/>
          <p:cNvSpPr txBox="1"/>
          <p:nvPr/>
        </p:nvSpPr>
        <p:spPr>
          <a:xfrm>
            <a:off x="5696607" y="1399142"/>
            <a:ext cx="3195145" cy="345929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ru-RU" sz="3600" b="1" dirty="0" err="1" smtClean="0"/>
              <a:t>Fazilat</a:t>
            </a:r>
            <a:r>
              <a:rPr lang="ru-RU" sz="3600" b="1" dirty="0" smtClean="0"/>
              <a:t> – </a:t>
            </a:r>
            <a:r>
              <a:rPr lang="ru-RU" sz="3600" b="1" dirty="0" err="1" smtClean="0"/>
              <a:t>bu</a:t>
            </a:r>
            <a:endParaRPr lang="ru-RU" sz="3600" dirty="0" smtClean="0"/>
          </a:p>
          <a:p>
            <a:pPr algn="ctr"/>
            <a:r>
              <a:rPr lang="ru-RU" sz="3600" dirty="0" err="1" smtClean="0"/>
              <a:t>Ijobiy</a:t>
            </a:r>
            <a:r>
              <a:rPr lang="ru-RU" sz="3600" dirty="0" smtClean="0"/>
              <a:t> </a:t>
            </a:r>
            <a:r>
              <a:rPr lang="ru-RU" sz="3600" dirty="0" err="1" smtClean="0"/>
              <a:t>xislat</a:t>
            </a:r>
            <a:r>
              <a:rPr lang="ru-RU" sz="3600" dirty="0" smtClean="0"/>
              <a:t> </a:t>
            </a:r>
            <a:r>
              <a:rPr lang="ru-RU" sz="3600" dirty="0" err="1" smtClean="0"/>
              <a:t>yaxshi</a:t>
            </a:r>
            <a:r>
              <a:rPr lang="ru-RU" sz="3600" dirty="0" smtClean="0"/>
              <a:t> </a:t>
            </a:r>
            <a:r>
              <a:rPr lang="ru-RU" sz="3600" dirty="0" err="1" smtClean="0"/>
              <a:t>sifat</a:t>
            </a:r>
            <a:r>
              <a:rPr lang="ru-RU" sz="3600" dirty="0" smtClean="0"/>
              <a:t> </a:t>
            </a:r>
            <a:r>
              <a:rPr lang="ru-RU" sz="3600" dirty="0" err="1" smtClean="0"/>
              <a:t>yoki</a:t>
            </a:r>
            <a:r>
              <a:rPr lang="ru-RU" sz="3600" dirty="0" smtClean="0"/>
              <a:t> </a:t>
            </a:r>
            <a:r>
              <a:rPr lang="ru-RU" sz="3600" dirty="0" err="1" smtClean="0"/>
              <a:t>xususiyatdir</a:t>
            </a:r>
            <a:r>
              <a:rPr lang="ru-RU" sz="3600" dirty="0" smtClean="0"/>
              <a:t>.</a:t>
            </a:r>
          </a:p>
          <a:p>
            <a:pPr lvl="0" algn="ctr"/>
            <a:endParaRPr sz="1800" b="1" dirty="0"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57" name="Google Shape;1549;p18"/>
          <p:cNvSpPr txBox="1"/>
          <p:nvPr/>
        </p:nvSpPr>
        <p:spPr>
          <a:xfrm>
            <a:off x="0" y="1575412"/>
            <a:ext cx="3635566" cy="322626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Pedagogik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jamoaning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psixologik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xususiyatlari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.</a:t>
            </a:r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  <a:p>
            <a:pPr algn="ctr"/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Pedagogik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jamoada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boshqaruv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etikasi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va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pedagog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fazilatlari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o‘qituvchi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va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o‘quvchilarda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sog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‘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lom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ruhiyat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,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o‘qishga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 </a:t>
            </a:r>
            <a:r>
              <a:rPr lang="ru-RU" sz="20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qiziqi</a:t>
            </a:r>
            <a:r>
              <a:rPr lang="en-US" sz="2000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sh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,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kasbga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muhabbat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va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kelajakka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ishonch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hosil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qilish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yetakchi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ahamiyatga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ega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.</a:t>
            </a:r>
          </a:p>
          <a:p>
            <a:pPr lvl="0" algn="ctr"/>
            <a:endParaRPr sz="1800" b="1" dirty="0">
              <a:latin typeface="+mj-lt"/>
              <a:ea typeface="Fira Sans"/>
              <a:cs typeface="Times New Roman" pitchFamily="18" charset="0"/>
              <a:sym typeface="Fira Sans"/>
            </a:endParaRPr>
          </a:p>
        </p:txBody>
      </p:sp>
      <p:grpSp>
        <p:nvGrpSpPr>
          <p:cNvPr id="67" name="Google Shape;57;p15"/>
          <p:cNvGrpSpPr/>
          <p:nvPr/>
        </p:nvGrpSpPr>
        <p:grpSpPr>
          <a:xfrm>
            <a:off x="3800818" y="1586429"/>
            <a:ext cx="1641515" cy="1410159"/>
            <a:chOff x="4572011" y="509428"/>
            <a:chExt cx="4114573" cy="4120934"/>
          </a:xfrm>
        </p:grpSpPr>
        <p:grpSp>
          <p:nvGrpSpPr>
            <p:cNvPr id="68" name="Google Shape;58;p15"/>
            <p:cNvGrpSpPr/>
            <p:nvPr/>
          </p:nvGrpSpPr>
          <p:grpSpPr>
            <a:xfrm>
              <a:off x="4572011" y="509428"/>
              <a:ext cx="4114573" cy="4114058"/>
              <a:chOff x="4572011" y="509428"/>
              <a:chExt cx="4114573" cy="4114058"/>
            </a:xfrm>
          </p:grpSpPr>
          <p:sp>
            <p:nvSpPr>
              <p:cNvPr id="74" name="Google Shape;59;p15"/>
              <p:cNvSpPr/>
              <p:nvPr/>
            </p:nvSpPr>
            <p:spPr>
              <a:xfrm>
                <a:off x="6088179" y="1990988"/>
                <a:ext cx="1161600" cy="116160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60;p15"/>
              <p:cNvSpPr/>
              <p:nvPr/>
            </p:nvSpPr>
            <p:spPr>
              <a:xfrm>
                <a:off x="7508244" y="1919418"/>
                <a:ext cx="380531" cy="361985"/>
              </a:xfrm>
              <a:custGeom>
                <a:avLst/>
                <a:gdLst/>
                <a:ahLst/>
                <a:cxnLst/>
                <a:rect l="l" t="t" r="r" b="b"/>
                <a:pathLst>
                  <a:path w="2216" h="2108" extrusionOk="0">
                    <a:moveTo>
                      <a:pt x="1351" y="0"/>
                    </a:moveTo>
                    <a:lnTo>
                      <a:pt x="1" y="1755"/>
                    </a:lnTo>
                    <a:lnTo>
                      <a:pt x="2216" y="2107"/>
                    </a:lnTo>
                    <a:lnTo>
                      <a:pt x="13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61;p15"/>
              <p:cNvSpPr/>
              <p:nvPr/>
            </p:nvSpPr>
            <p:spPr>
              <a:xfrm>
                <a:off x="7007338" y="1283712"/>
                <a:ext cx="347904" cy="380531"/>
              </a:xfrm>
              <a:custGeom>
                <a:avLst/>
                <a:gdLst/>
                <a:ahLst/>
                <a:cxnLst/>
                <a:rect l="l" t="t" r="r" b="b"/>
                <a:pathLst>
                  <a:path w="2026" h="2216" extrusionOk="0">
                    <a:moveTo>
                      <a:pt x="1" y="1"/>
                    </a:moveTo>
                    <a:lnTo>
                      <a:pt x="189" y="2216"/>
                    </a:lnTo>
                    <a:lnTo>
                      <a:pt x="2025" y="947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62;p15"/>
              <p:cNvSpPr/>
              <p:nvPr/>
            </p:nvSpPr>
            <p:spPr>
              <a:xfrm>
                <a:off x="5968435" y="3417328"/>
                <a:ext cx="361813" cy="376066"/>
              </a:xfrm>
              <a:custGeom>
                <a:avLst/>
                <a:gdLst/>
                <a:ahLst/>
                <a:cxnLst/>
                <a:rect l="l" t="t" r="r" b="b"/>
                <a:pathLst>
                  <a:path w="2107" h="2190" extrusionOk="0">
                    <a:moveTo>
                      <a:pt x="1729" y="1"/>
                    </a:moveTo>
                    <a:lnTo>
                      <a:pt x="0" y="1405"/>
                    </a:lnTo>
                    <a:lnTo>
                      <a:pt x="2107" y="2190"/>
                    </a:lnTo>
                    <a:lnTo>
                      <a:pt x="1729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63;p15"/>
              <p:cNvSpPr/>
              <p:nvPr/>
            </p:nvSpPr>
            <p:spPr>
              <a:xfrm>
                <a:off x="5393174" y="2874866"/>
                <a:ext cx="384995" cy="347904"/>
              </a:xfrm>
              <a:custGeom>
                <a:avLst/>
                <a:gdLst/>
                <a:ahLst/>
                <a:cxnLst/>
                <a:rect l="l" t="t" r="r" b="b"/>
                <a:pathLst>
                  <a:path w="2242" h="2026" extrusionOk="0">
                    <a:moveTo>
                      <a:pt x="1" y="1"/>
                    </a:moveTo>
                    <a:lnTo>
                      <a:pt x="945" y="2025"/>
                    </a:lnTo>
                    <a:lnTo>
                      <a:pt x="2242" y="189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64;p15"/>
              <p:cNvSpPr/>
              <p:nvPr/>
            </p:nvSpPr>
            <p:spPr>
              <a:xfrm>
                <a:off x="5972899" y="1302258"/>
                <a:ext cx="348076" cy="385339"/>
              </a:xfrm>
              <a:custGeom>
                <a:avLst/>
                <a:gdLst/>
                <a:ahLst/>
                <a:cxnLst/>
                <a:rect l="l" t="t" r="r" b="b"/>
                <a:pathLst>
                  <a:path w="2027" h="2244" extrusionOk="0">
                    <a:moveTo>
                      <a:pt x="2027" y="1"/>
                    </a:moveTo>
                    <a:lnTo>
                      <a:pt x="0" y="919"/>
                    </a:lnTo>
                    <a:lnTo>
                      <a:pt x="1811" y="2244"/>
                    </a:lnTo>
                    <a:lnTo>
                      <a:pt x="2027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65;p15"/>
              <p:cNvSpPr/>
              <p:nvPr/>
            </p:nvSpPr>
            <p:spPr>
              <a:xfrm>
                <a:off x="5397639" y="1937964"/>
                <a:ext cx="380531" cy="357177"/>
              </a:xfrm>
              <a:custGeom>
                <a:avLst/>
                <a:gdLst/>
                <a:ahLst/>
                <a:cxnLst/>
                <a:rect l="l" t="t" r="r" b="b"/>
                <a:pathLst>
                  <a:path w="2216" h="2080" extrusionOk="0">
                    <a:moveTo>
                      <a:pt x="811" y="0"/>
                    </a:moveTo>
                    <a:lnTo>
                      <a:pt x="1" y="2079"/>
                    </a:lnTo>
                    <a:lnTo>
                      <a:pt x="1" y="2079"/>
                    </a:lnTo>
                    <a:lnTo>
                      <a:pt x="2216" y="1729"/>
                    </a:lnTo>
                    <a:lnTo>
                      <a:pt x="81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66;p15"/>
              <p:cNvSpPr/>
              <p:nvPr/>
            </p:nvSpPr>
            <p:spPr>
              <a:xfrm>
                <a:off x="7512709" y="1130882"/>
                <a:ext cx="1173875" cy="1414626"/>
              </a:xfrm>
              <a:custGeom>
                <a:avLst/>
                <a:gdLst/>
                <a:ahLst/>
                <a:cxnLst/>
                <a:rect l="l" t="t" r="r" b="b"/>
                <a:pathLst>
                  <a:path w="6836" h="8238" extrusionOk="0">
                    <a:moveTo>
                      <a:pt x="3432" y="0"/>
                    </a:moveTo>
                    <a:lnTo>
                      <a:pt x="1" y="3430"/>
                    </a:lnTo>
                    <a:cubicBezTo>
                      <a:pt x="1189" y="4672"/>
                      <a:pt x="1945" y="6401"/>
                      <a:pt x="1974" y="8238"/>
                    </a:cubicBezTo>
                    <a:lnTo>
                      <a:pt x="6835" y="8238"/>
                    </a:lnTo>
                    <a:cubicBezTo>
                      <a:pt x="6807" y="5050"/>
                      <a:pt x="5511" y="2133"/>
                      <a:pt x="343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67;p15"/>
              <p:cNvSpPr/>
              <p:nvPr/>
            </p:nvSpPr>
            <p:spPr>
              <a:xfrm>
                <a:off x="5189171" y="3449955"/>
                <a:ext cx="1400888" cy="1173532"/>
              </a:xfrm>
              <a:custGeom>
                <a:avLst/>
                <a:gdLst/>
                <a:ahLst/>
                <a:cxnLst/>
                <a:rect l="l" t="t" r="r" b="b"/>
                <a:pathLst>
                  <a:path w="8158" h="6834" extrusionOk="0">
                    <a:moveTo>
                      <a:pt x="3430" y="1"/>
                    </a:moveTo>
                    <a:lnTo>
                      <a:pt x="0" y="3430"/>
                    </a:lnTo>
                    <a:cubicBezTo>
                      <a:pt x="2107" y="5511"/>
                      <a:pt x="4996" y="6779"/>
                      <a:pt x="8158" y="6833"/>
                    </a:cubicBezTo>
                    <a:lnTo>
                      <a:pt x="8158" y="1972"/>
                    </a:lnTo>
                    <a:cubicBezTo>
                      <a:pt x="6293" y="1946"/>
                      <a:pt x="4672" y="1189"/>
                      <a:pt x="343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68;p15"/>
              <p:cNvSpPr/>
              <p:nvPr/>
            </p:nvSpPr>
            <p:spPr>
              <a:xfrm>
                <a:off x="5189171" y="509428"/>
                <a:ext cx="1400888" cy="1178168"/>
              </a:xfrm>
              <a:custGeom>
                <a:avLst/>
                <a:gdLst/>
                <a:ahLst/>
                <a:cxnLst/>
                <a:rect l="l" t="t" r="r" b="b"/>
                <a:pathLst>
                  <a:path w="8158" h="6861" extrusionOk="0">
                    <a:moveTo>
                      <a:pt x="8158" y="0"/>
                    </a:moveTo>
                    <a:cubicBezTo>
                      <a:pt x="4996" y="54"/>
                      <a:pt x="2107" y="1351"/>
                      <a:pt x="0" y="3429"/>
                    </a:cubicBezTo>
                    <a:lnTo>
                      <a:pt x="3430" y="6861"/>
                    </a:lnTo>
                    <a:cubicBezTo>
                      <a:pt x="4672" y="5672"/>
                      <a:pt x="6293" y="4916"/>
                      <a:pt x="8158" y="4862"/>
                    </a:cubicBezTo>
                    <a:lnTo>
                      <a:pt x="8158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69;p15"/>
              <p:cNvSpPr/>
              <p:nvPr/>
            </p:nvSpPr>
            <p:spPr>
              <a:xfrm>
                <a:off x="6640717" y="509428"/>
                <a:ext cx="1419434" cy="1173360"/>
              </a:xfrm>
              <a:custGeom>
                <a:avLst/>
                <a:gdLst/>
                <a:ahLst/>
                <a:cxnLst/>
                <a:rect l="l" t="t" r="r" b="b"/>
                <a:pathLst>
                  <a:path w="8266" h="6833" extrusionOk="0">
                    <a:moveTo>
                      <a:pt x="1" y="0"/>
                    </a:moveTo>
                    <a:lnTo>
                      <a:pt x="1" y="4862"/>
                    </a:lnTo>
                    <a:cubicBezTo>
                      <a:pt x="1891" y="4888"/>
                      <a:pt x="3594" y="5644"/>
                      <a:pt x="4837" y="6833"/>
                    </a:cubicBezTo>
                    <a:lnTo>
                      <a:pt x="8266" y="3403"/>
                    </a:lnTo>
                    <a:cubicBezTo>
                      <a:pt x="6133" y="1323"/>
                      <a:pt x="3242" y="54"/>
                      <a:pt x="1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70;p15"/>
              <p:cNvSpPr/>
              <p:nvPr/>
            </p:nvSpPr>
            <p:spPr>
              <a:xfrm>
                <a:off x="4572011" y="2600973"/>
                <a:ext cx="1173875" cy="1405868"/>
              </a:xfrm>
              <a:custGeom>
                <a:avLst/>
                <a:gdLst/>
                <a:ahLst/>
                <a:cxnLst/>
                <a:rect l="l" t="t" r="r" b="b"/>
                <a:pathLst>
                  <a:path w="6836" h="8187" extrusionOk="0">
                    <a:moveTo>
                      <a:pt x="1" y="1"/>
                    </a:moveTo>
                    <a:cubicBezTo>
                      <a:pt x="55" y="3188"/>
                      <a:pt x="1325" y="6051"/>
                      <a:pt x="3404" y="8186"/>
                    </a:cubicBezTo>
                    <a:lnTo>
                      <a:pt x="6836" y="4755"/>
                    </a:lnTo>
                    <a:cubicBezTo>
                      <a:pt x="5647" y="3512"/>
                      <a:pt x="4917" y="1838"/>
                      <a:pt x="486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71;p15"/>
              <p:cNvSpPr/>
              <p:nvPr/>
            </p:nvSpPr>
            <p:spPr>
              <a:xfrm>
                <a:off x="4572011" y="1135346"/>
                <a:ext cx="1173875" cy="1410161"/>
              </a:xfrm>
              <a:custGeom>
                <a:avLst/>
                <a:gdLst/>
                <a:ahLst/>
                <a:cxnLst/>
                <a:rect l="l" t="t" r="r" b="b"/>
                <a:pathLst>
                  <a:path w="6836" h="8212" extrusionOk="0">
                    <a:moveTo>
                      <a:pt x="3404" y="0"/>
                    </a:moveTo>
                    <a:cubicBezTo>
                      <a:pt x="1325" y="2107"/>
                      <a:pt x="55" y="5024"/>
                      <a:pt x="1" y="8212"/>
                    </a:cubicBezTo>
                    <a:lnTo>
                      <a:pt x="4863" y="8212"/>
                    </a:lnTo>
                    <a:cubicBezTo>
                      <a:pt x="4891" y="6429"/>
                      <a:pt x="5647" y="4674"/>
                      <a:pt x="6836" y="3432"/>
                    </a:cubicBezTo>
                    <a:lnTo>
                      <a:pt x="340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72;p15"/>
              <p:cNvSpPr/>
              <p:nvPr/>
            </p:nvSpPr>
            <p:spPr>
              <a:xfrm>
                <a:off x="5986800" y="1895586"/>
                <a:ext cx="1368454" cy="1364586"/>
              </a:xfrm>
              <a:custGeom>
                <a:avLst/>
                <a:gdLst/>
                <a:ahLst/>
                <a:cxnLst/>
                <a:rect l="l" t="t" r="r" b="b"/>
                <a:pathLst>
                  <a:path w="9265" h="9239" extrusionOk="0">
                    <a:moveTo>
                      <a:pt x="4647" y="1"/>
                    </a:moveTo>
                    <a:cubicBezTo>
                      <a:pt x="2080" y="1"/>
                      <a:pt x="1" y="2082"/>
                      <a:pt x="1" y="4621"/>
                    </a:cubicBezTo>
                    <a:cubicBezTo>
                      <a:pt x="1" y="7186"/>
                      <a:pt x="2080" y="9239"/>
                      <a:pt x="4647" y="9239"/>
                    </a:cubicBezTo>
                    <a:cubicBezTo>
                      <a:pt x="7186" y="9239"/>
                      <a:pt x="9265" y="7186"/>
                      <a:pt x="9265" y="4621"/>
                    </a:cubicBezTo>
                    <a:cubicBezTo>
                      <a:pt x="9265" y="2082"/>
                      <a:pt x="7186" y="1"/>
                      <a:pt x="4647" y="1"/>
                    </a:cubicBezTo>
                    <a:close/>
                  </a:path>
                </a:pathLst>
              </a:custGeom>
              <a:noFill/>
              <a:ln w="19050" cap="flat" cmpd="sng">
                <a:solidFill>
                  <a:schemeClr val="dk1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73;p15"/>
              <p:cNvSpPr/>
              <p:nvPr/>
            </p:nvSpPr>
            <p:spPr>
              <a:xfrm>
                <a:off x="6390535" y="2295150"/>
                <a:ext cx="565784" cy="565795"/>
              </a:xfrm>
              <a:custGeom>
                <a:avLst/>
                <a:gdLst/>
                <a:ahLst/>
                <a:cxnLst/>
                <a:rect l="l" t="t" r="r" b="b"/>
                <a:pathLst>
                  <a:path w="4647" h="4647" extrusionOk="0">
                    <a:moveTo>
                      <a:pt x="2310" y="824"/>
                    </a:moveTo>
                    <a:cubicBezTo>
                      <a:pt x="2694" y="824"/>
                      <a:pt x="3079" y="972"/>
                      <a:pt x="3376" y="1269"/>
                    </a:cubicBezTo>
                    <a:cubicBezTo>
                      <a:pt x="3944" y="1864"/>
                      <a:pt x="3944" y="2810"/>
                      <a:pt x="3376" y="3376"/>
                    </a:cubicBezTo>
                    <a:cubicBezTo>
                      <a:pt x="3079" y="3673"/>
                      <a:pt x="2694" y="3822"/>
                      <a:pt x="2310" y="3822"/>
                    </a:cubicBezTo>
                    <a:cubicBezTo>
                      <a:pt x="1925" y="3822"/>
                      <a:pt x="1540" y="3673"/>
                      <a:pt x="1243" y="3376"/>
                    </a:cubicBezTo>
                    <a:cubicBezTo>
                      <a:pt x="675" y="2810"/>
                      <a:pt x="675" y="1864"/>
                      <a:pt x="1243" y="1269"/>
                    </a:cubicBezTo>
                    <a:cubicBezTo>
                      <a:pt x="1540" y="972"/>
                      <a:pt x="1925" y="824"/>
                      <a:pt x="2310" y="824"/>
                    </a:cubicBezTo>
                    <a:close/>
                    <a:moveTo>
                      <a:pt x="1946" y="1"/>
                    </a:moveTo>
                    <a:lnTo>
                      <a:pt x="1485" y="135"/>
                    </a:lnTo>
                    <a:lnTo>
                      <a:pt x="1459" y="513"/>
                    </a:lnTo>
                    <a:cubicBezTo>
                      <a:pt x="1351" y="541"/>
                      <a:pt x="1243" y="595"/>
                      <a:pt x="1161" y="675"/>
                    </a:cubicBezTo>
                    <a:lnTo>
                      <a:pt x="837" y="513"/>
                    </a:lnTo>
                    <a:lnTo>
                      <a:pt x="487" y="837"/>
                    </a:lnTo>
                    <a:lnTo>
                      <a:pt x="649" y="1189"/>
                    </a:lnTo>
                    <a:cubicBezTo>
                      <a:pt x="595" y="1269"/>
                      <a:pt x="541" y="1377"/>
                      <a:pt x="487" y="1460"/>
                    </a:cubicBezTo>
                    <a:lnTo>
                      <a:pt x="109" y="1485"/>
                    </a:lnTo>
                    <a:lnTo>
                      <a:pt x="1" y="1946"/>
                    </a:lnTo>
                    <a:lnTo>
                      <a:pt x="297" y="2162"/>
                    </a:lnTo>
                    <a:lnTo>
                      <a:pt x="297" y="2324"/>
                    </a:lnTo>
                    <a:lnTo>
                      <a:pt x="297" y="2486"/>
                    </a:lnTo>
                    <a:lnTo>
                      <a:pt x="1" y="2702"/>
                    </a:lnTo>
                    <a:lnTo>
                      <a:pt x="109" y="3160"/>
                    </a:lnTo>
                    <a:lnTo>
                      <a:pt x="487" y="3188"/>
                    </a:lnTo>
                    <a:cubicBezTo>
                      <a:pt x="541" y="3296"/>
                      <a:pt x="595" y="3376"/>
                      <a:pt x="649" y="3484"/>
                    </a:cubicBezTo>
                    <a:lnTo>
                      <a:pt x="487" y="3808"/>
                    </a:lnTo>
                    <a:lnTo>
                      <a:pt x="837" y="4161"/>
                    </a:lnTo>
                    <a:lnTo>
                      <a:pt x="1161" y="3999"/>
                    </a:lnTo>
                    <a:cubicBezTo>
                      <a:pt x="1243" y="4053"/>
                      <a:pt x="1351" y="4107"/>
                      <a:pt x="1459" y="4161"/>
                    </a:cubicBezTo>
                    <a:lnTo>
                      <a:pt x="1485" y="4511"/>
                    </a:lnTo>
                    <a:lnTo>
                      <a:pt x="1946" y="4647"/>
                    </a:lnTo>
                    <a:lnTo>
                      <a:pt x="2162" y="4349"/>
                    </a:lnTo>
                    <a:lnTo>
                      <a:pt x="2324" y="4349"/>
                    </a:lnTo>
                    <a:cubicBezTo>
                      <a:pt x="2378" y="4349"/>
                      <a:pt x="2432" y="4349"/>
                      <a:pt x="2486" y="4323"/>
                    </a:cubicBezTo>
                    <a:lnTo>
                      <a:pt x="2486" y="4349"/>
                    </a:lnTo>
                    <a:lnTo>
                      <a:pt x="2674" y="4647"/>
                    </a:lnTo>
                    <a:lnTo>
                      <a:pt x="3160" y="4511"/>
                    </a:lnTo>
                    <a:lnTo>
                      <a:pt x="3188" y="4161"/>
                    </a:lnTo>
                    <a:cubicBezTo>
                      <a:pt x="3268" y="4107"/>
                      <a:pt x="3376" y="4053"/>
                      <a:pt x="3458" y="3999"/>
                    </a:cubicBezTo>
                    <a:lnTo>
                      <a:pt x="3782" y="4161"/>
                    </a:lnTo>
                    <a:lnTo>
                      <a:pt x="4132" y="3808"/>
                    </a:lnTo>
                    <a:lnTo>
                      <a:pt x="3970" y="3484"/>
                    </a:lnTo>
                    <a:cubicBezTo>
                      <a:pt x="4024" y="3376"/>
                      <a:pt x="4078" y="3296"/>
                      <a:pt x="4132" y="3188"/>
                    </a:cubicBezTo>
                    <a:lnTo>
                      <a:pt x="4511" y="3160"/>
                    </a:lnTo>
                    <a:lnTo>
                      <a:pt x="4647" y="2702"/>
                    </a:lnTo>
                    <a:lnTo>
                      <a:pt x="4323" y="2486"/>
                    </a:lnTo>
                    <a:lnTo>
                      <a:pt x="4323" y="2324"/>
                    </a:lnTo>
                    <a:lnTo>
                      <a:pt x="4323" y="2162"/>
                    </a:lnTo>
                    <a:lnTo>
                      <a:pt x="4647" y="1946"/>
                    </a:lnTo>
                    <a:lnTo>
                      <a:pt x="4511" y="1485"/>
                    </a:lnTo>
                    <a:lnTo>
                      <a:pt x="4132" y="1460"/>
                    </a:lnTo>
                    <a:cubicBezTo>
                      <a:pt x="4078" y="1377"/>
                      <a:pt x="4024" y="1269"/>
                      <a:pt x="3970" y="1189"/>
                    </a:cubicBezTo>
                    <a:lnTo>
                      <a:pt x="4132" y="837"/>
                    </a:lnTo>
                    <a:lnTo>
                      <a:pt x="3782" y="513"/>
                    </a:lnTo>
                    <a:lnTo>
                      <a:pt x="3458" y="675"/>
                    </a:lnTo>
                    <a:cubicBezTo>
                      <a:pt x="3376" y="595"/>
                      <a:pt x="3268" y="541"/>
                      <a:pt x="3188" y="513"/>
                    </a:cubicBezTo>
                    <a:lnTo>
                      <a:pt x="3160" y="135"/>
                    </a:lnTo>
                    <a:lnTo>
                      <a:pt x="2674" y="1"/>
                    </a:lnTo>
                    <a:lnTo>
                      <a:pt x="2486" y="325"/>
                    </a:lnTo>
                    <a:cubicBezTo>
                      <a:pt x="2450" y="325"/>
                      <a:pt x="2414" y="313"/>
                      <a:pt x="2378" y="313"/>
                    </a:cubicBezTo>
                    <a:cubicBezTo>
                      <a:pt x="2360" y="313"/>
                      <a:pt x="2342" y="316"/>
                      <a:pt x="2324" y="325"/>
                    </a:cubicBezTo>
                    <a:cubicBezTo>
                      <a:pt x="2306" y="316"/>
                      <a:pt x="2288" y="313"/>
                      <a:pt x="2270" y="313"/>
                    </a:cubicBezTo>
                    <a:cubicBezTo>
                      <a:pt x="2234" y="313"/>
                      <a:pt x="2198" y="325"/>
                      <a:pt x="2162" y="325"/>
                    </a:cubicBezTo>
                    <a:lnTo>
                      <a:pt x="1946" y="1"/>
                    </a:lnTo>
                    <a:close/>
                  </a:path>
                </a:pathLst>
              </a:custGeom>
              <a:solidFill>
                <a:schemeClr val="lt2"/>
              </a:solidFill>
              <a:ln w="2857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89" name="Google Shape;74;p15"/>
              <p:cNvGrpSpPr/>
              <p:nvPr/>
            </p:nvGrpSpPr>
            <p:grpSpPr>
              <a:xfrm>
                <a:off x="7939053" y="1775866"/>
                <a:ext cx="440976" cy="445441"/>
                <a:chOff x="1983351" y="1114005"/>
                <a:chExt cx="362704" cy="366377"/>
              </a:xfrm>
            </p:grpSpPr>
            <p:sp>
              <p:nvSpPr>
                <p:cNvPr id="117" name="Google Shape;75;p15"/>
                <p:cNvSpPr/>
                <p:nvPr/>
              </p:nvSpPr>
              <p:spPr>
                <a:xfrm>
                  <a:off x="2288571" y="1136885"/>
                  <a:ext cx="49858" cy="422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" h="299" extrusionOk="0">
                      <a:moveTo>
                        <a:pt x="299" y="0"/>
                      </a:moveTo>
                      <a:lnTo>
                        <a:pt x="1" y="162"/>
                      </a:lnTo>
                      <a:lnTo>
                        <a:pt x="55" y="299"/>
                      </a:lnTo>
                      <a:lnTo>
                        <a:pt x="353" y="137"/>
                      </a:lnTo>
                      <a:lnTo>
                        <a:pt x="29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8" name="Google Shape;76;p15"/>
                <p:cNvSpPr/>
                <p:nvPr/>
              </p:nvSpPr>
              <p:spPr>
                <a:xfrm>
                  <a:off x="2288571" y="1285752"/>
                  <a:ext cx="49858" cy="41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" h="297" extrusionOk="0">
                      <a:moveTo>
                        <a:pt x="55" y="1"/>
                      </a:moveTo>
                      <a:lnTo>
                        <a:pt x="1" y="135"/>
                      </a:lnTo>
                      <a:lnTo>
                        <a:pt x="299" y="297"/>
                      </a:lnTo>
                      <a:lnTo>
                        <a:pt x="353" y="163"/>
                      </a:lnTo>
                      <a:lnTo>
                        <a:pt x="55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" name="Google Shape;77;p15"/>
                <p:cNvSpPr/>
                <p:nvPr/>
              </p:nvSpPr>
              <p:spPr>
                <a:xfrm>
                  <a:off x="2303825" y="1220782"/>
                  <a:ext cx="42231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9" h="163" extrusionOk="0">
                      <a:moveTo>
                        <a:pt x="1" y="1"/>
                      </a:moveTo>
                      <a:lnTo>
                        <a:pt x="1" y="163"/>
                      </a:lnTo>
                      <a:lnTo>
                        <a:pt x="299" y="163"/>
                      </a:lnTo>
                      <a:lnTo>
                        <a:pt x="299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" name="Google Shape;78;p15"/>
                <p:cNvSpPr/>
                <p:nvPr/>
              </p:nvSpPr>
              <p:spPr>
                <a:xfrm>
                  <a:off x="1987306" y="1136885"/>
                  <a:ext cx="53671" cy="422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" h="299" extrusionOk="0">
                      <a:moveTo>
                        <a:pt x="81" y="0"/>
                      </a:moveTo>
                      <a:lnTo>
                        <a:pt x="1" y="137"/>
                      </a:lnTo>
                      <a:lnTo>
                        <a:pt x="325" y="299"/>
                      </a:lnTo>
                      <a:lnTo>
                        <a:pt x="379" y="162"/>
                      </a:lnTo>
                      <a:lnTo>
                        <a:pt x="81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" name="Google Shape;79;p15"/>
                <p:cNvSpPr/>
                <p:nvPr/>
              </p:nvSpPr>
              <p:spPr>
                <a:xfrm>
                  <a:off x="1987306" y="1285752"/>
                  <a:ext cx="53671" cy="41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" h="297" extrusionOk="0">
                      <a:moveTo>
                        <a:pt x="325" y="1"/>
                      </a:moveTo>
                      <a:lnTo>
                        <a:pt x="1" y="163"/>
                      </a:lnTo>
                      <a:lnTo>
                        <a:pt x="81" y="297"/>
                      </a:lnTo>
                      <a:lnTo>
                        <a:pt x="379" y="135"/>
                      </a:lnTo>
                      <a:lnTo>
                        <a:pt x="325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" name="Google Shape;80;p15"/>
                <p:cNvSpPr/>
                <p:nvPr/>
              </p:nvSpPr>
              <p:spPr>
                <a:xfrm>
                  <a:off x="1983351" y="1220782"/>
                  <a:ext cx="42231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9" h="163" extrusionOk="0">
                      <a:moveTo>
                        <a:pt x="1" y="1"/>
                      </a:moveTo>
                      <a:lnTo>
                        <a:pt x="1" y="163"/>
                      </a:lnTo>
                      <a:lnTo>
                        <a:pt x="299" y="163"/>
                      </a:lnTo>
                      <a:lnTo>
                        <a:pt x="299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3" name="Google Shape;81;p15"/>
                <p:cNvSpPr/>
                <p:nvPr/>
              </p:nvSpPr>
              <p:spPr>
                <a:xfrm>
                  <a:off x="2132359" y="1457359"/>
                  <a:ext cx="64829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9" h="163" extrusionOk="0">
                      <a:moveTo>
                        <a:pt x="0" y="0"/>
                      </a:moveTo>
                      <a:lnTo>
                        <a:pt x="0" y="162"/>
                      </a:lnTo>
                      <a:lnTo>
                        <a:pt x="458" y="162"/>
                      </a:lnTo>
                      <a:lnTo>
                        <a:pt x="458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4" name="Google Shape;82;p15"/>
                <p:cNvSpPr/>
                <p:nvPr/>
              </p:nvSpPr>
              <p:spPr>
                <a:xfrm>
                  <a:off x="2048463" y="1114005"/>
                  <a:ext cx="232622" cy="3206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7" h="2270" extrusionOk="0">
                      <a:moveTo>
                        <a:pt x="810" y="919"/>
                      </a:moveTo>
                      <a:cubicBezTo>
                        <a:pt x="864" y="919"/>
                        <a:pt x="890" y="947"/>
                        <a:pt x="890" y="1001"/>
                      </a:cubicBezTo>
                      <a:cubicBezTo>
                        <a:pt x="890" y="1027"/>
                        <a:pt x="864" y="1055"/>
                        <a:pt x="810" y="1055"/>
                      </a:cubicBezTo>
                      <a:cubicBezTo>
                        <a:pt x="782" y="1055"/>
                        <a:pt x="756" y="1027"/>
                        <a:pt x="756" y="1001"/>
                      </a:cubicBezTo>
                      <a:cubicBezTo>
                        <a:pt x="756" y="947"/>
                        <a:pt x="782" y="919"/>
                        <a:pt x="810" y="919"/>
                      </a:cubicBezTo>
                      <a:close/>
                      <a:moveTo>
                        <a:pt x="810" y="162"/>
                      </a:moveTo>
                      <a:cubicBezTo>
                        <a:pt x="1189" y="162"/>
                        <a:pt x="1513" y="461"/>
                        <a:pt x="1513" y="839"/>
                      </a:cubicBezTo>
                      <a:cubicBezTo>
                        <a:pt x="1513" y="1109"/>
                        <a:pt x="1351" y="1351"/>
                        <a:pt x="1080" y="1459"/>
                      </a:cubicBezTo>
                      <a:lnTo>
                        <a:pt x="1052" y="1487"/>
                      </a:lnTo>
                      <a:lnTo>
                        <a:pt x="1052" y="1811"/>
                      </a:lnTo>
                      <a:lnTo>
                        <a:pt x="890" y="1811"/>
                      </a:lnTo>
                      <a:lnTo>
                        <a:pt x="890" y="1189"/>
                      </a:lnTo>
                      <a:cubicBezTo>
                        <a:pt x="972" y="1163"/>
                        <a:pt x="1052" y="1081"/>
                        <a:pt x="1052" y="1001"/>
                      </a:cubicBezTo>
                      <a:cubicBezTo>
                        <a:pt x="1052" y="865"/>
                        <a:pt x="944" y="757"/>
                        <a:pt x="810" y="757"/>
                      </a:cubicBezTo>
                      <a:cubicBezTo>
                        <a:pt x="702" y="757"/>
                        <a:pt x="594" y="865"/>
                        <a:pt x="594" y="1001"/>
                      </a:cubicBezTo>
                      <a:cubicBezTo>
                        <a:pt x="594" y="1081"/>
                        <a:pt x="648" y="1163"/>
                        <a:pt x="756" y="1189"/>
                      </a:cubicBezTo>
                      <a:lnTo>
                        <a:pt x="756" y="1811"/>
                      </a:lnTo>
                      <a:lnTo>
                        <a:pt x="594" y="1811"/>
                      </a:lnTo>
                      <a:lnTo>
                        <a:pt x="594" y="1487"/>
                      </a:lnTo>
                      <a:lnTo>
                        <a:pt x="540" y="1459"/>
                      </a:lnTo>
                      <a:cubicBezTo>
                        <a:pt x="296" y="1351"/>
                        <a:pt x="134" y="1109"/>
                        <a:pt x="134" y="839"/>
                      </a:cubicBezTo>
                      <a:cubicBezTo>
                        <a:pt x="134" y="461"/>
                        <a:pt x="458" y="162"/>
                        <a:pt x="810" y="162"/>
                      </a:cubicBezTo>
                      <a:close/>
                      <a:moveTo>
                        <a:pt x="1052" y="1973"/>
                      </a:moveTo>
                      <a:lnTo>
                        <a:pt x="1052" y="2135"/>
                      </a:lnTo>
                      <a:lnTo>
                        <a:pt x="594" y="2135"/>
                      </a:lnTo>
                      <a:lnTo>
                        <a:pt x="594" y="1973"/>
                      </a:lnTo>
                      <a:close/>
                      <a:moveTo>
                        <a:pt x="810" y="0"/>
                      </a:moveTo>
                      <a:cubicBezTo>
                        <a:pt x="350" y="0"/>
                        <a:pt x="0" y="378"/>
                        <a:pt x="0" y="839"/>
                      </a:cubicBezTo>
                      <a:cubicBezTo>
                        <a:pt x="0" y="1163"/>
                        <a:pt x="162" y="1433"/>
                        <a:pt x="432" y="1567"/>
                      </a:cubicBezTo>
                      <a:lnTo>
                        <a:pt x="432" y="1811"/>
                      </a:lnTo>
                      <a:lnTo>
                        <a:pt x="296" y="1811"/>
                      </a:lnTo>
                      <a:lnTo>
                        <a:pt x="296" y="1973"/>
                      </a:lnTo>
                      <a:lnTo>
                        <a:pt x="432" y="1973"/>
                      </a:lnTo>
                      <a:lnTo>
                        <a:pt x="432" y="2269"/>
                      </a:lnTo>
                      <a:lnTo>
                        <a:pt x="1189" y="2269"/>
                      </a:lnTo>
                      <a:lnTo>
                        <a:pt x="1189" y="1973"/>
                      </a:lnTo>
                      <a:lnTo>
                        <a:pt x="1351" y="1973"/>
                      </a:lnTo>
                      <a:lnTo>
                        <a:pt x="1351" y="1811"/>
                      </a:lnTo>
                      <a:lnTo>
                        <a:pt x="1189" y="1811"/>
                      </a:lnTo>
                      <a:lnTo>
                        <a:pt x="1189" y="1567"/>
                      </a:lnTo>
                      <a:cubicBezTo>
                        <a:pt x="1485" y="1433"/>
                        <a:pt x="1647" y="1163"/>
                        <a:pt x="1647" y="839"/>
                      </a:cubicBezTo>
                      <a:cubicBezTo>
                        <a:pt x="1647" y="378"/>
                        <a:pt x="1268" y="0"/>
                        <a:pt x="810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0" name="Google Shape;83;p15"/>
              <p:cNvGrpSpPr/>
              <p:nvPr/>
            </p:nvGrpSpPr>
            <p:grpSpPr>
              <a:xfrm>
                <a:off x="6992919" y="798469"/>
                <a:ext cx="450249" cy="449905"/>
                <a:chOff x="2700568" y="1079824"/>
                <a:chExt cx="370331" cy="370049"/>
              </a:xfrm>
            </p:grpSpPr>
            <p:sp>
              <p:nvSpPr>
                <p:cNvPr id="108" name="Google Shape;84;p15"/>
                <p:cNvSpPr/>
                <p:nvPr/>
              </p:nvSpPr>
              <p:spPr>
                <a:xfrm>
                  <a:off x="2830368" y="1209483"/>
                  <a:ext cx="110873" cy="1069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5" h="757" extrusionOk="0">
                      <a:moveTo>
                        <a:pt x="406" y="163"/>
                      </a:moveTo>
                      <a:cubicBezTo>
                        <a:pt x="514" y="163"/>
                        <a:pt x="622" y="271"/>
                        <a:pt x="622" y="379"/>
                      </a:cubicBezTo>
                      <a:cubicBezTo>
                        <a:pt x="622" y="513"/>
                        <a:pt x="514" y="621"/>
                        <a:pt x="406" y="621"/>
                      </a:cubicBezTo>
                      <a:cubicBezTo>
                        <a:pt x="270" y="621"/>
                        <a:pt x="162" y="513"/>
                        <a:pt x="162" y="379"/>
                      </a:cubicBezTo>
                      <a:cubicBezTo>
                        <a:pt x="162" y="271"/>
                        <a:pt x="270" y="163"/>
                        <a:pt x="406" y="163"/>
                      </a:cubicBezTo>
                      <a:close/>
                      <a:moveTo>
                        <a:pt x="406" y="1"/>
                      </a:moveTo>
                      <a:cubicBezTo>
                        <a:pt x="190" y="1"/>
                        <a:pt x="0" y="189"/>
                        <a:pt x="0" y="379"/>
                      </a:cubicBezTo>
                      <a:cubicBezTo>
                        <a:pt x="0" y="595"/>
                        <a:pt x="190" y="757"/>
                        <a:pt x="406" y="757"/>
                      </a:cubicBezTo>
                      <a:cubicBezTo>
                        <a:pt x="594" y="757"/>
                        <a:pt x="785" y="595"/>
                        <a:pt x="785" y="379"/>
                      </a:cubicBezTo>
                      <a:cubicBezTo>
                        <a:pt x="785" y="189"/>
                        <a:pt x="594" y="1"/>
                        <a:pt x="406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9" name="Google Shape;85;p15"/>
                <p:cNvSpPr/>
                <p:nvPr/>
              </p:nvSpPr>
              <p:spPr>
                <a:xfrm>
                  <a:off x="2872457" y="1247618"/>
                  <a:ext cx="26694" cy="306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9" h="217" extrusionOk="0">
                      <a:moveTo>
                        <a:pt x="108" y="1"/>
                      </a:moveTo>
                      <a:lnTo>
                        <a:pt x="0" y="109"/>
                      </a:lnTo>
                      <a:lnTo>
                        <a:pt x="108" y="217"/>
                      </a:lnTo>
                      <a:lnTo>
                        <a:pt x="188" y="109"/>
                      </a:lnTo>
                      <a:lnTo>
                        <a:pt x="108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0" name="Google Shape;86;p15"/>
                <p:cNvSpPr/>
                <p:nvPr/>
              </p:nvSpPr>
              <p:spPr>
                <a:xfrm>
                  <a:off x="2746330" y="1079824"/>
                  <a:ext cx="278808" cy="3700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74" h="2620" extrusionOk="0">
                      <a:moveTo>
                        <a:pt x="325" y="1971"/>
                      </a:moveTo>
                      <a:cubicBezTo>
                        <a:pt x="325" y="2079"/>
                        <a:pt x="353" y="2161"/>
                        <a:pt x="379" y="2241"/>
                      </a:cubicBezTo>
                      <a:cubicBezTo>
                        <a:pt x="299" y="2241"/>
                        <a:pt x="217" y="2269"/>
                        <a:pt x="163" y="2323"/>
                      </a:cubicBezTo>
                      <a:cubicBezTo>
                        <a:pt x="163" y="2187"/>
                        <a:pt x="245" y="2079"/>
                        <a:pt x="325" y="1971"/>
                      </a:cubicBezTo>
                      <a:close/>
                      <a:moveTo>
                        <a:pt x="1650" y="1971"/>
                      </a:moveTo>
                      <a:cubicBezTo>
                        <a:pt x="1730" y="2079"/>
                        <a:pt x="1812" y="2187"/>
                        <a:pt x="1812" y="2323"/>
                      </a:cubicBezTo>
                      <a:cubicBezTo>
                        <a:pt x="1758" y="2269"/>
                        <a:pt x="1676" y="2241"/>
                        <a:pt x="1596" y="2241"/>
                      </a:cubicBezTo>
                      <a:cubicBezTo>
                        <a:pt x="1622" y="2161"/>
                        <a:pt x="1650" y="2079"/>
                        <a:pt x="1650" y="1971"/>
                      </a:cubicBezTo>
                      <a:close/>
                      <a:moveTo>
                        <a:pt x="1001" y="270"/>
                      </a:moveTo>
                      <a:lnTo>
                        <a:pt x="1055" y="350"/>
                      </a:lnTo>
                      <a:cubicBezTo>
                        <a:pt x="1514" y="945"/>
                        <a:pt x="1622" y="1675"/>
                        <a:pt x="1405" y="2349"/>
                      </a:cubicBezTo>
                      <a:cubicBezTo>
                        <a:pt x="1297" y="2295"/>
                        <a:pt x="1189" y="2241"/>
                        <a:pt x="1055" y="2241"/>
                      </a:cubicBezTo>
                      <a:lnTo>
                        <a:pt x="1055" y="1837"/>
                      </a:lnTo>
                      <a:lnTo>
                        <a:pt x="919" y="1837"/>
                      </a:lnTo>
                      <a:lnTo>
                        <a:pt x="919" y="2241"/>
                      </a:lnTo>
                      <a:cubicBezTo>
                        <a:pt x="785" y="2241"/>
                        <a:pt x="677" y="2295"/>
                        <a:pt x="569" y="2349"/>
                      </a:cubicBezTo>
                      <a:cubicBezTo>
                        <a:pt x="353" y="1675"/>
                        <a:pt x="461" y="945"/>
                        <a:pt x="919" y="350"/>
                      </a:cubicBezTo>
                      <a:lnTo>
                        <a:pt x="1001" y="270"/>
                      </a:lnTo>
                      <a:close/>
                      <a:moveTo>
                        <a:pt x="1001" y="0"/>
                      </a:moveTo>
                      <a:lnTo>
                        <a:pt x="785" y="270"/>
                      </a:lnTo>
                      <a:cubicBezTo>
                        <a:pt x="541" y="595"/>
                        <a:pt x="379" y="973"/>
                        <a:pt x="325" y="1351"/>
                      </a:cubicBezTo>
                      <a:cubicBezTo>
                        <a:pt x="299" y="1485"/>
                        <a:pt x="299" y="1647"/>
                        <a:pt x="299" y="1809"/>
                      </a:cubicBezTo>
                      <a:cubicBezTo>
                        <a:pt x="217" y="1863"/>
                        <a:pt x="137" y="1945"/>
                        <a:pt x="83" y="2053"/>
                      </a:cubicBezTo>
                      <a:cubicBezTo>
                        <a:pt x="29" y="2161"/>
                        <a:pt x="1" y="2269"/>
                        <a:pt x="1" y="2403"/>
                      </a:cubicBezTo>
                      <a:lnTo>
                        <a:pt x="1" y="2619"/>
                      </a:lnTo>
                      <a:lnTo>
                        <a:pt x="163" y="2485"/>
                      </a:lnTo>
                      <a:cubicBezTo>
                        <a:pt x="245" y="2431"/>
                        <a:pt x="325" y="2403"/>
                        <a:pt x="407" y="2377"/>
                      </a:cubicBezTo>
                      <a:cubicBezTo>
                        <a:pt x="433" y="2485"/>
                        <a:pt x="461" y="2539"/>
                        <a:pt x="487" y="2619"/>
                      </a:cubicBezTo>
                      <a:cubicBezTo>
                        <a:pt x="541" y="2565"/>
                        <a:pt x="677" y="2431"/>
                        <a:pt x="919" y="2403"/>
                      </a:cubicBezTo>
                      <a:lnTo>
                        <a:pt x="919" y="2593"/>
                      </a:lnTo>
                      <a:lnTo>
                        <a:pt x="1055" y="2593"/>
                      </a:lnTo>
                      <a:lnTo>
                        <a:pt x="1055" y="2403"/>
                      </a:lnTo>
                      <a:cubicBezTo>
                        <a:pt x="1297" y="2431"/>
                        <a:pt x="1434" y="2565"/>
                        <a:pt x="1488" y="2619"/>
                      </a:cubicBezTo>
                      <a:cubicBezTo>
                        <a:pt x="1514" y="2539"/>
                        <a:pt x="1542" y="2485"/>
                        <a:pt x="1568" y="2377"/>
                      </a:cubicBezTo>
                      <a:cubicBezTo>
                        <a:pt x="1650" y="2403"/>
                        <a:pt x="1730" y="2431"/>
                        <a:pt x="1812" y="2485"/>
                      </a:cubicBezTo>
                      <a:lnTo>
                        <a:pt x="1974" y="2619"/>
                      </a:lnTo>
                      <a:lnTo>
                        <a:pt x="1974" y="2403"/>
                      </a:lnTo>
                      <a:cubicBezTo>
                        <a:pt x="1974" y="2161"/>
                        <a:pt x="1866" y="1945"/>
                        <a:pt x="1676" y="1809"/>
                      </a:cubicBezTo>
                      <a:cubicBezTo>
                        <a:pt x="1676" y="1647"/>
                        <a:pt x="1676" y="1485"/>
                        <a:pt x="1650" y="1351"/>
                      </a:cubicBezTo>
                      <a:cubicBezTo>
                        <a:pt x="1596" y="973"/>
                        <a:pt x="1434" y="595"/>
                        <a:pt x="1189" y="270"/>
                      </a:cubicBezTo>
                      <a:lnTo>
                        <a:pt x="1001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1" name="Google Shape;87;p15"/>
                <p:cNvSpPr/>
                <p:nvPr/>
              </p:nvSpPr>
              <p:spPr>
                <a:xfrm>
                  <a:off x="2700568" y="1167393"/>
                  <a:ext cx="65253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2" h="163" extrusionOk="0">
                      <a:moveTo>
                        <a:pt x="1" y="0"/>
                      </a:moveTo>
                      <a:lnTo>
                        <a:pt x="1" y="163"/>
                      </a:lnTo>
                      <a:lnTo>
                        <a:pt x="461" y="163"/>
                      </a:lnTo>
                      <a:lnTo>
                        <a:pt x="461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2" name="Google Shape;88;p15"/>
                <p:cNvSpPr/>
                <p:nvPr/>
              </p:nvSpPr>
              <p:spPr>
                <a:xfrm>
                  <a:off x="3005788" y="1167393"/>
                  <a:ext cx="65112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1" h="163" extrusionOk="0">
                      <a:moveTo>
                        <a:pt x="1" y="0"/>
                      </a:moveTo>
                      <a:lnTo>
                        <a:pt x="1" y="163"/>
                      </a:lnTo>
                      <a:lnTo>
                        <a:pt x="461" y="163"/>
                      </a:lnTo>
                      <a:lnTo>
                        <a:pt x="461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" name="Google Shape;89;p15"/>
                <p:cNvSpPr/>
                <p:nvPr/>
              </p:nvSpPr>
              <p:spPr>
                <a:xfrm>
                  <a:off x="2715822" y="1091124"/>
                  <a:ext cx="68925" cy="459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8" h="325" extrusionOk="0">
                      <a:moveTo>
                        <a:pt x="55" y="0"/>
                      </a:moveTo>
                      <a:lnTo>
                        <a:pt x="1" y="136"/>
                      </a:lnTo>
                      <a:lnTo>
                        <a:pt x="407" y="324"/>
                      </a:lnTo>
                      <a:lnTo>
                        <a:pt x="487" y="190"/>
                      </a:ln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" name="Google Shape;90;p15"/>
                <p:cNvSpPr/>
                <p:nvPr/>
              </p:nvSpPr>
              <p:spPr>
                <a:xfrm>
                  <a:off x="2986861" y="1217110"/>
                  <a:ext cx="68784" cy="49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7" h="351" extrusionOk="0">
                      <a:moveTo>
                        <a:pt x="81" y="1"/>
                      </a:moveTo>
                      <a:lnTo>
                        <a:pt x="1" y="135"/>
                      </a:lnTo>
                      <a:lnTo>
                        <a:pt x="433" y="351"/>
                      </a:lnTo>
                      <a:lnTo>
                        <a:pt x="487" y="189"/>
                      </a:lnTo>
                      <a:lnTo>
                        <a:pt x="81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5" name="Google Shape;91;p15"/>
                <p:cNvSpPr/>
                <p:nvPr/>
              </p:nvSpPr>
              <p:spPr>
                <a:xfrm>
                  <a:off x="2715822" y="1217110"/>
                  <a:ext cx="68925" cy="49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8" h="351" extrusionOk="0">
                      <a:moveTo>
                        <a:pt x="407" y="1"/>
                      </a:moveTo>
                      <a:lnTo>
                        <a:pt x="1" y="189"/>
                      </a:lnTo>
                      <a:lnTo>
                        <a:pt x="55" y="351"/>
                      </a:lnTo>
                      <a:lnTo>
                        <a:pt x="487" y="135"/>
                      </a:lnTo>
                      <a:lnTo>
                        <a:pt x="407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" name="Google Shape;92;p15"/>
                <p:cNvSpPr/>
                <p:nvPr/>
              </p:nvSpPr>
              <p:spPr>
                <a:xfrm>
                  <a:off x="2986861" y="1091124"/>
                  <a:ext cx="68784" cy="459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7" h="325" extrusionOk="0">
                      <a:moveTo>
                        <a:pt x="433" y="0"/>
                      </a:moveTo>
                      <a:lnTo>
                        <a:pt x="1" y="190"/>
                      </a:lnTo>
                      <a:lnTo>
                        <a:pt x="81" y="324"/>
                      </a:lnTo>
                      <a:lnTo>
                        <a:pt x="487" y="136"/>
                      </a:lnTo>
                      <a:lnTo>
                        <a:pt x="433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91" name="Google Shape;93;p15"/>
              <p:cNvSpPr/>
              <p:nvPr/>
            </p:nvSpPr>
            <p:spPr>
              <a:xfrm>
                <a:off x="5793300" y="854967"/>
                <a:ext cx="440627" cy="440971"/>
              </a:xfrm>
              <a:custGeom>
                <a:avLst/>
                <a:gdLst/>
                <a:ahLst/>
                <a:cxnLst/>
                <a:rect l="l" t="t" r="r" b="b"/>
                <a:pathLst>
                  <a:path w="2566" h="2568" extrusionOk="0">
                    <a:moveTo>
                      <a:pt x="2404" y="756"/>
                    </a:moveTo>
                    <a:lnTo>
                      <a:pt x="2404" y="1109"/>
                    </a:lnTo>
                    <a:lnTo>
                      <a:pt x="2296" y="973"/>
                    </a:lnTo>
                    <a:lnTo>
                      <a:pt x="1755" y="1541"/>
                    </a:lnTo>
                    <a:lnTo>
                      <a:pt x="1135" y="1081"/>
                    </a:lnTo>
                    <a:lnTo>
                      <a:pt x="135" y="1783"/>
                    </a:lnTo>
                    <a:lnTo>
                      <a:pt x="135" y="1595"/>
                    </a:lnTo>
                    <a:lnTo>
                      <a:pt x="1135" y="893"/>
                    </a:lnTo>
                    <a:lnTo>
                      <a:pt x="1729" y="1325"/>
                    </a:lnTo>
                    <a:lnTo>
                      <a:pt x="2188" y="864"/>
                    </a:lnTo>
                    <a:lnTo>
                      <a:pt x="2080" y="756"/>
                    </a:lnTo>
                    <a:close/>
                    <a:moveTo>
                      <a:pt x="459" y="1729"/>
                    </a:moveTo>
                    <a:lnTo>
                      <a:pt x="459" y="2405"/>
                    </a:lnTo>
                    <a:lnTo>
                      <a:pt x="135" y="2405"/>
                    </a:lnTo>
                    <a:lnTo>
                      <a:pt x="135" y="1945"/>
                    </a:lnTo>
                    <a:lnTo>
                      <a:pt x="459" y="1729"/>
                    </a:lnTo>
                    <a:close/>
                    <a:moveTo>
                      <a:pt x="1053" y="1297"/>
                    </a:moveTo>
                    <a:lnTo>
                      <a:pt x="1053" y="2405"/>
                    </a:lnTo>
                    <a:lnTo>
                      <a:pt x="595" y="2405"/>
                    </a:lnTo>
                    <a:lnTo>
                      <a:pt x="595" y="1621"/>
                    </a:lnTo>
                    <a:lnTo>
                      <a:pt x="1053" y="1297"/>
                    </a:lnTo>
                    <a:close/>
                    <a:moveTo>
                      <a:pt x="1215" y="1325"/>
                    </a:moveTo>
                    <a:lnTo>
                      <a:pt x="1675" y="1649"/>
                    </a:lnTo>
                    <a:lnTo>
                      <a:pt x="1675" y="2405"/>
                    </a:lnTo>
                    <a:lnTo>
                      <a:pt x="1215" y="2405"/>
                    </a:lnTo>
                    <a:lnTo>
                      <a:pt x="1215" y="1325"/>
                    </a:lnTo>
                    <a:close/>
                    <a:moveTo>
                      <a:pt x="2270" y="1217"/>
                    </a:moveTo>
                    <a:lnTo>
                      <a:pt x="2270" y="2405"/>
                    </a:lnTo>
                    <a:lnTo>
                      <a:pt x="1809" y="2405"/>
                    </a:lnTo>
                    <a:lnTo>
                      <a:pt x="1809" y="1675"/>
                    </a:lnTo>
                    <a:lnTo>
                      <a:pt x="2270" y="1217"/>
                    </a:lnTo>
                    <a:close/>
                    <a:moveTo>
                      <a:pt x="1" y="0"/>
                    </a:moveTo>
                    <a:lnTo>
                      <a:pt x="1" y="2567"/>
                    </a:lnTo>
                    <a:lnTo>
                      <a:pt x="2566" y="2567"/>
                    </a:lnTo>
                    <a:lnTo>
                      <a:pt x="2566" y="2405"/>
                    </a:lnTo>
                    <a:lnTo>
                      <a:pt x="2404" y="2405"/>
                    </a:lnTo>
                    <a:lnTo>
                      <a:pt x="2404" y="1297"/>
                    </a:lnTo>
                    <a:lnTo>
                      <a:pt x="2566" y="1459"/>
                    </a:lnTo>
                    <a:lnTo>
                      <a:pt x="2566" y="594"/>
                    </a:lnTo>
                    <a:lnTo>
                      <a:pt x="1701" y="594"/>
                    </a:lnTo>
                    <a:lnTo>
                      <a:pt x="1971" y="864"/>
                    </a:lnTo>
                    <a:lnTo>
                      <a:pt x="1729" y="1135"/>
                    </a:lnTo>
                    <a:lnTo>
                      <a:pt x="1135" y="702"/>
                    </a:lnTo>
                    <a:lnTo>
                      <a:pt x="135" y="1405"/>
                    </a:lnTo>
                    <a:lnTo>
                      <a:pt x="135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92" name="Google Shape;94;p15"/>
              <p:cNvGrpSpPr/>
              <p:nvPr/>
            </p:nvGrpSpPr>
            <p:grpSpPr>
              <a:xfrm>
                <a:off x="4887505" y="2964923"/>
                <a:ext cx="454713" cy="454713"/>
                <a:chOff x="2651134" y="3204639"/>
                <a:chExt cx="374004" cy="374004"/>
              </a:xfrm>
            </p:grpSpPr>
            <p:sp>
              <p:nvSpPr>
                <p:cNvPr id="106" name="Google Shape;95;p15"/>
                <p:cNvSpPr/>
                <p:nvPr/>
              </p:nvSpPr>
              <p:spPr>
                <a:xfrm>
                  <a:off x="2651134" y="3204639"/>
                  <a:ext cx="374004" cy="3740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48" h="2648" extrusionOk="0">
                      <a:moveTo>
                        <a:pt x="1027" y="162"/>
                      </a:moveTo>
                      <a:lnTo>
                        <a:pt x="945" y="324"/>
                      </a:lnTo>
                      <a:lnTo>
                        <a:pt x="757" y="324"/>
                      </a:lnTo>
                      <a:lnTo>
                        <a:pt x="675" y="162"/>
                      </a:lnTo>
                      <a:close/>
                      <a:moveTo>
                        <a:pt x="999" y="460"/>
                      </a:moveTo>
                      <a:cubicBezTo>
                        <a:pt x="1053" y="460"/>
                        <a:pt x="1081" y="514"/>
                        <a:pt x="1081" y="540"/>
                      </a:cubicBezTo>
                      <a:cubicBezTo>
                        <a:pt x="1081" y="594"/>
                        <a:pt x="1053" y="623"/>
                        <a:pt x="999" y="623"/>
                      </a:cubicBezTo>
                      <a:lnTo>
                        <a:pt x="703" y="623"/>
                      </a:lnTo>
                      <a:cubicBezTo>
                        <a:pt x="649" y="623"/>
                        <a:pt x="621" y="594"/>
                        <a:pt x="621" y="540"/>
                      </a:cubicBezTo>
                      <a:cubicBezTo>
                        <a:pt x="621" y="514"/>
                        <a:pt x="649" y="460"/>
                        <a:pt x="703" y="460"/>
                      </a:cubicBezTo>
                      <a:close/>
                      <a:moveTo>
                        <a:pt x="2486" y="1243"/>
                      </a:moveTo>
                      <a:lnTo>
                        <a:pt x="2486" y="1567"/>
                      </a:lnTo>
                      <a:lnTo>
                        <a:pt x="1539" y="1567"/>
                      </a:lnTo>
                      <a:lnTo>
                        <a:pt x="1539" y="1243"/>
                      </a:lnTo>
                      <a:close/>
                      <a:moveTo>
                        <a:pt x="2486" y="1729"/>
                      </a:moveTo>
                      <a:lnTo>
                        <a:pt x="2486" y="2027"/>
                      </a:lnTo>
                      <a:lnTo>
                        <a:pt x="1539" y="2027"/>
                      </a:lnTo>
                      <a:lnTo>
                        <a:pt x="1539" y="1729"/>
                      </a:lnTo>
                      <a:close/>
                      <a:moveTo>
                        <a:pt x="973" y="785"/>
                      </a:moveTo>
                      <a:cubicBezTo>
                        <a:pt x="1161" y="893"/>
                        <a:pt x="1297" y="1055"/>
                        <a:pt x="1405" y="1243"/>
                      </a:cubicBezTo>
                      <a:lnTo>
                        <a:pt x="1405" y="2351"/>
                      </a:lnTo>
                      <a:lnTo>
                        <a:pt x="163" y="2351"/>
                      </a:lnTo>
                      <a:lnTo>
                        <a:pt x="163" y="2081"/>
                      </a:lnTo>
                      <a:cubicBezTo>
                        <a:pt x="163" y="1459"/>
                        <a:pt x="325" y="1027"/>
                        <a:pt x="729" y="785"/>
                      </a:cubicBezTo>
                      <a:close/>
                      <a:moveTo>
                        <a:pt x="2486" y="2189"/>
                      </a:moveTo>
                      <a:lnTo>
                        <a:pt x="2486" y="2485"/>
                      </a:lnTo>
                      <a:lnTo>
                        <a:pt x="1539" y="2485"/>
                      </a:lnTo>
                      <a:lnTo>
                        <a:pt x="1539" y="2189"/>
                      </a:lnTo>
                      <a:close/>
                      <a:moveTo>
                        <a:pt x="405" y="0"/>
                      </a:moveTo>
                      <a:lnTo>
                        <a:pt x="595" y="352"/>
                      </a:lnTo>
                      <a:cubicBezTo>
                        <a:pt x="513" y="378"/>
                        <a:pt x="459" y="460"/>
                        <a:pt x="459" y="540"/>
                      </a:cubicBezTo>
                      <a:cubicBezTo>
                        <a:pt x="459" y="623"/>
                        <a:pt x="487" y="677"/>
                        <a:pt x="541" y="731"/>
                      </a:cubicBezTo>
                      <a:cubicBezTo>
                        <a:pt x="109" y="1055"/>
                        <a:pt x="1" y="1541"/>
                        <a:pt x="1" y="2081"/>
                      </a:cubicBezTo>
                      <a:lnTo>
                        <a:pt x="1" y="2485"/>
                      </a:lnTo>
                      <a:lnTo>
                        <a:pt x="1405" y="2485"/>
                      </a:lnTo>
                      <a:lnTo>
                        <a:pt x="1405" y="2647"/>
                      </a:lnTo>
                      <a:lnTo>
                        <a:pt x="2648" y="2647"/>
                      </a:lnTo>
                      <a:lnTo>
                        <a:pt x="2648" y="1109"/>
                      </a:lnTo>
                      <a:lnTo>
                        <a:pt x="1485" y="1109"/>
                      </a:lnTo>
                      <a:cubicBezTo>
                        <a:pt x="1405" y="947"/>
                        <a:pt x="1297" y="811"/>
                        <a:pt x="1161" y="731"/>
                      </a:cubicBezTo>
                      <a:cubicBezTo>
                        <a:pt x="1215" y="677"/>
                        <a:pt x="1243" y="623"/>
                        <a:pt x="1243" y="540"/>
                      </a:cubicBezTo>
                      <a:cubicBezTo>
                        <a:pt x="1243" y="460"/>
                        <a:pt x="1189" y="378"/>
                        <a:pt x="1107" y="352"/>
                      </a:cubicBezTo>
                      <a:lnTo>
                        <a:pt x="1297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7" name="Google Shape;96;p15"/>
                <p:cNvSpPr/>
                <p:nvPr/>
              </p:nvSpPr>
              <p:spPr>
                <a:xfrm>
                  <a:off x="2738703" y="3380059"/>
                  <a:ext cx="65253" cy="1338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2" h="948" extrusionOk="0">
                      <a:moveTo>
                        <a:pt x="163" y="1"/>
                      </a:moveTo>
                      <a:lnTo>
                        <a:pt x="163" y="109"/>
                      </a:lnTo>
                      <a:cubicBezTo>
                        <a:pt x="55" y="137"/>
                        <a:pt x="1" y="217"/>
                        <a:pt x="1" y="325"/>
                      </a:cubicBezTo>
                      <a:cubicBezTo>
                        <a:pt x="1" y="461"/>
                        <a:pt x="109" y="541"/>
                        <a:pt x="217" y="541"/>
                      </a:cubicBezTo>
                      <a:cubicBezTo>
                        <a:pt x="271" y="541"/>
                        <a:pt x="299" y="595"/>
                        <a:pt x="299" y="623"/>
                      </a:cubicBezTo>
                      <a:cubicBezTo>
                        <a:pt x="299" y="677"/>
                        <a:pt x="271" y="703"/>
                        <a:pt x="217" y="703"/>
                      </a:cubicBezTo>
                      <a:cubicBezTo>
                        <a:pt x="191" y="703"/>
                        <a:pt x="163" y="677"/>
                        <a:pt x="163" y="623"/>
                      </a:cubicBezTo>
                      <a:lnTo>
                        <a:pt x="1" y="623"/>
                      </a:lnTo>
                      <a:cubicBezTo>
                        <a:pt x="1" y="731"/>
                        <a:pt x="55" y="811"/>
                        <a:pt x="163" y="839"/>
                      </a:cubicBezTo>
                      <a:lnTo>
                        <a:pt x="163" y="947"/>
                      </a:lnTo>
                      <a:lnTo>
                        <a:pt x="299" y="947"/>
                      </a:lnTo>
                      <a:lnTo>
                        <a:pt x="299" y="839"/>
                      </a:lnTo>
                      <a:cubicBezTo>
                        <a:pt x="407" y="811"/>
                        <a:pt x="461" y="731"/>
                        <a:pt x="461" y="623"/>
                      </a:cubicBezTo>
                      <a:cubicBezTo>
                        <a:pt x="461" y="515"/>
                        <a:pt x="353" y="407"/>
                        <a:pt x="217" y="407"/>
                      </a:cubicBezTo>
                      <a:cubicBezTo>
                        <a:pt x="191" y="407"/>
                        <a:pt x="163" y="353"/>
                        <a:pt x="163" y="325"/>
                      </a:cubicBezTo>
                      <a:cubicBezTo>
                        <a:pt x="163" y="271"/>
                        <a:pt x="191" y="245"/>
                        <a:pt x="217" y="245"/>
                      </a:cubicBezTo>
                      <a:cubicBezTo>
                        <a:pt x="271" y="245"/>
                        <a:pt x="299" y="271"/>
                        <a:pt x="299" y="325"/>
                      </a:cubicBezTo>
                      <a:lnTo>
                        <a:pt x="461" y="325"/>
                      </a:lnTo>
                      <a:cubicBezTo>
                        <a:pt x="461" y="217"/>
                        <a:pt x="407" y="137"/>
                        <a:pt x="299" y="109"/>
                      </a:cubicBezTo>
                      <a:lnTo>
                        <a:pt x="299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3" name="Google Shape;97;p15"/>
              <p:cNvGrpSpPr/>
              <p:nvPr/>
            </p:nvGrpSpPr>
            <p:grpSpPr>
              <a:xfrm>
                <a:off x="4896777" y="1752682"/>
                <a:ext cx="436168" cy="491805"/>
                <a:chOff x="2624298" y="2502676"/>
                <a:chExt cx="358750" cy="404511"/>
              </a:xfrm>
            </p:grpSpPr>
            <p:sp>
              <p:nvSpPr>
                <p:cNvPr id="97" name="Google Shape;98;p15"/>
                <p:cNvSpPr/>
                <p:nvPr/>
              </p:nvSpPr>
              <p:spPr>
                <a:xfrm>
                  <a:off x="2624298" y="2502676"/>
                  <a:ext cx="358750" cy="404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40" h="2864" extrusionOk="0">
                      <a:moveTo>
                        <a:pt x="1351" y="162"/>
                      </a:moveTo>
                      <a:lnTo>
                        <a:pt x="1351" y="324"/>
                      </a:lnTo>
                      <a:lnTo>
                        <a:pt x="1163" y="324"/>
                      </a:lnTo>
                      <a:lnTo>
                        <a:pt x="1163" y="162"/>
                      </a:lnTo>
                      <a:close/>
                      <a:moveTo>
                        <a:pt x="1271" y="515"/>
                      </a:moveTo>
                      <a:cubicBezTo>
                        <a:pt x="1865" y="515"/>
                        <a:pt x="2352" y="1001"/>
                        <a:pt x="2352" y="1595"/>
                      </a:cubicBezTo>
                      <a:cubicBezTo>
                        <a:pt x="2352" y="2215"/>
                        <a:pt x="1865" y="2701"/>
                        <a:pt x="1271" y="2701"/>
                      </a:cubicBezTo>
                      <a:cubicBezTo>
                        <a:pt x="649" y="2701"/>
                        <a:pt x="163" y="2215"/>
                        <a:pt x="163" y="1595"/>
                      </a:cubicBezTo>
                      <a:cubicBezTo>
                        <a:pt x="163" y="1001"/>
                        <a:pt x="649" y="515"/>
                        <a:pt x="1271" y="515"/>
                      </a:cubicBezTo>
                      <a:close/>
                      <a:moveTo>
                        <a:pt x="839" y="0"/>
                      </a:moveTo>
                      <a:lnTo>
                        <a:pt x="839" y="162"/>
                      </a:lnTo>
                      <a:lnTo>
                        <a:pt x="1001" y="162"/>
                      </a:lnTo>
                      <a:lnTo>
                        <a:pt x="1001" y="352"/>
                      </a:lnTo>
                      <a:cubicBezTo>
                        <a:pt x="839" y="406"/>
                        <a:pt x="677" y="460"/>
                        <a:pt x="515" y="569"/>
                      </a:cubicBezTo>
                      <a:lnTo>
                        <a:pt x="379" y="432"/>
                      </a:lnTo>
                      <a:lnTo>
                        <a:pt x="487" y="298"/>
                      </a:lnTo>
                      <a:lnTo>
                        <a:pt x="379" y="190"/>
                      </a:lnTo>
                      <a:lnTo>
                        <a:pt x="29" y="540"/>
                      </a:lnTo>
                      <a:lnTo>
                        <a:pt x="137" y="677"/>
                      </a:lnTo>
                      <a:lnTo>
                        <a:pt x="245" y="540"/>
                      </a:lnTo>
                      <a:lnTo>
                        <a:pt x="379" y="677"/>
                      </a:lnTo>
                      <a:cubicBezTo>
                        <a:pt x="137" y="919"/>
                        <a:pt x="1" y="1243"/>
                        <a:pt x="1" y="1595"/>
                      </a:cubicBezTo>
                      <a:cubicBezTo>
                        <a:pt x="1" y="2297"/>
                        <a:pt x="569" y="2863"/>
                        <a:pt x="1271" y="2863"/>
                      </a:cubicBezTo>
                      <a:cubicBezTo>
                        <a:pt x="1945" y="2863"/>
                        <a:pt x="2540" y="2297"/>
                        <a:pt x="2540" y="1595"/>
                      </a:cubicBezTo>
                      <a:cubicBezTo>
                        <a:pt x="2540" y="1271"/>
                        <a:pt x="2406" y="919"/>
                        <a:pt x="2136" y="677"/>
                      </a:cubicBezTo>
                      <a:lnTo>
                        <a:pt x="2269" y="540"/>
                      </a:lnTo>
                      <a:lnTo>
                        <a:pt x="2378" y="677"/>
                      </a:lnTo>
                      <a:lnTo>
                        <a:pt x="2514" y="540"/>
                      </a:lnTo>
                      <a:lnTo>
                        <a:pt x="2136" y="190"/>
                      </a:lnTo>
                      <a:lnTo>
                        <a:pt x="2027" y="298"/>
                      </a:lnTo>
                      <a:lnTo>
                        <a:pt x="2136" y="432"/>
                      </a:lnTo>
                      <a:lnTo>
                        <a:pt x="1999" y="569"/>
                      </a:lnTo>
                      <a:cubicBezTo>
                        <a:pt x="1865" y="460"/>
                        <a:pt x="1703" y="406"/>
                        <a:pt x="1513" y="352"/>
                      </a:cubicBezTo>
                      <a:lnTo>
                        <a:pt x="1513" y="162"/>
                      </a:lnTo>
                      <a:lnTo>
                        <a:pt x="1675" y="162"/>
                      </a:lnTo>
                      <a:lnTo>
                        <a:pt x="1675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" name="Google Shape;99;p15"/>
                <p:cNvSpPr/>
                <p:nvPr/>
              </p:nvSpPr>
              <p:spPr>
                <a:xfrm>
                  <a:off x="2765680" y="2598154"/>
                  <a:ext cx="72456" cy="1680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3" h="1190" extrusionOk="0">
                      <a:moveTo>
                        <a:pt x="270" y="837"/>
                      </a:moveTo>
                      <a:cubicBezTo>
                        <a:pt x="296" y="837"/>
                        <a:pt x="350" y="891"/>
                        <a:pt x="350" y="919"/>
                      </a:cubicBezTo>
                      <a:cubicBezTo>
                        <a:pt x="350" y="973"/>
                        <a:pt x="296" y="999"/>
                        <a:pt x="270" y="999"/>
                      </a:cubicBezTo>
                      <a:cubicBezTo>
                        <a:pt x="216" y="999"/>
                        <a:pt x="162" y="973"/>
                        <a:pt x="162" y="919"/>
                      </a:cubicBezTo>
                      <a:cubicBezTo>
                        <a:pt x="162" y="891"/>
                        <a:pt x="216" y="837"/>
                        <a:pt x="270" y="837"/>
                      </a:cubicBezTo>
                      <a:close/>
                      <a:moveTo>
                        <a:pt x="162" y="1"/>
                      </a:moveTo>
                      <a:lnTo>
                        <a:pt x="162" y="675"/>
                      </a:lnTo>
                      <a:cubicBezTo>
                        <a:pt x="80" y="729"/>
                        <a:pt x="0" y="811"/>
                        <a:pt x="0" y="919"/>
                      </a:cubicBezTo>
                      <a:cubicBezTo>
                        <a:pt x="0" y="1053"/>
                        <a:pt x="108" y="1189"/>
                        <a:pt x="270" y="1189"/>
                      </a:cubicBezTo>
                      <a:cubicBezTo>
                        <a:pt x="404" y="1189"/>
                        <a:pt x="512" y="1053"/>
                        <a:pt x="512" y="919"/>
                      </a:cubicBezTo>
                      <a:cubicBezTo>
                        <a:pt x="512" y="811"/>
                        <a:pt x="432" y="729"/>
                        <a:pt x="350" y="675"/>
                      </a:cubicBezTo>
                      <a:lnTo>
                        <a:pt x="350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" name="Google Shape;100;p15"/>
                <p:cNvSpPr/>
                <p:nvPr/>
              </p:nvSpPr>
              <p:spPr>
                <a:xfrm>
                  <a:off x="2788561" y="2834731"/>
                  <a:ext cx="26694" cy="266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9" h="189" extrusionOk="0">
                      <a:moveTo>
                        <a:pt x="0" y="0"/>
                      </a:moveTo>
                      <a:lnTo>
                        <a:pt x="0" y="188"/>
                      </a:lnTo>
                      <a:lnTo>
                        <a:pt x="188" y="188"/>
                      </a:lnTo>
                      <a:lnTo>
                        <a:pt x="188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" name="Google Shape;101;p15"/>
                <p:cNvSpPr/>
                <p:nvPr/>
              </p:nvSpPr>
              <p:spPr>
                <a:xfrm>
                  <a:off x="2670060" y="2716231"/>
                  <a:ext cx="23022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" h="163" extrusionOk="0">
                      <a:moveTo>
                        <a:pt x="1" y="1"/>
                      </a:moveTo>
                      <a:lnTo>
                        <a:pt x="1" y="163"/>
                      </a:lnTo>
                      <a:lnTo>
                        <a:pt x="163" y="163"/>
                      </a:lnTo>
                      <a:lnTo>
                        <a:pt x="163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" name="Google Shape;102;p15"/>
                <p:cNvSpPr/>
                <p:nvPr/>
              </p:nvSpPr>
              <p:spPr>
                <a:xfrm>
                  <a:off x="2910592" y="2716231"/>
                  <a:ext cx="23022" cy="23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" h="163" extrusionOk="0">
                      <a:moveTo>
                        <a:pt x="0" y="1"/>
                      </a:moveTo>
                      <a:lnTo>
                        <a:pt x="0" y="163"/>
                      </a:lnTo>
                      <a:lnTo>
                        <a:pt x="163" y="163"/>
                      </a:lnTo>
                      <a:lnTo>
                        <a:pt x="163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2" name="Google Shape;103;p15"/>
                <p:cNvSpPr/>
                <p:nvPr/>
              </p:nvSpPr>
              <p:spPr>
                <a:xfrm>
                  <a:off x="2700568" y="2796597"/>
                  <a:ext cx="34604" cy="343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5" h="243" extrusionOk="0">
                      <a:moveTo>
                        <a:pt x="109" y="0"/>
                      </a:moveTo>
                      <a:lnTo>
                        <a:pt x="1" y="108"/>
                      </a:lnTo>
                      <a:lnTo>
                        <a:pt x="109" y="242"/>
                      </a:lnTo>
                      <a:lnTo>
                        <a:pt x="245" y="108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" name="Google Shape;104;p15"/>
                <p:cNvSpPr/>
                <p:nvPr/>
              </p:nvSpPr>
              <p:spPr>
                <a:xfrm>
                  <a:off x="2868502" y="2628662"/>
                  <a:ext cx="34604" cy="343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5" h="243" extrusionOk="0">
                      <a:moveTo>
                        <a:pt x="136" y="1"/>
                      </a:moveTo>
                      <a:lnTo>
                        <a:pt x="0" y="109"/>
                      </a:lnTo>
                      <a:lnTo>
                        <a:pt x="136" y="243"/>
                      </a:lnTo>
                      <a:lnTo>
                        <a:pt x="244" y="109"/>
                      </a:lnTo>
                      <a:lnTo>
                        <a:pt x="136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" name="Google Shape;105;p15"/>
                <p:cNvSpPr/>
                <p:nvPr/>
              </p:nvSpPr>
              <p:spPr>
                <a:xfrm>
                  <a:off x="2868502" y="2796597"/>
                  <a:ext cx="34604" cy="343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5" h="243" extrusionOk="0">
                      <a:moveTo>
                        <a:pt x="136" y="0"/>
                      </a:moveTo>
                      <a:lnTo>
                        <a:pt x="0" y="108"/>
                      </a:lnTo>
                      <a:lnTo>
                        <a:pt x="136" y="242"/>
                      </a:lnTo>
                      <a:lnTo>
                        <a:pt x="244" y="108"/>
                      </a:lnTo>
                      <a:lnTo>
                        <a:pt x="136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5" name="Google Shape;106;p15"/>
                <p:cNvSpPr/>
                <p:nvPr/>
              </p:nvSpPr>
              <p:spPr>
                <a:xfrm>
                  <a:off x="2700568" y="2628662"/>
                  <a:ext cx="34604" cy="343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5" h="243" extrusionOk="0">
                      <a:moveTo>
                        <a:pt x="109" y="1"/>
                      </a:moveTo>
                      <a:lnTo>
                        <a:pt x="1" y="109"/>
                      </a:lnTo>
                      <a:lnTo>
                        <a:pt x="109" y="243"/>
                      </a:lnTo>
                      <a:lnTo>
                        <a:pt x="245" y="109"/>
                      </a:lnTo>
                      <a:lnTo>
                        <a:pt x="109" y="1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4" name="Google Shape;107;p15"/>
              <p:cNvGrpSpPr/>
              <p:nvPr/>
            </p:nvGrpSpPr>
            <p:grpSpPr>
              <a:xfrm>
                <a:off x="5795616" y="3878772"/>
                <a:ext cx="459178" cy="454713"/>
                <a:chOff x="2574864" y="3918184"/>
                <a:chExt cx="377676" cy="374004"/>
              </a:xfrm>
            </p:grpSpPr>
            <p:sp>
              <p:nvSpPr>
                <p:cNvPr id="95" name="Google Shape;108;p15"/>
                <p:cNvSpPr/>
                <p:nvPr/>
              </p:nvSpPr>
              <p:spPr>
                <a:xfrm>
                  <a:off x="2685314" y="3948691"/>
                  <a:ext cx="156776" cy="1487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0" h="1053" extrusionOk="0">
                      <a:moveTo>
                        <a:pt x="541" y="350"/>
                      </a:moveTo>
                      <a:lnTo>
                        <a:pt x="623" y="487"/>
                      </a:lnTo>
                      <a:lnTo>
                        <a:pt x="785" y="512"/>
                      </a:lnTo>
                      <a:lnTo>
                        <a:pt x="677" y="621"/>
                      </a:lnTo>
                      <a:lnTo>
                        <a:pt x="703" y="783"/>
                      </a:lnTo>
                      <a:lnTo>
                        <a:pt x="541" y="703"/>
                      </a:lnTo>
                      <a:lnTo>
                        <a:pt x="407" y="783"/>
                      </a:lnTo>
                      <a:lnTo>
                        <a:pt x="433" y="621"/>
                      </a:lnTo>
                      <a:lnTo>
                        <a:pt x="325" y="512"/>
                      </a:lnTo>
                      <a:lnTo>
                        <a:pt x="487" y="487"/>
                      </a:lnTo>
                      <a:lnTo>
                        <a:pt x="541" y="350"/>
                      </a:lnTo>
                      <a:close/>
                      <a:moveTo>
                        <a:pt x="541" y="0"/>
                      </a:moveTo>
                      <a:lnTo>
                        <a:pt x="379" y="350"/>
                      </a:lnTo>
                      <a:lnTo>
                        <a:pt x="1" y="404"/>
                      </a:lnTo>
                      <a:lnTo>
                        <a:pt x="271" y="675"/>
                      </a:lnTo>
                      <a:lnTo>
                        <a:pt x="217" y="1053"/>
                      </a:lnTo>
                      <a:lnTo>
                        <a:pt x="541" y="865"/>
                      </a:lnTo>
                      <a:lnTo>
                        <a:pt x="893" y="1053"/>
                      </a:lnTo>
                      <a:lnTo>
                        <a:pt x="839" y="675"/>
                      </a:lnTo>
                      <a:lnTo>
                        <a:pt x="1109" y="404"/>
                      </a:lnTo>
                      <a:lnTo>
                        <a:pt x="731" y="350"/>
                      </a:lnTo>
                      <a:lnTo>
                        <a:pt x="541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" name="Google Shape;109;p15"/>
                <p:cNvSpPr/>
                <p:nvPr/>
              </p:nvSpPr>
              <p:spPr>
                <a:xfrm>
                  <a:off x="2574864" y="3918184"/>
                  <a:ext cx="377676" cy="3740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74" h="2648" extrusionOk="0">
                      <a:moveTo>
                        <a:pt x="487" y="458"/>
                      </a:moveTo>
                      <a:lnTo>
                        <a:pt x="487" y="865"/>
                      </a:lnTo>
                      <a:lnTo>
                        <a:pt x="487" y="945"/>
                      </a:lnTo>
                      <a:lnTo>
                        <a:pt x="405" y="945"/>
                      </a:lnTo>
                      <a:cubicBezTo>
                        <a:pt x="271" y="945"/>
                        <a:pt x="163" y="837"/>
                        <a:pt x="163" y="703"/>
                      </a:cubicBezTo>
                      <a:cubicBezTo>
                        <a:pt x="163" y="566"/>
                        <a:pt x="271" y="458"/>
                        <a:pt x="405" y="458"/>
                      </a:cubicBezTo>
                      <a:close/>
                      <a:moveTo>
                        <a:pt x="2269" y="458"/>
                      </a:moveTo>
                      <a:cubicBezTo>
                        <a:pt x="2403" y="458"/>
                        <a:pt x="2511" y="566"/>
                        <a:pt x="2511" y="703"/>
                      </a:cubicBezTo>
                      <a:cubicBezTo>
                        <a:pt x="2511" y="837"/>
                        <a:pt x="2403" y="945"/>
                        <a:pt x="2269" y="945"/>
                      </a:cubicBezTo>
                      <a:lnTo>
                        <a:pt x="2187" y="945"/>
                      </a:lnTo>
                      <a:lnTo>
                        <a:pt x="2187" y="865"/>
                      </a:lnTo>
                      <a:lnTo>
                        <a:pt x="2187" y="458"/>
                      </a:lnTo>
                      <a:close/>
                      <a:moveTo>
                        <a:pt x="2025" y="162"/>
                      </a:moveTo>
                      <a:lnTo>
                        <a:pt x="2025" y="865"/>
                      </a:lnTo>
                      <a:cubicBezTo>
                        <a:pt x="2025" y="1243"/>
                        <a:pt x="1729" y="1567"/>
                        <a:pt x="1323" y="1567"/>
                      </a:cubicBezTo>
                      <a:cubicBezTo>
                        <a:pt x="945" y="1567"/>
                        <a:pt x="621" y="1243"/>
                        <a:pt x="621" y="865"/>
                      </a:cubicBezTo>
                      <a:lnTo>
                        <a:pt x="621" y="162"/>
                      </a:lnTo>
                      <a:close/>
                      <a:moveTo>
                        <a:pt x="1405" y="1701"/>
                      </a:moveTo>
                      <a:lnTo>
                        <a:pt x="1405" y="2025"/>
                      </a:lnTo>
                      <a:lnTo>
                        <a:pt x="1269" y="2025"/>
                      </a:lnTo>
                      <a:lnTo>
                        <a:pt x="1269" y="1701"/>
                      </a:lnTo>
                      <a:close/>
                      <a:moveTo>
                        <a:pt x="1755" y="2187"/>
                      </a:moveTo>
                      <a:lnTo>
                        <a:pt x="1863" y="2485"/>
                      </a:lnTo>
                      <a:lnTo>
                        <a:pt x="811" y="2485"/>
                      </a:lnTo>
                      <a:lnTo>
                        <a:pt x="919" y="2187"/>
                      </a:lnTo>
                      <a:close/>
                      <a:moveTo>
                        <a:pt x="325" y="0"/>
                      </a:moveTo>
                      <a:lnTo>
                        <a:pt x="325" y="162"/>
                      </a:lnTo>
                      <a:lnTo>
                        <a:pt x="487" y="162"/>
                      </a:lnTo>
                      <a:lnTo>
                        <a:pt x="487" y="324"/>
                      </a:lnTo>
                      <a:lnTo>
                        <a:pt x="405" y="324"/>
                      </a:lnTo>
                      <a:cubicBezTo>
                        <a:pt x="189" y="324"/>
                        <a:pt x="1" y="486"/>
                        <a:pt x="1" y="703"/>
                      </a:cubicBezTo>
                      <a:cubicBezTo>
                        <a:pt x="1" y="919"/>
                        <a:pt x="189" y="1081"/>
                        <a:pt x="405" y="1081"/>
                      </a:cubicBezTo>
                      <a:lnTo>
                        <a:pt x="513" y="1081"/>
                      </a:lnTo>
                      <a:cubicBezTo>
                        <a:pt x="595" y="1377"/>
                        <a:pt x="811" y="1593"/>
                        <a:pt x="1107" y="1675"/>
                      </a:cubicBezTo>
                      <a:lnTo>
                        <a:pt x="1107" y="2025"/>
                      </a:lnTo>
                      <a:lnTo>
                        <a:pt x="811" y="2025"/>
                      </a:lnTo>
                      <a:lnTo>
                        <a:pt x="649" y="2485"/>
                      </a:lnTo>
                      <a:lnTo>
                        <a:pt x="487" y="2485"/>
                      </a:lnTo>
                      <a:lnTo>
                        <a:pt x="487" y="2647"/>
                      </a:lnTo>
                      <a:lnTo>
                        <a:pt x="2187" y="2647"/>
                      </a:lnTo>
                      <a:lnTo>
                        <a:pt x="2187" y="2485"/>
                      </a:lnTo>
                      <a:lnTo>
                        <a:pt x="2025" y="2485"/>
                      </a:lnTo>
                      <a:lnTo>
                        <a:pt x="1863" y="2025"/>
                      </a:lnTo>
                      <a:lnTo>
                        <a:pt x="1567" y="2025"/>
                      </a:lnTo>
                      <a:lnTo>
                        <a:pt x="1567" y="1675"/>
                      </a:lnTo>
                      <a:cubicBezTo>
                        <a:pt x="1863" y="1593"/>
                        <a:pt x="2079" y="1377"/>
                        <a:pt x="2161" y="1081"/>
                      </a:cubicBezTo>
                      <a:lnTo>
                        <a:pt x="2269" y="1081"/>
                      </a:lnTo>
                      <a:cubicBezTo>
                        <a:pt x="2486" y="1081"/>
                        <a:pt x="2674" y="919"/>
                        <a:pt x="2674" y="703"/>
                      </a:cubicBezTo>
                      <a:cubicBezTo>
                        <a:pt x="2674" y="486"/>
                        <a:pt x="2486" y="324"/>
                        <a:pt x="2269" y="324"/>
                      </a:cubicBezTo>
                      <a:lnTo>
                        <a:pt x="2187" y="324"/>
                      </a:lnTo>
                      <a:lnTo>
                        <a:pt x="2187" y="162"/>
                      </a:lnTo>
                      <a:lnTo>
                        <a:pt x="2349" y="162"/>
                      </a:lnTo>
                      <a:lnTo>
                        <a:pt x="234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69" name="Google Shape;110;p15"/>
            <p:cNvGrpSpPr/>
            <p:nvPr/>
          </p:nvGrpSpPr>
          <p:grpSpPr>
            <a:xfrm rot="10800000">
              <a:off x="6653493" y="2594280"/>
              <a:ext cx="2018052" cy="2036083"/>
              <a:chOff x="4572011" y="509428"/>
              <a:chExt cx="2018052" cy="2036083"/>
            </a:xfrm>
          </p:grpSpPr>
          <p:sp>
            <p:nvSpPr>
              <p:cNvPr id="70" name="Google Shape;111;p15"/>
              <p:cNvSpPr/>
              <p:nvPr/>
            </p:nvSpPr>
            <p:spPr>
              <a:xfrm>
                <a:off x="5972899" y="1302258"/>
                <a:ext cx="348076" cy="385340"/>
              </a:xfrm>
              <a:custGeom>
                <a:avLst/>
                <a:gdLst/>
                <a:ahLst/>
                <a:cxnLst/>
                <a:rect l="l" t="t" r="r" b="b"/>
                <a:pathLst>
                  <a:path w="2027" h="2244" extrusionOk="0">
                    <a:moveTo>
                      <a:pt x="2027" y="1"/>
                    </a:moveTo>
                    <a:lnTo>
                      <a:pt x="0" y="919"/>
                    </a:lnTo>
                    <a:lnTo>
                      <a:pt x="1811" y="2244"/>
                    </a:lnTo>
                    <a:lnTo>
                      <a:pt x="2027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112;p15"/>
              <p:cNvSpPr/>
              <p:nvPr/>
            </p:nvSpPr>
            <p:spPr>
              <a:xfrm>
                <a:off x="5397639" y="1937964"/>
                <a:ext cx="380532" cy="357178"/>
              </a:xfrm>
              <a:custGeom>
                <a:avLst/>
                <a:gdLst/>
                <a:ahLst/>
                <a:cxnLst/>
                <a:rect l="l" t="t" r="r" b="b"/>
                <a:pathLst>
                  <a:path w="2216" h="2080" extrusionOk="0">
                    <a:moveTo>
                      <a:pt x="811" y="0"/>
                    </a:moveTo>
                    <a:lnTo>
                      <a:pt x="1" y="2079"/>
                    </a:lnTo>
                    <a:lnTo>
                      <a:pt x="1" y="2079"/>
                    </a:lnTo>
                    <a:lnTo>
                      <a:pt x="2216" y="1729"/>
                    </a:lnTo>
                    <a:lnTo>
                      <a:pt x="811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113;p15"/>
              <p:cNvSpPr/>
              <p:nvPr/>
            </p:nvSpPr>
            <p:spPr>
              <a:xfrm>
                <a:off x="5189171" y="509428"/>
                <a:ext cx="1400892" cy="1178171"/>
              </a:xfrm>
              <a:custGeom>
                <a:avLst/>
                <a:gdLst/>
                <a:ahLst/>
                <a:cxnLst/>
                <a:rect l="l" t="t" r="r" b="b"/>
                <a:pathLst>
                  <a:path w="8158" h="6861" extrusionOk="0">
                    <a:moveTo>
                      <a:pt x="8158" y="0"/>
                    </a:moveTo>
                    <a:cubicBezTo>
                      <a:pt x="4996" y="54"/>
                      <a:pt x="2107" y="1351"/>
                      <a:pt x="0" y="3429"/>
                    </a:cubicBezTo>
                    <a:lnTo>
                      <a:pt x="3430" y="6861"/>
                    </a:lnTo>
                    <a:cubicBezTo>
                      <a:pt x="4672" y="5672"/>
                      <a:pt x="6293" y="4916"/>
                      <a:pt x="8158" y="4862"/>
                    </a:cubicBezTo>
                    <a:lnTo>
                      <a:pt x="8158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114;p15"/>
              <p:cNvSpPr/>
              <p:nvPr/>
            </p:nvSpPr>
            <p:spPr>
              <a:xfrm>
                <a:off x="4572011" y="1135346"/>
                <a:ext cx="1173878" cy="1410165"/>
              </a:xfrm>
              <a:custGeom>
                <a:avLst/>
                <a:gdLst/>
                <a:ahLst/>
                <a:cxnLst/>
                <a:rect l="l" t="t" r="r" b="b"/>
                <a:pathLst>
                  <a:path w="6836" h="8212" extrusionOk="0">
                    <a:moveTo>
                      <a:pt x="3404" y="0"/>
                    </a:moveTo>
                    <a:cubicBezTo>
                      <a:pt x="1325" y="2107"/>
                      <a:pt x="55" y="5024"/>
                      <a:pt x="1" y="8212"/>
                    </a:cubicBezTo>
                    <a:lnTo>
                      <a:pt x="4863" y="8212"/>
                    </a:lnTo>
                    <a:cubicBezTo>
                      <a:pt x="4891" y="6429"/>
                      <a:pt x="5647" y="4674"/>
                      <a:pt x="6836" y="3432"/>
                    </a:cubicBezTo>
                    <a:lnTo>
                      <a:pt x="3404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125" name="Прямая соединительная линия 124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15"/>
          <p:cNvSpPr txBox="1"/>
          <p:nvPr/>
        </p:nvSpPr>
        <p:spPr>
          <a:xfrm>
            <a:off x="4572000" y="1850834"/>
            <a:ext cx="4572000" cy="311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ru-RU" sz="3200" dirty="0" smtClean="0"/>
          </a:p>
          <a:p>
            <a:pPr lvl="0">
              <a:buFont typeface="Wingdings" pitchFamily="2" charset="2"/>
              <a:buChar char="q"/>
            </a:pPr>
            <a:r>
              <a:rPr lang="ru-RU" sz="3200" b="1" dirty="0" err="1" smtClean="0"/>
              <a:t>Qiziqish</a:t>
            </a:r>
            <a:endParaRPr lang="ru-RU" sz="3200" dirty="0" smtClean="0"/>
          </a:p>
          <a:p>
            <a:pPr lvl="0">
              <a:buFont typeface="Wingdings" pitchFamily="2" charset="2"/>
              <a:buChar char="q"/>
            </a:pPr>
            <a:r>
              <a:rPr lang="ru-RU" sz="3200" b="1" dirty="0" err="1" smtClean="0"/>
              <a:t>Qobiliyat</a:t>
            </a:r>
            <a:endParaRPr lang="ru-RU" sz="3200" dirty="0" smtClean="0"/>
          </a:p>
          <a:p>
            <a:pPr lvl="0">
              <a:buFont typeface="Wingdings" pitchFamily="2" charset="2"/>
              <a:buChar char="q"/>
            </a:pPr>
            <a:r>
              <a:rPr lang="ru-RU" sz="3200" b="1" dirty="0" err="1" smtClean="0"/>
              <a:t>Temperament</a:t>
            </a:r>
            <a:endParaRPr lang="ru-RU" sz="3200" dirty="0" smtClean="0"/>
          </a:p>
          <a:p>
            <a:pPr lvl="0">
              <a:buFont typeface="Wingdings" pitchFamily="2" charset="2"/>
              <a:buChar char="q"/>
            </a:pPr>
            <a:r>
              <a:rPr lang="ru-RU" sz="3200" b="1" dirty="0" err="1" smtClean="0"/>
              <a:t>Xarakter</a:t>
            </a:r>
            <a:endParaRPr lang="ru-RU" sz="3200" dirty="0" smtClean="0"/>
          </a:p>
          <a:p>
            <a:pPr lvl="0" algn="ctr"/>
            <a:endParaRPr sz="18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05" name="Google Shape;420;p15"/>
          <p:cNvSpPr txBox="1"/>
          <p:nvPr/>
        </p:nvSpPr>
        <p:spPr>
          <a:xfrm>
            <a:off x="859316" y="1311007"/>
            <a:ext cx="7524520" cy="892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ru-RU" sz="3200" b="1" dirty="0" err="1" smtClean="0"/>
              <a:t>Shaxsning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psixologik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xususiyatlari</a:t>
            </a:r>
            <a:endParaRPr lang="ru-RU" sz="3200" dirty="0" smtClean="0"/>
          </a:p>
          <a:p>
            <a:pPr lvl="0" algn="ctr"/>
            <a:endParaRPr lang="en-US" sz="18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1354" y="2111932"/>
            <a:ext cx="3873395" cy="258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>
            <a:off x="193812" y="1774278"/>
            <a:ext cx="8230888" cy="3369222"/>
            <a:chOff x="595975" y="1793000"/>
            <a:chExt cx="6409850" cy="2623800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29" name="Google Shape;1429;p16"/>
            <p:cNvSpPr/>
            <p:nvPr/>
          </p:nvSpPr>
          <p:spPr>
            <a:xfrm>
              <a:off x="3743875" y="3470675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8"/>
                    <a:pt x="27078" y="8329"/>
                  </a:cubicBezTo>
                  <a:cubicBezTo>
                    <a:pt x="25811" y="5384"/>
                    <a:pt x="22866" y="3325"/>
                    <a:pt x="19445" y="3325"/>
                  </a:cubicBezTo>
                  <a:cubicBezTo>
                    <a:pt x="16089" y="3325"/>
                    <a:pt x="13207" y="5289"/>
                    <a:pt x="11877" y="8139"/>
                  </a:cubicBezTo>
                  <a:cubicBezTo>
                    <a:pt x="10666" y="10420"/>
                    <a:pt x="8789" y="11315"/>
                    <a:pt x="7111" y="11315"/>
                  </a:cubicBezTo>
                  <a:cubicBezTo>
                    <a:pt x="6507" y="11315"/>
                    <a:pt x="5928" y="11199"/>
                    <a:pt x="5416" y="10989"/>
                  </a:cubicBezTo>
                  <a:cubicBezTo>
                    <a:pt x="5353" y="10957"/>
                    <a:pt x="5289" y="10926"/>
                    <a:pt x="5226" y="10926"/>
                  </a:cubicBezTo>
                  <a:cubicBezTo>
                    <a:pt x="5163" y="10894"/>
                    <a:pt x="5099" y="10862"/>
                    <a:pt x="5068" y="10831"/>
                  </a:cubicBezTo>
                  <a:cubicBezTo>
                    <a:pt x="5004" y="10799"/>
                    <a:pt x="4909" y="10767"/>
                    <a:pt x="4846" y="10736"/>
                  </a:cubicBezTo>
                  <a:cubicBezTo>
                    <a:pt x="4846" y="10704"/>
                    <a:pt x="4846" y="10704"/>
                    <a:pt x="4846" y="10704"/>
                  </a:cubicBezTo>
                  <a:cubicBezTo>
                    <a:pt x="4339" y="10387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53"/>
                    <a:pt x="1046" y="13998"/>
                    <a:pt x="2344" y="13998"/>
                  </a:cubicBezTo>
                  <a:cubicBezTo>
                    <a:pt x="2914" y="13998"/>
                    <a:pt x="3421" y="13776"/>
                    <a:pt x="3833" y="13428"/>
                  </a:cubicBezTo>
                  <a:cubicBezTo>
                    <a:pt x="4086" y="13238"/>
                    <a:pt x="4339" y="12889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4"/>
                    <a:pt x="5163" y="12414"/>
                    <a:pt x="5226" y="12383"/>
                  </a:cubicBezTo>
                  <a:cubicBezTo>
                    <a:pt x="5289" y="12351"/>
                    <a:pt x="5353" y="12319"/>
                    <a:pt x="5416" y="12288"/>
                  </a:cubicBezTo>
                  <a:cubicBezTo>
                    <a:pt x="5925" y="12087"/>
                    <a:pt x="6500" y="11975"/>
                    <a:pt x="7101" y="11975"/>
                  </a:cubicBezTo>
                  <a:cubicBezTo>
                    <a:pt x="8781" y="11975"/>
                    <a:pt x="10664" y="12852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8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56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56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0" name="Google Shape;1430;p16"/>
            <p:cNvSpPr/>
            <p:nvPr/>
          </p:nvSpPr>
          <p:spPr>
            <a:xfrm>
              <a:off x="4059775" y="3591000"/>
              <a:ext cx="340475" cy="341275"/>
            </a:xfrm>
            <a:custGeom>
              <a:avLst/>
              <a:gdLst/>
              <a:ahLst/>
              <a:cxnLst/>
              <a:rect l="l" t="t" r="r" b="b"/>
              <a:pathLst>
                <a:path w="13619" h="13651" extrusionOk="0">
                  <a:moveTo>
                    <a:pt x="13618" y="6841"/>
                  </a:moveTo>
                  <a:cubicBezTo>
                    <a:pt x="13618" y="10610"/>
                    <a:pt x="10578" y="13650"/>
                    <a:pt x="6809" y="13650"/>
                  </a:cubicBezTo>
                  <a:cubicBezTo>
                    <a:pt x="3041" y="13650"/>
                    <a:pt x="1" y="10610"/>
                    <a:pt x="1" y="6841"/>
                  </a:cubicBezTo>
                  <a:cubicBezTo>
                    <a:pt x="1" y="3073"/>
                    <a:pt x="3041" y="1"/>
                    <a:pt x="6809" y="1"/>
                  </a:cubicBezTo>
                  <a:cubicBezTo>
                    <a:pt x="10578" y="1"/>
                    <a:pt x="13618" y="3073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2" name="Google Shape;1432;p16"/>
            <p:cNvSpPr/>
            <p:nvPr/>
          </p:nvSpPr>
          <p:spPr>
            <a:xfrm>
              <a:off x="4631400" y="3503125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680"/>
                    <a:pt x="2154" y="20680"/>
                  </a:cubicBezTo>
                  <a:lnTo>
                    <a:pt x="91524" y="20680"/>
                  </a:lnTo>
                  <a:cubicBezTo>
                    <a:pt x="92728" y="20680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51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3" name="Google Shape;1433;p16"/>
            <p:cNvSpPr/>
            <p:nvPr/>
          </p:nvSpPr>
          <p:spPr>
            <a:xfrm>
              <a:off x="4269575" y="3689975"/>
              <a:ext cx="30125" cy="106100"/>
            </a:xfrm>
            <a:custGeom>
              <a:avLst/>
              <a:gdLst/>
              <a:ahLst/>
              <a:cxnLst/>
              <a:rect l="l" t="t" r="r" b="b"/>
              <a:pathLst>
                <a:path w="1205" h="4244" extrusionOk="0">
                  <a:moveTo>
                    <a:pt x="286" y="64"/>
                  </a:moveTo>
                  <a:cubicBezTo>
                    <a:pt x="223" y="0"/>
                    <a:pt x="128" y="32"/>
                    <a:pt x="64" y="95"/>
                  </a:cubicBezTo>
                  <a:cubicBezTo>
                    <a:pt x="1" y="159"/>
                    <a:pt x="33" y="254"/>
                    <a:pt x="96" y="317"/>
                  </a:cubicBezTo>
                  <a:cubicBezTo>
                    <a:pt x="603" y="760"/>
                    <a:pt x="888" y="1425"/>
                    <a:pt x="888" y="2122"/>
                  </a:cubicBezTo>
                  <a:cubicBezTo>
                    <a:pt x="888" y="2819"/>
                    <a:pt x="603" y="3484"/>
                    <a:pt x="96" y="3959"/>
                  </a:cubicBezTo>
                  <a:cubicBezTo>
                    <a:pt x="33" y="4022"/>
                    <a:pt x="1" y="4117"/>
                    <a:pt x="64" y="4181"/>
                  </a:cubicBezTo>
                  <a:cubicBezTo>
                    <a:pt x="96" y="4212"/>
                    <a:pt x="159" y="4244"/>
                    <a:pt x="191" y="4244"/>
                  </a:cubicBezTo>
                  <a:cubicBezTo>
                    <a:pt x="223" y="4244"/>
                    <a:pt x="286" y="4212"/>
                    <a:pt x="286" y="4181"/>
                  </a:cubicBezTo>
                  <a:cubicBezTo>
                    <a:pt x="888" y="3674"/>
                    <a:pt x="1204" y="2914"/>
                    <a:pt x="1204" y="2122"/>
                  </a:cubicBezTo>
                  <a:cubicBezTo>
                    <a:pt x="1204" y="1362"/>
                    <a:pt x="888" y="602"/>
                    <a:pt x="286" y="64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4" name="Google Shape;1434;p16"/>
            <p:cNvSpPr/>
            <p:nvPr/>
          </p:nvSpPr>
          <p:spPr>
            <a:xfrm>
              <a:off x="4287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extrusionOk="0">
                  <a:moveTo>
                    <a:pt x="286" y="64"/>
                  </a:moveTo>
                  <a:cubicBezTo>
                    <a:pt x="222" y="1"/>
                    <a:pt x="127" y="1"/>
                    <a:pt x="64" y="64"/>
                  </a:cubicBezTo>
                  <a:cubicBezTo>
                    <a:pt x="1" y="128"/>
                    <a:pt x="1" y="254"/>
                    <a:pt x="64" y="286"/>
                  </a:cubicBezTo>
                  <a:cubicBezTo>
                    <a:pt x="792" y="951"/>
                    <a:pt x="1204" y="1901"/>
                    <a:pt x="1204" y="2851"/>
                  </a:cubicBezTo>
                  <a:cubicBezTo>
                    <a:pt x="1204" y="3833"/>
                    <a:pt x="792" y="4783"/>
                    <a:pt x="64" y="5416"/>
                  </a:cubicBezTo>
                  <a:cubicBezTo>
                    <a:pt x="1" y="5480"/>
                    <a:pt x="1" y="5606"/>
                    <a:pt x="64" y="5670"/>
                  </a:cubicBezTo>
                  <a:cubicBezTo>
                    <a:pt x="96" y="5701"/>
                    <a:pt x="127" y="5701"/>
                    <a:pt x="159" y="5701"/>
                  </a:cubicBezTo>
                  <a:cubicBezTo>
                    <a:pt x="222" y="5701"/>
                    <a:pt x="254" y="5701"/>
                    <a:pt x="286" y="5670"/>
                  </a:cubicBezTo>
                  <a:cubicBezTo>
                    <a:pt x="1077" y="4941"/>
                    <a:pt x="1521" y="3928"/>
                    <a:pt x="1521" y="2851"/>
                  </a:cubicBezTo>
                  <a:cubicBezTo>
                    <a:pt x="1521" y="1806"/>
                    <a:pt x="1077" y="761"/>
                    <a:pt x="286" y="64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5" name="Google Shape;1435;p16"/>
            <p:cNvSpPr/>
            <p:nvPr/>
          </p:nvSpPr>
          <p:spPr>
            <a:xfrm>
              <a:off x="4160325" y="3689975"/>
              <a:ext cx="29325" cy="106100"/>
            </a:xfrm>
            <a:custGeom>
              <a:avLst/>
              <a:gdLst/>
              <a:ahLst/>
              <a:cxnLst/>
              <a:rect l="l" t="t" r="r" b="b"/>
              <a:pathLst>
                <a:path w="1173" h="4244" extrusionOk="0">
                  <a:moveTo>
                    <a:pt x="1141" y="95"/>
                  </a:moveTo>
                  <a:cubicBezTo>
                    <a:pt x="1077" y="32"/>
                    <a:pt x="951" y="0"/>
                    <a:pt x="887" y="64"/>
                  </a:cubicBezTo>
                  <a:cubicBezTo>
                    <a:pt x="317" y="602"/>
                    <a:pt x="1" y="1362"/>
                    <a:pt x="1" y="2122"/>
                  </a:cubicBezTo>
                  <a:cubicBezTo>
                    <a:pt x="1" y="2914"/>
                    <a:pt x="317" y="3674"/>
                    <a:pt x="887" y="4212"/>
                  </a:cubicBezTo>
                  <a:cubicBezTo>
                    <a:pt x="919" y="4212"/>
                    <a:pt x="982" y="4244"/>
                    <a:pt x="1014" y="4244"/>
                  </a:cubicBezTo>
                  <a:cubicBezTo>
                    <a:pt x="1046" y="4244"/>
                    <a:pt x="1109" y="4212"/>
                    <a:pt x="1141" y="4181"/>
                  </a:cubicBezTo>
                  <a:cubicBezTo>
                    <a:pt x="1172" y="4117"/>
                    <a:pt x="1172" y="4022"/>
                    <a:pt x="1109" y="3959"/>
                  </a:cubicBezTo>
                  <a:cubicBezTo>
                    <a:pt x="602" y="3484"/>
                    <a:pt x="317" y="2819"/>
                    <a:pt x="317" y="2154"/>
                  </a:cubicBezTo>
                  <a:cubicBezTo>
                    <a:pt x="317" y="1457"/>
                    <a:pt x="602" y="792"/>
                    <a:pt x="1109" y="317"/>
                  </a:cubicBezTo>
                  <a:cubicBezTo>
                    <a:pt x="1172" y="254"/>
                    <a:pt x="1172" y="159"/>
                    <a:pt x="1141" y="95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6" name="Google Shape;1436;p16"/>
            <p:cNvSpPr/>
            <p:nvPr/>
          </p:nvSpPr>
          <p:spPr>
            <a:xfrm>
              <a:off x="4135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extrusionOk="0">
                  <a:moveTo>
                    <a:pt x="317" y="2851"/>
                  </a:moveTo>
                  <a:cubicBezTo>
                    <a:pt x="317" y="1901"/>
                    <a:pt x="729" y="951"/>
                    <a:pt x="1457" y="286"/>
                  </a:cubicBezTo>
                  <a:cubicBezTo>
                    <a:pt x="1520" y="254"/>
                    <a:pt x="1520" y="128"/>
                    <a:pt x="1457" y="64"/>
                  </a:cubicBezTo>
                  <a:cubicBezTo>
                    <a:pt x="1394" y="1"/>
                    <a:pt x="1299" y="1"/>
                    <a:pt x="1235" y="64"/>
                  </a:cubicBezTo>
                  <a:cubicBezTo>
                    <a:pt x="444" y="793"/>
                    <a:pt x="0" y="1806"/>
                    <a:pt x="0" y="2851"/>
                  </a:cubicBezTo>
                  <a:cubicBezTo>
                    <a:pt x="0" y="3928"/>
                    <a:pt x="444" y="4941"/>
                    <a:pt x="1235" y="5670"/>
                  </a:cubicBezTo>
                  <a:cubicBezTo>
                    <a:pt x="1267" y="5701"/>
                    <a:pt x="1299" y="5701"/>
                    <a:pt x="1362" y="5701"/>
                  </a:cubicBezTo>
                  <a:cubicBezTo>
                    <a:pt x="1394" y="5701"/>
                    <a:pt x="1425" y="5701"/>
                    <a:pt x="1457" y="5670"/>
                  </a:cubicBezTo>
                  <a:cubicBezTo>
                    <a:pt x="1520" y="5606"/>
                    <a:pt x="1520" y="5480"/>
                    <a:pt x="1457" y="5448"/>
                  </a:cubicBezTo>
                  <a:cubicBezTo>
                    <a:pt x="729" y="4783"/>
                    <a:pt x="317" y="3833"/>
                    <a:pt x="317" y="2851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7" name="Google Shape;1437;p16"/>
            <p:cNvSpPr/>
            <p:nvPr/>
          </p:nvSpPr>
          <p:spPr>
            <a:xfrm>
              <a:off x="4190400" y="3704225"/>
              <a:ext cx="79200" cy="163125"/>
            </a:xfrm>
            <a:custGeom>
              <a:avLst/>
              <a:gdLst/>
              <a:ahLst/>
              <a:cxnLst/>
              <a:rect l="l" t="t" r="r" b="b"/>
              <a:pathLst>
                <a:path w="3168" h="6525" extrusionOk="0">
                  <a:moveTo>
                    <a:pt x="1584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217"/>
                    <a:pt x="413" y="2819"/>
                    <a:pt x="1046" y="3041"/>
                  </a:cubicBezTo>
                  <a:lnTo>
                    <a:pt x="1046" y="5986"/>
                  </a:lnTo>
                  <a:cubicBezTo>
                    <a:pt x="1046" y="6302"/>
                    <a:pt x="1299" y="6524"/>
                    <a:pt x="1584" y="6524"/>
                  </a:cubicBezTo>
                  <a:cubicBezTo>
                    <a:pt x="1869" y="6524"/>
                    <a:pt x="2123" y="6302"/>
                    <a:pt x="2123" y="5986"/>
                  </a:cubicBezTo>
                  <a:lnTo>
                    <a:pt x="2123" y="3041"/>
                  </a:lnTo>
                  <a:cubicBezTo>
                    <a:pt x="2725" y="2819"/>
                    <a:pt x="3168" y="2249"/>
                    <a:pt x="3168" y="1552"/>
                  </a:cubicBezTo>
                  <a:cubicBezTo>
                    <a:pt x="3168" y="697"/>
                    <a:pt x="2440" y="0"/>
                    <a:pt x="1584" y="0"/>
                  </a:cubicBezTo>
                  <a:close/>
                  <a:moveTo>
                    <a:pt x="1901" y="2787"/>
                  </a:moveTo>
                  <a:cubicBezTo>
                    <a:pt x="1838" y="2787"/>
                    <a:pt x="1806" y="2851"/>
                    <a:pt x="1806" y="2946"/>
                  </a:cubicBezTo>
                  <a:lnTo>
                    <a:pt x="1806" y="5986"/>
                  </a:lnTo>
                  <a:cubicBezTo>
                    <a:pt x="1806" y="6112"/>
                    <a:pt x="1711" y="6207"/>
                    <a:pt x="1584" y="6207"/>
                  </a:cubicBezTo>
                  <a:cubicBezTo>
                    <a:pt x="1458" y="6207"/>
                    <a:pt x="1363" y="6112"/>
                    <a:pt x="1363" y="5986"/>
                  </a:cubicBezTo>
                  <a:lnTo>
                    <a:pt x="1363" y="2946"/>
                  </a:lnTo>
                  <a:cubicBezTo>
                    <a:pt x="1363" y="2851"/>
                    <a:pt x="1299" y="2787"/>
                    <a:pt x="1236" y="2787"/>
                  </a:cubicBezTo>
                  <a:cubicBezTo>
                    <a:pt x="698" y="2629"/>
                    <a:pt x="318" y="2122"/>
                    <a:pt x="318" y="1552"/>
                  </a:cubicBezTo>
                  <a:cubicBezTo>
                    <a:pt x="318" y="887"/>
                    <a:pt x="888" y="317"/>
                    <a:pt x="1584" y="317"/>
                  </a:cubicBezTo>
                  <a:cubicBezTo>
                    <a:pt x="2281" y="317"/>
                    <a:pt x="2851" y="855"/>
                    <a:pt x="2851" y="1552"/>
                  </a:cubicBezTo>
                  <a:cubicBezTo>
                    <a:pt x="2851" y="2122"/>
                    <a:pt x="2471" y="2629"/>
                    <a:pt x="1901" y="2787"/>
                  </a:cubicBezTo>
                  <a:close/>
                </a:path>
              </a:pathLst>
            </a:custGeom>
            <a:solidFill>
              <a:srgbClr val="7823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8" name="Google Shape;1438;p16"/>
            <p:cNvSpPr/>
            <p:nvPr/>
          </p:nvSpPr>
          <p:spPr>
            <a:xfrm>
              <a:off x="4269575" y="3690700"/>
              <a:ext cx="30125" cy="105375"/>
            </a:xfrm>
            <a:custGeom>
              <a:avLst/>
              <a:gdLst/>
              <a:ahLst/>
              <a:cxnLst/>
              <a:rect l="l" t="t" r="r" b="b"/>
              <a:pathLst>
                <a:path w="1205" h="4215" extrusionOk="0">
                  <a:moveTo>
                    <a:pt x="203" y="0"/>
                  </a:moveTo>
                  <a:cubicBezTo>
                    <a:pt x="155" y="0"/>
                    <a:pt x="103" y="27"/>
                    <a:pt x="64" y="66"/>
                  </a:cubicBezTo>
                  <a:cubicBezTo>
                    <a:pt x="1" y="130"/>
                    <a:pt x="33" y="225"/>
                    <a:pt x="96" y="288"/>
                  </a:cubicBezTo>
                  <a:cubicBezTo>
                    <a:pt x="603" y="731"/>
                    <a:pt x="888" y="1396"/>
                    <a:pt x="888" y="2093"/>
                  </a:cubicBezTo>
                  <a:cubicBezTo>
                    <a:pt x="888" y="2790"/>
                    <a:pt x="603" y="3455"/>
                    <a:pt x="96" y="3930"/>
                  </a:cubicBezTo>
                  <a:cubicBezTo>
                    <a:pt x="33" y="3993"/>
                    <a:pt x="1" y="4088"/>
                    <a:pt x="64" y="4152"/>
                  </a:cubicBezTo>
                  <a:cubicBezTo>
                    <a:pt x="96" y="4183"/>
                    <a:pt x="159" y="4215"/>
                    <a:pt x="191" y="4215"/>
                  </a:cubicBezTo>
                  <a:cubicBezTo>
                    <a:pt x="223" y="4215"/>
                    <a:pt x="286" y="4183"/>
                    <a:pt x="286" y="4152"/>
                  </a:cubicBezTo>
                  <a:cubicBezTo>
                    <a:pt x="888" y="3645"/>
                    <a:pt x="1204" y="2885"/>
                    <a:pt x="1204" y="2093"/>
                  </a:cubicBezTo>
                  <a:cubicBezTo>
                    <a:pt x="1204" y="1333"/>
                    <a:pt x="888" y="573"/>
                    <a:pt x="286" y="35"/>
                  </a:cubicBezTo>
                  <a:cubicBezTo>
                    <a:pt x="262" y="10"/>
                    <a:pt x="233" y="0"/>
                    <a:pt x="203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39" name="Google Shape;1439;p16"/>
            <p:cNvSpPr/>
            <p:nvPr/>
          </p:nvSpPr>
          <p:spPr>
            <a:xfrm>
              <a:off x="4287000" y="3672150"/>
              <a:ext cx="38025" cy="142150"/>
            </a:xfrm>
            <a:custGeom>
              <a:avLst/>
              <a:gdLst/>
              <a:ahLst/>
              <a:cxnLst/>
              <a:rect l="l" t="t" r="r" b="b"/>
              <a:pathLst>
                <a:path w="1521" h="5686" extrusionOk="0">
                  <a:moveTo>
                    <a:pt x="175" y="1"/>
                  </a:moveTo>
                  <a:cubicBezTo>
                    <a:pt x="135" y="1"/>
                    <a:pt x="96" y="17"/>
                    <a:pt x="64" y="48"/>
                  </a:cubicBezTo>
                  <a:cubicBezTo>
                    <a:pt x="1" y="112"/>
                    <a:pt x="1" y="238"/>
                    <a:pt x="64" y="270"/>
                  </a:cubicBezTo>
                  <a:cubicBezTo>
                    <a:pt x="792" y="935"/>
                    <a:pt x="1204" y="1885"/>
                    <a:pt x="1204" y="2835"/>
                  </a:cubicBezTo>
                  <a:cubicBezTo>
                    <a:pt x="1204" y="3817"/>
                    <a:pt x="792" y="4767"/>
                    <a:pt x="64" y="5400"/>
                  </a:cubicBezTo>
                  <a:cubicBezTo>
                    <a:pt x="1" y="5464"/>
                    <a:pt x="1" y="5590"/>
                    <a:pt x="64" y="5654"/>
                  </a:cubicBezTo>
                  <a:cubicBezTo>
                    <a:pt x="96" y="5685"/>
                    <a:pt x="127" y="5685"/>
                    <a:pt x="159" y="5685"/>
                  </a:cubicBezTo>
                  <a:cubicBezTo>
                    <a:pt x="222" y="5685"/>
                    <a:pt x="254" y="5685"/>
                    <a:pt x="286" y="5654"/>
                  </a:cubicBezTo>
                  <a:cubicBezTo>
                    <a:pt x="1077" y="4925"/>
                    <a:pt x="1521" y="3912"/>
                    <a:pt x="1521" y="2835"/>
                  </a:cubicBezTo>
                  <a:cubicBezTo>
                    <a:pt x="1521" y="1790"/>
                    <a:pt x="1077" y="745"/>
                    <a:pt x="286" y="48"/>
                  </a:cubicBezTo>
                  <a:cubicBezTo>
                    <a:pt x="254" y="17"/>
                    <a:pt x="214" y="1"/>
                    <a:pt x="175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0" name="Google Shape;1440;p16"/>
            <p:cNvSpPr/>
            <p:nvPr/>
          </p:nvSpPr>
          <p:spPr>
            <a:xfrm>
              <a:off x="4160325" y="3690700"/>
              <a:ext cx="29325" cy="105375"/>
            </a:xfrm>
            <a:custGeom>
              <a:avLst/>
              <a:gdLst/>
              <a:ahLst/>
              <a:cxnLst/>
              <a:rect l="l" t="t" r="r" b="b"/>
              <a:pathLst>
                <a:path w="1173" h="4215" extrusionOk="0">
                  <a:moveTo>
                    <a:pt x="981" y="0"/>
                  </a:moveTo>
                  <a:cubicBezTo>
                    <a:pt x="945" y="0"/>
                    <a:pt x="911" y="10"/>
                    <a:pt x="887" y="35"/>
                  </a:cubicBezTo>
                  <a:cubicBezTo>
                    <a:pt x="317" y="573"/>
                    <a:pt x="1" y="1333"/>
                    <a:pt x="1" y="2093"/>
                  </a:cubicBezTo>
                  <a:cubicBezTo>
                    <a:pt x="1" y="2885"/>
                    <a:pt x="317" y="3645"/>
                    <a:pt x="887" y="4183"/>
                  </a:cubicBezTo>
                  <a:cubicBezTo>
                    <a:pt x="919" y="4183"/>
                    <a:pt x="982" y="4215"/>
                    <a:pt x="1014" y="4215"/>
                  </a:cubicBezTo>
                  <a:cubicBezTo>
                    <a:pt x="1046" y="4215"/>
                    <a:pt x="1109" y="4183"/>
                    <a:pt x="1141" y="4152"/>
                  </a:cubicBezTo>
                  <a:cubicBezTo>
                    <a:pt x="1172" y="4088"/>
                    <a:pt x="1172" y="3993"/>
                    <a:pt x="1109" y="3930"/>
                  </a:cubicBezTo>
                  <a:cubicBezTo>
                    <a:pt x="602" y="3455"/>
                    <a:pt x="317" y="2790"/>
                    <a:pt x="317" y="2125"/>
                  </a:cubicBezTo>
                  <a:cubicBezTo>
                    <a:pt x="317" y="1428"/>
                    <a:pt x="602" y="763"/>
                    <a:pt x="1109" y="288"/>
                  </a:cubicBezTo>
                  <a:cubicBezTo>
                    <a:pt x="1172" y="225"/>
                    <a:pt x="1172" y="130"/>
                    <a:pt x="1141" y="66"/>
                  </a:cubicBezTo>
                  <a:cubicBezTo>
                    <a:pt x="1102" y="27"/>
                    <a:pt x="1038" y="0"/>
                    <a:pt x="981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1" name="Google Shape;1441;p16"/>
            <p:cNvSpPr/>
            <p:nvPr/>
          </p:nvSpPr>
          <p:spPr>
            <a:xfrm>
              <a:off x="4135000" y="3672150"/>
              <a:ext cx="38025" cy="142150"/>
            </a:xfrm>
            <a:custGeom>
              <a:avLst/>
              <a:gdLst/>
              <a:ahLst/>
              <a:cxnLst/>
              <a:rect l="l" t="t" r="r" b="b"/>
              <a:pathLst>
                <a:path w="1521" h="5686" extrusionOk="0">
                  <a:moveTo>
                    <a:pt x="1346" y="1"/>
                  </a:moveTo>
                  <a:cubicBezTo>
                    <a:pt x="1307" y="1"/>
                    <a:pt x="1267" y="17"/>
                    <a:pt x="1235" y="48"/>
                  </a:cubicBezTo>
                  <a:cubicBezTo>
                    <a:pt x="444" y="777"/>
                    <a:pt x="0" y="1790"/>
                    <a:pt x="0" y="2835"/>
                  </a:cubicBezTo>
                  <a:cubicBezTo>
                    <a:pt x="0" y="3912"/>
                    <a:pt x="444" y="4925"/>
                    <a:pt x="1235" y="5654"/>
                  </a:cubicBezTo>
                  <a:cubicBezTo>
                    <a:pt x="1267" y="5685"/>
                    <a:pt x="1299" y="5685"/>
                    <a:pt x="1362" y="5685"/>
                  </a:cubicBezTo>
                  <a:cubicBezTo>
                    <a:pt x="1394" y="5685"/>
                    <a:pt x="1425" y="5685"/>
                    <a:pt x="1457" y="5654"/>
                  </a:cubicBezTo>
                  <a:cubicBezTo>
                    <a:pt x="1520" y="5590"/>
                    <a:pt x="1520" y="5464"/>
                    <a:pt x="1457" y="5432"/>
                  </a:cubicBezTo>
                  <a:cubicBezTo>
                    <a:pt x="729" y="4767"/>
                    <a:pt x="317" y="3817"/>
                    <a:pt x="317" y="2835"/>
                  </a:cubicBezTo>
                  <a:cubicBezTo>
                    <a:pt x="317" y="1885"/>
                    <a:pt x="729" y="935"/>
                    <a:pt x="1457" y="270"/>
                  </a:cubicBezTo>
                  <a:cubicBezTo>
                    <a:pt x="1520" y="238"/>
                    <a:pt x="1520" y="112"/>
                    <a:pt x="1457" y="48"/>
                  </a:cubicBezTo>
                  <a:cubicBezTo>
                    <a:pt x="1425" y="17"/>
                    <a:pt x="1386" y="1"/>
                    <a:pt x="1346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2" name="Google Shape;1442;p16"/>
            <p:cNvSpPr/>
            <p:nvPr/>
          </p:nvSpPr>
          <p:spPr>
            <a:xfrm>
              <a:off x="4190400" y="3704225"/>
              <a:ext cx="79200" cy="163125"/>
            </a:xfrm>
            <a:custGeom>
              <a:avLst/>
              <a:gdLst/>
              <a:ahLst/>
              <a:cxnLst/>
              <a:rect l="l" t="t" r="r" b="b"/>
              <a:pathLst>
                <a:path w="3168" h="6525" extrusionOk="0">
                  <a:moveTo>
                    <a:pt x="1584" y="317"/>
                  </a:moveTo>
                  <a:cubicBezTo>
                    <a:pt x="2281" y="317"/>
                    <a:pt x="2851" y="855"/>
                    <a:pt x="2851" y="1552"/>
                  </a:cubicBezTo>
                  <a:cubicBezTo>
                    <a:pt x="2851" y="2122"/>
                    <a:pt x="2471" y="2629"/>
                    <a:pt x="1901" y="2787"/>
                  </a:cubicBezTo>
                  <a:cubicBezTo>
                    <a:pt x="1838" y="2787"/>
                    <a:pt x="1806" y="2851"/>
                    <a:pt x="1806" y="2946"/>
                  </a:cubicBezTo>
                  <a:lnTo>
                    <a:pt x="1806" y="5986"/>
                  </a:lnTo>
                  <a:cubicBezTo>
                    <a:pt x="1806" y="6112"/>
                    <a:pt x="1711" y="6207"/>
                    <a:pt x="1584" y="6207"/>
                  </a:cubicBezTo>
                  <a:cubicBezTo>
                    <a:pt x="1458" y="6207"/>
                    <a:pt x="1363" y="6112"/>
                    <a:pt x="1363" y="5986"/>
                  </a:cubicBezTo>
                  <a:lnTo>
                    <a:pt x="1363" y="2946"/>
                  </a:lnTo>
                  <a:cubicBezTo>
                    <a:pt x="1363" y="2851"/>
                    <a:pt x="1299" y="2787"/>
                    <a:pt x="1236" y="2787"/>
                  </a:cubicBezTo>
                  <a:cubicBezTo>
                    <a:pt x="698" y="2629"/>
                    <a:pt x="318" y="2122"/>
                    <a:pt x="318" y="1552"/>
                  </a:cubicBezTo>
                  <a:cubicBezTo>
                    <a:pt x="318" y="887"/>
                    <a:pt x="888" y="317"/>
                    <a:pt x="1584" y="317"/>
                  </a:cubicBezTo>
                  <a:close/>
                  <a:moveTo>
                    <a:pt x="1584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217"/>
                    <a:pt x="413" y="2819"/>
                    <a:pt x="1046" y="3041"/>
                  </a:cubicBezTo>
                  <a:lnTo>
                    <a:pt x="1046" y="5986"/>
                  </a:lnTo>
                  <a:cubicBezTo>
                    <a:pt x="1046" y="6302"/>
                    <a:pt x="1299" y="6524"/>
                    <a:pt x="1584" y="6524"/>
                  </a:cubicBezTo>
                  <a:cubicBezTo>
                    <a:pt x="1869" y="6524"/>
                    <a:pt x="2123" y="6302"/>
                    <a:pt x="2123" y="5986"/>
                  </a:cubicBezTo>
                  <a:lnTo>
                    <a:pt x="2123" y="3041"/>
                  </a:lnTo>
                  <a:cubicBezTo>
                    <a:pt x="2725" y="2819"/>
                    <a:pt x="3168" y="2249"/>
                    <a:pt x="3168" y="1552"/>
                  </a:cubicBezTo>
                  <a:cubicBezTo>
                    <a:pt x="3168" y="697"/>
                    <a:pt x="2440" y="0"/>
                    <a:pt x="158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3" name="Google Shape;1443;p16"/>
            <p:cNvSpPr/>
            <p:nvPr/>
          </p:nvSpPr>
          <p:spPr>
            <a:xfrm>
              <a:off x="4269575" y="3689975"/>
              <a:ext cx="30125" cy="106100"/>
            </a:xfrm>
            <a:custGeom>
              <a:avLst/>
              <a:gdLst/>
              <a:ahLst/>
              <a:cxnLst/>
              <a:rect l="l" t="t" r="r" b="b"/>
              <a:pathLst>
                <a:path w="1205" h="4244" fill="none" extrusionOk="0">
                  <a:moveTo>
                    <a:pt x="286" y="64"/>
                  </a:moveTo>
                  <a:cubicBezTo>
                    <a:pt x="223" y="0"/>
                    <a:pt x="128" y="32"/>
                    <a:pt x="64" y="95"/>
                  </a:cubicBezTo>
                  <a:cubicBezTo>
                    <a:pt x="1" y="159"/>
                    <a:pt x="33" y="254"/>
                    <a:pt x="96" y="317"/>
                  </a:cubicBezTo>
                  <a:cubicBezTo>
                    <a:pt x="603" y="760"/>
                    <a:pt x="888" y="1425"/>
                    <a:pt x="888" y="2122"/>
                  </a:cubicBezTo>
                  <a:cubicBezTo>
                    <a:pt x="888" y="2819"/>
                    <a:pt x="603" y="3484"/>
                    <a:pt x="96" y="3959"/>
                  </a:cubicBezTo>
                  <a:cubicBezTo>
                    <a:pt x="33" y="4022"/>
                    <a:pt x="1" y="4117"/>
                    <a:pt x="64" y="4181"/>
                  </a:cubicBezTo>
                  <a:cubicBezTo>
                    <a:pt x="96" y="4212"/>
                    <a:pt x="159" y="4244"/>
                    <a:pt x="191" y="4244"/>
                  </a:cubicBezTo>
                  <a:cubicBezTo>
                    <a:pt x="223" y="4244"/>
                    <a:pt x="286" y="4212"/>
                    <a:pt x="286" y="4181"/>
                  </a:cubicBezTo>
                  <a:cubicBezTo>
                    <a:pt x="888" y="3674"/>
                    <a:pt x="1204" y="2914"/>
                    <a:pt x="1204" y="2122"/>
                  </a:cubicBezTo>
                  <a:cubicBezTo>
                    <a:pt x="1204" y="1362"/>
                    <a:pt x="888" y="602"/>
                    <a:pt x="286" y="64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4" name="Google Shape;1444;p16"/>
            <p:cNvSpPr/>
            <p:nvPr/>
          </p:nvSpPr>
          <p:spPr>
            <a:xfrm>
              <a:off x="4287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fill="none" extrusionOk="0">
                  <a:moveTo>
                    <a:pt x="286" y="64"/>
                  </a:moveTo>
                  <a:cubicBezTo>
                    <a:pt x="222" y="1"/>
                    <a:pt x="127" y="1"/>
                    <a:pt x="64" y="64"/>
                  </a:cubicBezTo>
                  <a:cubicBezTo>
                    <a:pt x="1" y="128"/>
                    <a:pt x="1" y="254"/>
                    <a:pt x="64" y="286"/>
                  </a:cubicBezTo>
                  <a:cubicBezTo>
                    <a:pt x="792" y="951"/>
                    <a:pt x="1204" y="1901"/>
                    <a:pt x="1204" y="2851"/>
                  </a:cubicBezTo>
                  <a:cubicBezTo>
                    <a:pt x="1204" y="3833"/>
                    <a:pt x="792" y="4783"/>
                    <a:pt x="64" y="5416"/>
                  </a:cubicBezTo>
                  <a:cubicBezTo>
                    <a:pt x="1" y="5480"/>
                    <a:pt x="1" y="5606"/>
                    <a:pt x="64" y="5670"/>
                  </a:cubicBezTo>
                  <a:cubicBezTo>
                    <a:pt x="96" y="5701"/>
                    <a:pt x="127" y="5701"/>
                    <a:pt x="159" y="5701"/>
                  </a:cubicBezTo>
                  <a:cubicBezTo>
                    <a:pt x="222" y="5701"/>
                    <a:pt x="254" y="5701"/>
                    <a:pt x="286" y="5670"/>
                  </a:cubicBezTo>
                  <a:cubicBezTo>
                    <a:pt x="1077" y="4941"/>
                    <a:pt x="1521" y="3928"/>
                    <a:pt x="1521" y="2851"/>
                  </a:cubicBezTo>
                  <a:cubicBezTo>
                    <a:pt x="1521" y="1806"/>
                    <a:pt x="1077" y="761"/>
                    <a:pt x="286" y="64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5" name="Google Shape;1445;p16"/>
            <p:cNvSpPr/>
            <p:nvPr/>
          </p:nvSpPr>
          <p:spPr>
            <a:xfrm>
              <a:off x="4160325" y="3689975"/>
              <a:ext cx="29325" cy="106100"/>
            </a:xfrm>
            <a:custGeom>
              <a:avLst/>
              <a:gdLst/>
              <a:ahLst/>
              <a:cxnLst/>
              <a:rect l="l" t="t" r="r" b="b"/>
              <a:pathLst>
                <a:path w="1173" h="4244" fill="none" extrusionOk="0">
                  <a:moveTo>
                    <a:pt x="1141" y="95"/>
                  </a:moveTo>
                  <a:cubicBezTo>
                    <a:pt x="1077" y="32"/>
                    <a:pt x="951" y="0"/>
                    <a:pt x="887" y="64"/>
                  </a:cubicBezTo>
                  <a:cubicBezTo>
                    <a:pt x="317" y="602"/>
                    <a:pt x="1" y="1362"/>
                    <a:pt x="1" y="2122"/>
                  </a:cubicBezTo>
                  <a:cubicBezTo>
                    <a:pt x="1" y="2914"/>
                    <a:pt x="317" y="3674"/>
                    <a:pt x="887" y="4212"/>
                  </a:cubicBezTo>
                  <a:cubicBezTo>
                    <a:pt x="919" y="4212"/>
                    <a:pt x="982" y="4244"/>
                    <a:pt x="1014" y="4244"/>
                  </a:cubicBezTo>
                  <a:cubicBezTo>
                    <a:pt x="1046" y="4244"/>
                    <a:pt x="1109" y="4212"/>
                    <a:pt x="1141" y="4181"/>
                  </a:cubicBezTo>
                  <a:cubicBezTo>
                    <a:pt x="1172" y="4117"/>
                    <a:pt x="1172" y="4022"/>
                    <a:pt x="1109" y="3959"/>
                  </a:cubicBezTo>
                  <a:cubicBezTo>
                    <a:pt x="602" y="3484"/>
                    <a:pt x="317" y="2819"/>
                    <a:pt x="317" y="2154"/>
                  </a:cubicBezTo>
                  <a:cubicBezTo>
                    <a:pt x="317" y="1457"/>
                    <a:pt x="602" y="792"/>
                    <a:pt x="1109" y="317"/>
                  </a:cubicBezTo>
                  <a:cubicBezTo>
                    <a:pt x="1172" y="254"/>
                    <a:pt x="1172" y="159"/>
                    <a:pt x="1141" y="95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6" name="Google Shape;1446;p16"/>
            <p:cNvSpPr/>
            <p:nvPr/>
          </p:nvSpPr>
          <p:spPr>
            <a:xfrm>
              <a:off x="4135000" y="3671750"/>
              <a:ext cx="38025" cy="142550"/>
            </a:xfrm>
            <a:custGeom>
              <a:avLst/>
              <a:gdLst/>
              <a:ahLst/>
              <a:cxnLst/>
              <a:rect l="l" t="t" r="r" b="b"/>
              <a:pathLst>
                <a:path w="1521" h="5702" fill="none" extrusionOk="0">
                  <a:moveTo>
                    <a:pt x="317" y="2851"/>
                  </a:moveTo>
                  <a:cubicBezTo>
                    <a:pt x="317" y="1901"/>
                    <a:pt x="729" y="951"/>
                    <a:pt x="1457" y="286"/>
                  </a:cubicBezTo>
                  <a:cubicBezTo>
                    <a:pt x="1520" y="254"/>
                    <a:pt x="1520" y="128"/>
                    <a:pt x="1457" y="64"/>
                  </a:cubicBezTo>
                  <a:cubicBezTo>
                    <a:pt x="1394" y="1"/>
                    <a:pt x="1299" y="1"/>
                    <a:pt x="1235" y="64"/>
                  </a:cubicBezTo>
                  <a:cubicBezTo>
                    <a:pt x="444" y="793"/>
                    <a:pt x="0" y="1806"/>
                    <a:pt x="0" y="2851"/>
                  </a:cubicBezTo>
                  <a:cubicBezTo>
                    <a:pt x="0" y="3928"/>
                    <a:pt x="444" y="4941"/>
                    <a:pt x="1235" y="5670"/>
                  </a:cubicBezTo>
                  <a:cubicBezTo>
                    <a:pt x="1267" y="5701"/>
                    <a:pt x="1299" y="5701"/>
                    <a:pt x="1362" y="5701"/>
                  </a:cubicBezTo>
                  <a:cubicBezTo>
                    <a:pt x="1394" y="5701"/>
                    <a:pt x="1425" y="5701"/>
                    <a:pt x="1457" y="5670"/>
                  </a:cubicBezTo>
                  <a:cubicBezTo>
                    <a:pt x="1520" y="5606"/>
                    <a:pt x="1520" y="5480"/>
                    <a:pt x="1457" y="5448"/>
                  </a:cubicBezTo>
                  <a:cubicBezTo>
                    <a:pt x="729" y="4783"/>
                    <a:pt x="317" y="3833"/>
                    <a:pt x="317" y="2851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7" name="Google Shape;1447;p16"/>
            <p:cNvSpPr/>
            <p:nvPr/>
          </p:nvSpPr>
          <p:spPr>
            <a:xfrm>
              <a:off x="4190400" y="3704225"/>
              <a:ext cx="79200" cy="163125"/>
            </a:xfrm>
            <a:custGeom>
              <a:avLst/>
              <a:gdLst/>
              <a:ahLst/>
              <a:cxnLst/>
              <a:rect l="l" t="t" r="r" b="b"/>
              <a:pathLst>
                <a:path w="3168" h="6525" fill="none" extrusionOk="0">
                  <a:moveTo>
                    <a:pt x="1584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217"/>
                    <a:pt x="413" y="2819"/>
                    <a:pt x="1046" y="3041"/>
                  </a:cubicBezTo>
                  <a:lnTo>
                    <a:pt x="1046" y="5986"/>
                  </a:lnTo>
                  <a:cubicBezTo>
                    <a:pt x="1046" y="6302"/>
                    <a:pt x="1299" y="6524"/>
                    <a:pt x="1584" y="6524"/>
                  </a:cubicBezTo>
                  <a:cubicBezTo>
                    <a:pt x="1869" y="6524"/>
                    <a:pt x="2123" y="6302"/>
                    <a:pt x="2123" y="5986"/>
                  </a:cubicBezTo>
                  <a:lnTo>
                    <a:pt x="2123" y="3041"/>
                  </a:lnTo>
                  <a:cubicBezTo>
                    <a:pt x="2725" y="2819"/>
                    <a:pt x="3168" y="2249"/>
                    <a:pt x="3168" y="1552"/>
                  </a:cubicBezTo>
                  <a:cubicBezTo>
                    <a:pt x="3168" y="697"/>
                    <a:pt x="2440" y="0"/>
                    <a:pt x="1584" y="0"/>
                  </a:cubicBezTo>
                  <a:close/>
                  <a:moveTo>
                    <a:pt x="1901" y="2787"/>
                  </a:moveTo>
                  <a:cubicBezTo>
                    <a:pt x="1838" y="2787"/>
                    <a:pt x="1806" y="2851"/>
                    <a:pt x="1806" y="2946"/>
                  </a:cubicBezTo>
                  <a:lnTo>
                    <a:pt x="1806" y="5986"/>
                  </a:lnTo>
                  <a:cubicBezTo>
                    <a:pt x="1806" y="6112"/>
                    <a:pt x="1711" y="6207"/>
                    <a:pt x="1584" y="6207"/>
                  </a:cubicBezTo>
                  <a:cubicBezTo>
                    <a:pt x="1458" y="6207"/>
                    <a:pt x="1363" y="6112"/>
                    <a:pt x="1363" y="5986"/>
                  </a:cubicBezTo>
                  <a:lnTo>
                    <a:pt x="1363" y="2946"/>
                  </a:lnTo>
                  <a:cubicBezTo>
                    <a:pt x="1363" y="2851"/>
                    <a:pt x="1299" y="2787"/>
                    <a:pt x="1236" y="2787"/>
                  </a:cubicBezTo>
                  <a:cubicBezTo>
                    <a:pt x="698" y="2629"/>
                    <a:pt x="318" y="2122"/>
                    <a:pt x="318" y="1552"/>
                  </a:cubicBezTo>
                  <a:cubicBezTo>
                    <a:pt x="318" y="887"/>
                    <a:pt x="888" y="317"/>
                    <a:pt x="1584" y="317"/>
                  </a:cubicBezTo>
                  <a:cubicBezTo>
                    <a:pt x="2281" y="317"/>
                    <a:pt x="2851" y="855"/>
                    <a:pt x="2851" y="1552"/>
                  </a:cubicBezTo>
                  <a:cubicBezTo>
                    <a:pt x="2851" y="2122"/>
                    <a:pt x="2471" y="2629"/>
                    <a:pt x="1901" y="2787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49" name="Google Shape;1449;p16"/>
            <p:cNvSpPr/>
            <p:nvPr/>
          </p:nvSpPr>
          <p:spPr>
            <a:xfrm>
              <a:off x="3201550" y="4076325"/>
              <a:ext cx="340475" cy="340475"/>
            </a:xfrm>
            <a:custGeom>
              <a:avLst/>
              <a:gdLst/>
              <a:ahLst/>
              <a:cxnLst/>
              <a:rect l="l" t="t" r="r" b="b"/>
              <a:pathLst>
                <a:path w="13619" h="13619" extrusionOk="0">
                  <a:moveTo>
                    <a:pt x="13618" y="6810"/>
                  </a:moveTo>
                  <a:cubicBezTo>
                    <a:pt x="13618" y="10578"/>
                    <a:pt x="10578" y="13618"/>
                    <a:pt x="6809" y="13618"/>
                  </a:cubicBezTo>
                  <a:cubicBezTo>
                    <a:pt x="3041" y="13618"/>
                    <a:pt x="0" y="10578"/>
                    <a:pt x="0" y="6810"/>
                  </a:cubicBezTo>
                  <a:cubicBezTo>
                    <a:pt x="0" y="3041"/>
                    <a:pt x="3041" y="1"/>
                    <a:pt x="6809" y="1"/>
                  </a:cubicBezTo>
                  <a:cubicBezTo>
                    <a:pt x="10578" y="1"/>
                    <a:pt x="13618" y="3041"/>
                    <a:pt x="13618" y="681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52" name="Google Shape;1452;p16"/>
            <p:cNvSpPr/>
            <p:nvPr/>
          </p:nvSpPr>
          <p:spPr>
            <a:xfrm>
              <a:off x="3332975" y="4198250"/>
              <a:ext cx="77600" cy="77625"/>
            </a:xfrm>
            <a:custGeom>
              <a:avLst/>
              <a:gdLst/>
              <a:ahLst/>
              <a:cxnLst/>
              <a:rect l="l" t="t" r="r" b="b"/>
              <a:pathLst>
                <a:path w="3104" h="3105" extrusionOk="0">
                  <a:moveTo>
                    <a:pt x="1552" y="317"/>
                  </a:moveTo>
                  <a:cubicBezTo>
                    <a:pt x="2249" y="317"/>
                    <a:pt x="2787" y="856"/>
                    <a:pt x="2787" y="1553"/>
                  </a:cubicBezTo>
                  <a:cubicBezTo>
                    <a:pt x="2787" y="2249"/>
                    <a:pt x="2249" y="2788"/>
                    <a:pt x="1552" y="2788"/>
                  </a:cubicBezTo>
                  <a:cubicBezTo>
                    <a:pt x="887" y="2788"/>
                    <a:pt x="317" y="2249"/>
                    <a:pt x="317" y="1553"/>
                  </a:cubicBezTo>
                  <a:cubicBezTo>
                    <a:pt x="317" y="856"/>
                    <a:pt x="855" y="317"/>
                    <a:pt x="1552" y="317"/>
                  </a:cubicBezTo>
                  <a:close/>
                  <a:moveTo>
                    <a:pt x="1552" y="1"/>
                  </a:moveTo>
                  <a:cubicBezTo>
                    <a:pt x="697" y="1"/>
                    <a:pt x="0" y="697"/>
                    <a:pt x="0" y="1553"/>
                  </a:cubicBezTo>
                  <a:cubicBezTo>
                    <a:pt x="0" y="2408"/>
                    <a:pt x="697" y="3104"/>
                    <a:pt x="1552" y="3104"/>
                  </a:cubicBezTo>
                  <a:cubicBezTo>
                    <a:pt x="2407" y="3104"/>
                    <a:pt x="3104" y="2408"/>
                    <a:pt x="3104" y="1553"/>
                  </a:cubicBezTo>
                  <a:cubicBezTo>
                    <a:pt x="3104" y="697"/>
                    <a:pt x="2407" y="1"/>
                    <a:pt x="1552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56" name="Google Shape;1456;p16"/>
          <p:cNvSpPr txBox="1"/>
          <p:nvPr/>
        </p:nvSpPr>
        <p:spPr>
          <a:xfrm>
            <a:off x="358311" y="1077810"/>
            <a:ext cx="8482988" cy="8482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2400" b="1" i="1" dirty="0" err="1" smtClean="0"/>
              <a:t>Pedagogik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jamoada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uchrab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turadigan</a:t>
            </a:r>
            <a:r>
              <a:rPr lang="en-US" sz="2400" b="1" i="1" dirty="0" smtClean="0"/>
              <a:t/>
            </a:r>
            <a:br>
              <a:rPr lang="en-US" sz="2400" b="1" i="1" dirty="0" smtClean="0"/>
            </a:br>
            <a:r>
              <a:rPr lang="en-US" sz="2400" b="1" i="1" dirty="0" smtClean="0"/>
              <a:t> </a:t>
            </a:r>
            <a:r>
              <a:rPr lang="en-US" sz="2400" b="1" i="1" u="sng" dirty="0" err="1" smtClean="0">
                <a:hlinkClick r:id="rId3"/>
              </a:rPr>
              <a:t>psixologik</a:t>
            </a:r>
            <a:r>
              <a:rPr lang="en-US" sz="2400" b="1" i="1" u="sng" dirty="0" smtClean="0">
                <a:hlinkClick r:id="rId3"/>
              </a:rPr>
              <a:t> </a:t>
            </a:r>
            <a:r>
              <a:rPr lang="en-US" sz="2400" b="1" i="1" u="sng" dirty="0" err="1" smtClean="0">
                <a:hlinkClick r:id="rId3"/>
              </a:rPr>
              <a:t>kayfiyatlar</a:t>
            </a:r>
            <a:r>
              <a:rPr lang="en-US" sz="2400" b="1" i="1" u="sng" dirty="0" smtClean="0"/>
              <a:t> :</a:t>
            </a:r>
            <a:endParaRPr lang="ru-RU" sz="2400" b="1" i="1" dirty="0" smtClean="0"/>
          </a:p>
          <a:p>
            <a:pPr lvl="0"/>
            <a:endParaRPr lang="en-US" sz="2400" dirty="0">
              <a:latin typeface="+mn-lt"/>
              <a:ea typeface="Fira Sans Medium"/>
              <a:cs typeface="Times New Roman" pitchFamily="18" charset="0"/>
              <a:sym typeface="Fira Sans Medium"/>
            </a:endParaRPr>
          </a:p>
        </p:txBody>
      </p:sp>
      <p:sp>
        <p:nvSpPr>
          <p:cNvPr id="1457" name="Google Shape;1457;p16"/>
          <p:cNvSpPr txBox="1"/>
          <p:nvPr/>
        </p:nvSpPr>
        <p:spPr>
          <a:xfrm>
            <a:off x="209320" y="2038118"/>
            <a:ext cx="3165455" cy="771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dirty="0" err="1" smtClean="0"/>
              <a:t>xolerik</a:t>
            </a:r>
            <a:endParaRPr lang="en-US" sz="2400" b="1" dirty="0">
              <a:latin typeface="+mn-lt"/>
              <a:cs typeface="Times New Roman" pitchFamily="18" charset="0"/>
              <a:sym typeface="Fira Sans Medium"/>
            </a:endParaRPr>
          </a:p>
        </p:txBody>
      </p:sp>
      <p:sp>
        <p:nvSpPr>
          <p:cNvPr id="1459" name="Google Shape;1459;p16"/>
          <p:cNvSpPr txBox="1"/>
          <p:nvPr/>
        </p:nvSpPr>
        <p:spPr>
          <a:xfrm>
            <a:off x="198304" y="3426244"/>
            <a:ext cx="3176471" cy="473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dirty="0" err="1" smtClean="0"/>
              <a:t>flegmatik</a:t>
            </a:r>
            <a:endParaRPr lang="en-US" sz="2400" b="1" dirty="0">
              <a:latin typeface="+mn-lt"/>
              <a:cs typeface="Times New Roman" pitchFamily="18" charset="0"/>
              <a:sym typeface="Fira Sans Medium"/>
            </a:endParaRPr>
          </a:p>
        </p:txBody>
      </p:sp>
      <p:sp>
        <p:nvSpPr>
          <p:cNvPr id="1465" name="Google Shape;1465;p16"/>
          <p:cNvSpPr txBox="1"/>
          <p:nvPr/>
        </p:nvSpPr>
        <p:spPr>
          <a:xfrm>
            <a:off x="5409282" y="2732181"/>
            <a:ext cx="2941504" cy="638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dirty="0" err="1" smtClean="0"/>
              <a:t>sangvinik</a:t>
            </a:r>
            <a:endParaRPr lang="en-US" sz="2400" b="1" dirty="0">
              <a:latin typeface="+mn-lt"/>
              <a:cs typeface="Times New Roman" pitchFamily="18" charset="0"/>
              <a:sym typeface="Fira Sans Medium"/>
            </a:endParaRPr>
          </a:p>
        </p:txBody>
      </p:sp>
      <p:sp>
        <p:nvSpPr>
          <p:cNvPr id="1467" name="Google Shape;1467;p16"/>
          <p:cNvSpPr txBox="1"/>
          <p:nvPr/>
        </p:nvSpPr>
        <p:spPr>
          <a:xfrm>
            <a:off x="5409283" y="4032173"/>
            <a:ext cx="2842351" cy="49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dirty="0" err="1" smtClean="0"/>
              <a:t>melanxolik</a:t>
            </a:r>
            <a:endParaRPr lang="en-US" sz="2400" b="1" dirty="0">
              <a:latin typeface="+mn-lt"/>
              <a:cs typeface="Times New Roman" pitchFamily="18" charset="0"/>
              <a:sym typeface="Fira Sans Medium"/>
            </a:endParaRPr>
          </a:p>
        </p:txBody>
      </p:sp>
      <p:cxnSp>
        <p:nvCxnSpPr>
          <p:cNvPr id="1418" name="Прямая соединительная линия 1417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mperamentingiz qaysi turga mansub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979714"/>
            <a:ext cx="8781597" cy="398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56657" y="99204"/>
            <a:ext cx="59109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10101"/>
                </a:solidFill>
                <a:latin typeface="DIN Pro"/>
              </a:rPr>
              <a:t>Temperamentingiz</a:t>
            </a:r>
            <a:r>
              <a:rPr lang="en-US" sz="2000" b="1" dirty="0">
                <a:solidFill>
                  <a:srgbClr val="010101"/>
                </a:solidFill>
                <a:latin typeface="DIN Pro"/>
              </a:rPr>
              <a:t> </a:t>
            </a:r>
            <a:r>
              <a:rPr lang="en-US" sz="2000" b="1" dirty="0" err="1">
                <a:solidFill>
                  <a:srgbClr val="010101"/>
                </a:solidFill>
                <a:latin typeface="DIN Pro"/>
              </a:rPr>
              <a:t>qaysi</a:t>
            </a:r>
            <a:r>
              <a:rPr lang="en-US" sz="2000" b="1" dirty="0">
                <a:solidFill>
                  <a:srgbClr val="010101"/>
                </a:solidFill>
                <a:latin typeface="DIN Pro"/>
              </a:rPr>
              <a:t> </a:t>
            </a:r>
            <a:r>
              <a:rPr lang="en-US" sz="2000" b="1" dirty="0" err="1">
                <a:solidFill>
                  <a:srgbClr val="010101"/>
                </a:solidFill>
                <a:latin typeface="DIN Pro"/>
              </a:rPr>
              <a:t>turga</a:t>
            </a:r>
            <a:r>
              <a:rPr lang="en-US" sz="2000" b="1" dirty="0">
                <a:solidFill>
                  <a:srgbClr val="010101"/>
                </a:solidFill>
                <a:latin typeface="DIN Pro"/>
              </a:rPr>
              <a:t> </a:t>
            </a:r>
            <a:r>
              <a:rPr lang="en-US" sz="2000" b="1" dirty="0" err="1">
                <a:solidFill>
                  <a:srgbClr val="010101"/>
                </a:solidFill>
                <a:latin typeface="DIN Pro"/>
              </a:rPr>
              <a:t>mansub</a:t>
            </a:r>
            <a:r>
              <a:rPr lang="en-US" sz="2000" b="1" dirty="0">
                <a:solidFill>
                  <a:srgbClr val="010101"/>
                </a:solidFill>
                <a:latin typeface="DIN Pro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6993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451" y="1073917"/>
            <a:ext cx="847947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10101"/>
                </a:solidFill>
                <a:latin typeface="HelveticaNeueCyr"/>
              </a:rPr>
              <a:t>Har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inson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tarbiya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mahsuli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birgalikda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tabiat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tomonidan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ato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etilgan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tug‘ma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biologik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xususiyatlarga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Mazkur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biologik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xususiyatlar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fan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tilida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temperament deb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ataladi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Temperamentga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xos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sifatlar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keyinchalik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taraqqiyot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jarayonida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shakllanadigan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boshqa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xususiyatlarga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asos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Ya’ni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temperament —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shaxs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faoliyati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xulqining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o‘zgaruvchan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hamda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emotsional-hissiy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tomonlarini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aks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ettiruvchi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individual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xususiyatlar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majmuidir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Dunyodagi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insonlar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temperamentiga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ko‘ra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4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bo‘linadi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ulardan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mansubligingizni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bilasizmi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?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Fe’l-atvoringizning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nozik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qirralarini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-chi? U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holda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psixologiya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sizga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bu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borada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yordam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beradi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>
              <a:solidFill>
                <a:srgbClr val="010101"/>
              </a:solidFill>
              <a:latin typeface="HelveticaNeueCyr"/>
            </a:endParaRPr>
          </a:p>
          <a:p>
            <a:r>
              <a:rPr lang="en-US" b="1" dirty="0">
                <a:solidFill>
                  <a:srgbClr val="010101"/>
                </a:solidFill>
                <a:latin typeface="HelveticaNeueCyr"/>
              </a:rPr>
              <a:t>Test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yordamida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temperamentni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aniqlash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>
                <a:solidFill>
                  <a:srgbClr val="010101"/>
                </a:solidFill>
                <a:latin typeface="HelveticaNeueCyr"/>
              </a:rPr>
              <a:t>Berilgan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to‘rt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fikrdan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tanlab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jadvaldagi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o‘sha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harfga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(+),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qolganlariga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(-)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qo‘yiladi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Hamma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(10 ta)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fikrlardan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o‘zingizga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taalluqlisini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belgilaganingizdan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so‘ng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qaysi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qatorda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(+)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bo‘lsa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o‘sha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sizning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temperamentingiz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hisoblanadi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743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1672" y="0"/>
            <a:ext cx="868115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err="1">
                <a:solidFill>
                  <a:srgbClr val="010101"/>
                </a:solidFill>
                <a:latin typeface="HelveticaNeueCyr"/>
              </a:rPr>
              <a:t>Savollar</a:t>
            </a:r>
            <a:r>
              <a:rPr lang="en-US" sz="1200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b="1" dirty="0" err="1">
                <a:solidFill>
                  <a:srgbClr val="010101"/>
                </a:solidFill>
                <a:latin typeface="HelveticaNeueCyr"/>
              </a:rPr>
              <a:t>varaqasi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1.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kayfiyatingiz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tez-tez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o‘zgarib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turadi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xursandchilik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xafagarchilikka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aylanishi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mumkin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achchig‘ingizni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chiqarish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oson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doimo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xushchaqchaqsiz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shu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kayfiyatingiz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odamlarga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o‘tib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turadi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hamisha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kayfiyatingiz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achchig‘ingizni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chiqarish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mudom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kayfiyatingiz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yomon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sizni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kuldirish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2.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chaqqon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harakatchansiz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sekin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past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ovozda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gapirish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yoqadi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shoshilib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fikringizni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bildirishni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xohlaysiz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sekin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baland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ovozda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kam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harakat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gapirasiz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3. A — agar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yurishmasa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boshlagan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yo‘lingizdan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qaytmaysiz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boshqa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yo‘lni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izlaysiz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yurishmasa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tashlaysiz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boshqa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yo‘lni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izlaysiz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yurishmasa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tashlab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yuborasiz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yurishmasa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u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yodingizdan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chiqadi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davom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ettirasiz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4.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charchaysiz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ko‘p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oxirigacha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yetkazib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yutuq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bo‘ladigan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qanday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bajarasiz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ko‘pincha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faollik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5.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tanbehni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yoqtirmaysiz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bahslashasiz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tanbehni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jim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tinglaysiz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lekin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yana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xato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tanbehni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diqqat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tinglab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tuzatasiz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tanbehni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eshitib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lekin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bahslashmaysiz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936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743" y="274112"/>
            <a:ext cx="8915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10101"/>
                </a:solidFill>
                <a:latin typeface="HelveticaNeueCyr"/>
              </a:rPr>
              <a:t>6.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ishlashdan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oldin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reja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tuzib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keyin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agar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qiyinchilik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moslashasiz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(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shu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).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kirishasiz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lekin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keyin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tuzatasiz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boshlashdan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oldin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o‘ylaysiz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yoqmasa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ishlamaysiz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7.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qarorga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kelishdan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oldin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o‘ylaysiz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hayajonlanasiz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qarorga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kelishdan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oldin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o‘ylamaysiz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qarorga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kelishingiz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qarorga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kelasiz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8.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muloqotda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muloyim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taktikali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hozirjavobsiz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muloqotda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boshlovchi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chaqqonlikni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muloqotni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unchalik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xush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o‘zingiz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bo‘lsangiz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yolg‘izlikni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yomon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muloqot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uchun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doimo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kishi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izlaysiz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9.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xafachilikdan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qattiq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ranjiysiz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lekin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unutasiz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xafachilikdan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qattiq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ranjiysiz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unuta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olmaysiz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boshqalarga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bildirishni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yomon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xafachilikni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unuta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xafachilikni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optimistik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ravishda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qabul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unutasiz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10. A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hazilni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hazil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qilishni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B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hazilni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ko‘rasiz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faqat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eng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yaqin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kishingiz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V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bo‘lar-bo‘lmas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hazil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qilasiz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lekin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odamlar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buni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tushunmaydi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>
                <a:solidFill>
                  <a:srgbClr val="010101"/>
                </a:solidFill>
                <a:latin typeface="HelveticaNeueCyr"/>
              </a:rPr>
              <a:t>G —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hazil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qilishni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ham,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hazilni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unchalik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sz="1200" dirty="0" err="1">
                <a:solidFill>
                  <a:srgbClr val="010101"/>
                </a:solidFill>
                <a:latin typeface="HelveticaNeueCyr"/>
              </a:rPr>
              <a:t>yoqtirmaysiz</a:t>
            </a:r>
            <a:r>
              <a:rPr lang="en-US" sz="1200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200" b="1" dirty="0">
                <a:solidFill>
                  <a:srgbClr val="010101"/>
                </a:solidFill>
                <a:latin typeface="HelveticaNeueCyr"/>
              </a:rPr>
              <a:t>1 — </a:t>
            </a:r>
            <a:r>
              <a:rPr lang="en-US" sz="1200" b="1" dirty="0" err="1">
                <a:solidFill>
                  <a:srgbClr val="010101"/>
                </a:solidFill>
                <a:latin typeface="HelveticaNeueCyr"/>
              </a:rPr>
              <a:t>Xolerik</a:t>
            </a:r>
            <a:r>
              <a:rPr lang="en-US" sz="1200" b="1" dirty="0">
                <a:solidFill>
                  <a:srgbClr val="010101"/>
                </a:solidFill>
                <a:latin typeface="HelveticaNeueCyr"/>
              </a:rPr>
              <a:t>, 2 — </a:t>
            </a:r>
            <a:r>
              <a:rPr lang="en-US" sz="1200" b="1" dirty="0" err="1">
                <a:solidFill>
                  <a:srgbClr val="010101"/>
                </a:solidFill>
                <a:latin typeface="HelveticaNeueCyr"/>
              </a:rPr>
              <a:t>Sangvinik</a:t>
            </a:r>
            <a:r>
              <a:rPr lang="en-US" sz="1200" b="1" dirty="0">
                <a:solidFill>
                  <a:srgbClr val="010101"/>
                </a:solidFill>
                <a:latin typeface="HelveticaNeueCyr"/>
              </a:rPr>
              <a:t>, 3 — </a:t>
            </a:r>
            <a:r>
              <a:rPr lang="en-US" sz="1200" b="1" dirty="0" err="1">
                <a:solidFill>
                  <a:srgbClr val="010101"/>
                </a:solidFill>
                <a:latin typeface="HelveticaNeueCyr"/>
              </a:rPr>
              <a:t>Flegmatik</a:t>
            </a:r>
            <a:r>
              <a:rPr lang="en-US" sz="1200" b="1" dirty="0">
                <a:solidFill>
                  <a:srgbClr val="010101"/>
                </a:solidFill>
                <a:latin typeface="HelveticaNeueCyr"/>
              </a:rPr>
              <a:t>, 4 — </a:t>
            </a:r>
            <a:r>
              <a:rPr lang="en-US" sz="1200" b="1" dirty="0" err="1">
                <a:solidFill>
                  <a:srgbClr val="010101"/>
                </a:solidFill>
                <a:latin typeface="HelveticaNeueCyr"/>
              </a:rPr>
              <a:t>Melanxolik</a:t>
            </a:r>
            <a:r>
              <a:rPr lang="en-US" sz="1200" b="1" dirty="0" smtClean="0">
                <a:solidFill>
                  <a:srgbClr val="010101"/>
                </a:solidFill>
                <a:latin typeface="HelveticaNeueCyr"/>
              </a:rPr>
              <a:t>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69864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9229" y="371148"/>
            <a:ext cx="433694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Xolerik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 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— temperament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paydo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bo‘luvchi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kuchli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tuyg‘ular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zo‘r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ta’sirlanish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tajanglik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tuganmas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g‘ayrat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ko‘proq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harakatchanlik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aniq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imo-ishoralar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boy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mimika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xarakterlanadi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Sangvinik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 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—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paydo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bo‘luvchi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oson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almashinadigan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tuyg‘ular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farq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Sangvinik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uchun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xatti-harakatning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barqarorligi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xosdir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Flegmatik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 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— temperament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tuyg‘ularning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sust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paydo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xarakterlanadi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: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flegmatik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kishini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tinch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holatdan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olib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chiqish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oson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emas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u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harakat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gapirishda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shoshilmaydi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mimikasi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ifodali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harakatlari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sust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Melonxolik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 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— temperament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tuyg‘ularning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nisbatan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xilma-xil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bo‘lgani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holda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ularning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sekin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paydo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ajralib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turadi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: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tashqi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tomondan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tuyg‘ular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deyarli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ko‘zga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tashlanmaydi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: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melonxolik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kishini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narsa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bezovta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lekin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his-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tuyg‘ular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paydo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bo‘lganda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u,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odatda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chuqur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davomli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ancha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kuchli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Melonxolik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ko‘pincha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g‘amgin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kayfiyatda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yuradi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4778" y="0"/>
            <a:ext cx="4371622" cy="453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3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9486" y="155704"/>
            <a:ext cx="429985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10101"/>
                </a:solidFill>
                <a:latin typeface="HelveticaNeueCyr"/>
              </a:rPr>
              <a:t>I.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Xolerik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—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kuchli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barqaror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harakatchan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tip.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Qo‘nimsiz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shoshqaloq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bosishi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Chidamsiz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Muammolarda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keskin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to‘g‘ri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so‘z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Tashabbuskor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qarorga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O‘jar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Tortishuvda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topqir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goh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berilib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ketadi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goh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tashlab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qo‘yadi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Tavakkalchi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Kishilarga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saqlamaydi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xafa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So‘zlaganda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nutqi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ehtirosli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Tabiati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beqaror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qizishishga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moyil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Tajavuzkor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janjalchi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Kamchilik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nuqsonlarga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beshafqat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Yuz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ko‘rinishi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ochilib-sochilib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turgan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Masalaga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ta’sir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qobiliyatli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Doim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yangilikka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intiladi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Harakatlari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keskin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shiddatli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Maqsadga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erishishga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chidamli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Kayfiyati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o‘zgaruvchan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9363" y="402771"/>
            <a:ext cx="4449838" cy="386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7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514" y="0"/>
            <a:ext cx="514894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10101"/>
                </a:solidFill>
                <a:latin typeface="HelveticaNeueCyr"/>
              </a:rPr>
              <a:t>II.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Sangvinik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—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kuchli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barqaror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harakatchan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tip.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Xushchaqchaq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quvnoq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g‘ayratli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Ko‘pchilik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hollarda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boshlagan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oxiriga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yetkazmaydi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ortiqcha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baho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berishga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moyil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Yangilikni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egallashga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layoqatli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Qiziqishi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mayli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turg‘un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emas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Muvaffaqiyatsizlik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ko‘ngilsizlikni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yengil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o‘tkazadi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sharoitga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oson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moslashadi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qanday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zo‘r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qiziqish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kirishadi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qiziqtirmagan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soviydi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ikkinchi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oson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kirisha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mashaqqatli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qiynaladi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Jamoatchi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dilkash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ko‘ngilchan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Chidamli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So‘zlagan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nutqi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qattiq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aniq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imo-ishoralari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jonli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hamda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keskin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Murakkab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sharoitda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tuta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Hamma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vaqt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kayfiyati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tetik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uxlaydi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uyg‘onadi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Ko‘pchilik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hollarda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masalani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qilishda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xayolparast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shoshqaloq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Asosiy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masaladan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chetga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chiqishga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moyil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458" y="130630"/>
            <a:ext cx="3755572" cy="492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8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485" y="95964"/>
            <a:ext cx="4572000" cy="504753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10101"/>
                </a:solidFill>
                <a:latin typeface="HelveticaNeueCyr"/>
              </a:rPr>
              <a:t>III.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Flegmatik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—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kuchli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barqaror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kam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harakat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tip.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Sovuqqon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xotirjam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batartib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sharoitni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hisobga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Ehtiyotkor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andishali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Kutishga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chidamga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layoqatli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Kamgap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behuda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so‘zlashni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yoqtirmaydi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Gapirganda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nutqi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tekis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imo-ishorasiz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hayajonsiz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Chidamli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tuta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Boshlagan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oxiriga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yetkazadi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behuda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kuch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sarf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tartibi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rejimiga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qat’iy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amal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tuta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Maqtovlarga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befarq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saqlamaydi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kechirimli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qiziqish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muammolarida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hamma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vaqt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ikkinchi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moslashadi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Muomalasi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hammaga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Tartib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intizomni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ko‘radi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Yangi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sharoitga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qiyin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moslashadi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Chidamli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sabr-toqatli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Ko‘pchilik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hollarda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atrofidagi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voqea-hodisalarni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sezmay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255814"/>
            <a:ext cx="4702628" cy="428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6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5686" y="188361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10101"/>
                </a:solidFill>
                <a:latin typeface="HelveticaNeueCyr"/>
              </a:rPr>
              <a:t>IV.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Melanxolik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—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bo‘shang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b="1" dirty="0" err="1">
                <a:solidFill>
                  <a:srgbClr val="010101"/>
                </a:solidFill>
                <a:latin typeface="HelveticaNeueCyr"/>
              </a:rPr>
              <a:t>xayolparast</a:t>
            </a:r>
            <a:r>
              <a:rPr lang="en-US" b="1" dirty="0">
                <a:solidFill>
                  <a:srgbClr val="010101"/>
                </a:solidFill>
                <a:latin typeface="HelveticaNeueCyr"/>
              </a:rPr>
              <a:t> tip.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Tortinchoq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uyatchan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Yangi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sharoitda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yo‘qotib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qo‘yadi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Notanish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topisha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olmaydi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kuchi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imkoniyatlariga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ishonmaydi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Yolg‘izlikni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ko‘radi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Muvaffaqiyatsizliklarda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yo‘qotib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qo‘yadi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bo‘lishni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yaxshi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ko‘radi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charchaydi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So‘zlaganda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nutqi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kuchsiz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ba’zan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shivirlab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qoladi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Suhbatdoshining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xarakteriga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ilojsiz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ko‘nikadi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11.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Ta’sirchan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hatto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yig‘lashi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ham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mumkin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13.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atrofdagilarga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talabchan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14.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Gumonsirashga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maydakashlikka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moyil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15.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Gapga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ta’sirchan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o‘ziga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16.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Haddan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tashqari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tez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xafa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bo‘ladi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17.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Hech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kim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bilan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fikr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olishmaydi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Ko‘pchilikni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yoqtirmaydi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18.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Kamharakat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beso‘naqay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19.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Indamas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,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o‘ta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itoatkor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10101"/>
                </a:solidFill>
                <a:latin typeface="HelveticaNeueCyr"/>
              </a:rPr>
              <a:t>20.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Atrofdagilardan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o‘zi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uchun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kuyinish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va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yordam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 </a:t>
            </a:r>
            <a:r>
              <a:rPr lang="en-US" dirty="0" err="1">
                <a:solidFill>
                  <a:srgbClr val="010101"/>
                </a:solidFill>
                <a:latin typeface="HelveticaNeueCyr"/>
              </a:rPr>
              <a:t>kutadi</a:t>
            </a:r>
            <a:r>
              <a:rPr lang="en-US" dirty="0">
                <a:solidFill>
                  <a:srgbClr val="010101"/>
                </a:solidFill>
                <a:latin typeface="HelveticaNeueCyr"/>
              </a:rPr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106" y="188361"/>
            <a:ext cx="4443741" cy="433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9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4"/>
          <p:cNvSpPr txBox="1"/>
          <p:nvPr/>
        </p:nvSpPr>
        <p:spPr>
          <a:xfrm>
            <a:off x="1471448" y="189187"/>
            <a:ext cx="3247697" cy="62011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Cyrl-UZ" sz="2000" dirty="0" smtClean="0">
                <a:latin typeface="+mj-lt"/>
              </a:rPr>
              <a:t>-</a:t>
            </a:r>
            <a:r>
              <a:rPr lang="en-US" sz="2000" dirty="0" smtClean="0"/>
              <a:t> </a:t>
            </a:r>
            <a:r>
              <a:rPr lang="en-US" sz="2000" dirty="0" err="1" smtClean="0"/>
              <a:t>Ma’naviy</a:t>
            </a:r>
            <a:r>
              <a:rPr lang="en-US" sz="2000" dirty="0" smtClean="0"/>
              <a:t> </a:t>
            </a:r>
            <a:r>
              <a:rPr lang="en-US" sz="2000" dirty="0" err="1" smtClean="0"/>
              <a:t>yetuklik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 algn="ctr"/>
            <a:endParaRPr sz="1800" b="1" dirty="0">
              <a:latin typeface="+mj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75" name="Google Shape;175;p14"/>
          <p:cNvSpPr txBox="1"/>
          <p:nvPr/>
        </p:nvSpPr>
        <p:spPr>
          <a:xfrm>
            <a:off x="683047" y="1299991"/>
            <a:ext cx="2258456" cy="123388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Cyrl-UZ" sz="1800" b="1" dirty="0" smtClean="0">
                <a:latin typeface="+mj-lt"/>
              </a:rPr>
              <a:t>-</a:t>
            </a:r>
            <a:r>
              <a:rPr lang="en-US" sz="1800" dirty="0" smtClean="0"/>
              <a:t> </a:t>
            </a:r>
            <a:r>
              <a:rPr lang="en-US" sz="2000" dirty="0" err="1" smtClean="0"/>
              <a:t>Jamoalar</a:t>
            </a:r>
            <a:r>
              <a:rPr lang="en-US" sz="2000" dirty="0" smtClean="0"/>
              <a:t> </a:t>
            </a:r>
            <a:r>
              <a:rPr lang="en-US" sz="2000" dirty="0" err="1" smtClean="0"/>
              <a:t>o‘rtasida</a:t>
            </a:r>
            <a:r>
              <a:rPr lang="en-US" sz="2000" dirty="0" smtClean="0"/>
              <a:t> </a:t>
            </a:r>
            <a:r>
              <a:rPr lang="en-US" sz="2000" dirty="0" err="1" smtClean="0"/>
              <a:t>intizomni</a:t>
            </a:r>
            <a:r>
              <a:rPr lang="en-US" sz="2000" dirty="0" smtClean="0"/>
              <a:t> </a:t>
            </a:r>
            <a:r>
              <a:rPr lang="en-US" sz="2000" dirty="0" err="1" smtClean="0"/>
              <a:t>yo‘lga</a:t>
            </a:r>
            <a:r>
              <a:rPr lang="en-US" sz="2000" dirty="0" smtClean="0"/>
              <a:t> </a:t>
            </a:r>
            <a:r>
              <a:rPr lang="en-US" sz="2000" dirty="0" err="1" smtClean="0"/>
              <a:t>qo‘ya</a:t>
            </a:r>
            <a:r>
              <a:rPr lang="en-US" sz="2000" dirty="0" smtClean="0"/>
              <a:t> </a:t>
            </a:r>
            <a:r>
              <a:rPr lang="en-US" sz="2000" dirty="0" err="1" smtClean="0"/>
              <a:t>bilish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 algn="ctr"/>
            <a:endParaRPr sz="1800" b="1" dirty="0">
              <a:latin typeface="+mj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78" name="Google Shape;178;p14"/>
          <p:cNvSpPr txBox="1"/>
          <p:nvPr/>
        </p:nvSpPr>
        <p:spPr>
          <a:xfrm>
            <a:off x="5270067" y="189186"/>
            <a:ext cx="2970043" cy="62696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 err="1" smtClean="0"/>
              <a:t>Axloqiy</a:t>
            </a:r>
            <a:r>
              <a:rPr lang="en-US" sz="2000" dirty="0" smtClean="0"/>
              <a:t> </a:t>
            </a:r>
            <a:r>
              <a:rPr lang="en-US" sz="2000" dirty="0" err="1" smtClean="0"/>
              <a:t>yetuklik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 algn="ctr"/>
            <a:endParaRPr sz="1800" b="1" dirty="0">
              <a:latin typeface="+mj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80" name="Google Shape;180;p14"/>
          <p:cNvSpPr txBox="1"/>
          <p:nvPr/>
        </p:nvSpPr>
        <p:spPr>
          <a:xfrm>
            <a:off x="6544019" y="1222873"/>
            <a:ext cx="2431815" cy="128897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 err="1" smtClean="0"/>
              <a:t>Kishilarga</a:t>
            </a:r>
            <a:r>
              <a:rPr lang="en-US" sz="2000" dirty="0" smtClean="0"/>
              <a:t> </a:t>
            </a:r>
            <a:r>
              <a:rPr lang="en-US" sz="2000" dirty="0" err="1" smtClean="0"/>
              <a:t>nisbatan</a:t>
            </a:r>
            <a:r>
              <a:rPr lang="en-US" sz="2000" dirty="0" smtClean="0"/>
              <a:t> </a:t>
            </a:r>
            <a:r>
              <a:rPr lang="en-US" sz="2000" dirty="0" err="1" smtClean="0"/>
              <a:t>mehribon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e’tiborli</a:t>
            </a:r>
            <a:r>
              <a:rPr lang="en-US" sz="2000" dirty="0" smtClean="0"/>
              <a:t> </a:t>
            </a:r>
            <a:r>
              <a:rPr lang="en-US" sz="2000" dirty="0" err="1" smtClean="0"/>
              <a:t>bo‘lish</a:t>
            </a:r>
            <a:r>
              <a:rPr lang="en-US" sz="2000" dirty="0" smtClean="0"/>
              <a:t>;</a:t>
            </a:r>
            <a:endParaRPr sz="1800" dirty="0">
              <a:latin typeface="+mj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82" name="Google Shape;182;p14"/>
          <p:cNvSpPr txBox="1"/>
          <p:nvPr/>
        </p:nvSpPr>
        <p:spPr>
          <a:xfrm>
            <a:off x="2776251" y="3999122"/>
            <a:ext cx="4059172" cy="96948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Cyrl-UZ" sz="2000" dirty="0" smtClean="0">
                <a:latin typeface="+mj-lt"/>
                <a:cs typeface="Times New Roman" pitchFamily="18" charset="0"/>
              </a:rPr>
              <a:t>-</a:t>
            </a:r>
            <a:r>
              <a:rPr lang="en-US" sz="2000" dirty="0" smtClean="0"/>
              <a:t> </a:t>
            </a:r>
            <a:r>
              <a:rPr lang="en-US" sz="2000" dirty="0" err="1" smtClean="0"/>
              <a:t>Tashabbus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ilg‘orlikni</a:t>
            </a:r>
            <a:r>
              <a:rPr lang="en-US" sz="2000" dirty="0" smtClean="0"/>
              <a:t> </a:t>
            </a:r>
            <a:r>
              <a:rPr lang="en-US" sz="2000" dirty="0" err="1" smtClean="0"/>
              <a:t>qo‘llab</a:t>
            </a:r>
            <a:r>
              <a:rPr lang="en-US" sz="2000" dirty="0" smtClean="0"/>
              <a:t> - </a:t>
            </a:r>
            <a:r>
              <a:rPr lang="en-US" sz="2000" dirty="0" err="1" smtClean="0"/>
              <a:t>quvvatlash</a:t>
            </a:r>
            <a:r>
              <a:rPr lang="en-US" sz="2000" dirty="0" smtClean="0"/>
              <a:t> </a:t>
            </a:r>
            <a:r>
              <a:rPr lang="en-US" sz="2000" dirty="0" err="1" smtClean="0"/>
              <a:t>qobiliyati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 algn="ctr"/>
            <a:endParaRPr sz="1700" b="1" dirty="0">
              <a:latin typeface="+mj-lt"/>
              <a:ea typeface="Fira Sans"/>
              <a:cs typeface="Times New Roman" pitchFamily="18" charset="0"/>
              <a:sym typeface="Fira Sans"/>
            </a:endParaRPr>
          </a:p>
        </p:txBody>
      </p:sp>
      <p:grpSp>
        <p:nvGrpSpPr>
          <p:cNvPr id="2" name="Google Shape;183;p14"/>
          <p:cNvGrpSpPr/>
          <p:nvPr/>
        </p:nvGrpSpPr>
        <p:grpSpPr>
          <a:xfrm>
            <a:off x="8513869" y="219832"/>
            <a:ext cx="630131" cy="630131"/>
            <a:chOff x="6323089" y="1361318"/>
            <a:chExt cx="630131" cy="630131"/>
          </a:xfrm>
        </p:grpSpPr>
        <p:sp>
          <p:nvSpPr>
            <p:cNvPr id="184" name="Google Shape;184;p14"/>
            <p:cNvSpPr/>
            <p:nvPr/>
          </p:nvSpPr>
          <p:spPr>
            <a:xfrm>
              <a:off x="6332385" y="1406385"/>
              <a:ext cx="612392" cy="539652"/>
            </a:xfrm>
            <a:custGeom>
              <a:avLst/>
              <a:gdLst/>
              <a:ahLst/>
              <a:cxnLst/>
              <a:rect l="l" t="t" r="r" b="b"/>
              <a:pathLst>
                <a:path w="22992" h="20261" extrusionOk="0">
                  <a:moveTo>
                    <a:pt x="11488" y="0"/>
                  </a:moveTo>
                  <a:cubicBezTo>
                    <a:pt x="7517" y="0"/>
                    <a:pt x="3747" y="2363"/>
                    <a:pt x="2122" y="6258"/>
                  </a:cubicBezTo>
                  <a:cubicBezTo>
                    <a:pt x="0" y="11420"/>
                    <a:pt x="2439" y="17342"/>
                    <a:pt x="7601" y="19495"/>
                  </a:cubicBezTo>
                  <a:cubicBezTo>
                    <a:pt x="8872" y="20014"/>
                    <a:pt x="10186" y="20261"/>
                    <a:pt x="11478" y="20261"/>
                  </a:cubicBezTo>
                  <a:cubicBezTo>
                    <a:pt x="15465" y="20261"/>
                    <a:pt x="19236" y="17915"/>
                    <a:pt x="20838" y="14017"/>
                  </a:cubicBezTo>
                  <a:cubicBezTo>
                    <a:pt x="22992" y="8823"/>
                    <a:pt x="20522" y="2901"/>
                    <a:pt x="15360" y="779"/>
                  </a:cubicBezTo>
                  <a:cubicBezTo>
                    <a:pt x="14093" y="250"/>
                    <a:pt x="12780" y="0"/>
                    <a:pt x="11488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5" name="Google Shape;185;p14"/>
            <p:cNvSpPr/>
            <p:nvPr/>
          </p:nvSpPr>
          <p:spPr>
            <a:xfrm>
              <a:off x="6474935" y="1526642"/>
              <a:ext cx="326465" cy="299484"/>
            </a:xfrm>
            <a:custGeom>
              <a:avLst/>
              <a:gdLst/>
              <a:ahLst/>
              <a:cxnLst/>
              <a:rect l="l" t="t" r="r" b="b"/>
              <a:pathLst>
                <a:path w="12257" h="11244" extrusionOk="0">
                  <a:moveTo>
                    <a:pt x="3896" y="1838"/>
                  </a:moveTo>
                  <a:cubicBezTo>
                    <a:pt x="4371" y="1838"/>
                    <a:pt x="4782" y="1964"/>
                    <a:pt x="5099" y="2186"/>
                  </a:cubicBezTo>
                  <a:lnTo>
                    <a:pt x="5099" y="3136"/>
                  </a:lnTo>
                  <a:cubicBezTo>
                    <a:pt x="4972" y="3294"/>
                    <a:pt x="4909" y="3484"/>
                    <a:pt x="4909" y="3674"/>
                  </a:cubicBezTo>
                  <a:lnTo>
                    <a:pt x="4909" y="4498"/>
                  </a:lnTo>
                  <a:cubicBezTo>
                    <a:pt x="4909" y="4561"/>
                    <a:pt x="4909" y="4625"/>
                    <a:pt x="4941" y="4688"/>
                  </a:cubicBezTo>
                  <a:cubicBezTo>
                    <a:pt x="4941" y="4688"/>
                    <a:pt x="4941" y="4720"/>
                    <a:pt x="4941" y="4751"/>
                  </a:cubicBezTo>
                  <a:cubicBezTo>
                    <a:pt x="4972" y="4783"/>
                    <a:pt x="4972" y="4815"/>
                    <a:pt x="4972" y="4846"/>
                  </a:cubicBezTo>
                  <a:cubicBezTo>
                    <a:pt x="5036" y="4941"/>
                    <a:pt x="5099" y="5036"/>
                    <a:pt x="5226" y="5131"/>
                  </a:cubicBezTo>
                  <a:cubicBezTo>
                    <a:pt x="5226" y="5195"/>
                    <a:pt x="5226" y="5226"/>
                    <a:pt x="5257" y="5290"/>
                  </a:cubicBezTo>
                  <a:lnTo>
                    <a:pt x="5257" y="5321"/>
                  </a:lnTo>
                  <a:cubicBezTo>
                    <a:pt x="5289" y="5353"/>
                    <a:pt x="5289" y="5353"/>
                    <a:pt x="5289" y="5353"/>
                  </a:cubicBezTo>
                  <a:cubicBezTo>
                    <a:pt x="5289" y="5385"/>
                    <a:pt x="5289" y="5385"/>
                    <a:pt x="5289" y="5416"/>
                  </a:cubicBezTo>
                  <a:cubicBezTo>
                    <a:pt x="5321" y="5448"/>
                    <a:pt x="5321" y="5480"/>
                    <a:pt x="5352" y="5543"/>
                  </a:cubicBezTo>
                  <a:cubicBezTo>
                    <a:pt x="5352" y="5543"/>
                    <a:pt x="5352" y="5575"/>
                    <a:pt x="5352" y="5575"/>
                  </a:cubicBezTo>
                  <a:cubicBezTo>
                    <a:pt x="5384" y="5638"/>
                    <a:pt x="5384" y="5670"/>
                    <a:pt x="5416" y="5701"/>
                  </a:cubicBezTo>
                  <a:cubicBezTo>
                    <a:pt x="5416" y="5701"/>
                    <a:pt x="5416" y="5733"/>
                    <a:pt x="5416" y="5733"/>
                  </a:cubicBezTo>
                  <a:lnTo>
                    <a:pt x="5447" y="5765"/>
                  </a:lnTo>
                  <a:cubicBezTo>
                    <a:pt x="5447" y="5765"/>
                    <a:pt x="5447" y="5796"/>
                    <a:pt x="5447" y="5796"/>
                  </a:cubicBezTo>
                  <a:cubicBezTo>
                    <a:pt x="5479" y="5828"/>
                    <a:pt x="5479" y="5891"/>
                    <a:pt x="5511" y="5923"/>
                  </a:cubicBezTo>
                  <a:cubicBezTo>
                    <a:pt x="5511" y="5923"/>
                    <a:pt x="5511" y="5923"/>
                    <a:pt x="5511" y="5955"/>
                  </a:cubicBezTo>
                  <a:cubicBezTo>
                    <a:pt x="5542" y="5955"/>
                    <a:pt x="5542" y="5986"/>
                    <a:pt x="5574" y="6018"/>
                  </a:cubicBezTo>
                  <a:cubicBezTo>
                    <a:pt x="5574" y="6050"/>
                    <a:pt x="5606" y="6113"/>
                    <a:pt x="5637" y="6145"/>
                  </a:cubicBezTo>
                  <a:cubicBezTo>
                    <a:pt x="5637" y="6145"/>
                    <a:pt x="5637" y="6176"/>
                    <a:pt x="5669" y="6208"/>
                  </a:cubicBezTo>
                  <a:cubicBezTo>
                    <a:pt x="5701" y="6240"/>
                    <a:pt x="5732" y="6303"/>
                    <a:pt x="5732" y="6335"/>
                  </a:cubicBezTo>
                  <a:cubicBezTo>
                    <a:pt x="5732" y="6335"/>
                    <a:pt x="5764" y="6366"/>
                    <a:pt x="5764" y="6366"/>
                  </a:cubicBezTo>
                  <a:cubicBezTo>
                    <a:pt x="5796" y="6430"/>
                    <a:pt x="5859" y="6493"/>
                    <a:pt x="5891" y="6556"/>
                  </a:cubicBezTo>
                  <a:lnTo>
                    <a:pt x="5922" y="6588"/>
                  </a:lnTo>
                  <a:lnTo>
                    <a:pt x="5922" y="7285"/>
                  </a:lnTo>
                  <a:cubicBezTo>
                    <a:pt x="5922" y="7475"/>
                    <a:pt x="5827" y="7665"/>
                    <a:pt x="5637" y="7760"/>
                  </a:cubicBezTo>
                  <a:lnTo>
                    <a:pt x="5099" y="8045"/>
                  </a:lnTo>
                  <a:lnTo>
                    <a:pt x="5004" y="8045"/>
                  </a:lnTo>
                  <a:lnTo>
                    <a:pt x="4972" y="8108"/>
                  </a:lnTo>
                  <a:lnTo>
                    <a:pt x="3832" y="8742"/>
                  </a:lnTo>
                  <a:cubicBezTo>
                    <a:pt x="3230" y="9090"/>
                    <a:pt x="2850" y="9692"/>
                    <a:pt x="2850" y="10357"/>
                  </a:cubicBezTo>
                  <a:lnTo>
                    <a:pt x="2850" y="10832"/>
                  </a:lnTo>
                  <a:lnTo>
                    <a:pt x="412" y="10832"/>
                  </a:lnTo>
                  <a:lnTo>
                    <a:pt x="412" y="10452"/>
                  </a:lnTo>
                  <a:cubicBezTo>
                    <a:pt x="412" y="10008"/>
                    <a:pt x="665" y="9597"/>
                    <a:pt x="1045" y="9375"/>
                  </a:cubicBezTo>
                  <a:lnTo>
                    <a:pt x="2407" y="8520"/>
                  </a:lnTo>
                  <a:cubicBezTo>
                    <a:pt x="2692" y="8393"/>
                    <a:pt x="2850" y="8108"/>
                    <a:pt x="2850" y="7791"/>
                  </a:cubicBezTo>
                  <a:lnTo>
                    <a:pt x="2850" y="7063"/>
                  </a:lnTo>
                  <a:lnTo>
                    <a:pt x="2787" y="7000"/>
                  </a:lnTo>
                  <a:cubicBezTo>
                    <a:pt x="2787" y="7000"/>
                    <a:pt x="2249" y="6493"/>
                    <a:pt x="2090" y="5796"/>
                  </a:cubicBezTo>
                  <a:lnTo>
                    <a:pt x="2059" y="5701"/>
                  </a:lnTo>
                  <a:lnTo>
                    <a:pt x="1995" y="5670"/>
                  </a:lnTo>
                  <a:cubicBezTo>
                    <a:pt x="1900" y="5606"/>
                    <a:pt x="1837" y="5511"/>
                    <a:pt x="1837" y="5385"/>
                  </a:cubicBezTo>
                  <a:lnTo>
                    <a:pt x="1837" y="4688"/>
                  </a:lnTo>
                  <a:cubicBezTo>
                    <a:pt x="1837" y="4593"/>
                    <a:pt x="1900" y="4530"/>
                    <a:pt x="1995" y="4435"/>
                  </a:cubicBezTo>
                  <a:lnTo>
                    <a:pt x="2059" y="4371"/>
                  </a:lnTo>
                  <a:lnTo>
                    <a:pt x="2059" y="3294"/>
                  </a:lnTo>
                  <a:cubicBezTo>
                    <a:pt x="2059" y="3231"/>
                    <a:pt x="2154" y="1838"/>
                    <a:pt x="3896" y="1838"/>
                  </a:cubicBezTo>
                  <a:close/>
                  <a:moveTo>
                    <a:pt x="7569" y="413"/>
                  </a:moveTo>
                  <a:cubicBezTo>
                    <a:pt x="8361" y="413"/>
                    <a:pt x="8931" y="634"/>
                    <a:pt x="9279" y="1014"/>
                  </a:cubicBezTo>
                  <a:cubicBezTo>
                    <a:pt x="9659" y="1458"/>
                    <a:pt x="9596" y="2028"/>
                    <a:pt x="9596" y="2028"/>
                  </a:cubicBezTo>
                  <a:lnTo>
                    <a:pt x="9596" y="3326"/>
                  </a:lnTo>
                  <a:lnTo>
                    <a:pt x="9659" y="3389"/>
                  </a:lnTo>
                  <a:cubicBezTo>
                    <a:pt x="9754" y="3484"/>
                    <a:pt x="9818" y="3579"/>
                    <a:pt x="9818" y="3706"/>
                  </a:cubicBezTo>
                  <a:lnTo>
                    <a:pt x="9818" y="4530"/>
                  </a:lnTo>
                  <a:cubicBezTo>
                    <a:pt x="9818" y="4688"/>
                    <a:pt x="9691" y="4846"/>
                    <a:pt x="9533" y="4910"/>
                  </a:cubicBezTo>
                  <a:lnTo>
                    <a:pt x="9406" y="4941"/>
                  </a:lnTo>
                  <a:lnTo>
                    <a:pt x="9374" y="5036"/>
                  </a:lnTo>
                  <a:cubicBezTo>
                    <a:pt x="9248" y="5448"/>
                    <a:pt x="9058" y="5860"/>
                    <a:pt x="8804" y="6208"/>
                  </a:cubicBezTo>
                  <a:cubicBezTo>
                    <a:pt x="8741" y="6303"/>
                    <a:pt x="8678" y="6366"/>
                    <a:pt x="8646" y="6430"/>
                  </a:cubicBezTo>
                  <a:lnTo>
                    <a:pt x="8583" y="6493"/>
                  </a:lnTo>
                  <a:lnTo>
                    <a:pt x="8583" y="7316"/>
                  </a:lnTo>
                  <a:cubicBezTo>
                    <a:pt x="8583" y="7696"/>
                    <a:pt x="8773" y="8013"/>
                    <a:pt x="9121" y="8171"/>
                  </a:cubicBezTo>
                  <a:lnTo>
                    <a:pt x="11053" y="9153"/>
                  </a:lnTo>
                  <a:cubicBezTo>
                    <a:pt x="11559" y="9407"/>
                    <a:pt x="11844" y="9882"/>
                    <a:pt x="11844" y="10420"/>
                  </a:cubicBezTo>
                  <a:lnTo>
                    <a:pt x="11844" y="10832"/>
                  </a:lnTo>
                  <a:lnTo>
                    <a:pt x="3262" y="10832"/>
                  </a:lnTo>
                  <a:lnTo>
                    <a:pt x="3262" y="10388"/>
                  </a:lnTo>
                  <a:cubicBezTo>
                    <a:pt x="3262" y="9850"/>
                    <a:pt x="3547" y="9375"/>
                    <a:pt x="4022" y="9122"/>
                  </a:cubicBezTo>
                  <a:lnTo>
                    <a:pt x="5859" y="8108"/>
                  </a:lnTo>
                  <a:cubicBezTo>
                    <a:pt x="6144" y="7950"/>
                    <a:pt x="6334" y="7633"/>
                    <a:pt x="6334" y="7285"/>
                  </a:cubicBezTo>
                  <a:lnTo>
                    <a:pt x="6334" y="6461"/>
                  </a:lnTo>
                  <a:lnTo>
                    <a:pt x="6302" y="6430"/>
                  </a:lnTo>
                  <a:lnTo>
                    <a:pt x="6302" y="6398"/>
                  </a:lnTo>
                  <a:cubicBezTo>
                    <a:pt x="6302" y="6398"/>
                    <a:pt x="6271" y="6398"/>
                    <a:pt x="6271" y="6366"/>
                  </a:cubicBezTo>
                  <a:lnTo>
                    <a:pt x="6239" y="6366"/>
                  </a:lnTo>
                  <a:cubicBezTo>
                    <a:pt x="6239" y="6335"/>
                    <a:pt x="6239" y="6335"/>
                    <a:pt x="6207" y="6303"/>
                  </a:cubicBezTo>
                  <a:cubicBezTo>
                    <a:pt x="6176" y="6271"/>
                    <a:pt x="6144" y="6208"/>
                    <a:pt x="6112" y="6145"/>
                  </a:cubicBezTo>
                  <a:cubicBezTo>
                    <a:pt x="6081" y="6113"/>
                    <a:pt x="6049" y="6081"/>
                    <a:pt x="6049" y="6050"/>
                  </a:cubicBezTo>
                  <a:lnTo>
                    <a:pt x="6017" y="6050"/>
                  </a:lnTo>
                  <a:cubicBezTo>
                    <a:pt x="5986" y="5955"/>
                    <a:pt x="5922" y="5860"/>
                    <a:pt x="5891" y="5765"/>
                  </a:cubicBezTo>
                  <a:cubicBezTo>
                    <a:pt x="5859" y="5733"/>
                    <a:pt x="5827" y="5670"/>
                    <a:pt x="5796" y="5606"/>
                  </a:cubicBezTo>
                  <a:lnTo>
                    <a:pt x="5796" y="5575"/>
                  </a:lnTo>
                  <a:cubicBezTo>
                    <a:pt x="5796" y="5575"/>
                    <a:pt x="5764" y="5543"/>
                    <a:pt x="5764" y="5511"/>
                  </a:cubicBezTo>
                  <a:cubicBezTo>
                    <a:pt x="5764" y="5511"/>
                    <a:pt x="5764" y="5480"/>
                    <a:pt x="5764" y="5480"/>
                  </a:cubicBezTo>
                  <a:cubicBezTo>
                    <a:pt x="5732" y="5448"/>
                    <a:pt x="5732" y="5416"/>
                    <a:pt x="5701" y="5385"/>
                  </a:cubicBezTo>
                  <a:cubicBezTo>
                    <a:pt x="5701" y="5353"/>
                    <a:pt x="5669" y="5290"/>
                    <a:pt x="5669" y="5226"/>
                  </a:cubicBezTo>
                  <a:lnTo>
                    <a:pt x="5637" y="5195"/>
                  </a:lnTo>
                  <a:cubicBezTo>
                    <a:pt x="5637" y="5163"/>
                    <a:pt x="5637" y="5163"/>
                    <a:pt x="5637" y="5163"/>
                  </a:cubicBezTo>
                  <a:cubicBezTo>
                    <a:pt x="5637" y="5100"/>
                    <a:pt x="5606" y="5036"/>
                    <a:pt x="5606" y="4973"/>
                  </a:cubicBezTo>
                  <a:lnTo>
                    <a:pt x="5574" y="4910"/>
                  </a:lnTo>
                  <a:lnTo>
                    <a:pt x="5511" y="4846"/>
                  </a:lnTo>
                  <a:cubicBezTo>
                    <a:pt x="5384" y="4783"/>
                    <a:pt x="5321" y="4656"/>
                    <a:pt x="5321" y="4498"/>
                  </a:cubicBezTo>
                  <a:lnTo>
                    <a:pt x="5321" y="3706"/>
                  </a:lnTo>
                  <a:cubicBezTo>
                    <a:pt x="5321" y="3579"/>
                    <a:pt x="5352" y="3484"/>
                    <a:pt x="5447" y="3389"/>
                  </a:cubicBezTo>
                  <a:lnTo>
                    <a:pt x="5511" y="3326"/>
                  </a:lnTo>
                  <a:lnTo>
                    <a:pt x="5511" y="1996"/>
                  </a:lnTo>
                  <a:cubicBezTo>
                    <a:pt x="5511" y="1838"/>
                    <a:pt x="5511" y="1394"/>
                    <a:pt x="5827" y="1014"/>
                  </a:cubicBezTo>
                  <a:cubicBezTo>
                    <a:pt x="6176" y="634"/>
                    <a:pt x="6746" y="413"/>
                    <a:pt x="7569" y="413"/>
                  </a:cubicBezTo>
                  <a:close/>
                  <a:moveTo>
                    <a:pt x="7569" y="1"/>
                  </a:moveTo>
                  <a:cubicBezTo>
                    <a:pt x="6651" y="1"/>
                    <a:pt x="5954" y="254"/>
                    <a:pt x="5542" y="729"/>
                  </a:cubicBezTo>
                  <a:cubicBezTo>
                    <a:pt x="5257" y="1046"/>
                    <a:pt x="5131" y="1426"/>
                    <a:pt x="5131" y="1711"/>
                  </a:cubicBezTo>
                  <a:cubicBezTo>
                    <a:pt x="4782" y="1521"/>
                    <a:pt x="4339" y="1426"/>
                    <a:pt x="3896" y="1426"/>
                  </a:cubicBezTo>
                  <a:cubicBezTo>
                    <a:pt x="1774" y="1426"/>
                    <a:pt x="1647" y="3231"/>
                    <a:pt x="1647" y="3263"/>
                  </a:cubicBezTo>
                  <a:lnTo>
                    <a:pt x="1647" y="4213"/>
                  </a:lnTo>
                  <a:cubicBezTo>
                    <a:pt x="1520" y="4340"/>
                    <a:pt x="1425" y="4530"/>
                    <a:pt x="1425" y="4688"/>
                  </a:cubicBezTo>
                  <a:lnTo>
                    <a:pt x="1425" y="5385"/>
                  </a:lnTo>
                  <a:cubicBezTo>
                    <a:pt x="1425" y="5606"/>
                    <a:pt x="1520" y="5828"/>
                    <a:pt x="1710" y="5955"/>
                  </a:cubicBezTo>
                  <a:cubicBezTo>
                    <a:pt x="1869" y="6588"/>
                    <a:pt x="2280" y="7063"/>
                    <a:pt x="2439" y="7253"/>
                  </a:cubicBezTo>
                  <a:lnTo>
                    <a:pt x="2439" y="7791"/>
                  </a:lnTo>
                  <a:cubicBezTo>
                    <a:pt x="2439" y="7950"/>
                    <a:pt x="2344" y="8108"/>
                    <a:pt x="2217" y="8203"/>
                  </a:cubicBezTo>
                  <a:lnTo>
                    <a:pt x="855" y="9027"/>
                  </a:lnTo>
                  <a:cubicBezTo>
                    <a:pt x="317" y="9312"/>
                    <a:pt x="0" y="9882"/>
                    <a:pt x="0" y="10452"/>
                  </a:cubicBezTo>
                  <a:lnTo>
                    <a:pt x="0" y="11243"/>
                  </a:lnTo>
                  <a:lnTo>
                    <a:pt x="12256" y="11243"/>
                  </a:lnTo>
                  <a:lnTo>
                    <a:pt x="12256" y="10420"/>
                  </a:lnTo>
                  <a:cubicBezTo>
                    <a:pt x="12256" y="9723"/>
                    <a:pt x="11876" y="9090"/>
                    <a:pt x="11243" y="8773"/>
                  </a:cubicBezTo>
                  <a:lnTo>
                    <a:pt x="9279" y="7791"/>
                  </a:lnTo>
                  <a:cubicBezTo>
                    <a:pt x="9121" y="7696"/>
                    <a:pt x="8994" y="7506"/>
                    <a:pt x="8994" y="7316"/>
                  </a:cubicBezTo>
                  <a:lnTo>
                    <a:pt x="8994" y="6620"/>
                  </a:lnTo>
                  <a:cubicBezTo>
                    <a:pt x="9058" y="6556"/>
                    <a:pt x="9089" y="6493"/>
                    <a:pt x="9153" y="6430"/>
                  </a:cubicBezTo>
                  <a:cubicBezTo>
                    <a:pt x="9406" y="6081"/>
                    <a:pt x="9596" y="5670"/>
                    <a:pt x="9754" y="5226"/>
                  </a:cubicBezTo>
                  <a:cubicBezTo>
                    <a:pt x="10039" y="5100"/>
                    <a:pt x="10229" y="4815"/>
                    <a:pt x="10229" y="4498"/>
                  </a:cubicBezTo>
                  <a:lnTo>
                    <a:pt x="10229" y="3674"/>
                  </a:lnTo>
                  <a:cubicBezTo>
                    <a:pt x="10229" y="3484"/>
                    <a:pt x="10134" y="3294"/>
                    <a:pt x="10008" y="3136"/>
                  </a:cubicBezTo>
                  <a:lnTo>
                    <a:pt x="10008" y="2059"/>
                  </a:lnTo>
                  <a:cubicBezTo>
                    <a:pt x="10039" y="1964"/>
                    <a:pt x="10071" y="1268"/>
                    <a:pt x="9596" y="729"/>
                  </a:cubicBezTo>
                  <a:cubicBezTo>
                    <a:pt x="9153" y="254"/>
                    <a:pt x="8488" y="1"/>
                    <a:pt x="7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6" name="Google Shape;186;p14"/>
            <p:cNvSpPr/>
            <p:nvPr/>
          </p:nvSpPr>
          <p:spPr>
            <a:xfrm>
              <a:off x="6533133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1"/>
                  </a:moveTo>
                  <a:cubicBezTo>
                    <a:pt x="14473" y="17989"/>
                    <a:pt x="15772" y="15044"/>
                    <a:pt x="15772" y="11813"/>
                  </a:cubicBezTo>
                  <a:cubicBezTo>
                    <a:pt x="15772" y="5289"/>
                    <a:pt x="10483" y="1"/>
                    <a:pt x="3959" y="1"/>
                  </a:cubicBezTo>
                  <a:cubicBezTo>
                    <a:pt x="2566" y="1"/>
                    <a:pt x="1235" y="254"/>
                    <a:pt x="0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87" name="Google Shape;187;p14"/>
            <p:cNvSpPr/>
            <p:nvPr/>
          </p:nvSpPr>
          <p:spPr>
            <a:xfrm>
              <a:off x="6323089" y="1446524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6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3" name="Google Shape;210;p14"/>
          <p:cNvGrpSpPr/>
          <p:nvPr/>
        </p:nvGrpSpPr>
        <p:grpSpPr>
          <a:xfrm>
            <a:off x="0" y="2954042"/>
            <a:ext cx="630104" cy="630131"/>
            <a:chOff x="2190776" y="3637093"/>
            <a:chExt cx="630104" cy="630131"/>
          </a:xfrm>
        </p:grpSpPr>
        <p:sp>
          <p:nvSpPr>
            <p:cNvPr id="211" name="Google Shape;211;p14"/>
            <p:cNvSpPr/>
            <p:nvPr/>
          </p:nvSpPr>
          <p:spPr>
            <a:xfrm>
              <a:off x="2236321" y="3682639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1"/>
                  </a:moveTo>
                  <a:cubicBezTo>
                    <a:pt x="4529" y="1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1"/>
                    <a:pt x="1010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2" name="Google Shape;212;p14"/>
            <p:cNvSpPr/>
            <p:nvPr/>
          </p:nvSpPr>
          <p:spPr>
            <a:xfrm>
              <a:off x="2343447" y="3828572"/>
              <a:ext cx="308753" cy="247173"/>
            </a:xfrm>
            <a:custGeom>
              <a:avLst/>
              <a:gdLst/>
              <a:ahLst/>
              <a:cxnLst/>
              <a:rect l="l" t="t" r="r" b="b"/>
              <a:pathLst>
                <a:path w="11592" h="9280" extrusionOk="0">
                  <a:moveTo>
                    <a:pt x="11211" y="380"/>
                  </a:moveTo>
                  <a:lnTo>
                    <a:pt x="11211" y="6176"/>
                  </a:lnTo>
                  <a:lnTo>
                    <a:pt x="3104" y="6176"/>
                  </a:lnTo>
                  <a:lnTo>
                    <a:pt x="3104" y="380"/>
                  </a:lnTo>
                  <a:close/>
                  <a:moveTo>
                    <a:pt x="2692" y="1742"/>
                  </a:moveTo>
                  <a:lnTo>
                    <a:pt x="2692" y="6556"/>
                  </a:lnTo>
                  <a:lnTo>
                    <a:pt x="9849" y="6556"/>
                  </a:lnTo>
                  <a:lnTo>
                    <a:pt x="9849" y="7537"/>
                  </a:lnTo>
                  <a:lnTo>
                    <a:pt x="1742" y="7537"/>
                  </a:lnTo>
                  <a:lnTo>
                    <a:pt x="1742" y="1742"/>
                  </a:lnTo>
                  <a:close/>
                  <a:moveTo>
                    <a:pt x="1362" y="3104"/>
                  </a:moveTo>
                  <a:lnTo>
                    <a:pt x="1362" y="7918"/>
                  </a:lnTo>
                  <a:lnTo>
                    <a:pt x="8487" y="7918"/>
                  </a:lnTo>
                  <a:lnTo>
                    <a:pt x="8487" y="8899"/>
                  </a:lnTo>
                  <a:lnTo>
                    <a:pt x="380" y="8899"/>
                  </a:lnTo>
                  <a:lnTo>
                    <a:pt x="380" y="3104"/>
                  </a:lnTo>
                  <a:close/>
                  <a:moveTo>
                    <a:pt x="2692" y="0"/>
                  </a:moveTo>
                  <a:lnTo>
                    <a:pt x="2692" y="1362"/>
                  </a:lnTo>
                  <a:lnTo>
                    <a:pt x="1362" y="1362"/>
                  </a:lnTo>
                  <a:lnTo>
                    <a:pt x="1362" y="2692"/>
                  </a:lnTo>
                  <a:lnTo>
                    <a:pt x="0" y="2692"/>
                  </a:lnTo>
                  <a:lnTo>
                    <a:pt x="0" y="9279"/>
                  </a:lnTo>
                  <a:lnTo>
                    <a:pt x="8899" y="9279"/>
                  </a:lnTo>
                  <a:lnTo>
                    <a:pt x="8899" y="7918"/>
                  </a:lnTo>
                  <a:lnTo>
                    <a:pt x="10229" y="7918"/>
                  </a:lnTo>
                  <a:lnTo>
                    <a:pt x="10229" y="6556"/>
                  </a:lnTo>
                  <a:lnTo>
                    <a:pt x="11591" y="6556"/>
                  </a:lnTo>
                  <a:lnTo>
                    <a:pt x="115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3" name="Google Shape;213;p14"/>
            <p:cNvSpPr/>
            <p:nvPr/>
          </p:nvSpPr>
          <p:spPr>
            <a:xfrm>
              <a:off x="2190776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4"/>
                    <a:pt x="15771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4" name="Google Shape;214;p14"/>
            <p:cNvSpPr/>
            <p:nvPr/>
          </p:nvSpPr>
          <p:spPr>
            <a:xfrm>
              <a:off x="2505388" y="37222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5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4" name="Google Shape;215;p14"/>
          <p:cNvGrpSpPr/>
          <p:nvPr/>
        </p:nvGrpSpPr>
        <p:grpSpPr>
          <a:xfrm>
            <a:off x="0" y="1660913"/>
            <a:ext cx="630104" cy="630104"/>
            <a:chOff x="2190776" y="2499219"/>
            <a:chExt cx="630104" cy="630104"/>
          </a:xfrm>
        </p:grpSpPr>
        <p:sp>
          <p:nvSpPr>
            <p:cNvPr id="216" name="Google Shape;216;p14"/>
            <p:cNvSpPr/>
            <p:nvPr/>
          </p:nvSpPr>
          <p:spPr>
            <a:xfrm>
              <a:off x="2236321" y="2522731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0"/>
                  </a:moveTo>
                  <a:cubicBezTo>
                    <a:pt x="4529" y="0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0"/>
                    <a:pt x="10103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7" name="Google Shape;217;p14"/>
            <p:cNvSpPr/>
            <p:nvPr/>
          </p:nvSpPr>
          <p:spPr>
            <a:xfrm>
              <a:off x="2434539" y="2737069"/>
              <a:ext cx="91118" cy="91118"/>
            </a:xfrm>
            <a:custGeom>
              <a:avLst/>
              <a:gdLst/>
              <a:ahLst/>
              <a:cxnLst/>
              <a:rect l="l" t="t" r="r" b="b"/>
              <a:pathLst>
                <a:path w="3421" h="3421" extrusionOk="0"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521"/>
                  </a:lnTo>
                  <a:lnTo>
                    <a:pt x="222" y="1521"/>
                  </a:lnTo>
                  <a:cubicBezTo>
                    <a:pt x="95" y="1521"/>
                    <a:pt x="0" y="1616"/>
                    <a:pt x="0" y="1711"/>
                  </a:cubicBezTo>
                  <a:cubicBezTo>
                    <a:pt x="0" y="1838"/>
                    <a:pt x="95" y="1933"/>
                    <a:pt x="222" y="1933"/>
                  </a:cubicBezTo>
                  <a:lnTo>
                    <a:pt x="1489" y="1933"/>
                  </a:lnTo>
                  <a:lnTo>
                    <a:pt x="1489" y="3231"/>
                  </a:lnTo>
                  <a:cubicBezTo>
                    <a:pt x="1489" y="3326"/>
                    <a:pt x="1584" y="3421"/>
                    <a:pt x="1711" y="3421"/>
                  </a:cubicBezTo>
                  <a:cubicBezTo>
                    <a:pt x="1837" y="3421"/>
                    <a:pt x="1932" y="3326"/>
                    <a:pt x="1932" y="3231"/>
                  </a:cubicBezTo>
                  <a:lnTo>
                    <a:pt x="1932" y="1933"/>
                  </a:lnTo>
                  <a:lnTo>
                    <a:pt x="3199" y="1933"/>
                  </a:lnTo>
                  <a:cubicBezTo>
                    <a:pt x="3326" y="1933"/>
                    <a:pt x="3421" y="1838"/>
                    <a:pt x="3421" y="1711"/>
                  </a:cubicBezTo>
                  <a:cubicBezTo>
                    <a:pt x="3421" y="1616"/>
                    <a:pt x="3326" y="1521"/>
                    <a:pt x="3199" y="1521"/>
                  </a:cubicBezTo>
                  <a:lnTo>
                    <a:pt x="1932" y="1521"/>
                  </a:lnTo>
                  <a:lnTo>
                    <a:pt x="1932" y="222"/>
                  </a:lnTo>
                  <a:cubicBezTo>
                    <a:pt x="1932" y="96"/>
                    <a:pt x="1837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8" name="Google Shape;218;p14"/>
            <p:cNvSpPr/>
            <p:nvPr/>
          </p:nvSpPr>
          <p:spPr>
            <a:xfrm>
              <a:off x="2360307" y="2662838"/>
              <a:ext cx="291893" cy="302014"/>
            </a:xfrm>
            <a:custGeom>
              <a:avLst/>
              <a:gdLst/>
              <a:ahLst/>
              <a:cxnLst/>
              <a:rect l="l" t="t" r="r" b="b"/>
              <a:pathLst>
                <a:path w="10959" h="11339" extrusionOk="0">
                  <a:moveTo>
                    <a:pt x="4498" y="444"/>
                  </a:moveTo>
                  <a:cubicBezTo>
                    <a:pt x="6746" y="444"/>
                    <a:pt x="8583" y="2249"/>
                    <a:pt x="8583" y="4498"/>
                  </a:cubicBezTo>
                  <a:cubicBezTo>
                    <a:pt x="8583" y="6746"/>
                    <a:pt x="6746" y="8583"/>
                    <a:pt x="4498" y="8583"/>
                  </a:cubicBezTo>
                  <a:cubicBezTo>
                    <a:pt x="2249" y="8583"/>
                    <a:pt x="444" y="6746"/>
                    <a:pt x="444" y="4498"/>
                  </a:cubicBezTo>
                  <a:cubicBezTo>
                    <a:pt x="444" y="2249"/>
                    <a:pt x="2249" y="444"/>
                    <a:pt x="4498" y="444"/>
                  </a:cubicBezTo>
                  <a:close/>
                  <a:moveTo>
                    <a:pt x="4498" y="1"/>
                  </a:moveTo>
                  <a:cubicBezTo>
                    <a:pt x="2027" y="1"/>
                    <a:pt x="1" y="2028"/>
                    <a:pt x="1" y="4498"/>
                  </a:cubicBezTo>
                  <a:cubicBezTo>
                    <a:pt x="1" y="7000"/>
                    <a:pt x="2027" y="8995"/>
                    <a:pt x="4498" y="8995"/>
                  </a:cubicBezTo>
                  <a:cubicBezTo>
                    <a:pt x="5574" y="8995"/>
                    <a:pt x="6588" y="8615"/>
                    <a:pt x="7379" y="7981"/>
                  </a:cubicBezTo>
                  <a:lnTo>
                    <a:pt x="10546" y="11275"/>
                  </a:lnTo>
                  <a:cubicBezTo>
                    <a:pt x="10610" y="11338"/>
                    <a:pt x="10641" y="11338"/>
                    <a:pt x="10705" y="11338"/>
                  </a:cubicBezTo>
                  <a:cubicBezTo>
                    <a:pt x="10768" y="11338"/>
                    <a:pt x="10831" y="11338"/>
                    <a:pt x="10863" y="11275"/>
                  </a:cubicBezTo>
                  <a:cubicBezTo>
                    <a:pt x="10958" y="11212"/>
                    <a:pt x="10958" y="11085"/>
                    <a:pt x="10863" y="10990"/>
                  </a:cubicBezTo>
                  <a:lnTo>
                    <a:pt x="7696" y="7696"/>
                  </a:lnTo>
                  <a:cubicBezTo>
                    <a:pt x="8488" y="6873"/>
                    <a:pt x="8995" y="5733"/>
                    <a:pt x="8995" y="4498"/>
                  </a:cubicBezTo>
                  <a:cubicBezTo>
                    <a:pt x="8995" y="2028"/>
                    <a:pt x="6968" y="1"/>
                    <a:pt x="44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19" name="Google Shape;219;p14"/>
            <p:cNvSpPr/>
            <p:nvPr/>
          </p:nvSpPr>
          <p:spPr>
            <a:xfrm>
              <a:off x="2190776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3"/>
                    <a:pt x="15771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0" name="Google Shape;220;p14"/>
            <p:cNvSpPr/>
            <p:nvPr/>
          </p:nvSpPr>
          <p:spPr>
            <a:xfrm>
              <a:off x="2505388" y="25843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1"/>
                  </a:moveTo>
                  <a:cubicBezTo>
                    <a:pt x="10388" y="2154"/>
                    <a:pt x="11845" y="5226"/>
                    <a:pt x="11845" y="8615"/>
                  </a:cubicBezTo>
                  <a:cubicBezTo>
                    <a:pt x="11845" y="15138"/>
                    <a:pt x="6556" y="20459"/>
                    <a:pt x="1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5" name="Google Shape;221;p14"/>
          <p:cNvGrpSpPr/>
          <p:nvPr/>
        </p:nvGrpSpPr>
        <p:grpSpPr>
          <a:xfrm>
            <a:off x="2007476" y="789436"/>
            <a:ext cx="5202621" cy="4354064"/>
            <a:chOff x="2820853" y="1403508"/>
            <a:chExt cx="3502263" cy="2951424"/>
          </a:xfrm>
        </p:grpSpPr>
        <p:sp>
          <p:nvSpPr>
            <p:cNvPr id="222" name="Google Shape;222;p14"/>
            <p:cNvSpPr/>
            <p:nvPr/>
          </p:nvSpPr>
          <p:spPr>
            <a:xfrm>
              <a:off x="2942335" y="1403508"/>
              <a:ext cx="3260177" cy="2951424"/>
            </a:xfrm>
            <a:custGeom>
              <a:avLst/>
              <a:gdLst/>
              <a:ahLst/>
              <a:cxnLst/>
              <a:rect l="l" t="t" r="r" b="b"/>
              <a:pathLst>
                <a:path w="122402" h="110810" fill="none" extrusionOk="0">
                  <a:moveTo>
                    <a:pt x="25335" y="0"/>
                  </a:moveTo>
                  <a:cubicBezTo>
                    <a:pt x="10008" y="11148"/>
                    <a:pt x="0" y="29199"/>
                    <a:pt x="0" y="49594"/>
                  </a:cubicBezTo>
                  <a:cubicBezTo>
                    <a:pt x="0" y="83416"/>
                    <a:pt x="27394" y="110810"/>
                    <a:pt x="61185" y="110810"/>
                  </a:cubicBezTo>
                  <a:cubicBezTo>
                    <a:pt x="95007" y="110810"/>
                    <a:pt x="122401" y="83416"/>
                    <a:pt x="122401" y="49594"/>
                  </a:cubicBezTo>
                  <a:cubicBezTo>
                    <a:pt x="122401" y="29199"/>
                    <a:pt x="112394" y="11116"/>
                    <a:pt x="97034" y="0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3" name="Google Shape;223;p14"/>
            <p:cNvSpPr/>
            <p:nvPr/>
          </p:nvSpPr>
          <p:spPr>
            <a:xfrm>
              <a:off x="2820853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" y="0"/>
                  </a:moveTo>
                  <a:lnTo>
                    <a:pt x="18939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4" name="Google Shape;224;p14"/>
            <p:cNvSpPr/>
            <p:nvPr/>
          </p:nvSpPr>
          <p:spPr>
            <a:xfrm>
              <a:off x="2820853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1" y="1"/>
                  </a:moveTo>
                  <a:lnTo>
                    <a:pt x="26888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5" name="Google Shape;225;p14"/>
            <p:cNvSpPr/>
            <p:nvPr/>
          </p:nvSpPr>
          <p:spPr>
            <a:xfrm>
              <a:off x="2820853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1" y="1"/>
                  </a:moveTo>
                  <a:lnTo>
                    <a:pt x="4783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6" name="Google Shape;226;p14"/>
            <p:cNvSpPr/>
            <p:nvPr/>
          </p:nvSpPr>
          <p:spPr>
            <a:xfrm>
              <a:off x="5818676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8939" y="0"/>
                  </a:moveTo>
                  <a:lnTo>
                    <a:pt x="1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7" name="Google Shape;227;p14"/>
            <p:cNvSpPr/>
            <p:nvPr/>
          </p:nvSpPr>
          <p:spPr>
            <a:xfrm>
              <a:off x="5606954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26888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8" name="Google Shape;228;p14"/>
            <p:cNvSpPr/>
            <p:nvPr/>
          </p:nvSpPr>
          <p:spPr>
            <a:xfrm>
              <a:off x="6195721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4783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29" name="Google Shape;229;p14"/>
            <p:cNvSpPr/>
            <p:nvPr/>
          </p:nvSpPr>
          <p:spPr>
            <a:xfrm>
              <a:off x="3534907" y="1663300"/>
              <a:ext cx="2176163" cy="1497624"/>
            </a:xfrm>
            <a:custGeom>
              <a:avLst/>
              <a:gdLst/>
              <a:ahLst/>
              <a:cxnLst/>
              <a:rect l="l" t="t" r="r" b="b"/>
              <a:pathLst>
                <a:path w="71193" h="44116" extrusionOk="0">
                  <a:moveTo>
                    <a:pt x="3421" y="1"/>
                  </a:moveTo>
                  <a:cubicBezTo>
                    <a:pt x="1553" y="1"/>
                    <a:pt x="1" y="1521"/>
                    <a:pt x="1" y="3421"/>
                  </a:cubicBezTo>
                  <a:lnTo>
                    <a:pt x="1" y="40695"/>
                  </a:lnTo>
                  <a:cubicBezTo>
                    <a:pt x="1" y="42595"/>
                    <a:pt x="1553" y="44116"/>
                    <a:pt x="3421" y="44116"/>
                  </a:cubicBezTo>
                  <a:lnTo>
                    <a:pt x="67773" y="44116"/>
                  </a:lnTo>
                  <a:cubicBezTo>
                    <a:pt x="69641" y="44116"/>
                    <a:pt x="71193" y="42595"/>
                    <a:pt x="71193" y="40695"/>
                  </a:cubicBezTo>
                  <a:lnTo>
                    <a:pt x="71193" y="3421"/>
                  </a:lnTo>
                  <a:cubicBezTo>
                    <a:pt x="71193" y="1521"/>
                    <a:pt x="69641" y="1"/>
                    <a:pt x="6777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0" name="Google Shape;230;p14"/>
            <p:cNvSpPr/>
            <p:nvPr/>
          </p:nvSpPr>
          <p:spPr>
            <a:xfrm>
              <a:off x="3331180" y="3017962"/>
              <a:ext cx="2481610" cy="455512"/>
            </a:xfrm>
            <a:custGeom>
              <a:avLst/>
              <a:gdLst/>
              <a:ahLst/>
              <a:cxnLst/>
              <a:rect l="l" t="t" r="r" b="b"/>
              <a:pathLst>
                <a:path w="93171" h="17102" extrusionOk="0">
                  <a:moveTo>
                    <a:pt x="14410" y="0"/>
                  </a:moveTo>
                  <a:cubicBezTo>
                    <a:pt x="12542" y="0"/>
                    <a:pt x="10610" y="634"/>
                    <a:pt x="10103" y="1394"/>
                  </a:cubicBezTo>
                  <a:lnTo>
                    <a:pt x="507" y="15740"/>
                  </a:lnTo>
                  <a:cubicBezTo>
                    <a:pt x="1" y="16468"/>
                    <a:pt x="1616" y="17102"/>
                    <a:pt x="4118" y="17102"/>
                  </a:cubicBezTo>
                  <a:lnTo>
                    <a:pt x="89086" y="17102"/>
                  </a:lnTo>
                  <a:cubicBezTo>
                    <a:pt x="91556" y="17102"/>
                    <a:pt x="93171" y="16468"/>
                    <a:pt x="92664" y="15740"/>
                  </a:cubicBezTo>
                  <a:lnTo>
                    <a:pt x="83069" y="1394"/>
                  </a:lnTo>
                  <a:cubicBezTo>
                    <a:pt x="82594" y="634"/>
                    <a:pt x="80630" y="0"/>
                    <a:pt x="78762" y="0"/>
                  </a:cubicBezTo>
                  <a:close/>
                </a:path>
              </a:pathLst>
            </a:custGeom>
            <a:solidFill>
              <a:srgbClr val="FFFFFF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1" name="Google Shape;231;p14"/>
            <p:cNvSpPr/>
            <p:nvPr/>
          </p:nvSpPr>
          <p:spPr>
            <a:xfrm>
              <a:off x="3338771" y="3444761"/>
              <a:ext cx="2467280" cy="81849"/>
            </a:xfrm>
            <a:custGeom>
              <a:avLst/>
              <a:gdLst/>
              <a:ahLst/>
              <a:cxnLst/>
              <a:rect l="l" t="t" r="r" b="b"/>
              <a:pathLst>
                <a:path w="92633" h="3073" extrusionOk="0">
                  <a:moveTo>
                    <a:pt x="127" y="1"/>
                  </a:moveTo>
                  <a:lnTo>
                    <a:pt x="127" y="1"/>
                  </a:lnTo>
                  <a:cubicBezTo>
                    <a:pt x="1" y="1869"/>
                    <a:pt x="3358" y="3073"/>
                    <a:pt x="5543" y="3073"/>
                  </a:cubicBezTo>
                  <a:lnTo>
                    <a:pt x="87091" y="3073"/>
                  </a:lnTo>
                  <a:cubicBezTo>
                    <a:pt x="89276" y="3073"/>
                    <a:pt x="92633" y="1869"/>
                    <a:pt x="92474" y="1"/>
                  </a:cubicBezTo>
                  <a:lnTo>
                    <a:pt x="92474" y="1"/>
                  </a:lnTo>
                  <a:cubicBezTo>
                    <a:pt x="92443" y="603"/>
                    <a:pt x="90954" y="1078"/>
                    <a:pt x="88801" y="1078"/>
                  </a:cubicBezTo>
                  <a:lnTo>
                    <a:pt x="3833" y="1078"/>
                  </a:lnTo>
                  <a:cubicBezTo>
                    <a:pt x="1679" y="1078"/>
                    <a:pt x="191" y="603"/>
                    <a:pt x="12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2" name="Google Shape;232;p14"/>
            <p:cNvSpPr/>
            <p:nvPr/>
          </p:nvSpPr>
          <p:spPr>
            <a:xfrm>
              <a:off x="3747032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1046" y="1"/>
                  </a:moveTo>
                  <a:cubicBezTo>
                    <a:pt x="697" y="1"/>
                    <a:pt x="380" y="96"/>
                    <a:pt x="317" y="223"/>
                  </a:cubicBezTo>
                  <a:cubicBezTo>
                    <a:pt x="222" y="381"/>
                    <a:pt x="190" y="476"/>
                    <a:pt x="95" y="634"/>
                  </a:cubicBezTo>
                  <a:cubicBezTo>
                    <a:pt x="0" y="761"/>
                    <a:pt x="222" y="856"/>
                    <a:pt x="571" y="856"/>
                  </a:cubicBezTo>
                  <a:lnTo>
                    <a:pt x="2946" y="856"/>
                  </a:lnTo>
                  <a:cubicBezTo>
                    <a:pt x="3262" y="856"/>
                    <a:pt x="3579" y="761"/>
                    <a:pt x="3642" y="634"/>
                  </a:cubicBezTo>
                  <a:cubicBezTo>
                    <a:pt x="3737" y="476"/>
                    <a:pt x="3769" y="381"/>
                    <a:pt x="3864" y="223"/>
                  </a:cubicBezTo>
                  <a:cubicBezTo>
                    <a:pt x="3927" y="96"/>
                    <a:pt x="3706" y="1"/>
                    <a:pt x="338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3" name="Google Shape;233;p14"/>
            <p:cNvSpPr/>
            <p:nvPr/>
          </p:nvSpPr>
          <p:spPr>
            <a:xfrm>
              <a:off x="3858366" y="3062656"/>
              <a:ext cx="102944" cy="22800"/>
            </a:xfrm>
            <a:custGeom>
              <a:avLst/>
              <a:gdLst/>
              <a:ahLst/>
              <a:cxnLst/>
              <a:rect l="l" t="t" r="r" b="b"/>
              <a:pathLst>
                <a:path w="3865" h="856" extrusionOk="0">
                  <a:moveTo>
                    <a:pt x="951" y="1"/>
                  </a:moveTo>
                  <a:cubicBezTo>
                    <a:pt x="634" y="1"/>
                    <a:pt x="317" y="96"/>
                    <a:pt x="286" y="223"/>
                  </a:cubicBezTo>
                  <a:cubicBezTo>
                    <a:pt x="191" y="381"/>
                    <a:pt x="127" y="476"/>
                    <a:pt x="64" y="634"/>
                  </a:cubicBezTo>
                  <a:cubicBezTo>
                    <a:pt x="1" y="761"/>
                    <a:pt x="222" y="856"/>
                    <a:pt x="539" y="856"/>
                  </a:cubicBezTo>
                  <a:lnTo>
                    <a:pt x="2946" y="856"/>
                  </a:lnTo>
                  <a:cubicBezTo>
                    <a:pt x="3263" y="856"/>
                    <a:pt x="3579" y="761"/>
                    <a:pt x="3611" y="634"/>
                  </a:cubicBezTo>
                  <a:cubicBezTo>
                    <a:pt x="3706" y="476"/>
                    <a:pt x="3738" y="381"/>
                    <a:pt x="3801" y="223"/>
                  </a:cubicBezTo>
                  <a:cubicBezTo>
                    <a:pt x="3864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3968875" y="3062656"/>
              <a:ext cx="102092" cy="22800"/>
            </a:xfrm>
            <a:custGeom>
              <a:avLst/>
              <a:gdLst/>
              <a:ahLst/>
              <a:cxnLst/>
              <a:rect l="l" t="t" r="r" b="b"/>
              <a:pathLst>
                <a:path w="3833" h="856" extrusionOk="0">
                  <a:moveTo>
                    <a:pt x="919" y="1"/>
                  </a:moveTo>
                  <a:cubicBezTo>
                    <a:pt x="602" y="1"/>
                    <a:pt x="285" y="96"/>
                    <a:pt x="254" y="223"/>
                  </a:cubicBezTo>
                  <a:cubicBezTo>
                    <a:pt x="190" y="381"/>
                    <a:pt x="127" y="476"/>
                    <a:pt x="64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42" y="634"/>
                  </a:cubicBezTo>
                  <a:cubicBezTo>
                    <a:pt x="3706" y="476"/>
                    <a:pt x="3737" y="381"/>
                    <a:pt x="3769" y="223"/>
                  </a:cubicBezTo>
                  <a:cubicBezTo>
                    <a:pt x="3832" y="96"/>
                    <a:pt x="3611" y="1"/>
                    <a:pt x="326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4080209" y="3062656"/>
              <a:ext cx="100414" cy="22800"/>
            </a:xfrm>
            <a:custGeom>
              <a:avLst/>
              <a:gdLst/>
              <a:ahLst/>
              <a:cxnLst/>
              <a:rect l="l" t="t" r="r" b="b"/>
              <a:pathLst>
                <a:path w="3770" h="856" extrusionOk="0">
                  <a:moveTo>
                    <a:pt x="856" y="1"/>
                  </a:moveTo>
                  <a:cubicBezTo>
                    <a:pt x="539" y="1"/>
                    <a:pt x="222" y="96"/>
                    <a:pt x="191" y="223"/>
                  </a:cubicBezTo>
                  <a:cubicBezTo>
                    <a:pt x="127" y="381"/>
                    <a:pt x="96" y="476"/>
                    <a:pt x="64" y="634"/>
                  </a:cubicBezTo>
                  <a:cubicBezTo>
                    <a:pt x="1" y="761"/>
                    <a:pt x="254" y="856"/>
                    <a:pt x="571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11" y="634"/>
                  </a:cubicBezTo>
                  <a:cubicBezTo>
                    <a:pt x="3674" y="476"/>
                    <a:pt x="3674" y="381"/>
                    <a:pt x="3738" y="223"/>
                  </a:cubicBezTo>
                  <a:cubicBezTo>
                    <a:pt x="3769" y="96"/>
                    <a:pt x="3516" y="1"/>
                    <a:pt x="319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4191570" y="3062656"/>
              <a:ext cx="98709" cy="22800"/>
            </a:xfrm>
            <a:custGeom>
              <a:avLst/>
              <a:gdLst/>
              <a:ahLst/>
              <a:cxnLst/>
              <a:rect l="l" t="t" r="r" b="b"/>
              <a:pathLst>
                <a:path w="3706" h="856" extrusionOk="0">
                  <a:moveTo>
                    <a:pt x="792" y="1"/>
                  </a:moveTo>
                  <a:cubicBezTo>
                    <a:pt x="475" y="1"/>
                    <a:pt x="158" y="96"/>
                    <a:pt x="127" y="223"/>
                  </a:cubicBezTo>
                  <a:cubicBezTo>
                    <a:pt x="95" y="381"/>
                    <a:pt x="63" y="476"/>
                    <a:pt x="32" y="634"/>
                  </a:cubicBezTo>
                  <a:cubicBezTo>
                    <a:pt x="0" y="761"/>
                    <a:pt x="222" y="856"/>
                    <a:pt x="570" y="856"/>
                  </a:cubicBezTo>
                  <a:lnTo>
                    <a:pt x="2945" y="856"/>
                  </a:lnTo>
                  <a:cubicBezTo>
                    <a:pt x="3294" y="856"/>
                    <a:pt x="3579" y="761"/>
                    <a:pt x="3610" y="634"/>
                  </a:cubicBezTo>
                  <a:cubicBezTo>
                    <a:pt x="3642" y="476"/>
                    <a:pt x="3642" y="381"/>
                    <a:pt x="3674" y="223"/>
                  </a:cubicBezTo>
                  <a:cubicBezTo>
                    <a:pt x="3705" y="96"/>
                    <a:pt x="3452" y="1"/>
                    <a:pt x="3135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4302052" y="3062656"/>
              <a:ext cx="97031" cy="22800"/>
            </a:xfrm>
            <a:custGeom>
              <a:avLst/>
              <a:gdLst/>
              <a:ahLst/>
              <a:cxnLst/>
              <a:rect l="l" t="t" r="r" b="b"/>
              <a:pathLst>
                <a:path w="3643" h="856" extrusionOk="0">
                  <a:moveTo>
                    <a:pt x="729" y="1"/>
                  </a:moveTo>
                  <a:cubicBezTo>
                    <a:pt x="412" y="1"/>
                    <a:pt x="127" y="96"/>
                    <a:pt x="96" y="223"/>
                  </a:cubicBezTo>
                  <a:cubicBezTo>
                    <a:pt x="96" y="381"/>
                    <a:pt x="64" y="476"/>
                    <a:pt x="32" y="634"/>
                  </a:cubicBezTo>
                  <a:cubicBezTo>
                    <a:pt x="1" y="761"/>
                    <a:pt x="254" y="856"/>
                    <a:pt x="602" y="856"/>
                  </a:cubicBezTo>
                  <a:lnTo>
                    <a:pt x="2978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611" y="476"/>
                    <a:pt x="3611" y="381"/>
                    <a:pt x="3643" y="223"/>
                  </a:cubicBezTo>
                  <a:cubicBezTo>
                    <a:pt x="3643" y="96"/>
                    <a:pt x="3421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4413413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65" y="1"/>
                  </a:moveTo>
                  <a:cubicBezTo>
                    <a:pt x="348" y="1"/>
                    <a:pt x="63" y="96"/>
                    <a:pt x="63" y="223"/>
                  </a:cubicBezTo>
                  <a:cubicBezTo>
                    <a:pt x="32" y="381"/>
                    <a:pt x="32" y="476"/>
                    <a:pt x="0" y="634"/>
                  </a:cubicBezTo>
                  <a:cubicBezTo>
                    <a:pt x="0" y="761"/>
                    <a:pt x="253" y="856"/>
                    <a:pt x="602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579" y="476"/>
                    <a:pt x="3579" y="381"/>
                    <a:pt x="3610" y="223"/>
                  </a:cubicBezTo>
                  <a:cubicBezTo>
                    <a:pt x="3610" y="96"/>
                    <a:pt x="3357" y="1"/>
                    <a:pt x="300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4524747" y="3062656"/>
              <a:ext cx="95327" cy="22800"/>
            </a:xfrm>
            <a:custGeom>
              <a:avLst/>
              <a:gdLst/>
              <a:ahLst/>
              <a:cxnLst/>
              <a:rect l="l" t="t" r="r" b="b"/>
              <a:pathLst>
                <a:path w="3579" h="856" extrusionOk="0">
                  <a:moveTo>
                    <a:pt x="602" y="1"/>
                  </a:moveTo>
                  <a:cubicBezTo>
                    <a:pt x="285" y="1"/>
                    <a:pt x="0" y="96"/>
                    <a:pt x="0" y="223"/>
                  </a:cubicBezTo>
                  <a:cubicBezTo>
                    <a:pt x="0" y="381"/>
                    <a:pt x="0" y="476"/>
                    <a:pt x="0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47" y="634"/>
                  </a:cubicBezTo>
                  <a:cubicBezTo>
                    <a:pt x="3547" y="476"/>
                    <a:pt x="3547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4634404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02" y="1"/>
                  </a:moveTo>
                  <a:cubicBezTo>
                    <a:pt x="254" y="1"/>
                    <a:pt x="0" y="96"/>
                    <a:pt x="0" y="223"/>
                  </a:cubicBezTo>
                  <a:cubicBezTo>
                    <a:pt x="32" y="381"/>
                    <a:pt x="32" y="476"/>
                    <a:pt x="32" y="634"/>
                  </a:cubicBezTo>
                  <a:cubicBezTo>
                    <a:pt x="32" y="761"/>
                    <a:pt x="317" y="856"/>
                    <a:pt x="634" y="856"/>
                  </a:cubicBezTo>
                  <a:lnTo>
                    <a:pt x="3009" y="856"/>
                  </a:lnTo>
                  <a:cubicBezTo>
                    <a:pt x="3357" y="856"/>
                    <a:pt x="3611" y="761"/>
                    <a:pt x="3611" y="634"/>
                  </a:cubicBezTo>
                  <a:cubicBezTo>
                    <a:pt x="3579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4744060" y="3062656"/>
              <a:ext cx="97857" cy="22800"/>
            </a:xfrm>
            <a:custGeom>
              <a:avLst/>
              <a:gdLst/>
              <a:ahLst/>
              <a:cxnLst/>
              <a:rect l="l" t="t" r="r" b="b"/>
              <a:pathLst>
                <a:path w="3674" h="856" extrusionOk="0">
                  <a:moveTo>
                    <a:pt x="602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32" y="381"/>
                    <a:pt x="64" y="476"/>
                    <a:pt x="64" y="634"/>
                  </a:cubicBezTo>
                  <a:cubicBezTo>
                    <a:pt x="95" y="761"/>
                    <a:pt x="380" y="856"/>
                    <a:pt x="697" y="856"/>
                  </a:cubicBezTo>
                  <a:lnTo>
                    <a:pt x="3072" y="856"/>
                  </a:lnTo>
                  <a:cubicBezTo>
                    <a:pt x="3421" y="856"/>
                    <a:pt x="3674" y="761"/>
                    <a:pt x="3642" y="634"/>
                  </a:cubicBezTo>
                  <a:cubicBezTo>
                    <a:pt x="3611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4853716" y="3062656"/>
              <a:ext cx="99562" cy="22800"/>
            </a:xfrm>
            <a:custGeom>
              <a:avLst/>
              <a:gdLst/>
              <a:ahLst/>
              <a:cxnLst/>
              <a:rect l="l" t="t" r="r" b="b"/>
              <a:pathLst>
                <a:path w="3738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64" y="381"/>
                    <a:pt x="95" y="476"/>
                    <a:pt x="127" y="634"/>
                  </a:cubicBezTo>
                  <a:cubicBezTo>
                    <a:pt x="159" y="761"/>
                    <a:pt x="444" y="856"/>
                    <a:pt x="760" y="856"/>
                  </a:cubicBezTo>
                  <a:lnTo>
                    <a:pt x="3167" y="856"/>
                  </a:lnTo>
                  <a:cubicBezTo>
                    <a:pt x="3484" y="856"/>
                    <a:pt x="3737" y="761"/>
                    <a:pt x="3706" y="634"/>
                  </a:cubicBezTo>
                  <a:cubicBezTo>
                    <a:pt x="3642" y="476"/>
                    <a:pt x="3611" y="381"/>
                    <a:pt x="3579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4963373" y="3062656"/>
              <a:ext cx="100387" cy="22800"/>
            </a:xfrm>
            <a:custGeom>
              <a:avLst/>
              <a:gdLst/>
              <a:ahLst/>
              <a:cxnLst/>
              <a:rect l="l" t="t" r="r" b="b"/>
              <a:pathLst>
                <a:path w="3769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95" y="381"/>
                    <a:pt x="127" y="476"/>
                    <a:pt x="159" y="634"/>
                  </a:cubicBezTo>
                  <a:cubicBezTo>
                    <a:pt x="190" y="761"/>
                    <a:pt x="475" y="856"/>
                    <a:pt x="824" y="856"/>
                  </a:cubicBezTo>
                  <a:lnTo>
                    <a:pt x="3199" y="856"/>
                  </a:lnTo>
                  <a:cubicBezTo>
                    <a:pt x="3516" y="856"/>
                    <a:pt x="3769" y="761"/>
                    <a:pt x="3737" y="634"/>
                  </a:cubicBezTo>
                  <a:cubicBezTo>
                    <a:pt x="3674" y="476"/>
                    <a:pt x="3642" y="381"/>
                    <a:pt x="3579" y="223"/>
                  </a:cubicBezTo>
                  <a:cubicBezTo>
                    <a:pt x="3547" y="96"/>
                    <a:pt x="3231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5073029" y="3062656"/>
              <a:ext cx="101240" cy="22800"/>
            </a:xfrm>
            <a:custGeom>
              <a:avLst/>
              <a:gdLst/>
              <a:ahLst/>
              <a:cxnLst/>
              <a:rect l="l" t="t" r="r" b="b"/>
              <a:pathLst>
                <a:path w="3801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95" y="381"/>
                    <a:pt x="127" y="476"/>
                    <a:pt x="190" y="634"/>
                  </a:cubicBezTo>
                  <a:cubicBezTo>
                    <a:pt x="254" y="761"/>
                    <a:pt x="539" y="856"/>
                    <a:pt x="887" y="856"/>
                  </a:cubicBezTo>
                  <a:lnTo>
                    <a:pt x="3262" y="856"/>
                  </a:lnTo>
                  <a:cubicBezTo>
                    <a:pt x="3579" y="856"/>
                    <a:pt x="3801" y="761"/>
                    <a:pt x="3769" y="634"/>
                  </a:cubicBezTo>
                  <a:cubicBezTo>
                    <a:pt x="3706" y="476"/>
                    <a:pt x="3642" y="381"/>
                    <a:pt x="3579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5182685" y="3062656"/>
              <a:ext cx="102918" cy="22800"/>
            </a:xfrm>
            <a:custGeom>
              <a:avLst/>
              <a:gdLst/>
              <a:ahLst/>
              <a:cxnLst/>
              <a:rect l="l" t="t" r="r" b="b"/>
              <a:pathLst>
                <a:path w="3864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27" y="381"/>
                    <a:pt x="159" y="476"/>
                    <a:pt x="254" y="634"/>
                  </a:cubicBezTo>
                  <a:cubicBezTo>
                    <a:pt x="285" y="761"/>
                    <a:pt x="602" y="856"/>
                    <a:pt x="919" y="856"/>
                  </a:cubicBezTo>
                  <a:lnTo>
                    <a:pt x="3325" y="856"/>
                  </a:lnTo>
                  <a:cubicBezTo>
                    <a:pt x="3642" y="856"/>
                    <a:pt x="3864" y="761"/>
                    <a:pt x="3801" y="634"/>
                  </a:cubicBezTo>
                  <a:cubicBezTo>
                    <a:pt x="3737" y="476"/>
                    <a:pt x="3674" y="381"/>
                    <a:pt x="3610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5292341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539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59" y="381"/>
                    <a:pt x="190" y="476"/>
                    <a:pt x="285" y="634"/>
                  </a:cubicBezTo>
                  <a:cubicBezTo>
                    <a:pt x="349" y="761"/>
                    <a:pt x="665" y="856"/>
                    <a:pt x="982" y="856"/>
                  </a:cubicBezTo>
                  <a:lnTo>
                    <a:pt x="3389" y="856"/>
                  </a:lnTo>
                  <a:cubicBezTo>
                    <a:pt x="3705" y="856"/>
                    <a:pt x="3927" y="761"/>
                    <a:pt x="3864" y="634"/>
                  </a:cubicBezTo>
                  <a:cubicBezTo>
                    <a:pt x="3737" y="476"/>
                    <a:pt x="3705" y="381"/>
                    <a:pt x="3610" y="223"/>
                  </a:cubicBezTo>
                  <a:cubicBezTo>
                    <a:pt x="3547" y="96"/>
                    <a:pt x="3230" y="1"/>
                    <a:pt x="288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3724259" y="3091342"/>
              <a:ext cx="80997" cy="35451"/>
            </a:xfrm>
            <a:custGeom>
              <a:avLst/>
              <a:gdLst/>
              <a:ahLst/>
              <a:cxnLst/>
              <a:rect l="l" t="t" r="r" b="b"/>
              <a:pathLst>
                <a:path w="3041" h="1331" extrusionOk="0">
                  <a:moveTo>
                    <a:pt x="1299" y="1"/>
                  </a:moveTo>
                  <a:cubicBezTo>
                    <a:pt x="950" y="1"/>
                    <a:pt x="634" y="96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1806" y="1331"/>
                  </a:lnTo>
                  <a:cubicBezTo>
                    <a:pt x="2122" y="1331"/>
                    <a:pt x="2471" y="1236"/>
                    <a:pt x="2534" y="1109"/>
                  </a:cubicBezTo>
                  <a:cubicBezTo>
                    <a:pt x="2692" y="761"/>
                    <a:pt x="2787" y="571"/>
                    <a:pt x="2977" y="222"/>
                  </a:cubicBezTo>
                  <a:cubicBezTo>
                    <a:pt x="3041" y="96"/>
                    <a:pt x="2819" y="1"/>
                    <a:pt x="247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3806082" y="309134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1204" y="1"/>
                  </a:moveTo>
                  <a:cubicBezTo>
                    <a:pt x="887" y="1"/>
                    <a:pt x="570" y="96"/>
                    <a:pt x="507" y="222"/>
                  </a:cubicBezTo>
                  <a:cubicBezTo>
                    <a:pt x="317" y="571"/>
                    <a:pt x="222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009" y="1331"/>
                  </a:lnTo>
                  <a:cubicBezTo>
                    <a:pt x="3357" y="1331"/>
                    <a:pt x="3674" y="1236"/>
                    <a:pt x="3706" y="1109"/>
                  </a:cubicBezTo>
                  <a:cubicBezTo>
                    <a:pt x="3864" y="761"/>
                    <a:pt x="3959" y="571"/>
                    <a:pt x="4117" y="222"/>
                  </a:cubicBezTo>
                  <a:cubicBezTo>
                    <a:pt x="4149" y="96"/>
                    <a:pt x="3927" y="1"/>
                    <a:pt x="361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3919946" y="309134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1141" y="1"/>
                  </a:moveTo>
                  <a:cubicBezTo>
                    <a:pt x="792" y="1"/>
                    <a:pt x="476" y="96"/>
                    <a:pt x="444" y="222"/>
                  </a:cubicBezTo>
                  <a:cubicBezTo>
                    <a:pt x="286" y="571"/>
                    <a:pt x="222" y="761"/>
                    <a:pt x="64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4" y="1236"/>
                    <a:pt x="3706" y="1109"/>
                  </a:cubicBezTo>
                  <a:cubicBezTo>
                    <a:pt x="3833" y="761"/>
                    <a:pt x="3928" y="571"/>
                    <a:pt x="4054" y="222"/>
                  </a:cubicBezTo>
                  <a:cubicBezTo>
                    <a:pt x="4086" y="96"/>
                    <a:pt x="3864" y="1"/>
                    <a:pt x="351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4033811" y="3091342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1046" y="1"/>
                  </a:moveTo>
                  <a:cubicBezTo>
                    <a:pt x="729" y="1"/>
                    <a:pt x="413" y="96"/>
                    <a:pt x="381" y="222"/>
                  </a:cubicBezTo>
                  <a:cubicBezTo>
                    <a:pt x="254" y="571"/>
                    <a:pt x="191" y="761"/>
                    <a:pt x="64" y="1109"/>
                  </a:cubicBezTo>
                  <a:cubicBezTo>
                    <a:pt x="1" y="1236"/>
                    <a:pt x="254" y="1331"/>
                    <a:pt x="603" y="1331"/>
                  </a:cubicBezTo>
                  <a:lnTo>
                    <a:pt x="3041" y="1331"/>
                  </a:lnTo>
                  <a:cubicBezTo>
                    <a:pt x="3390" y="1331"/>
                    <a:pt x="3675" y="1236"/>
                    <a:pt x="3738" y="1109"/>
                  </a:cubicBezTo>
                  <a:cubicBezTo>
                    <a:pt x="3833" y="761"/>
                    <a:pt x="3865" y="571"/>
                    <a:pt x="3991" y="222"/>
                  </a:cubicBezTo>
                  <a:cubicBezTo>
                    <a:pt x="4023" y="96"/>
                    <a:pt x="3770" y="1"/>
                    <a:pt x="345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4148528" y="3091342"/>
              <a:ext cx="103797" cy="35451"/>
            </a:xfrm>
            <a:custGeom>
              <a:avLst/>
              <a:gdLst/>
              <a:ahLst/>
              <a:cxnLst/>
              <a:rect l="l" t="t" r="r" b="b"/>
              <a:pathLst>
                <a:path w="3897" h="1331" extrusionOk="0">
                  <a:moveTo>
                    <a:pt x="919" y="1"/>
                  </a:moveTo>
                  <a:cubicBezTo>
                    <a:pt x="603" y="1"/>
                    <a:pt x="318" y="96"/>
                    <a:pt x="286" y="222"/>
                  </a:cubicBezTo>
                  <a:cubicBezTo>
                    <a:pt x="159" y="571"/>
                    <a:pt x="128" y="761"/>
                    <a:pt x="33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5" y="1236"/>
                    <a:pt x="3675" y="1109"/>
                  </a:cubicBezTo>
                  <a:cubicBezTo>
                    <a:pt x="3770" y="761"/>
                    <a:pt x="3801" y="571"/>
                    <a:pt x="3865" y="222"/>
                  </a:cubicBezTo>
                  <a:cubicBezTo>
                    <a:pt x="3896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4262419" y="3091342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855" y="1"/>
                  </a:moveTo>
                  <a:cubicBezTo>
                    <a:pt x="507" y="1"/>
                    <a:pt x="222" y="96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54" y="1331"/>
                    <a:pt x="602" y="1331"/>
                  </a:cubicBezTo>
                  <a:lnTo>
                    <a:pt x="3040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37" y="761"/>
                    <a:pt x="3769" y="571"/>
                    <a:pt x="3801" y="222"/>
                  </a:cubicBezTo>
                  <a:cubicBezTo>
                    <a:pt x="3832" y="96"/>
                    <a:pt x="3579" y="1"/>
                    <a:pt x="323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4376284" y="3091342"/>
              <a:ext cx="99562" cy="35451"/>
            </a:xfrm>
            <a:custGeom>
              <a:avLst/>
              <a:gdLst/>
              <a:ahLst/>
              <a:cxnLst/>
              <a:rect l="l" t="t" r="r" b="b"/>
              <a:pathLst>
                <a:path w="3738" h="1331" extrusionOk="0">
                  <a:moveTo>
                    <a:pt x="761" y="1"/>
                  </a:moveTo>
                  <a:cubicBezTo>
                    <a:pt x="444" y="1"/>
                    <a:pt x="159" y="96"/>
                    <a:pt x="127" y="222"/>
                  </a:cubicBezTo>
                  <a:cubicBezTo>
                    <a:pt x="96" y="571"/>
                    <a:pt x="64" y="761"/>
                    <a:pt x="32" y="1109"/>
                  </a:cubicBezTo>
                  <a:cubicBezTo>
                    <a:pt x="1" y="1236"/>
                    <a:pt x="286" y="1331"/>
                    <a:pt x="602" y="1331"/>
                  </a:cubicBezTo>
                  <a:lnTo>
                    <a:pt x="3072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06" y="761"/>
                    <a:pt x="3706" y="571"/>
                    <a:pt x="3738" y="222"/>
                  </a:cubicBezTo>
                  <a:cubicBezTo>
                    <a:pt x="3738" y="96"/>
                    <a:pt x="3484" y="1"/>
                    <a:pt x="316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4490148" y="3091342"/>
              <a:ext cx="97884" cy="35451"/>
            </a:xfrm>
            <a:custGeom>
              <a:avLst/>
              <a:gdLst/>
              <a:ahLst/>
              <a:cxnLst/>
              <a:rect l="l" t="t" r="r" b="b"/>
              <a:pathLst>
                <a:path w="3675" h="1331" extrusionOk="0">
                  <a:moveTo>
                    <a:pt x="666" y="1"/>
                  </a:moveTo>
                  <a:cubicBezTo>
                    <a:pt x="349" y="1"/>
                    <a:pt x="64" y="96"/>
                    <a:pt x="64" y="222"/>
                  </a:cubicBezTo>
                  <a:cubicBezTo>
                    <a:pt x="64" y="571"/>
                    <a:pt x="33" y="761"/>
                    <a:pt x="33" y="1109"/>
                  </a:cubicBezTo>
                  <a:cubicBezTo>
                    <a:pt x="1" y="1236"/>
                    <a:pt x="286" y="1331"/>
                    <a:pt x="634" y="1331"/>
                  </a:cubicBezTo>
                  <a:lnTo>
                    <a:pt x="3073" y="1331"/>
                  </a:lnTo>
                  <a:cubicBezTo>
                    <a:pt x="3421" y="1331"/>
                    <a:pt x="3675" y="1236"/>
                    <a:pt x="3675" y="1109"/>
                  </a:cubicBezTo>
                  <a:cubicBezTo>
                    <a:pt x="3675" y="761"/>
                    <a:pt x="3675" y="571"/>
                    <a:pt x="3675" y="222"/>
                  </a:cubicBezTo>
                  <a:cubicBezTo>
                    <a:pt x="3675" y="96"/>
                    <a:pt x="3390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4604040" y="3091342"/>
              <a:ext cx="98709" cy="35451"/>
            </a:xfrm>
            <a:custGeom>
              <a:avLst/>
              <a:gdLst/>
              <a:ahLst/>
              <a:cxnLst/>
              <a:rect l="l" t="t" r="r" b="b"/>
              <a:pathLst>
                <a:path w="3706" h="1331" extrusionOk="0">
                  <a:moveTo>
                    <a:pt x="602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0" y="571"/>
                    <a:pt x="0" y="761"/>
                    <a:pt x="32" y="1109"/>
                  </a:cubicBezTo>
                  <a:cubicBezTo>
                    <a:pt x="32" y="1236"/>
                    <a:pt x="285" y="1331"/>
                    <a:pt x="634" y="1331"/>
                  </a:cubicBezTo>
                  <a:lnTo>
                    <a:pt x="3104" y="1331"/>
                  </a:lnTo>
                  <a:cubicBezTo>
                    <a:pt x="3420" y="1331"/>
                    <a:pt x="3706" y="1236"/>
                    <a:pt x="3674" y="1109"/>
                  </a:cubicBezTo>
                  <a:cubicBezTo>
                    <a:pt x="3642" y="761"/>
                    <a:pt x="3642" y="571"/>
                    <a:pt x="3611" y="222"/>
                  </a:cubicBezTo>
                  <a:cubicBezTo>
                    <a:pt x="3579" y="96"/>
                    <a:pt x="3325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4716226" y="3091342"/>
              <a:ext cx="100387" cy="35451"/>
            </a:xfrm>
            <a:custGeom>
              <a:avLst/>
              <a:gdLst/>
              <a:ahLst/>
              <a:cxnLst/>
              <a:rect l="l" t="t" r="r" b="b"/>
              <a:pathLst>
                <a:path w="3769" h="1331" extrusionOk="0">
                  <a:moveTo>
                    <a:pt x="570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32" y="571"/>
                    <a:pt x="32" y="761"/>
                    <a:pt x="95" y="1109"/>
                  </a:cubicBezTo>
                  <a:cubicBezTo>
                    <a:pt x="95" y="1236"/>
                    <a:pt x="380" y="1331"/>
                    <a:pt x="729" y="1331"/>
                  </a:cubicBezTo>
                  <a:lnTo>
                    <a:pt x="3167" y="1331"/>
                  </a:lnTo>
                  <a:cubicBezTo>
                    <a:pt x="3515" y="1331"/>
                    <a:pt x="3769" y="1236"/>
                    <a:pt x="3737" y="1109"/>
                  </a:cubicBezTo>
                  <a:cubicBezTo>
                    <a:pt x="3674" y="761"/>
                    <a:pt x="3674" y="571"/>
                    <a:pt x="3610" y="222"/>
                  </a:cubicBezTo>
                  <a:cubicBezTo>
                    <a:pt x="3579" y="96"/>
                    <a:pt x="3294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4827561" y="3091342"/>
              <a:ext cx="102944" cy="35451"/>
            </a:xfrm>
            <a:custGeom>
              <a:avLst/>
              <a:gdLst/>
              <a:ahLst/>
              <a:cxnLst/>
              <a:rect l="l" t="t" r="r" b="b"/>
              <a:pathLst>
                <a:path w="3865" h="1331" extrusionOk="0">
                  <a:moveTo>
                    <a:pt x="602" y="1"/>
                  </a:moveTo>
                  <a:cubicBezTo>
                    <a:pt x="254" y="1"/>
                    <a:pt x="1" y="96"/>
                    <a:pt x="32" y="222"/>
                  </a:cubicBezTo>
                  <a:cubicBezTo>
                    <a:pt x="96" y="571"/>
                    <a:pt x="127" y="761"/>
                    <a:pt x="191" y="1109"/>
                  </a:cubicBezTo>
                  <a:cubicBezTo>
                    <a:pt x="191" y="1236"/>
                    <a:pt x="476" y="1331"/>
                    <a:pt x="824" y="1331"/>
                  </a:cubicBezTo>
                  <a:lnTo>
                    <a:pt x="3262" y="1331"/>
                  </a:lnTo>
                  <a:cubicBezTo>
                    <a:pt x="3611" y="1331"/>
                    <a:pt x="3864" y="1236"/>
                    <a:pt x="3832" y="1109"/>
                  </a:cubicBezTo>
                  <a:cubicBezTo>
                    <a:pt x="3769" y="761"/>
                    <a:pt x="3706" y="571"/>
                    <a:pt x="3642" y="222"/>
                  </a:cubicBezTo>
                  <a:cubicBezTo>
                    <a:pt x="3611" y="96"/>
                    <a:pt x="3326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4939747" y="3091342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571" y="1"/>
                  </a:moveTo>
                  <a:cubicBezTo>
                    <a:pt x="222" y="1"/>
                    <a:pt x="1" y="96"/>
                    <a:pt x="32" y="222"/>
                  </a:cubicBezTo>
                  <a:cubicBezTo>
                    <a:pt x="96" y="571"/>
                    <a:pt x="159" y="761"/>
                    <a:pt x="222" y="1109"/>
                  </a:cubicBezTo>
                  <a:cubicBezTo>
                    <a:pt x="254" y="1236"/>
                    <a:pt x="571" y="1331"/>
                    <a:pt x="919" y="1331"/>
                  </a:cubicBezTo>
                  <a:lnTo>
                    <a:pt x="3357" y="1331"/>
                  </a:lnTo>
                  <a:cubicBezTo>
                    <a:pt x="3706" y="1331"/>
                    <a:pt x="3927" y="1236"/>
                    <a:pt x="3896" y="1109"/>
                  </a:cubicBezTo>
                  <a:cubicBezTo>
                    <a:pt x="3801" y="761"/>
                    <a:pt x="3737" y="571"/>
                    <a:pt x="3642" y="222"/>
                  </a:cubicBezTo>
                  <a:cubicBezTo>
                    <a:pt x="3579" y="96"/>
                    <a:pt x="3294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5051082" y="309134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571" y="1"/>
                  </a:moveTo>
                  <a:cubicBezTo>
                    <a:pt x="254" y="1"/>
                    <a:pt x="1" y="96"/>
                    <a:pt x="64" y="222"/>
                  </a:cubicBezTo>
                  <a:cubicBezTo>
                    <a:pt x="159" y="571"/>
                    <a:pt x="223" y="761"/>
                    <a:pt x="318" y="1109"/>
                  </a:cubicBezTo>
                  <a:cubicBezTo>
                    <a:pt x="381" y="1236"/>
                    <a:pt x="666" y="1331"/>
                    <a:pt x="1014" y="1331"/>
                  </a:cubicBezTo>
                  <a:lnTo>
                    <a:pt x="3484" y="1331"/>
                  </a:lnTo>
                  <a:cubicBezTo>
                    <a:pt x="3801" y="1331"/>
                    <a:pt x="4054" y="1236"/>
                    <a:pt x="3991" y="1109"/>
                  </a:cubicBezTo>
                  <a:cubicBezTo>
                    <a:pt x="3864" y="761"/>
                    <a:pt x="3801" y="571"/>
                    <a:pt x="3643" y="222"/>
                  </a:cubicBezTo>
                  <a:cubicBezTo>
                    <a:pt x="3611" y="96"/>
                    <a:pt x="3294" y="1"/>
                    <a:pt x="2978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5163268" y="3091342"/>
              <a:ext cx="256468" cy="35451"/>
            </a:xfrm>
            <a:custGeom>
              <a:avLst/>
              <a:gdLst/>
              <a:ahLst/>
              <a:cxnLst/>
              <a:rect l="l" t="t" r="r" b="b"/>
              <a:pathLst>
                <a:path w="9629" h="1331" extrusionOk="0">
                  <a:moveTo>
                    <a:pt x="571" y="1"/>
                  </a:moveTo>
                  <a:cubicBezTo>
                    <a:pt x="223" y="1"/>
                    <a:pt x="1" y="96"/>
                    <a:pt x="32" y="222"/>
                  </a:cubicBezTo>
                  <a:cubicBezTo>
                    <a:pt x="191" y="571"/>
                    <a:pt x="254" y="761"/>
                    <a:pt x="381" y="1109"/>
                  </a:cubicBezTo>
                  <a:cubicBezTo>
                    <a:pt x="444" y="1236"/>
                    <a:pt x="761" y="1331"/>
                    <a:pt x="1109" y="1331"/>
                  </a:cubicBezTo>
                  <a:lnTo>
                    <a:pt x="9058" y="1331"/>
                  </a:lnTo>
                  <a:cubicBezTo>
                    <a:pt x="9407" y="1331"/>
                    <a:pt x="9628" y="1236"/>
                    <a:pt x="9565" y="1109"/>
                  </a:cubicBezTo>
                  <a:cubicBezTo>
                    <a:pt x="9343" y="761"/>
                    <a:pt x="9248" y="571"/>
                    <a:pt x="9058" y="222"/>
                  </a:cubicBezTo>
                  <a:cubicBezTo>
                    <a:pt x="8995" y="96"/>
                    <a:pt x="8678" y="1"/>
                    <a:pt x="8330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3701486" y="3132679"/>
              <a:ext cx="148490" cy="35451"/>
            </a:xfrm>
            <a:custGeom>
              <a:avLst/>
              <a:gdLst/>
              <a:ahLst/>
              <a:cxnLst/>
              <a:rect l="l" t="t" r="r" b="b"/>
              <a:pathLst>
                <a:path w="5575" h="1331" extrusionOk="0">
                  <a:moveTo>
                    <a:pt x="1299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4371" y="1331"/>
                  </a:lnTo>
                  <a:cubicBezTo>
                    <a:pt x="4719" y="1331"/>
                    <a:pt x="5036" y="1236"/>
                    <a:pt x="5099" y="1109"/>
                  </a:cubicBezTo>
                  <a:cubicBezTo>
                    <a:pt x="5257" y="761"/>
                    <a:pt x="5352" y="571"/>
                    <a:pt x="5511" y="222"/>
                  </a:cubicBezTo>
                  <a:cubicBezTo>
                    <a:pt x="5574" y="95"/>
                    <a:pt x="5352" y="0"/>
                    <a:pt x="50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3852480" y="3132679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1172" y="0"/>
                  </a:moveTo>
                  <a:cubicBezTo>
                    <a:pt x="823" y="0"/>
                    <a:pt x="507" y="95"/>
                    <a:pt x="443" y="222"/>
                  </a:cubicBezTo>
                  <a:cubicBezTo>
                    <a:pt x="285" y="571"/>
                    <a:pt x="222" y="761"/>
                    <a:pt x="63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59" y="761"/>
                    <a:pt x="4022" y="571"/>
                    <a:pt x="4149" y="222"/>
                  </a:cubicBezTo>
                  <a:cubicBezTo>
                    <a:pt x="4212" y="95"/>
                    <a:pt x="3990" y="0"/>
                    <a:pt x="364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3969727" y="3132679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1077" y="0"/>
                  </a:moveTo>
                  <a:cubicBezTo>
                    <a:pt x="728" y="0"/>
                    <a:pt x="412" y="95"/>
                    <a:pt x="380" y="222"/>
                  </a:cubicBezTo>
                  <a:cubicBezTo>
                    <a:pt x="253" y="571"/>
                    <a:pt x="158" y="761"/>
                    <a:pt x="32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27" y="761"/>
                    <a:pt x="3959" y="571"/>
                    <a:pt x="4085" y="222"/>
                  </a:cubicBezTo>
                  <a:cubicBezTo>
                    <a:pt x="4117" y="95"/>
                    <a:pt x="3895" y="0"/>
                    <a:pt x="354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408697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982" y="0"/>
                  </a:moveTo>
                  <a:cubicBezTo>
                    <a:pt x="633" y="0"/>
                    <a:pt x="348" y="95"/>
                    <a:pt x="285" y="222"/>
                  </a:cubicBezTo>
                  <a:cubicBezTo>
                    <a:pt x="190" y="571"/>
                    <a:pt x="127" y="761"/>
                    <a:pt x="32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864" y="761"/>
                    <a:pt x="3927" y="571"/>
                    <a:pt x="4022" y="222"/>
                  </a:cubicBezTo>
                  <a:cubicBezTo>
                    <a:pt x="4022" y="95"/>
                    <a:pt x="3800" y="0"/>
                    <a:pt x="345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4204222" y="3132679"/>
              <a:ext cx="105448" cy="35451"/>
            </a:xfrm>
            <a:custGeom>
              <a:avLst/>
              <a:gdLst/>
              <a:ahLst/>
              <a:cxnLst/>
              <a:rect l="l" t="t" r="r" b="b"/>
              <a:pathLst>
                <a:path w="3959" h="1331" extrusionOk="0">
                  <a:moveTo>
                    <a:pt x="887" y="0"/>
                  </a:moveTo>
                  <a:cubicBezTo>
                    <a:pt x="538" y="0"/>
                    <a:pt x="253" y="95"/>
                    <a:pt x="222" y="222"/>
                  </a:cubicBezTo>
                  <a:cubicBezTo>
                    <a:pt x="127" y="571"/>
                    <a:pt x="95" y="761"/>
                    <a:pt x="0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769" y="1109"/>
                  </a:cubicBezTo>
                  <a:cubicBezTo>
                    <a:pt x="3832" y="761"/>
                    <a:pt x="3864" y="571"/>
                    <a:pt x="3927" y="222"/>
                  </a:cubicBezTo>
                  <a:cubicBezTo>
                    <a:pt x="3959" y="95"/>
                    <a:pt x="3705" y="0"/>
                    <a:pt x="335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4320617" y="3132679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824" y="0"/>
                  </a:moveTo>
                  <a:cubicBezTo>
                    <a:pt x="475" y="0"/>
                    <a:pt x="190" y="95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801" y="1236"/>
                    <a:pt x="3801" y="1109"/>
                  </a:cubicBezTo>
                  <a:cubicBezTo>
                    <a:pt x="3832" y="761"/>
                    <a:pt x="3832" y="571"/>
                    <a:pt x="3896" y="222"/>
                  </a:cubicBezTo>
                  <a:cubicBezTo>
                    <a:pt x="3896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4437864" y="313267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729" y="0"/>
                  </a:moveTo>
                  <a:cubicBezTo>
                    <a:pt x="380" y="0"/>
                    <a:pt x="95" y="95"/>
                    <a:pt x="95" y="222"/>
                  </a:cubicBezTo>
                  <a:cubicBezTo>
                    <a:pt x="64" y="571"/>
                    <a:pt x="64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769" y="1236"/>
                    <a:pt x="3769" y="1109"/>
                  </a:cubicBezTo>
                  <a:cubicBezTo>
                    <a:pt x="3801" y="761"/>
                    <a:pt x="3801" y="571"/>
                    <a:pt x="3801" y="222"/>
                  </a:cubicBezTo>
                  <a:cubicBezTo>
                    <a:pt x="3801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4555111" y="3132679"/>
              <a:ext cx="100414" cy="35451"/>
            </a:xfrm>
            <a:custGeom>
              <a:avLst/>
              <a:gdLst/>
              <a:ahLst/>
              <a:cxnLst/>
              <a:rect l="l" t="t" r="r" b="b"/>
              <a:pathLst>
                <a:path w="3770" h="1331" extrusionOk="0">
                  <a:moveTo>
                    <a:pt x="634" y="0"/>
                  </a:moveTo>
                  <a:cubicBezTo>
                    <a:pt x="285" y="0"/>
                    <a:pt x="32" y="95"/>
                    <a:pt x="32" y="222"/>
                  </a:cubicBezTo>
                  <a:cubicBezTo>
                    <a:pt x="0" y="571"/>
                    <a:pt x="0" y="761"/>
                    <a:pt x="0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67" y="1331"/>
                  </a:lnTo>
                  <a:cubicBezTo>
                    <a:pt x="3516" y="1331"/>
                    <a:pt x="3769" y="1236"/>
                    <a:pt x="3769" y="1109"/>
                  </a:cubicBezTo>
                  <a:cubicBezTo>
                    <a:pt x="3737" y="761"/>
                    <a:pt x="3737" y="571"/>
                    <a:pt x="3737" y="222"/>
                  </a:cubicBezTo>
                  <a:cubicBezTo>
                    <a:pt x="3706" y="95"/>
                    <a:pt x="3452" y="0"/>
                    <a:pt x="31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4670681" y="3132679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602" y="0"/>
                  </a:moveTo>
                  <a:cubicBezTo>
                    <a:pt x="253" y="0"/>
                    <a:pt x="0" y="95"/>
                    <a:pt x="0" y="222"/>
                  </a:cubicBezTo>
                  <a:cubicBezTo>
                    <a:pt x="32" y="571"/>
                    <a:pt x="32" y="761"/>
                    <a:pt x="63" y="1109"/>
                  </a:cubicBezTo>
                  <a:cubicBezTo>
                    <a:pt x="63" y="1236"/>
                    <a:pt x="348" y="1331"/>
                    <a:pt x="697" y="1331"/>
                  </a:cubicBezTo>
                  <a:lnTo>
                    <a:pt x="3230" y="1331"/>
                  </a:lnTo>
                  <a:cubicBezTo>
                    <a:pt x="3579" y="1331"/>
                    <a:pt x="3832" y="1236"/>
                    <a:pt x="3832" y="1109"/>
                  </a:cubicBezTo>
                  <a:cubicBezTo>
                    <a:pt x="3769" y="761"/>
                    <a:pt x="3769" y="571"/>
                    <a:pt x="3705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4785397" y="3132679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63" y="571"/>
                    <a:pt x="95" y="761"/>
                    <a:pt x="127" y="1109"/>
                  </a:cubicBezTo>
                  <a:cubicBezTo>
                    <a:pt x="158" y="1236"/>
                    <a:pt x="443" y="1331"/>
                    <a:pt x="792" y="1331"/>
                  </a:cubicBezTo>
                  <a:lnTo>
                    <a:pt x="3325" y="1331"/>
                  </a:lnTo>
                  <a:cubicBezTo>
                    <a:pt x="3674" y="1331"/>
                    <a:pt x="3927" y="1236"/>
                    <a:pt x="3895" y="1109"/>
                  </a:cubicBezTo>
                  <a:cubicBezTo>
                    <a:pt x="3832" y="761"/>
                    <a:pt x="3800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490011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95" y="571"/>
                    <a:pt x="158" y="761"/>
                    <a:pt x="222" y="1109"/>
                  </a:cubicBezTo>
                  <a:cubicBezTo>
                    <a:pt x="253" y="1236"/>
                    <a:pt x="538" y="1331"/>
                    <a:pt x="887" y="1331"/>
                  </a:cubicBezTo>
                  <a:lnTo>
                    <a:pt x="3420" y="1331"/>
                  </a:lnTo>
                  <a:cubicBezTo>
                    <a:pt x="3769" y="1331"/>
                    <a:pt x="4022" y="1236"/>
                    <a:pt x="3990" y="1109"/>
                  </a:cubicBezTo>
                  <a:cubicBezTo>
                    <a:pt x="3895" y="761"/>
                    <a:pt x="3832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5015657" y="3132679"/>
              <a:ext cx="108857" cy="35451"/>
            </a:xfrm>
            <a:custGeom>
              <a:avLst/>
              <a:gdLst/>
              <a:ahLst/>
              <a:cxnLst/>
              <a:rect l="l" t="t" r="r" b="b"/>
              <a:pathLst>
                <a:path w="4087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27" y="571"/>
                    <a:pt x="159" y="761"/>
                    <a:pt x="286" y="1109"/>
                  </a:cubicBezTo>
                  <a:cubicBezTo>
                    <a:pt x="317" y="1236"/>
                    <a:pt x="634" y="1331"/>
                    <a:pt x="982" y="1331"/>
                  </a:cubicBezTo>
                  <a:lnTo>
                    <a:pt x="3484" y="1331"/>
                  </a:lnTo>
                  <a:cubicBezTo>
                    <a:pt x="3833" y="1331"/>
                    <a:pt x="4086" y="1236"/>
                    <a:pt x="4054" y="1109"/>
                  </a:cubicBezTo>
                  <a:cubicBezTo>
                    <a:pt x="3928" y="761"/>
                    <a:pt x="3864" y="571"/>
                    <a:pt x="3738" y="222"/>
                  </a:cubicBezTo>
                  <a:cubicBezTo>
                    <a:pt x="3674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5130374" y="3132679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59" y="571"/>
                    <a:pt x="222" y="761"/>
                    <a:pt x="349" y="1109"/>
                  </a:cubicBezTo>
                  <a:cubicBezTo>
                    <a:pt x="412" y="1236"/>
                    <a:pt x="729" y="1331"/>
                    <a:pt x="1077" y="1331"/>
                  </a:cubicBezTo>
                  <a:lnTo>
                    <a:pt x="3579" y="1331"/>
                  </a:lnTo>
                  <a:cubicBezTo>
                    <a:pt x="3928" y="1331"/>
                    <a:pt x="4181" y="1236"/>
                    <a:pt x="4118" y="1109"/>
                  </a:cubicBezTo>
                  <a:cubicBezTo>
                    <a:pt x="3959" y="761"/>
                    <a:pt x="3896" y="571"/>
                    <a:pt x="3738" y="222"/>
                  </a:cubicBezTo>
                  <a:cubicBezTo>
                    <a:pt x="3706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5245091" y="3132679"/>
              <a:ext cx="197419" cy="35451"/>
            </a:xfrm>
            <a:custGeom>
              <a:avLst/>
              <a:gdLst/>
              <a:ahLst/>
              <a:cxnLst/>
              <a:rect l="l" t="t" r="r" b="b"/>
              <a:pathLst>
                <a:path w="7412" h="1331" extrusionOk="0">
                  <a:moveTo>
                    <a:pt x="571" y="0"/>
                  </a:moveTo>
                  <a:cubicBezTo>
                    <a:pt x="222" y="0"/>
                    <a:pt x="1" y="95"/>
                    <a:pt x="64" y="222"/>
                  </a:cubicBezTo>
                  <a:cubicBezTo>
                    <a:pt x="222" y="571"/>
                    <a:pt x="286" y="761"/>
                    <a:pt x="444" y="1109"/>
                  </a:cubicBezTo>
                  <a:cubicBezTo>
                    <a:pt x="507" y="1236"/>
                    <a:pt x="824" y="1331"/>
                    <a:pt x="1172" y="1331"/>
                  </a:cubicBezTo>
                  <a:lnTo>
                    <a:pt x="6841" y="1331"/>
                  </a:lnTo>
                  <a:cubicBezTo>
                    <a:pt x="7190" y="1331"/>
                    <a:pt x="7411" y="1236"/>
                    <a:pt x="7348" y="1109"/>
                  </a:cubicBezTo>
                  <a:cubicBezTo>
                    <a:pt x="7126" y="761"/>
                    <a:pt x="7031" y="571"/>
                    <a:pt x="6841" y="222"/>
                  </a:cubicBezTo>
                  <a:cubicBezTo>
                    <a:pt x="6778" y="95"/>
                    <a:pt x="6461" y="0"/>
                    <a:pt x="6113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3678713" y="3174017"/>
              <a:ext cx="185593" cy="35451"/>
            </a:xfrm>
            <a:custGeom>
              <a:avLst/>
              <a:gdLst/>
              <a:ahLst/>
              <a:cxnLst/>
              <a:rect l="l" t="t" r="r" b="b"/>
              <a:pathLst>
                <a:path w="6968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54" y="729"/>
                    <a:pt x="64" y="1109"/>
                  </a:cubicBezTo>
                  <a:cubicBezTo>
                    <a:pt x="0" y="1204"/>
                    <a:pt x="254" y="1330"/>
                    <a:pt x="602" y="1330"/>
                  </a:cubicBezTo>
                  <a:lnTo>
                    <a:pt x="5764" y="1330"/>
                  </a:lnTo>
                  <a:cubicBezTo>
                    <a:pt x="6112" y="1330"/>
                    <a:pt x="6461" y="1204"/>
                    <a:pt x="6524" y="1109"/>
                  </a:cubicBezTo>
                  <a:cubicBezTo>
                    <a:pt x="6682" y="729"/>
                    <a:pt x="6746" y="570"/>
                    <a:pt x="6904" y="222"/>
                  </a:cubicBezTo>
                  <a:cubicBezTo>
                    <a:pt x="6967" y="95"/>
                    <a:pt x="6714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3867662" y="3174017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72" y="0"/>
                  </a:moveTo>
                  <a:cubicBezTo>
                    <a:pt x="824" y="0"/>
                    <a:pt x="507" y="95"/>
                    <a:pt x="444" y="222"/>
                  </a:cubicBezTo>
                  <a:cubicBezTo>
                    <a:pt x="285" y="570"/>
                    <a:pt x="222" y="729"/>
                    <a:pt x="63" y="1109"/>
                  </a:cubicBezTo>
                  <a:cubicBezTo>
                    <a:pt x="0" y="1204"/>
                    <a:pt x="253" y="1330"/>
                    <a:pt x="602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927" y="1109"/>
                  </a:cubicBezTo>
                  <a:cubicBezTo>
                    <a:pt x="4054" y="729"/>
                    <a:pt x="4117" y="570"/>
                    <a:pt x="4244" y="222"/>
                  </a:cubicBezTo>
                  <a:cubicBezTo>
                    <a:pt x="4307" y="95"/>
                    <a:pt x="4054" y="0"/>
                    <a:pt x="370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3988265" y="3174017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1078" y="0"/>
                  </a:moveTo>
                  <a:cubicBezTo>
                    <a:pt x="729" y="0"/>
                    <a:pt x="413" y="95"/>
                    <a:pt x="349" y="222"/>
                  </a:cubicBezTo>
                  <a:cubicBezTo>
                    <a:pt x="222" y="570"/>
                    <a:pt x="159" y="729"/>
                    <a:pt x="32" y="1109"/>
                  </a:cubicBezTo>
                  <a:cubicBezTo>
                    <a:pt x="1" y="1204"/>
                    <a:pt x="254" y="1330"/>
                    <a:pt x="603" y="1330"/>
                  </a:cubicBezTo>
                  <a:lnTo>
                    <a:pt x="3168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54" y="570"/>
                    <a:pt x="4149" y="222"/>
                  </a:cubicBezTo>
                  <a:cubicBezTo>
                    <a:pt x="4181" y="95"/>
                    <a:pt x="3928" y="0"/>
                    <a:pt x="357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4108043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983" y="0"/>
                  </a:moveTo>
                  <a:cubicBezTo>
                    <a:pt x="634" y="0"/>
                    <a:pt x="318" y="95"/>
                    <a:pt x="286" y="222"/>
                  </a:cubicBezTo>
                  <a:cubicBezTo>
                    <a:pt x="191" y="570"/>
                    <a:pt x="128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23" y="570"/>
                    <a:pt x="4086" y="222"/>
                  </a:cubicBezTo>
                  <a:cubicBezTo>
                    <a:pt x="4118" y="95"/>
                    <a:pt x="3864" y="0"/>
                    <a:pt x="351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4228673" y="3174017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887" y="0"/>
                  </a:moveTo>
                  <a:cubicBezTo>
                    <a:pt x="539" y="0"/>
                    <a:pt x="254" y="95"/>
                    <a:pt x="222" y="222"/>
                  </a:cubicBezTo>
                  <a:cubicBezTo>
                    <a:pt x="127" y="570"/>
                    <a:pt x="96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896" y="1109"/>
                  </a:cubicBezTo>
                  <a:cubicBezTo>
                    <a:pt x="3927" y="729"/>
                    <a:pt x="3959" y="570"/>
                    <a:pt x="4022" y="222"/>
                  </a:cubicBezTo>
                  <a:cubicBezTo>
                    <a:pt x="4022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4348450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824" y="0"/>
                  </a:moveTo>
                  <a:cubicBezTo>
                    <a:pt x="476" y="0"/>
                    <a:pt x="159" y="95"/>
                    <a:pt x="159" y="222"/>
                  </a:cubicBezTo>
                  <a:cubicBezTo>
                    <a:pt x="96" y="570"/>
                    <a:pt x="64" y="729"/>
                    <a:pt x="32" y="1109"/>
                  </a:cubicBezTo>
                  <a:cubicBezTo>
                    <a:pt x="1" y="1204"/>
                    <a:pt x="286" y="1330"/>
                    <a:pt x="634" y="1330"/>
                  </a:cubicBezTo>
                  <a:lnTo>
                    <a:pt x="3231" y="1330"/>
                  </a:lnTo>
                  <a:cubicBezTo>
                    <a:pt x="3579" y="1330"/>
                    <a:pt x="3864" y="1204"/>
                    <a:pt x="3896" y="1109"/>
                  </a:cubicBezTo>
                  <a:cubicBezTo>
                    <a:pt x="3927" y="729"/>
                    <a:pt x="3927" y="570"/>
                    <a:pt x="3959" y="222"/>
                  </a:cubicBezTo>
                  <a:cubicBezTo>
                    <a:pt x="3959" y="95"/>
                    <a:pt x="3674" y="0"/>
                    <a:pt x="332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1" name="Google Shape;281;p14"/>
            <p:cNvSpPr/>
            <p:nvPr/>
          </p:nvSpPr>
          <p:spPr>
            <a:xfrm>
              <a:off x="4469080" y="3174017"/>
              <a:ext cx="102918" cy="35451"/>
            </a:xfrm>
            <a:custGeom>
              <a:avLst/>
              <a:gdLst/>
              <a:ahLst/>
              <a:cxnLst/>
              <a:rect l="l" t="t" r="r" b="b"/>
              <a:pathLst>
                <a:path w="3864" h="1331" extrusionOk="0">
                  <a:moveTo>
                    <a:pt x="697" y="0"/>
                  </a:moveTo>
                  <a:cubicBezTo>
                    <a:pt x="349" y="0"/>
                    <a:pt x="64" y="95"/>
                    <a:pt x="64" y="222"/>
                  </a:cubicBezTo>
                  <a:cubicBezTo>
                    <a:pt x="32" y="570"/>
                    <a:pt x="32" y="729"/>
                    <a:pt x="0" y="1109"/>
                  </a:cubicBezTo>
                  <a:cubicBezTo>
                    <a:pt x="0" y="1204"/>
                    <a:pt x="285" y="1330"/>
                    <a:pt x="634" y="1330"/>
                  </a:cubicBezTo>
                  <a:lnTo>
                    <a:pt x="3199" y="1330"/>
                  </a:lnTo>
                  <a:cubicBezTo>
                    <a:pt x="3579" y="1330"/>
                    <a:pt x="3864" y="1204"/>
                    <a:pt x="3864" y="1109"/>
                  </a:cubicBezTo>
                  <a:lnTo>
                    <a:pt x="3864" y="222"/>
                  </a:lnTo>
                  <a:cubicBezTo>
                    <a:pt x="3864" y="95"/>
                    <a:pt x="3579" y="0"/>
                    <a:pt x="323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2" name="Google Shape;282;p14"/>
            <p:cNvSpPr/>
            <p:nvPr/>
          </p:nvSpPr>
          <p:spPr>
            <a:xfrm>
              <a:off x="4588858" y="3174017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634" y="0"/>
                  </a:moveTo>
                  <a:cubicBezTo>
                    <a:pt x="285" y="0"/>
                    <a:pt x="0" y="95"/>
                    <a:pt x="0" y="222"/>
                  </a:cubicBezTo>
                  <a:cubicBezTo>
                    <a:pt x="0" y="570"/>
                    <a:pt x="0" y="729"/>
                    <a:pt x="0" y="1109"/>
                  </a:cubicBezTo>
                  <a:cubicBezTo>
                    <a:pt x="0" y="1204"/>
                    <a:pt x="317" y="1330"/>
                    <a:pt x="665" y="1330"/>
                  </a:cubicBezTo>
                  <a:lnTo>
                    <a:pt x="3230" y="1330"/>
                  </a:lnTo>
                  <a:cubicBezTo>
                    <a:pt x="3610" y="1330"/>
                    <a:pt x="3895" y="1204"/>
                    <a:pt x="3864" y="1109"/>
                  </a:cubicBezTo>
                  <a:cubicBezTo>
                    <a:pt x="3832" y="729"/>
                    <a:pt x="3832" y="570"/>
                    <a:pt x="3800" y="222"/>
                  </a:cubicBezTo>
                  <a:cubicBezTo>
                    <a:pt x="3800" y="95"/>
                    <a:pt x="3515" y="0"/>
                    <a:pt x="316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3" name="Google Shape;283;p14"/>
            <p:cNvSpPr/>
            <p:nvPr/>
          </p:nvSpPr>
          <p:spPr>
            <a:xfrm>
              <a:off x="4706931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86" y="0"/>
                    <a:pt x="1" y="95"/>
                    <a:pt x="1" y="222"/>
                  </a:cubicBezTo>
                  <a:cubicBezTo>
                    <a:pt x="33" y="570"/>
                    <a:pt x="64" y="729"/>
                    <a:pt x="96" y="1109"/>
                  </a:cubicBezTo>
                  <a:cubicBezTo>
                    <a:pt x="96" y="1204"/>
                    <a:pt x="381" y="1330"/>
                    <a:pt x="761" y="1330"/>
                  </a:cubicBezTo>
                  <a:lnTo>
                    <a:pt x="3326" y="1330"/>
                  </a:lnTo>
                  <a:cubicBezTo>
                    <a:pt x="3674" y="1330"/>
                    <a:pt x="3959" y="1204"/>
                    <a:pt x="3959" y="1109"/>
                  </a:cubicBezTo>
                  <a:cubicBezTo>
                    <a:pt x="3896" y="729"/>
                    <a:pt x="3864" y="570"/>
                    <a:pt x="3801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4" name="Google Shape;284;p14"/>
            <p:cNvSpPr/>
            <p:nvPr/>
          </p:nvSpPr>
          <p:spPr>
            <a:xfrm>
              <a:off x="4825030" y="3174017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602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64" y="570"/>
                    <a:pt x="96" y="729"/>
                    <a:pt x="159" y="1109"/>
                  </a:cubicBezTo>
                  <a:cubicBezTo>
                    <a:pt x="191" y="1204"/>
                    <a:pt x="476" y="1330"/>
                    <a:pt x="824" y="1330"/>
                  </a:cubicBezTo>
                  <a:lnTo>
                    <a:pt x="3421" y="1330"/>
                  </a:lnTo>
                  <a:cubicBezTo>
                    <a:pt x="3769" y="1330"/>
                    <a:pt x="4054" y="1204"/>
                    <a:pt x="4023" y="1109"/>
                  </a:cubicBezTo>
                  <a:cubicBezTo>
                    <a:pt x="3927" y="729"/>
                    <a:pt x="3896" y="570"/>
                    <a:pt x="3832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5" name="Google Shape;285;p14"/>
            <p:cNvSpPr/>
            <p:nvPr/>
          </p:nvSpPr>
          <p:spPr>
            <a:xfrm>
              <a:off x="4943130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59" y="729"/>
                    <a:pt x="222" y="1109"/>
                  </a:cubicBezTo>
                  <a:cubicBezTo>
                    <a:pt x="254" y="1204"/>
                    <a:pt x="570" y="1330"/>
                    <a:pt x="919" y="1330"/>
                  </a:cubicBezTo>
                  <a:lnTo>
                    <a:pt x="3515" y="1330"/>
                  </a:lnTo>
                  <a:cubicBezTo>
                    <a:pt x="3864" y="1330"/>
                    <a:pt x="4117" y="1204"/>
                    <a:pt x="4086" y="1109"/>
                  </a:cubicBezTo>
                  <a:cubicBezTo>
                    <a:pt x="3991" y="729"/>
                    <a:pt x="3927" y="570"/>
                    <a:pt x="3832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6" name="Google Shape;286;p14"/>
            <p:cNvSpPr/>
            <p:nvPr/>
          </p:nvSpPr>
          <p:spPr>
            <a:xfrm>
              <a:off x="5060377" y="3174017"/>
              <a:ext cx="113039" cy="35451"/>
            </a:xfrm>
            <a:custGeom>
              <a:avLst/>
              <a:gdLst/>
              <a:ahLst/>
              <a:cxnLst/>
              <a:rect l="l" t="t" r="r" b="b"/>
              <a:pathLst>
                <a:path w="4244" h="1331" extrusionOk="0">
                  <a:moveTo>
                    <a:pt x="634" y="0"/>
                  </a:moveTo>
                  <a:cubicBezTo>
                    <a:pt x="285" y="0"/>
                    <a:pt x="0" y="95"/>
                    <a:pt x="64" y="222"/>
                  </a:cubicBezTo>
                  <a:cubicBezTo>
                    <a:pt x="159" y="570"/>
                    <a:pt x="222" y="729"/>
                    <a:pt x="317" y="1109"/>
                  </a:cubicBezTo>
                  <a:cubicBezTo>
                    <a:pt x="380" y="1204"/>
                    <a:pt x="697" y="1330"/>
                    <a:pt x="1045" y="1330"/>
                  </a:cubicBezTo>
                  <a:lnTo>
                    <a:pt x="3610" y="1330"/>
                  </a:lnTo>
                  <a:cubicBezTo>
                    <a:pt x="3991" y="1330"/>
                    <a:pt x="4244" y="1204"/>
                    <a:pt x="4181" y="1109"/>
                  </a:cubicBezTo>
                  <a:cubicBezTo>
                    <a:pt x="4054" y="729"/>
                    <a:pt x="3991" y="570"/>
                    <a:pt x="3864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7" name="Google Shape;287;p14"/>
            <p:cNvSpPr/>
            <p:nvPr/>
          </p:nvSpPr>
          <p:spPr>
            <a:xfrm>
              <a:off x="5178450" y="3174017"/>
              <a:ext cx="286832" cy="35451"/>
            </a:xfrm>
            <a:custGeom>
              <a:avLst/>
              <a:gdLst/>
              <a:ahLst/>
              <a:cxnLst/>
              <a:rect l="l" t="t" r="r" b="b"/>
              <a:pathLst>
                <a:path w="10769" h="1331" extrusionOk="0">
                  <a:moveTo>
                    <a:pt x="603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191" y="570"/>
                    <a:pt x="254" y="729"/>
                    <a:pt x="413" y="1109"/>
                  </a:cubicBezTo>
                  <a:cubicBezTo>
                    <a:pt x="444" y="1204"/>
                    <a:pt x="761" y="1330"/>
                    <a:pt x="1141" y="1330"/>
                  </a:cubicBezTo>
                  <a:lnTo>
                    <a:pt x="10167" y="1330"/>
                  </a:lnTo>
                  <a:cubicBezTo>
                    <a:pt x="10515" y="1330"/>
                    <a:pt x="10768" y="1204"/>
                    <a:pt x="10705" y="1109"/>
                  </a:cubicBezTo>
                  <a:cubicBezTo>
                    <a:pt x="10483" y="729"/>
                    <a:pt x="10388" y="570"/>
                    <a:pt x="10198" y="222"/>
                  </a:cubicBezTo>
                  <a:cubicBezTo>
                    <a:pt x="10135" y="95"/>
                    <a:pt x="9787" y="0"/>
                    <a:pt x="9438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8" name="Google Shape;288;p14"/>
            <p:cNvSpPr/>
            <p:nvPr/>
          </p:nvSpPr>
          <p:spPr>
            <a:xfrm>
              <a:off x="3655940" y="3214502"/>
              <a:ext cx="293571" cy="35451"/>
            </a:xfrm>
            <a:custGeom>
              <a:avLst/>
              <a:gdLst/>
              <a:ahLst/>
              <a:cxnLst/>
              <a:rect l="l" t="t" r="r" b="b"/>
              <a:pathLst>
                <a:path w="11022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85" y="760"/>
                    <a:pt x="64" y="1109"/>
                  </a:cubicBezTo>
                  <a:cubicBezTo>
                    <a:pt x="0" y="1235"/>
                    <a:pt x="254" y="1330"/>
                    <a:pt x="602" y="1330"/>
                  </a:cubicBezTo>
                  <a:lnTo>
                    <a:pt x="9881" y="1330"/>
                  </a:lnTo>
                  <a:cubicBezTo>
                    <a:pt x="10261" y="1330"/>
                    <a:pt x="10578" y="1235"/>
                    <a:pt x="10641" y="1109"/>
                  </a:cubicBezTo>
                  <a:cubicBezTo>
                    <a:pt x="10768" y="760"/>
                    <a:pt x="10831" y="570"/>
                    <a:pt x="10989" y="222"/>
                  </a:cubicBezTo>
                  <a:cubicBezTo>
                    <a:pt x="11021" y="95"/>
                    <a:pt x="10768" y="0"/>
                    <a:pt x="1041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89" name="Google Shape;289;p14"/>
            <p:cNvSpPr/>
            <p:nvPr/>
          </p:nvSpPr>
          <p:spPr>
            <a:xfrm>
              <a:off x="3955371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09" y="0"/>
                  </a:moveTo>
                  <a:cubicBezTo>
                    <a:pt x="729" y="0"/>
                    <a:pt x="412" y="95"/>
                    <a:pt x="381" y="222"/>
                  </a:cubicBezTo>
                  <a:cubicBezTo>
                    <a:pt x="254" y="570"/>
                    <a:pt x="159" y="760"/>
                    <a:pt x="32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263" y="1330"/>
                  </a:lnTo>
                  <a:cubicBezTo>
                    <a:pt x="3643" y="1330"/>
                    <a:pt x="3959" y="1235"/>
                    <a:pt x="3991" y="1109"/>
                  </a:cubicBezTo>
                  <a:cubicBezTo>
                    <a:pt x="4118" y="760"/>
                    <a:pt x="4181" y="570"/>
                    <a:pt x="4276" y="222"/>
                  </a:cubicBezTo>
                  <a:cubicBezTo>
                    <a:pt x="4308" y="95"/>
                    <a:pt x="4054" y="0"/>
                    <a:pt x="370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0" name="Google Shape;290;p14"/>
            <p:cNvSpPr/>
            <p:nvPr/>
          </p:nvSpPr>
          <p:spPr>
            <a:xfrm>
              <a:off x="4078531" y="3214502"/>
              <a:ext cx="113066" cy="35451"/>
            </a:xfrm>
            <a:custGeom>
              <a:avLst/>
              <a:gdLst/>
              <a:ahLst/>
              <a:cxnLst/>
              <a:rect l="l" t="t" r="r" b="b"/>
              <a:pathLst>
                <a:path w="4245" h="1331" extrusionOk="0">
                  <a:moveTo>
                    <a:pt x="1014" y="0"/>
                  </a:moveTo>
                  <a:cubicBezTo>
                    <a:pt x="665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74" y="1330"/>
                    <a:pt x="3991" y="1235"/>
                    <a:pt x="4022" y="1109"/>
                  </a:cubicBezTo>
                  <a:cubicBezTo>
                    <a:pt x="4086" y="760"/>
                    <a:pt x="4117" y="570"/>
                    <a:pt x="4212" y="222"/>
                  </a:cubicBezTo>
                  <a:cubicBezTo>
                    <a:pt x="4244" y="95"/>
                    <a:pt x="3959" y="0"/>
                    <a:pt x="361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1" name="Google Shape;291;p14"/>
            <p:cNvSpPr/>
            <p:nvPr/>
          </p:nvSpPr>
          <p:spPr>
            <a:xfrm>
              <a:off x="4201691" y="321450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918" y="0"/>
                  </a:moveTo>
                  <a:cubicBezTo>
                    <a:pt x="570" y="0"/>
                    <a:pt x="253" y="95"/>
                    <a:pt x="222" y="222"/>
                  </a:cubicBezTo>
                  <a:cubicBezTo>
                    <a:pt x="158" y="570"/>
                    <a:pt x="127" y="760"/>
                    <a:pt x="32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90" y="1235"/>
                    <a:pt x="3990" y="1109"/>
                  </a:cubicBezTo>
                  <a:cubicBezTo>
                    <a:pt x="4054" y="760"/>
                    <a:pt x="4085" y="570"/>
                    <a:pt x="4149" y="222"/>
                  </a:cubicBezTo>
                  <a:cubicBezTo>
                    <a:pt x="4149" y="95"/>
                    <a:pt x="3895" y="0"/>
                    <a:pt x="351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2" name="Google Shape;292;p14"/>
            <p:cNvSpPr/>
            <p:nvPr/>
          </p:nvSpPr>
          <p:spPr>
            <a:xfrm>
              <a:off x="4325677" y="321450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824" y="0"/>
                  </a:moveTo>
                  <a:cubicBezTo>
                    <a:pt x="475" y="0"/>
                    <a:pt x="159" y="95"/>
                    <a:pt x="127" y="222"/>
                  </a:cubicBezTo>
                  <a:cubicBezTo>
                    <a:pt x="95" y="570"/>
                    <a:pt x="64" y="760"/>
                    <a:pt x="0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42" y="1330"/>
                    <a:pt x="3959" y="1235"/>
                    <a:pt x="3959" y="1109"/>
                  </a:cubicBezTo>
                  <a:cubicBezTo>
                    <a:pt x="3991" y="760"/>
                    <a:pt x="4022" y="570"/>
                    <a:pt x="4054" y="222"/>
                  </a:cubicBezTo>
                  <a:cubicBezTo>
                    <a:pt x="4054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3" name="Google Shape;293;p14"/>
            <p:cNvSpPr/>
            <p:nvPr/>
          </p:nvSpPr>
          <p:spPr>
            <a:xfrm>
              <a:off x="4448838" y="3214502"/>
              <a:ext cx="106300" cy="35451"/>
            </a:xfrm>
            <a:custGeom>
              <a:avLst/>
              <a:gdLst/>
              <a:ahLst/>
              <a:cxnLst/>
              <a:rect l="l" t="t" r="r" b="b"/>
              <a:pathLst>
                <a:path w="3991" h="1331" extrusionOk="0">
                  <a:moveTo>
                    <a:pt x="729" y="0"/>
                  </a:moveTo>
                  <a:cubicBezTo>
                    <a:pt x="380" y="0"/>
                    <a:pt x="95" y="95"/>
                    <a:pt x="63" y="222"/>
                  </a:cubicBezTo>
                  <a:cubicBezTo>
                    <a:pt x="32" y="570"/>
                    <a:pt x="32" y="760"/>
                    <a:pt x="0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59" y="760"/>
                    <a:pt x="3959" y="570"/>
                    <a:pt x="3990" y="222"/>
                  </a:cubicBezTo>
                  <a:cubicBezTo>
                    <a:pt x="3990" y="95"/>
                    <a:pt x="3674" y="0"/>
                    <a:pt x="33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4" name="Google Shape;294;p14"/>
            <p:cNvSpPr/>
            <p:nvPr/>
          </p:nvSpPr>
          <p:spPr>
            <a:xfrm>
              <a:off x="4571971" y="3214502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66" y="0"/>
                  </a:moveTo>
                  <a:cubicBezTo>
                    <a:pt x="286" y="0"/>
                    <a:pt x="1" y="95"/>
                    <a:pt x="1" y="222"/>
                  </a:cubicBezTo>
                  <a:lnTo>
                    <a:pt x="1" y="1109"/>
                  </a:lnTo>
                  <a:cubicBezTo>
                    <a:pt x="1" y="1235"/>
                    <a:pt x="286" y="1330"/>
                    <a:pt x="666" y="1330"/>
                  </a:cubicBezTo>
                  <a:lnTo>
                    <a:pt x="3326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28" y="760"/>
                    <a:pt x="3928" y="570"/>
                    <a:pt x="3896" y="222"/>
                  </a:cubicBezTo>
                  <a:cubicBezTo>
                    <a:pt x="3896" y="95"/>
                    <a:pt x="3611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5" name="Google Shape;295;p14"/>
            <p:cNvSpPr/>
            <p:nvPr/>
          </p:nvSpPr>
          <p:spPr>
            <a:xfrm>
              <a:off x="4692601" y="321450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666" y="0"/>
                  </a:moveTo>
                  <a:cubicBezTo>
                    <a:pt x="286" y="0"/>
                    <a:pt x="0" y="95"/>
                    <a:pt x="32" y="222"/>
                  </a:cubicBezTo>
                  <a:cubicBezTo>
                    <a:pt x="64" y="570"/>
                    <a:pt x="64" y="760"/>
                    <a:pt x="95" y="1109"/>
                  </a:cubicBezTo>
                  <a:cubicBezTo>
                    <a:pt x="95" y="1235"/>
                    <a:pt x="412" y="1330"/>
                    <a:pt x="761" y="1330"/>
                  </a:cubicBezTo>
                  <a:lnTo>
                    <a:pt x="3421" y="1330"/>
                  </a:lnTo>
                  <a:cubicBezTo>
                    <a:pt x="3801" y="1330"/>
                    <a:pt x="4086" y="1235"/>
                    <a:pt x="4054" y="1109"/>
                  </a:cubicBezTo>
                  <a:cubicBezTo>
                    <a:pt x="4022" y="760"/>
                    <a:pt x="3991" y="570"/>
                    <a:pt x="3927" y="222"/>
                  </a:cubicBezTo>
                  <a:cubicBezTo>
                    <a:pt x="3927" y="95"/>
                    <a:pt x="3611" y="0"/>
                    <a:pt x="326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6" name="Google Shape;296;p14"/>
            <p:cNvSpPr/>
            <p:nvPr/>
          </p:nvSpPr>
          <p:spPr>
            <a:xfrm>
              <a:off x="4814057" y="3214502"/>
              <a:ext cx="110535" cy="35451"/>
            </a:xfrm>
            <a:custGeom>
              <a:avLst/>
              <a:gdLst/>
              <a:ahLst/>
              <a:cxnLst/>
              <a:rect l="l" t="t" r="r" b="b"/>
              <a:pathLst>
                <a:path w="4150" h="1331" extrusionOk="0">
                  <a:moveTo>
                    <a:pt x="634" y="0"/>
                  </a:moveTo>
                  <a:cubicBezTo>
                    <a:pt x="286" y="0"/>
                    <a:pt x="1" y="95"/>
                    <a:pt x="33" y="222"/>
                  </a:cubicBezTo>
                  <a:cubicBezTo>
                    <a:pt x="64" y="570"/>
                    <a:pt x="96" y="760"/>
                    <a:pt x="159" y="1109"/>
                  </a:cubicBezTo>
                  <a:cubicBezTo>
                    <a:pt x="159" y="1235"/>
                    <a:pt x="476" y="1330"/>
                    <a:pt x="856" y="1330"/>
                  </a:cubicBezTo>
                  <a:lnTo>
                    <a:pt x="3516" y="1330"/>
                  </a:lnTo>
                  <a:cubicBezTo>
                    <a:pt x="3864" y="1330"/>
                    <a:pt x="4149" y="1235"/>
                    <a:pt x="4118" y="1109"/>
                  </a:cubicBezTo>
                  <a:cubicBezTo>
                    <a:pt x="4054" y="760"/>
                    <a:pt x="3991" y="570"/>
                    <a:pt x="3928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7" name="Google Shape;297;p14"/>
            <p:cNvSpPr/>
            <p:nvPr/>
          </p:nvSpPr>
          <p:spPr>
            <a:xfrm>
              <a:off x="4935539" y="3214502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27" y="760"/>
                    <a:pt x="222" y="1109"/>
                  </a:cubicBezTo>
                  <a:cubicBezTo>
                    <a:pt x="254" y="1235"/>
                    <a:pt x="570" y="1330"/>
                    <a:pt x="919" y="1330"/>
                  </a:cubicBezTo>
                  <a:lnTo>
                    <a:pt x="3579" y="1330"/>
                  </a:lnTo>
                  <a:cubicBezTo>
                    <a:pt x="3927" y="1330"/>
                    <a:pt x="4212" y="1235"/>
                    <a:pt x="4180" y="1109"/>
                  </a:cubicBezTo>
                  <a:cubicBezTo>
                    <a:pt x="4085" y="760"/>
                    <a:pt x="4022" y="570"/>
                    <a:pt x="3927" y="222"/>
                  </a:cubicBezTo>
                  <a:cubicBezTo>
                    <a:pt x="3895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8" name="Google Shape;298;p14"/>
            <p:cNvSpPr/>
            <p:nvPr/>
          </p:nvSpPr>
          <p:spPr>
            <a:xfrm>
              <a:off x="5056142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59" y="570"/>
                    <a:pt x="191" y="760"/>
                    <a:pt x="318" y="1109"/>
                  </a:cubicBezTo>
                  <a:cubicBezTo>
                    <a:pt x="349" y="1235"/>
                    <a:pt x="666" y="1330"/>
                    <a:pt x="1046" y="1330"/>
                  </a:cubicBezTo>
                  <a:lnTo>
                    <a:pt x="3674" y="1330"/>
                  </a:lnTo>
                  <a:cubicBezTo>
                    <a:pt x="4054" y="1330"/>
                    <a:pt x="4308" y="1235"/>
                    <a:pt x="4276" y="1109"/>
                  </a:cubicBezTo>
                  <a:cubicBezTo>
                    <a:pt x="4150" y="760"/>
                    <a:pt x="4086" y="570"/>
                    <a:pt x="3959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299" name="Google Shape;299;p14"/>
            <p:cNvSpPr/>
            <p:nvPr/>
          </p:nvSpPr>
          <p:spPr>
            <a:xfrm>
              <a:off x="5177624" y="3214502"/>
              <a:ext cx="310431" cy="35451"/>
            </a:xfrm>
            <a:custGeom>
              <a:avLst/>
              <a:gdLst/>
              <a:ahLst/>
              <a:cxnLst/>
              <a:rect l="l" t="t" r="r" b="b"/>
              <a:pathLst>
                <a:path w="11655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59" y="570"/>
                    <a:pt x="222" y="760"/>
                    <a:pt x="380" y="1109"/>
                  </a:cubicBezTo>
                  <a:cubicBezTo>
                    <a:pt x="412" y="1235"/>
                    <a:pt x="760" y="1330"/>
                    <a:pt x="1109" y="1330"/>
                  </a:cubicBezTo>
                  <a:lnTo>
                    <a:pt x="11053" y="1330"/>
                  </a:lnTo>
                  <a:cubicBezTo>
                    <a:pt x="11401" y="1330"/>
                    <a:pt x="11654" y="1235"/>
                    <a:pt x="11591" y="1109"/>
                  </a:cubicBezTo>
                  <a:cubicBezTo>
                    <a:pt x="11401" y="760"/>
                    <a:pt x="11306" y="570"/>
                    <a:pt x="11084" y="222"/>
                  </a:cubicBezTo>
                  <a:cubicBezTo>
                    <a:pt x="11021" y="95"/>
                    <a:pt x="10673" y="0"/>
                    <a:pt x="1032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0" name="Google Shape;300;p14"/>
            <p:cNvSpPr/>
            <p:nvPr/>
          </p:nvSpPr>
          <p:spPr>
            <a:xfrm>
              <a:off x="3633167" y="3255839"/>
              <a:ext cx="123160" cy="35451"/>
            </a:xfrm>
            <a:custGeom>
              <a:avLst/>
              <a:gdLst/>
              <a:ahLst/>
              <a:cxnLst/>
              <a:rect l="l" t="t" r="r" b="b"/>
              <a:pathLst>
                <a:path w="4624" h="1331" extrusionOk="0">
                  <a:moveTo>
                    <a:pt x="1330" y="0"/>
                  </a:moveTo>
                  <a:cubicBezTo>
                    <a:pt x="982" y="0"/>
                    <a:pt x="634" y="95"/>
                    <a:pt x="539" y="222"/>
                  </a:cubicBezTo>
                  <a:cubicBezTo>
                    <a:pt x="348" y="570"/>
                    <a:pt x="253" y="760"/>
                    <a:pt x="63" y="1109"/>
                  </a:cubicBezTo>
                  <a:cubicBezTo>
                    <a:pt x="0" y="1235"/>
                    <a:pt x="253" y="1330"/>
                    <a:pt x="634" y="1330"/>
                  </a:cubicBezTo>
                  <a:lnTo>
                    <a:pt x="3325" y="1330"/>
                  </a:lnTo>
                  <a:cubicBezTo>
                    <a:pt x="3705" y="1330"/>
                    <a:pt x="4054" y="1235"/>
                    <a:pt x="4117" y="1109"/>
                  </a:cubicBezTo>
                  <a:cubicBezTo>
                    <a:pt x="4307" y="760"/>
                    <a:pt x="4402" y="570"/>
                    <a:pt x="4560" y="222"/>
                  </a:cubicBezTo>
                  <a:cubicBezTo>
                    <a:pt x="4624" y="95"/>
                    <a:pt x="4370" y="0"/>
                    <a:pt x="399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1" name="Google Shape;301;p14"/>
            <p:cNvSpPr/>
            <p:nvPr/>
          </p:nvSpPr>
          <p:spPr>
            <a:xfrm>
              <a:off x="3759684" y="3255839"/>
              <a:ext cx="120657" cy="35451"/>
            </a:xfrm>
            <a:custGeom>
              <a:avLst/>
              <a:gdLst/>
              <a:ahLst/>
              <a:cxnLst/>
              <a:rect l="l" t="t" r="r" b="b"/>
              <a:pathLst>
                <a:path w="4530" h="1331" extrusionOk="0">
                  <a:moveTo>
                    <a:pt x="1236" y="0"/>
                  </a:moveTo>
                  <a:cubicBezTo>
                    <a:pt x="887" y="0"/>
                    <a:pt x="539" y="95"/>
                    <a:pt x="476" y="222"/>
                  </a:cubicBezTo>
                  <a:cubicBezTo>
                    <a:pt x="317" y="570"/>
                    <a:pt x="222" y="760"/>
                    <a:pt x="64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3357" y="1330"/>
                  </a:lnTo>
                  <a:cubicBezTo>
                    <a:pt x="3706" y="1330"/>
                    <a:pt x="4054" y="1235"/>
                    <a:pt x="4117" y="1109"/>
                  </a:cubicBezTo>
                  <a:cubicBezTo>
                    <a:pt x="4276" y="760"/>
                    <a:pt x="4339" y="570"/>
                    <a:pt x="4498" y="222"/>
                  </a:cubicBezTo>
                  <a:cubicBezTo>
                    <a:pt x="4529" y="95"/>
                    <a:pt x="4276" y="0"/>
                    <a:pt x="389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2" name="Google Shape;302;p14"/>
            <p:cNvSpPr/>
            <p:nvPr/>
          </p:nvSpPr>
          <p:spPr>
            <a:xfrm>
              <a:off x="3886200" y="3255839"/>
              <a:ext cx="118126" cy="35451"/>
            </a:xfrm>
            <a:custGeom>
              <a:avLst/>
              <a:gdLst/>
              <a:ahLst/>
              <a:cxnLst/>
              <a:rect l="l" t="t" r="r" b="b"/>
              <a:pathLst>
                <a:path w="4435" h="1331" extrusionOk="0">
                  <a:moveTo>
                    <a:pt x="1141" y="0"/>
                  </a:moveTo>
                  <a:cubicBezTo>
                    <a:pt x="793" y="0"/>
                    <a:pt x="444" y="95"/>
                    <a:pt x="381" y="222"/>
                  </a:cubicBezTo>
                  <a:cubicBezTo>
                    <a:pt x="254" y="570"/>
                    <a:pt x="191" y="760"/>
                    <a:pt x="33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358" y="1330"/>
                  </a:lnTo>
                  <a:cubicBezTo>
                    <a:pt x="3706" y="1330"/>
                    <a:pt x="4054" y="1235"/>
                    <a:pt x="4086" y="1109"/>
                  </a:cubicBezTo>
                  <a:cubicBezTo>
                    <a:pt x="4213" y="760"/>
                    <a:pt x="4276" y="570"/>
                    <a:pt x="4403" y="222"/>
                  </a:cubicBezTo>
                  <a:cubicBezTo>
                    <a:pt x="4435" y="95"/>
                    <a:pt x="4181" y="0"/>
                    <a:pt x="380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3" name="Google Shape;303;p14"/>
            <p:cNvSpPr/>
            <p:nvPr/>
          </p:nvSpPr>
          <p:spPr>
            <a:xfrm>
              <a:off x="4012743" y="3255839"/>
              <a:ext cx="186445" cy="35451"/>
            </a:xfrm>
            <a:custGeom>
              <a:avLst/>
              <a:gdLst/>
              <a:ahLst/>
              <a:cxnLst/>
              <a:rect l="l" t="t" r="r" b="b"/>
              <a:pathLst>
                <a:path w="7000" h="1331" extrusionOk="0">
                  <a:moveTo>
                    <a:pt x="1045" y="0"/>
                  </a:moveTo>
                  <a:cubicBezTo>
                    <a:pt x="697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6049" y="1330"/>
                  </a:lnTo>
                  <a:cubicBezTo>
                    <a:pt x="6429" y="1330"/>
                    <a:pt x="6746" y="1235"/>
                    <a:pt x="6777" y="1109"/>
                  </a:cubicBezTo>
                  <a:cubicBezTo>
                    <a:pt x="6872" y="760"/>
                    <a:pt x="6904" y="570"/>
                    <a:pt x="6999" y="222"/>
                  </a:cubicBezTo>
                  <a:cubicBezTo>
                    <a:pt x="6999" y="95"/>
                    <a:pt x="6746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4" name="Google Shape;304;p14"/>
            <p:cNvSpPr/>
            <p:nvPr/>
          </p:nvSpPr>
          <p:spPr>
            <a:xfrm>
              <a:off x="4210960" y="3255839"/>
              <a:ext cx="722075" cy="35451"/>
            </a:xfrm>
            <a:custGeom>
              <a:avLst/>
              <a:gdLst/>
              <a:ahLst/>
              <a:cxnLst/>
              <a:rect l="l" t="t" r="r" b="b"/>
              <a:pathLst>
                <a:path w="27110" h="1331" extrusionOk="0">
                  <a:moveTo>
                    <a:pt x="919" y="0"/>
                  </a:moveTo>
                  <a:cubicBezTo>
                    <a:pt x="570" y="0"/>
                    <a:pt x="254" y="95"/>
                    <a:pt x="222" y="222"/>
                  </a:cubicBezTo>
                  <a:cubicBezTo>
                    <a:pt x="127" y="570"/>
                    <a:pt x="95" y="760"/>
                    <a:pt x="32" y="1109"/>
                  </a:cubicBezTo>
                  <a:cubicBezTo>
                    <a:pt x="0" y="1235"/>
                    <a:pt x="285" y="1330"/>
                    <a:pt x="666" y="1330"/>
                  </a:cubicBezTo>
                  <a:lnTo>
                    <a:pt x="26444" y="1330"/>
                  </a:lnTo>
                  <a:cubicBezTo>
                    <a:pt x="26824" y="1330"/>
                    <a:pt x="27109" y="1235"/>
                    <a:pt x="27078" y="1109"/>
                  </a:cubicBezTo>
                  <a:cubicBezTo>
                    <a:pt x="27014" y="760"/>
                    <a:pt x="26982" y="570"/>
                    <a:pt x="26887" y="222"/>
                  </a:cubicBezTo>
                  <a:cubicBezTo>
                    <a:pt x="26887" y="95"/>
                    <a:pt x="26571" y="0"/>
                    <a:pt x="2619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5" name="Google Shape;305;p14"/>
            <p:cNvSpPr/>
            <p:nvPr/>
          </p:nvSpPr>
          <p:spPr>
            <a:xfrm>
              <a:off x="4944808" y="3255839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96" y="570"/>
                    <a:pt x="127" y="760"/>
                    <a:pt x="222" y="1109"/>
                  </a:cubicBezTo>
                  <a:cubicBezTo>
                    <a:pt x="254" y="1235"/>
                    <a:pt x="571" y="1330"/>
                    <a:pt x="951" y="1330"/>
                  </a:cubicBezTo>
                  <a:lnTo>
                    <a:pt x="3642" y="1330"/>
                  </a:lnTo>
                  <a:cubicBezTo>
                    <a:pt x="4023" y="1330"/>
                    <a:pt x="4308" y="1235"/>
                    <a:pt x="4276" y="1109"/>
                  </a:cubicBezTo>
                  <a:cubicBezTo>
                    <a:pt x="4181" y="760"/>
                    <a:pt x="4118" y="570"/>
                    <a:pt x="4023" y="222"/>
                  </a:cubicBezTo>
                  <a:cubicBezTo>
                    <a:pt x="3991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6" name="Google Shape;306;p14"/>
            <p:cNvSpPr/>
            <p:nvPr/>
          </p:nvSpPr>
          <p:spPr>
            <a:xfrm>
              <a:off x="5068794" y="3255839"/>
              <a:ext cx="117274" cy="35451"/>
            </a:xfrm>
            <a:custGeom>
              <a:avLst/>
              <a:gdLst/>
              <a:ahLst/>
              <a:cxnLst/>
              <a:rect l="l" t="t" r="r" b="b"/>
              <a:pathLst>
                <a:path w="4403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28" y="570"/>
                    <a:pt x="191" y="760"/>
                    <a:pt x="286" y="1109"/>
                  </a:cubicBezTo>
                  <a:cubicBezTo>
                    <a:pt x="318" y="1235"/>
                    <a:pt x="666" y="1330"/>
                    <a:pt x="1046" y="1330"/>
                  </a:cubicBezTo>
                  <a:lnTo>
                    <a:pt x="3770" y="1330"/>
                  </a:lnTo>
                  <a:cubicBezTo>
                    <a:pt x="4118" y="1330"/>
                    <a:pt x="4403" y="1235"/>
                    <a:pt x="4340" y="1109"/>
                  </a:cubicBezTo>
                  <a:cubicBezTo>
                    <a:pt x="4213" y="760"/>
                    <a:pt x="4150" y="570"/>
                    <a:pt x="4023" y="222"/>
                  </a:cubicBezTo>
                  <a:cubicBezTo>
                    <a:pt x="3991" y="95"/>
                    <a:pt x="3643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7" name="Google Shape;307;p14"/>
            <p:cNvSpPr/>
            <p:nvPr/>
          </p:nvSpPr>
          <p:spPr>
            <a:xfrm>
              <a:off x="5192806" y="325583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634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90" y="570"/>
                    <a:pt x="254" y="760"/>
                    <a:pt x="380" y="1109"/>
                  </a:cubicBezTo>
                  <a:cubicBezTo>
                    <a:pt x="412" y="1235"/>
                    <a:pt x="760" y="1330"/>
                    <a:pt x="1140" y="1330"/>
                  </a:cubicBezTo>
                  <a:lnTo>
                    <a:pt x="3167" y="1330"/>
                  </a:lnTo>
                  <a:cubicBezTo>
                    <a:pt x="3547" y="1330"/>
                    <a:pt x="3801" y="1235"/>
                    <a:pt x="3769" y="1109"/>
                  </a:cubicBezTo>
                  <a:cubicBezTo>
                    <a:pt x="3611" y="760"/>
                    <a:pt x="3547" y="570"/>
                    <a:pt x="3389" y="222"/>
                  </a:cubicBezTo>
                  <a:cubicBezTo>
                    <a:pt x="3325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8" name="Google Shape;308;p14"/>
            <p:cNvSpPr/>
            <p:nvPr/>
          </p:nvSpPr>
          <p:spPr>
            <a:xfrm>
              <a:off x="5405354" y="3255839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254" y="570"/>
                    <a:pt x="349" y="760"/>
                    <a:pt x="508" y="1109"/>
                  </a:cubicBezTo>
                  <a:cubicBezTo>
                    <a:pt x="571" y="1235"/>
                    <a:pt x="919" y="1330"/>
                    <a:pt x="1299" y="1330"/>
                  </a:cubicBezTo>
                  <a:lnTo>
                    <a:pt x="3326" y="1330"/>
                  </a:lnTo>
                  <a:cubicBezTo>
                    <a:pt x="3706" y="1330"/>
                    <a:pt x="3959" y="1235"/>
                    <a:pt x="3896" y="1109"/>
                  </a:cubicBezTo>
                  <a:cubicBezTo>
                    <a:pt x="3706" y="760"/>
                    <a:pt x="3611" y="570"/>
                    <a:pt x="3421" y="222"/>
                  </a:cubicBezTo>
                  <a:cubicBezTo>
                    <a:pt x="3326" y="95"/>
                    <a:pt x="2978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09" name="Google Shape;309;p14"/>
            <p:cNvSpPr/>
            <p:nvPr/>
          </p:nvSpPr>
          <p:spPr>
            <a:xfrm>
              <a:off x="5299080" y="3255839"/>
              <a:ext cx="93649" cy="15209"/>
            </a:xfrm>
            <a:custGeom>
              <a:avLst/>
              <a:gdLst/>
              <a:ahLst/>
              <a:cxnLst/>
              <a:rect l="l" t="t" r="r" b="b"/>
              <a:pathLst>
                <a:path w="3516" h="57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64" y="253"/>
                    <a:pt x="96" y="285"/>
                    <a:pt x="96" y="348"/>
                  </a:cubicBezTo>
                  <a:cubicBezTo>
                    <a:pt x="159" y="443"/>
                    <a:pt x="507" y="570"/>
                    <a:pt x="887" y="570"/>
                  </a:cubicBezTo>
                  <a:lnTo>
                    <a:pt x="2882" y="570"/>
                  </a:lnTo>
                  <a:cubicBezTo>
                    <a:pt x="3262" y="570"/>
                    <a:pt x="3516" y="443"/>
                    <a:pt x="3452" y="348"/>
                  </a:cubicBezTo>
                  <a:cubicBezTo>
                    <a:pt x="3421" y="285"/>
                    <a:pt x="3421" y="253"/>
                    <a:pt x="3389" y="222"/>
                  </a:cubicBezTo>
                  <a:cubicBezTo>
                    <a:pt x="3326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10" name="Google Shape;310;p14"/>
            <p:cNvSpPr/>
            <p:nvPr/>
          </p:nvSpPr>
          <p:spPr>
            <a:xfrm>
              <a:off x="5308349" y="3276082"/>
              <a:ext cx="94501" cy="15209"/>
            </a:xfrm>
            <a:custGeom>
              <a:avLst/>
              <a:gdLst/>
              <a:ahLst/>
              <a:cxnLst/>
              <a:rect l="l" t="t" r="r" b="b"/>
              <a:pathLst>
                <a:path w="3548" h="571" extrusionOk="0">
                  <a:moveTo>
                    <a:pt x="634" y="0"/>
                  </a:moveTo>
                  <a:cubicBezTo>
                    <a:pt x="254" y="0"/>
                    <a:pt x="1" y="127"/>
                    <a:pt x="33" y="222"/>
                  </a:cubicBezTo>
                  <a:cubicBezTo>
                    <a:pt x="64" y="285"/>
                    <a:pt x="64" y="285"/>
                    <a:pt x="96" y="349"/>
                  </a:cubicBezTo>
                  <a:cubicBezTo>
                    <a:pt x="159" y="475"/>
                    <a:pt x="508" y="570"/>
                    <a:pt x="856" y="570"/>
                  </a:cubicBezTo>
                  <a:lnTo>
                    <a:pt x="2914" y="570"/>
                  </a:lnTo>
                  <a:cubicBezTo>
                    <a:pt x="3294" y="570"/>
                    <a:pt x="3548" y="475"/>
                    <a:pt x="3485" y="349"/>
                  </a:cubicBezTo>
                  <a:cubicBezTo>
                    <a:pt x="3453" y="285"/>
                    <a:pt x="3453" y="285"/>
                    <a:pt x="3421" y="222"/>
                  </a:cubicBezTo>
                  <a:cubicBezTo>
                    <a:pt x="3358" y="127"/>
                    <a:pt x="3009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11" name="Google Shape;311;p14"/>
            <p:cNvSpPr/>
            <p:nvPr/>
          </p:nvSpPr>
          <p:spPr>
            <a:xfrm>
              <a:off x="4178066" y="3308976"/>
              <a:ext cx="787863" cy="134986"/>
            </a:xfrm>
            <a:custGeom>
              <a:avLst/>
              <a:gdLst/>
              <a:ahLst/>
              <a:cxnLst/>
              <a:rect l="l" t="t" r="r" b="b"/>
              <a:pathLst>
                <a:path w="29580" h="5068" extrusionOk="0">
                  <a:moveTo>
                    <a:pt x="1425" y="0"/>
                  </a:moveTo>
                  <a:cubicBezTo>
                    <a:pt x="1235" y="0"/>
                    <a:pt x="1045" y="32"/>
                    <a:pt x="1045" y="95"/>
                  </a:cubicBezTo>
                  <a:cubicBezTo>
                    <a:pt x="634" y="2059"/>
                    <a:pt x="412" y="3009"/>
                    <a:pt x="0" y="4941"/>
                  </a:cubicBezTo>
                  <a:cubicBezTo>
                    <a:pt x="0" y="5004"/>
                    <a:pt x="159" y="5067"/>
                    <a:pt x="349" y="5067"/>
                  </a:cubicBezTo>
                  <a:lnTo>
                    <a:pt x="29231" y="5067"/>
                  </a:lnTo>
                  <a:cubicBezTo>
                    <a:pt x="29421" y="5067"/>
                    <a:pt x="29579" y="5004"/>
                    <a:pt x="29579" y="4941"/>
                  </a:cubicBezTo>
                  <a:cubicBezTo>
                    <a:pt x="29168" y="3009"/>
                    <a:pt x="28946" y="2059"/>
                    <a:pt x="28534" y="95"/>
                  </a:cubicBezTo>
                  <a:cubicBezTo>
                    <a:pt x="28534" y="32"/>
                    <a:pt x="28376" y="0"/>
                    <a:pt x="2815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312" name="Google Shape;312;p14"/>
            <p:cNvSpPr/>
            <p:nvPr/>
          </p:nvSpPr>
          <p:spPr>
            <a:xfrm>
              <a:off x="3669418" y="1926460"/>
              <a:ext cx="1805134" cy="1008028"/>
            </a:xfrm>
            <a:custGeom>
              <a:avLst/>
              <a:gdLst/>
              <a:ahLst/>
              <a:cxnLst/>
              <a:rect l="l" t="t" r="r" b="b"/>
              <a:pathLst>
                <a:path w="67773" h="37846" extrusionOk="0">
                  <a:moveTo>
                    <a:pt x="1711" y="1"/>
                  </a:moveTo>
                  <a:cubicBezTo>
                    <a:pt x="793" y="1"/>
                    <a:pt x="1" y="761"/>
                    <a:pt x="1" y="1711"/>
                  </a:cubicBezTo>
                  <a:lnTo>
                    <a:pt x="1" y="36167"/>
                  </a:lnTo>
                  <a:cubicBezTo>
                    <a:pt x="1" y="37085"/>
                    <a:pt x="793" y="37845"/>
                    <a:pt x="1711" y="37845"/>
                  </a:cubicBezTo>
                  <a:lnTo>
                    <a:pt x="66063" y="37845"/>
                  </a:lnTo>
                  <a:cubicBezTo>
                    <a:pt x="66981" y="37845"/>
                    <a:pt x="67773" y="37085"/>
                    <a:pt x="67773" y="36167"/>
                  </a:cubicBezTo>
                  <a:lnTo>
                    <a:pt x="67773" y="1711"/>
                  </a:lnTo>
                  <a:cubicBezTo>
                    <a:pt x="67773" y="761"/>
                    <a:pt x="67013" y="1"/>
                    <a:pt x="660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grpSp>
        <p:nvGrpSpPr>
          <p:cNvPr id="6" name="Google Shape;196;p14"/>
          <p:cNvGrpSpPr/>
          <p:nvPr/>
        </p:nvGrpSpPr>
        <p:grpSpPr>
          <a:xfrm>
            <a:off x="0" y="4020556"/>
            <a:ext cx="630131" cy="630104"/>
            <a:chOff x="6323089" y="2499219"/>
            <a:chExt cx="630131" cy="630104"/>
          </a:xfrm>
        </p:grpSpPr>
        <p:sp>
          <p:nvSpPr>
            <p:cNvPr id="149" name="Google Shape;197;p14"/>
            <p:cNvSpPr/>
            <p:nvPr/>
          </p:nvSpPr>
          <p:spPr>
            <a:xfrm>
              <a:off x="6368635" y="2544765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0"/>
                  </a:moveTo>
                  <a:cubicBezTo>
                    <a:pt x="4530" y="0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0"/>
                    <a:pt x="10135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0" name="Google Shape;198;p14"/>
            <p:cNvSpPr/>
            <p:nvPr/>
          </p:nvSpPr>
          <p:spPr>
            <a:xfrm>
              <a:off x="6544932" y="2639239"/>
              <a:ext cx="186445" cy="350064"/>
            </a:xfrm>
            <a:custGeom>
              <a:avLst/>
              <a:gdLst/>
              <a:ahLst/>
              <a:cxnLst/>
              <a:rect l="l" t="t" r="r" b="b"/>
              <a:pathLst>
                <a:path w="7000" h="13143" extrusionOk="0">
                  <a:moveTo>
                    <a:pt x="4371" y="444"/>
                  </a:moveTo>
                  <a:lnTo>
                    <a:pt x="4371" y="887"/>
                  </a:lnTo>
                  <a:lnTo>
                    <a:pt x="2629" y="887"/>
                  </a:lnTo>
                  <a:lnTo>
                    <a:pt x="2629" y="444"/>
                  </a:lnTo>
                  <a:close/>
                  <a:moveTo>
                    <a:pt x="6240" y="1299"/>
                  </a:moveTo>
                  <a:cubicBezTo>
                    <a:pt x="6430" y="1299"/>
                    <a:pt x="6588" y="1457"/>
                    <a:pt x="6588" y="1615"/>
                  </a:cubicBezTo>
                  <a:lnTo>
                    <a:pt x="6588" y="12383"/>
                  </a:lnTo>
                  <a:cubicBezTo>
                    <a:pt x="6588" y="12573"/>
                    <a:pt x="6430" y="12699"/>
                    <a:pt x="6240" y="12699"/>
                  </a:cubicBezTo>
                  <a:lnTo>
                    <a:pt x="761" y="12699"/>
                  </a:lnTo>
                  <a:cubicBezTo>
                    <a:pt x="571" y="12699"/>
                    <a:pt x="444" y="12573"/>
                    <a:pt x="444" y="12383"/>
                  </a:cubicBezTo>
                  <a:lnTo>
                    <a:pt x="444" y="1615"/>
                  </a:lnTo>
                  <a:cubicBezTo>
                    <a:pt x="444" y="1457"/>
                    <a:pt x="571" y="1299"/>
                    <a:pt x="761" y="1299"/>
                  </a:cubicBezTo>
                  <a:close/>
                  <a:moveTo>
                    <a:pt x="2186" y="0"/>
                  </a:moveTo>
                  <a:lnTo>
                    <a:pt x="2186" y="855"/>
                  </a:lnTo>
                  <a:lnTo>
                    <a:pt x="761" y="855"/>
                  </a:lnTo>
                  <a:cubicBezTo>
                    <a:pt x="349" y="855"/>
                    <a:pt x="1" y="1204"/>
                    <a:pt x="1" y="1615"/>
                  </a:cubicBezTo>
                  <a:lnTo>
                    <a:pt x="1" y="12383"/>
                  </a:lnTo>
                  <a:cubicBezTo>
                    <a:pt x="1" y="12794"/>
                    <a:pt x="349" y="13143"/>
                    <a:pt x="761" y="13143"/>
                  </a:cubicBezTo>
                  <a:lnTo>
                    <a:pt x="6240" y="13143"/>
                  </a:lnTo>
                  <a:cubicBezTo>
                    <a:pt x="6683" y="13143"/>
                    <a:pt x="7000" y="12794"/>
                    <a:pt x="7000" y="12383"/>
                  </a:cubicBezTo>
                  <a:lnTo>
                    <a:pt x="7000" y="1615"/>
                  </a:lnTo>
                  <a:cubicBezTo>
                    <a:pt x="7000" y="1204"/>
                    <a:pt x="6683" y="855"/>
                    <a:pt x="6240" y="855"/>
                  </a:cubicBezTo>
                  <a:lnTo>
                    <a:pt x="4814" y="855"/>
                  </a:lnTo>
                  <a:lnTo>
                    <a:pt x="48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1" name="Google Shape;199;p14"/>
            <p:cNvSpPr/>
            <p:nvPr/>
          </p:nvSpPr>
          <p:spPr>
            <a:xfrm>
              <a:off x="6587122" y="2731183"/>
              <a:ext cx="102092" cy="188949"/>
            </a:xfrm>
            <a:custGeom>
              <a:avLst/>
              <a:gdLst/>
              <a:ahLst/>
              <a:cxnLst/>
              <a:rect l="l" t="t" r="r" b="b"/>
              <a:pathLst>
                <a:path w="3833" h="7094" extrusionOk="0">
                  <a:moveTo>
                    <a:pt x="2344" y="1013"/>
                  </a:moveTo>
                  <a:lnTo>
                    <a:pt x="2344" y="3325"/>
                  </a:lnTo>
                  <a:lnTo>
                    <a:pt x="3104" y="3325"/>
                  </a:lnTo>
                  <a:lnTo>
                    <a:pt x="1710" y="5985"/>
                  </a:lnTo>
                  <a:lnTo>
                    <a:pt x="1710" y="3547"/>
                  </a:lnTo>
                  <a:lnTo>
                    <a:pt x="792" y="3547"/>
                  </a:lnTo>
                  <a:lnTo>
                    <a:pt x="2344" y="1013"/>
                  </a:lnTo>
                  <a:close/>
                  <a:moveTo>
                    <a:pt x="2502" y="0"/>
                  </a:moveTo>
                  <a:lnTo>
                    <a:pt x="2375" y="127"/>
                  </a:lnTo>
                  <a:lnTo>
                    <a:pt x="0" y="3990"/>
                  </a:lnTo>
                  <a:lnTo>
                    <a:pt x="1267" y="3990"/>
                  </a:lnTo>
                  <a:lnTo>
                    <a:pt x="1267" y="6809"/>
                  </a:lnTo>
                  <a:cubicBezTo>
                    <a:pt x="1267" y="6904"/>
                    <a:pt x="1299" y="6999"/>
                    <a:pt x="1394" y="7031"/>
                  </a:cubicBezTo>
                  <a:lnTo>
                    <a:pt x="1584" y="7094"/>
                  </a:lnTo>
                  <a:lnTo>
                    <a:pt x="1679" y="6967"/>
                  </a:lnTo>
                  <a:lnTo>
                    <a:pt x="3832" y="2882"/>
                  </a:lnTo>
                  <a:lnTo>
                    <a:pt x="2787" y="2882"/>
                  </a:lnTo>
                  <a:lnTo>
                    <a:pt x="2787" y="285"/>
                  </a:lnTo>
                  <a:cubicBezTo>
                    <a:pt x="2787" y="190"/>
                    <a:pt x="2755" y="95"/>
                    <a:pt x="2660" y="63"/>
                  </a:cubicBezTo>
                  <a:lnTo>
                    <a:pt x="25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2" name="Google Shape;200;p14"/>
            <p:cNvSpPr/>
            <p:nvPr/>
          </p:nvSpPr>
          <p:spPr>
            <a:xfrm>
              <a:off x="6533133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3"/>
                    <a:pt x="0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  <p:sp>
          <p:nvSpPr>
            <p:cNvPr id="153" name="Google Shape;201;p14"/>
            <p:cNvSpPr/>
            <p:nvPr/>
          </p:nvSpPr>
          <p:spPr>
            <a:xfrm>
              <a:off x="6323089" y="25843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1"/>
                  </a:moveTo>
                  <a:cubicBezTo>
                    <a:pt x="1458" y="2154"/>
                    <a:pt x="1" y="5226"/>
                    <a:pt x="1" y="8615"/>
                  </a:cubicBezTo>
                  <a:cubicBezTo>
                    <a:pt x="1" y="15138"/>
                    <a:pt x="5321" y="20459"/>
                    <a:pt x="11845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+mj-lt"/>
              </a:endParaRPr>
            </a:p>
          </p:txBody>
        </p:sp>
      </p:grpSp>
      <p:sp>
        <p:nvSpPr>
          <p:cNvPr id="176" name="Google Shape;176;p14"/>
          <p:cNvSpPr txBox="1"/>
          <p:nvPr/>
        </p:nvSpPr>
        <p:spPr>
          <a:xfrm>
            <a:off x="3173365" y="1408385"/>
            <a:ext cx="2985572" cy="184576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2400" b="1" dirty="0" err="1" smtClean="0"/>
              <a:t>Pedagogik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jamoaga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qo‘yiladigan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talablar</a:t>
            </a:r>
            <a:r>
              <a:rPr lang="en-US" sz="2400" b="1" dirty="0" smtClean="0"/>
              <a:t>:</a:t>
            </a:r>
            <a:endParaRPr sz="2400" dirty="0">
              <a:latin typeface="+mj-lt"/>
              <a:ea typeface="Fira Sans Medium"/>
              <a:cs typeface="Fira Sans Medium"/>
              <a:sym typeface="Fira Sans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558;p19"/>
          <p:cNvGrpSpPr/>
          <p:nvPr/>
        </p:nvGrpSpPr>
        <p:grpSpPr>
          <a:xfrm>
            <a:off x="3150824" y="2137272"/>
            <a:ext cx="3002666" cy="2589867"/>
            <a:chOff x="2205550" y="1416550"/>
            <a:chExt cx="3190675" cy="3084950"/>
          </a:xfrm>
        </p:grpSpPr>
        <p:sp>
          <p:nvSpPr>
            <p:cNvPr id="1559" name="Google Shape;1559;p19"/>
            <p:cNvSpPr/>
            <p:nvPr/>
          </p:nvSpPr>
          <p:spPr>
            <a:xfrm>
              <a:off x="3142175" y="2075650"/>
              <a:ext cx="630225" cy="296925"/>
            </a:xfrm>
            <a:custGeom>
              <a:avLst/>
              <a:gdLst/>
              <a:ahLst/>
              <a:cxnLst/>
              <a:rect l="l" t="t" r="r" b="b"/>
              <a:pathLst>
                <a:path w="25209" h="11877" extrusionOk="0">
                  <a:moveTo>
                    <a:pt x="8741" y="0"/>
                  </a:moveTo>
                  <a:lnTo>
                    <a:pt x="0" y="11876"/>
                  </a:lnTo>
                  <a:lnTo>
                    <a:pt x="11369" y="11845"/>
                  </a:lnTo>
                  <a:cubicBezTo>
                    <a:pt x="14030" y="11845"/>
                    <a:pt x="16563" y="10768"/>
                    <a:pt x="18400" y="8836"/>
                  </a:cubicBezTo>
                  <a:lnTo>
                    <a:pt x="25209" y="1711"/>
                  </a:lnTo>
                  <a:lnTo>
                    <a:pt x="8741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19"/>
            <p:cNvSpPr/>
            <p:nvPr/>
          </p:nvSpPr>
          <p:spPr>
            <a:xfrm>
              <a:off x="2647325" y="1417225"/>
              <a:ext cx="1125875" cy="893600"/>
            </a:xfrm>
            <a:custGeom>
              <a:avLst/>
              <a:gdLst/>
              <a:ahLst/>
              <a:cxnLst/>
              <a:rect l="l" t="t" r="r" b="b"/>
              <a:pathLst>
                <a:path w="45035" h="35744" extrusionOk="0">
                  <a:moveTo>
                    <a:pt x="40371" y="0"/>
                  </a:moveTo>
                  <a:cubicBezTo>
                    <a:pt x="40227" y="0"/>
                    <a:pt x="40082" y="7"/>
                    <a:pt x="39936" y="21"/>
                  </a:cubicBezTo>
                  <a:cubicBezTo>
                    <a:pt x="25241" y="1256"/>
                    <a:pt x="12320" y="7748"/>
                    <a:pt x="2091" y="17280"/>
                  </a:cubicBezTo>
                  <a:cubicBezTo>
                    <a:pt x="1" y="19212"/>
                    <a:pt x="159" y="22569"/>
                    <a:pt x="2408" y="24342"/>
                  </a:cubicBezTo>
                  <a:lnTo>
                    <a:pt x="16849" y="35743"/>
                  </a:lnTo>
                  <a:cubicBezTo>
                    <a:pt x="26668" y="24267"/>
                    <a:pt x="43920" y="24089"/>
                    <a:pt x="44983" y="24089"/>
                  </a:cubicBezTo>
                  <a:cubicBezTo>
                    <a:pt x="45017" y="24089"/>
                    <a:pt x="45034" y="24089"/>
                    <a:pt x="45034" y="24089"/>
                  </a:cubicBezTo>
                  <a:lnTo>
                    <a:pt x="45034" y="4676"/>
                  </a:lnTo>
                  <a:cubicBezTo>
                    <a:pt x="45034" y="2069"/>
                    <a:pt x="42908" y="0"/>
                    <a:pt x="40371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19"/>
            <p:cNvSpPr/>
            <p:nvPr/>
          </p:nvSpPr>
          <p:spPr>
            <a:xfrm>
              <a:off x="3050325" y="2004400"/>
              <a:ext cx="722075" cy="368175"/>
            </a:xfrm>
            <a:custGeom>
              <a:avLst/>
              <a:gdLst/>
              <a:ahLst/>
              <a:cxnLst/>
              <a:rect l="l" t="t" r="r" b="b"/>
              <a:pathLst>
                <a:path w="28883" h="14727" extrusionOk="0">
                  <a:moveTo>
                    <a:pt x="28845" y="0"/>
                  </a:moveTo>
                  <a:cubicBezTo>
                    <a:pt x="27910" y="0"/>
                    <a:pt x="9870" y="150"/>
                    <a:pt x="1" y="11654"/>
                  </a:cubicBezTo>
                  <a:lnTo>
                    <a:pt x="32" y="11686"/>
                  </a:lnTo>
                  <a:lnTo>
                    <a:pt x="3674" y="14726"/>
                  </a:lnTo>
                  <a:cubicBezTo>
                    <a:pt x="10230" y="8424"/>
                    <a:pt x="19097" y="4561"/>
                    <a:pt x="28883" y="4561"/>
                  </a:cubicBezTo>
                  <a:lnTo>
                    <a:pt x="28883" y="64"/>
                  </a:lnTo>
                  <a:lnTo>
                    <a:pt x="28883" y="0"/>
                  </a:lnTo>
                  <a:cubicBezTo>
                    <a:pt x="28883" y="0"/>
                    <a:pt x="28870" y="0"/>
                    <a:pt x="28845" y="0"/>
                  </a:cubicBezTo>
                  <a:close/>
                </a:path>
              </a:pathLst>
            </a:custGeom>
            <a:solidFill>
              <a:srgbClr val="DD91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19"/>
            <p:cNvSpPr/>
            <p:nvPr/>
          </p:nvSpPr>
          <p:spPr>
            <a:xfrm>
              <a:off x="2951350" y="3125475"/>
              <a:ext cx="395900" cy="552650"/>
            </a:xfrm>
            <a:custGeom>
              <a:avLst/>
              <a:gdLst/>
              <a:ahLst/>
              <a:cxnLst/>
              <a:rect l="l" t="t" r="r" b="b"/>
              <a:pathLst>
                <a:path w="15836" h="22106" extrusionOk="0">
                  <a:moveTo>
                    <a:pt x="1" y="0"/>
                  </a:moveTo>
                  <a:lnTo>
                    <a:pt x="3675" y="15075"/>
                  </a:lnTo>
                  <a:lnTo>
                    <a:pt x="15835" y="22105"/>
                  </a:lnTo>
                  <a:lnTo>
                    <a:pt x="14347" y="11211"/>
                  </a:lnTo>
                  <a:cubicBezTo>
                    <a:pt x="13872" y="7791"/>
                    <a:pt x="11623" y="4877"/>
                    <a:pt x="8457" y="3547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19"/>
            <p:cNvSpPr/>
            <p:nvPr/>
          </p:nvSpPr>
          <p:spPr>
            <a:xfrm>
              <a:off x="2277600" y="3149225"/>
              <a:ext cx="1018975" cy="1122400"/>
            </a:xfrm>
            <a:custGeom>
              <a:avLst/>
              <a:gdLst/>
              <a:ahLst/>
              <a:cxnLst/>
              <a:rect l="l" t="t" r="r" b="b"/>
              <a:pathLst>
                <a:path w="40759" h="44896" extrusionOk="0">
                  <a:moveTo>
                    <a:pt x="22866" y="0"/>
                  </a:moveTo>
                  <a:lnTo>
                    <a:pt x="4181" y="4561"/>
                  </a:lnTo>
                  <a:cubicBezTo>
                    <a:pt x="1521" y="5226"/>
                    <a:pt x="1" y="7981"/>
                    <a:pt x="856" y="10578"/>
                  </a:cubicBezTo>
                  <a:cubicBezTo>
                    <a:pt x="5479" y="24702"/>
                    <a:pt x="14600" y="36261"/>
                    <a:pt x="26191" y="44115"/>
                  </a:cubicBezTo>
                  <a:cubicBezTo>
                    <a:pt x="26986" y="44646"/>
                    <a:pt x="27878" y="44895"/>
                    <a:pt x="28757" y="44895"/>
                  </a:cubicBezTo>
                  <a:cubicBezTo>
                    <a:pt x="30502" y="44895"/>
                    <a:pt x="32199" y="43911"/>
                    <a:pt x="33000" y="42183"/>
                  </a:cubicBezTo>
                  <a:lnTo>
                    <a:pt x="40759" y="25526"/>
                  </a:lnTo>
                  <a:cubicBezTo>
                    <a:pt x="26856" y="18463"/>
                    <a:pt x="22834" y="32"/>
                    <a:pt x="22834" y="32"/>
                  </a:cubicBezTo>
                  <a:lnTo>
                    <a:pt x="22897" y="32"/>
                  </a:lnTo>
                  <a:lnTo>
                    <a:pt x="22866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19"/>
            <p:cNvSpPr/>
            <p:nvPr/>
          </p:nvSpPr>
          <p:spPr>
            <a:xfrm>
              <a:off x="2848425" y="3125475"/>
              <a:ext cx="498025" cy="661900"/>
            </a:xfrm>
            <a:custGeom>
              <a:avLst/>
              <a:gdLst/>
              <a:ahLst/>
              <a:cxnLst/>
              <a:rect l="l" t="t" r="r" b="b"/>
              <a:pathLst>
                <a:path w="19921" h="26476" extrusionOk="0">
                  <a:moveTo>
                    <a:pt x="4118" y="0"/>
                  </a:moveTo>
                  <a:lnTo>
                    <a:pt x="64" y="982"/>
                  </a:lnTo>
                  <a:lnTo>
                    <a:pt x="1" y="982"/>
                  </a:lnTo>
                  <a:cubicBezTo>
                    <a:pt x="1" y="982"/>
                    <a:pt x="4023" y="19413"/>
                    <a:pt x="17926" y="26476"/>
                  </a:cubicBezTo>
                  <a:lnTo>
                    <a:pt x="17926" y="26444"/>
                  </a:lnTo>
                  <a:lnTo>
                    <a:pt x="19921" y="22105"/>
                  </a:lnTo>
                  <a:cubicBezTo>
                    <a:pt x="12289" y="17228"/>
                    <a:pt x="6461" y="9501"/>
                    <a:pt x="411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19"/>
            <p:cNvSpPr/>
            <p:nvPr/>
          </p:nvSpPr>
          <p:spPr>
            <a:xfrm>
              <a:off x="3820675" y="1416550"/>
              <a:ext cx="1144075" cy="886350"/>
            </a:xfrm>
            <a:custGeom>
              <a:avLst/>
              <a:gdLst/>
              <a:ahLst/>
              <a:cxnLst/>
              <a:rect l="l" t="t" r="r" b="b"/>
              <a:pathLst>
                <a:path w="45763" h="35454" extrusionOk="0">
                  <a:moveTo>
                    <a:pt x="4651" y="0"/>
                  </a:moveTo>
                  <a:cubicBezTo>
                    <a:pt x="2098" y="0"/>
                    <a:pt x="1" y="2077"/>
                    <a:pt x="1" y="4671"/>
                  </a:cubicBezTo>
                  <a:lnTo>
                    <a:pt x="1" y="23546"/>
                  </a:lnTo>
                  <a:lnTo>
                    <a:pt x="32" y="23546"/>
                  </a:lnTo>
                  <a:lnTo>
                    <a:pt x="32" y="23514"/>
                  </a:lnTo>
                  <a:cubicBezTo>
                    <a:pt x="32" y="23514"/>
                    <a:pt x="18559" y="23641"/>
                    <a:pt x="28756" y="35453"/>
                  </a:cubicBezTo>
                  <a:lnTo>
                    <a:pt x="43387" y="23736"/>
                  </a:lnTo>
                  <a:cubicBezTo>
                    <a:pt x="45636" y="21963"/>
                    <a:pt x="45762" y="18574"/>
                    <a:pt x="43641" y="16674"/>
                  </a:cubicBezTo>
                  <a:cubicBezTo>
                    <a:pt x="33285" y="7236"/>
                    <a:pt x="19857" y="1156"/>
                    <a:pt x="5036" y="16"/>
                  </a:cubicBezTo>
                  <a:cubicBezTo>
                    <a:pt x="4906" y="5"/>
                    <a:pt x="4778" y="0"/>
                    <a:pt x="4651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chemeClr val="accent5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566" name="Google Shape;1566;p19"/>
            <p:cNvSpPr/>
            <p:nvPr/>
          </p:nvSpPr>
          <p:spPr>
            <a:xfrm>
              <a:off x="3821475" y="2075650"/>
              <a:ext cx="631825" cy="296125"/>
            </a:xfrm>
            <a:custGeom>
              <a:avLst/>
              <a:gdLst/>
              <a:ahLst/>
              <a:cxnLst/>
              <a:rect l="l" t="t" r="r" b="b"/>
              <a:pathLst>
                <a:path w="25273" h="11845" extrusionOk="0">
                  <a:moveTo>
                    <a:pt x="16468" y="0"/>
                  </a:moveTo>
                  <a:lnTo>
                    <a:pt x="0" y="1742"/>
                  </a:lnTo>
                  <a:lnTo>
                    <a:pt x="6809" y="8836"/>
                  </a:lnTo>
                  <a:cubicBezTo>
                    <a:pt x="8646" y="10768"/>
                    <a:pt x="11179" y="11845"/>
                    <a:pt x="13840" y="11845"/>
                  </a:cubicBezTo>
                  <a:lnTo>
                    <a:pt x="25272" y="11845"/>
                  </a:lnTo>
                  <a:lnTo>
                    <a:pt x="16468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19"/>
            <p:cNvSpPr/>
            <p:nvPr/>
          </p:nvSpPr>
          <p:spPr>
            <a:xfrm>
              <a:off x="3820675" y="2002850"/>
              <a:ext cx="727625" cy="368925"/>
            </a:xfrm>
            <a:custGeom>
              <a:avLst/>
              <a:gdLst/>
              <a:ahLst/>
              <a:cxnLst/>
              <a:rect l="l" t="t" r="r" b="b"/>
              <a:pathLst>
                <a:path w="29105" h="14757" extrusionOk="0">
                  <a:moveTo>
                    <a:pt x="1205" y="1"/>
                  </a:moveTo>
                  <a:cubicBezTo>
                    <a:pt x="432" y="1"/>
                    <a:pt x="1" y="31"/>
                    <a:pt x="1" y="31"/>
                  </a:cubicBezTo>
                  <a:lnTo>
                    <a:pt x="1" y="94"/>
                  </a:lnTo>
                  <a:lnTo>
                    <a:pt x="1" y="4654"/>
                  </a:lnTo>
                  <a:cubicBezTo>
                    <a:pt x="9786" y="4654"/>
                    <a:pt x="18685" y="8486"/>
                    <a:pt x="25241" y="14757"/>
                  </a:cubicBezTo>
                  <a:lnTo>
                    <a:pt x="29073" y="11716"/>
                  </a:lnTo>
                  <a:lnTo>
                    <a:pt x="29104" y="11685"/>
                  </a:lnTo>
                  <a:cubicBezTo>
                    <a:pt x="19208" y="855"/>
                    <a:pt x="5334" y="1"/>
                    <a:pt x="1205" y="1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568;p19"/>
            <p:cNvSpPr/>
            <p:nvPr/>
          </p:nvSpPr>
          <p:spPr>
            <a:xfrm>
              <a:off x="2853975" y="2412125"/>
              <a:ext cx="308800" cy="654000"/>
            </a:xfrm>
            <a:custGeom>
              <a:avLst/>
              <a:gdLst/>
              <a:ahLst/>
              <a:cxnLst/>
              <a:rect l="l" t="t" r="r" b="b"/>
              <a:pathLst>
                <a:path w="12352" h="26160" extrusionOk="0">
                  <a:moveTo>
                    <a:pt x="10831" y="1"/>
                  </a:moveTo>
                  <a:lnTo>
                    <a:pt x="1" y="9945"/>
                  </a:lnTo>
                  <a:lnTo>
                    <a:pt x="3453" y="26159"/>
                  </a:lnTo>
                  <a:lnTo>
                    <a:pt x="9818" y="18590"/>
                  </a:lnTo>
                  <a:cubicBezTo>
                    <a:pt x="11528" y="16564"/>
                    <a:pt x="12352" y="13935"/>
                    <a:pt x="12067" y="11275"/>
                  </a:cubicBezTo>
                  <a:lnTo>
                    <a:pt x="10831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569;p19"/>
            <p:cNvSpPr/>
            <p:nvPr/>
          </p:nvSpPr>
          <p:spPr>
            <a:xfrm>
              <a:off x="2205550" y="2031350"/>
              <a:ext cx="820250" cy="1178150"/>
            </a:xfrm>
            <a:custGeom>
              <a:avLst/>
              <a:gdLst/>
              <a:ahLst/>
              <a:cxnLst/>
              <a:rect l="l" t="t" r="r" b="b"/>
              <a:pathLst>
                <a:path w="32810" h="47126" extrusionOk="0">
                  <a:moveTo>
                    <a:pt x="15440" y="0"/>
                  </a:moveTo>
                  <a:cubicBezTo>
                    <a:pt x="13919" y="0"/>
                    <a:pt x="12428" y="742"/>
                    <a:pt x="11528" y="2121"/>
                  </a:cubicBezTo>
                  <a:cubicBezTo>
                    <a:pt x="3358" y="14535"/>
                    <a:pt x="1" y="28913"/>
                    <a:pt x="1141" y="42847"/>
                  </a:cubicBezTo>
                  <a:cubicBezTo>
                    <a:pt x="1333" y="45320"/>
                    <a:pt x="3433" y="47126"/>
                    <a:pt x="5785" y="47126"/>
                  </a:cubicBezTo>
                  <a:cubicBezTo>
                    <a:pt x="6144" y="47126"/>
                    <a:pt x="6508" y="47084"/>
                    <a:pt x="6873" y="46996"/>
                  </a:cubicBezTo>
                  <a:lnTo>
                    <a:pt x="25209" y="42530"/>
                  </a:lnTo>
                  <a:cubicBezTo>
                    <a:pt x="27204" y="37178"/>
                    <a:pt x="28249" y="32460"/>
                    <a:pt x="29516" y="27773"/>
                  </a:cubicBezTo>
                  <a:cubicBezTo>
                    <a:pt x="31828" y="19190"/>
                    <a:pt x="32778" y="12160"/>
                    <a:pt x="32778" y="12160"/>
                  </a:cubicBezTo>
                  <a:lnTo>
                    <a:pt x="32810" y="12192"/>
                  </a:lnTo>
                  <a:lnTo>
                    <a:pt x="32810" y="12160"/>
                  </a:lnTo>
                  <a:lnTo>
                    <a:pt x="18305" y="981"/>
                  </a:lnTo>
                  <a:cubicBezTo>
                    <a:pt x="17442" y="317"/>
                    <a:pt x="16434" y="0"/>
                    <a:pt x="15440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19"/>
            <p:cNvSpPr/>
            <p:nvPr/>
          </p:nvSpPr>
          <p:spPr>
            <a:xfrm>
              <a:off x="2757375" y="2335325"/>
              <a:ext cx="368975" cy="759300"/>
            </a:xfrm>
            <a:custGeom>
              <a:avLst/>
              <a:gdLst/>
              <a:ahLst/>
              <a:cxnLst/>
              <a:rect l="l" t="t" r="r" b="b"/>
              <a:pathLst>
                <a:path w="14759" h="30372" extrusionOk="0">
                  <a:moveTo>
                    <a:pt x="10705" y="1"/>
                  </a:moveTo>
                  <a:cubicBezTo>
                    <a:pt x="10705" y="1"/>
                    <a:pt x="1" y="15107"/>
                    <a:pt x="3136" y="30371"/>
                  </a:cubicBezTo>
                  <a:lnTo>
                    <a:pt x="3168" y="30371"/>
                  </a:lnTo>
                  <a:lnTo>
                    <a:pt x="7348" y="29326"/>
                  </a:lnTo>
                  <a:cubicBezTo>
                    <a:pt x="6398" y="20301"/>
                    <a:pt x="8773" y="10927"/>
                    <a:pt x="14759" y="3168"/>
                  </a:cubicBezTo>
                  <a:lnTo>
                    <a:pt x="10737" y="33"/>
                  </a:lnTo>
                  <a:lnTo>
                    <a:pt x="10705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571;p19"/>
            <p:cNvSpPr/>
            <p:nvPr/>
          </p:nvSpPr>
          <p:spPr>
            <a:xfrm>
              <a:off x="4439800" y="2415300"/>
              <a:ext cx="308800" cy="653200"/>
            </a:xfrm>
            <a:custGeom>
              <a:avLst/>
              <a:gdLst/>
              <a:ahLst/>
              <a:cxnLst/>
              <a:rect l="l" t="t" r="r" b="b"/>
              <a:pathLst>
                <a:path w="12352" h="26128" extrusionOk="0">
                  <a:moveTo>
                    <a:pt x="1426" y="0"/>
                  </a:moveTo>
                  <a:lnTo>
                    <a:pt x="286" y="11148"/>
                  </a:lnTo>
                  <a:cubicBezTo>
                    <a:pt x="1" y="13808"/>
                    <a:pt x="792" y="16437"/>
                    <a:pt x="2503" y="18463"/>
                  </a:cubicBezTo>
                  <a:lnTo>
                    <a:pt x="8836" y="26127"/>
                  </a:lnTo>
                  <a:lnTo>
                    <a:pt x="12352" y="9818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572;p19"/>
            <p:cNvSpPr/>
            <p:nvPr/>
          </p:nvSpPr>
          <p:spPr>
            <a:xfrm>
              <a:off x="4570450" y="2031675"/>
              <a:ext cx="825775" cy="1177825"/>
            </a:xfrm>
            <a:custGeom>
              <a:avLst/>
              <a:gdLst/>
              <a:ahLst/>
              <a:cxnLst/>
              <a:rect l="l" t="t" r="r" b="b"/>
              <a:pathLst>
                <a:path w="33031" h="47113" extrusionOk="0">
                  <a:moveTo>
                    <a:pt x="17599" y="1"/>
                  </a:moveTo>
                  <a:cubicBezTo>
                    <a:pt x="16602" y="1"/>
                    <a:pt x="15592" y="315"/>
                    <a:pt x="14726" y="968"/>
                  </a:cubicBezTo>
                  <a:lnTo>
                    <a:pt x="0" y="12369"/>
                  </a:lnTo>
                  <a:lnTo>
                    <a:pt x="0" y="12400"/>
                  </a:lnTo>
                  <a:lnTo>
                    <a:pt x="32" y="12369"/>
                  </a:lnTo>
                  <a:cubicBezTo>
                    <a:pt x="32" y="12369"/>
                    <a:pt x="11971" y="27475"/>
                    <a:pt x="8836" y="42739"/>
                  </a:cubicBezTo>
                  <a:lnTo>
                    <a:pt x="26159" y="46983"/>
                  </a:lnTo>
                  <a:cubicBezTo>
                    <a:pt x="26523" y="47071"/>
                    <a:pt x="26888" y="47113"/>
                    <a:pt x="27247" y="47113"/>
                  </a:cubicBezTo>
                  <a:cubicBezTo>
                    <a:pt x="29599" y="47113"/>
                    <a:pt x="31703" y="45307"/>
                    <a:pt x="31923" y="42834"/>
                  </a:cubicBezTo>
                  <a:cubicBezTo>
                    <a:pt x="33031" y="28900"/>
                    <a:pt x="29674" y="14522"/>
                    <a:pt x="21503" y="2108"/>
                  </a:cubicBezTo>
                  <a:cubicBezTo>
                    <a:pt x="20605" y="731"/>
                    <a:pt x="19117" y="1"/>
                    <a:pt x="1759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573;p19"/>
            <p:cNvSpPr/>
            <p:nvPr/>
          </p:nvSpPr>
          <p:spPr>
            <a:xfrm>
              <a:off x="4475425" y="2340075"/>
              <a:ext cx="394325" cy="760100"/>
            </a:xfrm>
            <a:custGeom>
              <a:avLst/>
              <a:gdLst/>
              <a:ahLst/>
              <a:cxnLst/>
              <a:rect l="l" t="t" r="r" b="b"/>
              <a:pathLst>
                <a:path w="15773" h="30404" extrusionOk="0">
                  <a:moveTo>
                    <a:pt x="3833" y="1"/>
                  </a:moveTo>
                  <a:lnTo>
                    <a:pt x="3801" y="33"/>
                  </a:lnTo>
                  <a:lnTo>
                    <a:pt x="1" y="2978"/>
                  </a:lnTo>
                  <a:cubicBezTo>
                    <a:pt x="5986" y="10705"/>
                    <a:pt x="8361" y="20111"/>
                    <a:pt x="7411" y="29136"/>
                  </a:cubicBezTo>
                  <a:lnTo>
                    <a:pt x="12605" y="30403"/>
                  </a:lnTo>
                  <a:lnTo>
                    <a:pt x="12637" y="30403"/>
                  </a:lnTo>
                  <a:cubicBezTo>
                    <a:pt x="15772" y="15139"/>
                    <a:pt x="3833" y="1"/>
                    <a:pt x="383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19"/>
            <p:cNvSpPr/>
            <p:nvPr/>
          </p:nvSpPr>
          <p:spPr>
            <a:xfrm>
              <a:off x="4247425" y="3125475"/>
              <a:ext cx="394300" cy="551850"/>
            </a:xfrm>
            <a:custGeom>
              <a:avLst/>
              <a:gdLst/>
              <a:ahLst/>
              <a:cxnLst/>
              <a:rect l="l" t="t" r="r" b="b"/>
              <a:pathLst>
                <a:path w="15772" h="22074" extrusionOk="0">
                  <a:moveTo>
                    <a:pt x="15771" y="0"/>
                  </a:moveTo>
                  <a:lnTo>
                    <a:pt x="7316" y="3547"/>
                  </a:lnTo>
                  <a:cubicBezTo>
                    <a:pt x="4149" y="4877"/>
                    <a:pt x="1900" y="7791"/>
                    <a:pt x="1457" y="11211"/>
                  </a:cubicBezTo>
                  <a:lnTo>
                    <a:pt x="0" y="22074"/>
                  </a:lnTo>
                  <a:lnTo>
                    <a:pt x="12129" y="15075"/>
                  </a:lnTo>
                  <a:lnTo>
                    <a:pt x="15771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575;p19"/>
            <p:cNvSpPr/>
            <p:nvPr/>
          </p:nvSpPr>
          <p:spPr>
            <a:xfrm>
              <a:off x="4299675" y="3155550"/>
              <a:ext cx="1016600" cy="1116075"/>
            </a:xfrm>
            <a:custGeom>
              <a:avLst/>
              <a:gdLst/>
              <a:ahLst/>
              <a:cxnLst/>
              <a:rect l="l" t="t" r="r" b="b"/>
              <a:pathLst>
                <a:path w="40664" h="44643" extrusionOk="0">
                  <a:moveTo>
                    <a:pt x="18780" y="1"/>
                  </a:moveTo>
                  <a:lnTo>
                    <a:pt x="18748" y="33"/>
                  </a:lnTo>
                  <a:lnTo>
                    <a:pt x="18780" y="33"/>
                  </a:lnTo>
                  <a:cubicBezTo>
                    <a:pt x="18780" y="33"/>
                    <a:pt x="12763" y="4308"/>
                    <a:pt x="8044" y="11465"/>
                  </a:cubicBezTo>
                  <a:cubicBezTo>
                    <a:pt x="5162" y="15804"/>
                    <a:pt x="5257" y="22802"/>
                    <a:pt x="0" y="25463"/>
                  </a:cubicBezTo>
                  <a:lnTo>
                    <a:pt x="7633" y="41930"/>
                  </a:lnTo>
                  <a:cubicBezTo>
                    <a:pt x="8433" y="43658"/>
                    <a:pt x="10144" y="44642"/>
                    <a:pt x="11899" y="44642"/>
                  </a:cubicBezTo>
                  <a:cubicBezTo>
                    <a:pt x="12783" y="44642"/>
                    <a:pt x="13678" y="44393"/>
                    <a:pt x="14473" y="43862"/>
                  </a:cubicBezTo>
                  <a:cubicBezTo>
                    <a:pt x="26064" y="36008"/>
                    <a:pt x="35185" y="24449"/>
                    <a:pt x="39808" y="10325"/>
                  </a:cubicBezTo>
                  <a:cubicBezTo>
                    <a:pt x="40663" y="7728"/>
                    <a:pt x="39112" y="4973"/>
                    <a:pt x="36483" y="4308"/>
                  </a:cubicBezTo>
                  <a:lnTo>
                    <a:pt x="1878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576;p19"/>
            <p:cNvSpPr/>
            <p:nvPr/>
          </p:nvSpPr>
          <p:spPr>
            <a:xfrm>
              <a:off x="4247425" y="3124675"/>
              <a:ext cx="522550" cy="675375"/>
            </a:xfrm>
            <a:custGeom>
              <a:avLst/>
              <a:gdLst/>
              <a:ahLst/>
              <a:cxnLst/>
              <a:rect l="l" t="t" r="r" b="b"/>
              <a:pathLst>
                <a:path w="20902" h="27015" extrusionOk="0">
                  <a:moveTo>
                    <a:pt x="15803" y="1"/>
                  </a:moveTo>
                  <a:cubicBezTo>
                    <a:pt x="13491" y="9501"/>
                    <a:pt x="7632" y="17229"/>
                    <a:pt x="0" y="22106"/>
                  </a:cubicBezTo>
                  <a:lnTo>
                    <a:pt x="2217" y="27014"/>
                  </a:lnTo>
                  <a:cubicBezTo>
                    <a:pt x="16120" y="19920"/>
                    <a:pt x="20902" y="1236"/>
                    <a:pt x="20902" y="1236"/>
                  </a:cubicBezTo>
                  <a:lnTo>
                    <a:pt x="20870" y="1236"/>
                  </a:lnTo>
                  <a:lnTo>
                    <a:pt x="15803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577;p19"/>
            <p:cNvSpPr/>
            <p:nvPr/>
          </p:nvSpPr>
          <p:spPr>
            <a:xfrm>
              <a:off x="3405800" y="2900625"/>
              <a:ext cx="781475" cy="1600875"/>
            </a:xfrm>
            <a:custGeom>
              <a:avLst/>
              <a:gdLst/>
              <a:ahLst/>
              <a:cxnLst/>
              <a:rect l="l" t="t" r="r" b="b"/>
              <a:pathLst>
                <a:path w="31259" h="64035" extrusionOk="0">
                  <a:moveTo>
                    <a:pt x="4693" y="0"/>
                  </a:moveTo>
                  <a:cubicBezTo>
                    <a:pt x="2092" y="0"/>
                    <a:pt x="1" y="2110"/>
                    <a:pt x="1" y="4719"/>
                  </a:cubicBezTo>
                  <a:lnTo>
                    <a:pt x="1" y="59285"/>
                  </a:lnTo>
                  <a:cubicBezTo>
                    <a:pt x="1" y="61913"/>
                    <a:pt x="2123" y="64035"/>
                    <a:pt x="4751" y="64035"/>
                  </a:cubicBezTo>
                  <a:lnTo>
                    <a:pt x="26508" y="64035"/>
                  </a:lnTo>
                  <a:cubicBezTo>
                    <a:pt x="29105" y="64035"/>
                    <a:pt x="31227" y="61913"/>
                    <a:pt x="31227" y="59285"/>
                  </a:cubicBezTo>
                  <a:lnTo>
                    <a:pt x="31258" y="4751"/>
                  </a:lnTo>
                  <a:cubicBezTo>
                    <a:pt x="31258" y="2122"/>
                    <a:pt x="29136" y="0"/>
                    <a:pt x="26508" y="0"/>
                  </a:cubicBezTo>
                  <a:lnTo>
                    <a:pt x="4751" y="0"/>
                  </a:lnTo>
                  <a:cubicBezTo>
                    <a:pt x="4732" y="0"/>
                    <a:pt x="4713" y="0"/>
                    <a:pt x="4693" y="0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19"/>
            <p:cNvSpPr/>
            <p:nvPr/>
          </p:nvSpPr>
          <p:spPr>
            <a:xfrm>
              <a:off x="3441450" y="2948125"/>
              <a:ext cx="709400" cy="1497975"/>
            </a:xfrm>
            <a:custGeom>
              <a:avLst/>
              <a:gdLst/>
              <a:ahLst/>
              <a:cxnLst/>
              <a:rect l="l" t="t" r="r" b="b"/>
              <a:pathLst>
                <a:path w="28376" h="59919" extrusionOk="0">
                  <a:moveTo>
                    <a:pt x="3325" y="1"/>
                  </a:moveTo>
                  <a:cubicBezTo>
                    <a:pt x="1520" y="1"/>
                    <a:pt x="32" y="1489"/>
                    <a:pt x="32" y="3326"/>
                  </a:cubicBezTo>
                  <a:lnTo>
                    <a:pt x="0" y="56593"/>
                  </a:lnTo>
                  <a:cubicBezTo>
                    <a:pt x="0" y="58398"/>
                    <a:pt x="1489" y="59886"/>
                    <a:pt x="3325" y="59886"/>
                  </a:cubicBezTo>
                  <a:lnTo>
                    <a:pt x="25050" y="59918"/>
                  </a:lnTo>
                  <a:cubicBezTo>
                    <a:pt x="26887" y="59918"/>
                    <a:pt x="28376" y="58430"/>
                    <a:pt x="28376" y="56593"/>
                  </a:cubicBezTo>
                  <a:lnTo>
                    <a:pt x="28376" y="3326"/>
                  </a:lnTo>
                  <a:cubicBezTo>
                    <a:pt x="28376" y="1521"/>
                    <a:pt x="26887" y="32"/>
                    <a:pt x="25050" y="32"/>
                  </a:cubicBezTo>
                  <a:lnTo>
                    <a:pt x="20838" y="32"/>
                  </a:lnTo>
                  <a:cubicBezTo>
                    <a:pt x="20268" y="32"/>
                    <a:pt x="19825" y="507"/>
                    <a:pt x="19825" y="1077"/>
                  </a:cubicBezTo>
                  <a:lnTo>
                    <a:pt x="19825" y="1869"/>
                  </a:lnTo>
                  <a:cubicBezTo>
                    <a:pt x="19825" y="2439"/>
                    <a:pt x="19350" y="2914"/>
                    <a:pt x="18780" y="2914"/>
                  </a:cubicBezTo>
                  <a:lnTo>
                    <a:pt x="10578" y="2914"/>
                  </a:lnTo>
                  <a:cubicBezTo>
                    <a:pt x="10007" y="2914"/>
                    <a:pt x="9532" y="2439"/>
                    <a:pt x="9532" y="1837"/>
                  </a:cubicBezTo>
                  <a:lnTo>
                    <a:pt x="9532" y="1077"/>
                  </a:lnTo>
                  <a:cubicBezTo>
                    <a:pt x="9532" y="476"/>
                    <a:pt x="9089" y="1"/>
                    <a:pt x="85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19"/>
            <p:cNvSpPr/>
            <p:nvPr/>
          </p:nvSpPr>
          <p:spPr>
            <a:xfrm>
              <a:off x="3569700" y="3242650"/>
              <a:ext cx="23775" cy="29325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0" y="0"/>
                  </a:moveTo>
                  <a:lnTo>
                    <a:pt x="0" y="95"/>
                  </a:lnTo>
                  <a:lnTo>
                    <a:pt x="412" y="95"/>
                  </a:lnTo>
                  <a:lnTo>
                    <a:pt x="412" y="1172"/>
                  </a:lnTo>
                  <a:lnTo>
                    <a:pt x="539" y="1172"/>
                  </a:lnTo>
                  <a:lnTo>
                    <a:pt x="539" y="95"/>
                  </a:lnTo>
                  <a:lnTo>
                    <a:pt x="951" y="95"/>
                  </a:lnTo>
                  <a:lnTo>
                    <a:pt x="95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19"/>
            <p:cNvSpPr/>
            <p:nvPr/>
          </p:nvSpPr>
          <p:spPr>
            <a:xfrm>
              <a:off x="3593450" y="3249775"/>
              <a:ext cx="21400" cy="22200"/>
            </a:xfrm>
            <a:custGeom>
              <a:avLst/>
              <a:gdLst/>
              <a:ahLst/>
              <a:cxnLst/>
              <a:rect l="l" t="t" r="r" b="b"/>
              <a:pathLst>
                <a:path w="856" h="888" extrusionOk="0">
                  <a:moveTo>
                    <a:pt x="444" y="95"/>
                  </a:moveTo>
                  <a:cubicBezTo>
                    <a:pt x="602" y="95"/>
                    <a:pt x="729" y="222"/>
                    <a:pt x="729" y="380"/>
                  </a:cubicBezTo>
                  <a:lnTo>
                    <a:pt x="127" y="380"/>
                  </a:lnTo>
                  <a:cubicBezTo>
                    <a:pt x="127" y="222"/>
                    <a:pt x="254" y="95"/>
                    <a:pt x="444" y="95"/>
                  </a:cubicBezTo>
                  <a:close/>
                  <a:moveTo>
                    <a:pt x="412" y="0"/>
                  </a:moveTo>
                  <a:cubicBezTo>
                    <a:pt x="191" y="0"/>
                    <a:pt x="1" y="190"/>
                    <a:pt x="1" y="444"/>
                  </a:cubicBezTo>
                  <a:cubicBezTo>
                    <a:pt x="1" y="697"/>
                    <a:pt x="191" y="887"/>
                    <a:pt x="476" y="887"/>
                  </a:cubicBezTo>
                  <a:cubicBezTo>
                    <a:pt x="602" y="887"/>
                    <a:pt x="729" y="855"/>
                    <a:pt x="792" y="760"/>
                  </a:cubicBezTo>
                  <a:lnTo>
                    <a:pt x="729" y="665"/>
                  </a:lnTo>
                  <a:cubicBezTo>
                    <a:pt x="666" y="760"/>
                    <a:pt x="571" y="792"/>
                    <a:pt x="476" y="792"/>
                  </a:cubicBezTo>
                  <a:cubicBezTo>
                    <a:pt x="286" y="792"/>
                    <a:pt x="127" y="665"/>
                    <a:pt x="127" y="475"/>
                  </a:cubicBezTo>
                  <a:lnTo>
                    <a:pt x="856" y="475"/>
                  </a:lnTo>
                  <a:cubicBezTo>
                    <a:pt x="856" y="475"/>
                    <a:pt x="856" y="444"/>
                    <a:pt x="856" y="444"/>
                  </a:cubicBezTo>
                  <a:cubicBezTo>
                    <a:pt x="856" y="190"/>
                    <a:pt x="666" y="0"/>
                    <a:pt x="41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19"/>
            <p:cNvSpPr/>
            <p:nvPr/>
          </p:nvSpPr>
          <p:spPr>
            <a:xfrm>
              <a:off x="3617200" y="3249775"/>
              <a:ext cx="20600" cy="22200"/>
            </a:xfrm>
            <a:custGeom>
              <a:avLst/>
              <a:gdLst/>
              <a:ahLst/>
              <a:cxnLst/>
              <a:rect l="l" t="t" r="r" b="b"/>
              <a:pathLst>
                <a:path w="824" h="888" extrusionOk="0">
                  <a:moveTo>
                    <a:pt x="1" y="0"/>
                  </a:moveTo>
                  <a:lnTo>
                    <a:pt x="349" y="412"/>
                  </a:lnTo>
                  <a:lnTo>
                    <a:pt x="1" y="887"/>
                  </a:lnTo>
                  <a:lnTo>
                    <a:pt x="127" y="887"/>
                  </a:lnTo>
                  <a:lnTo>
                    <a:pt x="412" y="507"/>
                  </a:lnTo>
                  <a:lnTo>
                    <a:pt x="697" y="887"/>
                  </a:lnTo>
                  <a:lnTo>
                    <a:pt x="824" y="887"/>
                  </a:lnTo>
                  <a:lnTo>
                    <a:pt x="476" y="412"/>
                  </a:lnTo>
                  <a:lnTo>
                    <a:pt x="792" y="0"/>
                  </a:lnTo>
                  <a:lnTo>
                    <a:pt x="666" y="0"/>
                  </a:lnTo>
                  <a:lnTo>
                    <a:pt x="412" y="349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19"/>
            <p:cNvSpPr/>
            <p:nvPr/>
          </p:nvSpPr>
          <p:spPr>
            <a:xfrm>
              <a:off x="3639375" y="3245025"/>
              <a:ext cx="15075" cy="26950"/>
            </a:xfrm>
            <a:custGeom>
              <a:avLst/>
              <a:gdLst/>
              <a:ahLst/>
              <a:cxnLst/>
              <a:rect l="l" t="t" r="r" b="b"/>
              <a:pathLst>
                <a:path w="603" h="1078" extrusionOk="0">
                  <a:moveTo>
                    <a:pt x="159" y="0"/>
                  </a:moveTo>
                  <a:lnTo>
                    <a:pt x="159" y="190"/>
                  </a:lnTo>
                  <a:lnTo>
                    <a:pt x="0" y="190"/>
                  </a:lnTo>
                  <a:lnTo>
                    <a:pt x="0" y="285"/>
                  </a:lnTo>
                  <a:lnTo>
                    <a:pt x="159" y="285"/>
                  </a:lnTo>
                  <a:lnTo>
                    <a:pt x="159" y="824"/>
                  </a:lnTo>
                  <a:cubicBezTo>
                    <a:pt x="159" y="982"/>
                    <a:pt x="254" y="1077"/>
                    <a:pt x="412" y="1077"/>
                  </a:cubicBezTo>
                  <a:cubicBezTo>
                    <a:pt x="475" y="1077"/>
                    <a:pt x="570" y="1077"/>
                    <a:pt x="602" y="1014"/>
                  </a:cubicBezTo>
                  <a:lnTo>
                    <a:pt x="570" y="950"/>
                  </a:lnTo>
                  <a:cubicBezTo>
                    <a:pt x="539" y="950"/>
                    <a:pt x="475" y="982"/>
                    <a:pt x="444" y="982"/>
                  </a:cubicBezTo>
                  <a:cubicBezTo>
                    <a:pt x="349" y="982"/>
                    <a:pt x="285" y="919"/>
                    <a:pt x="285" y="824"/>
                  </a:cubicBezTo>
                  <a:lnTo>
                    <a:pt x="285" y="285"/>
                  </a:lnTo>
                  <a:lnTo>
                    <a:pt x="539" y="285"/>
                  </a:lnTo>
                  <a:lnTo>
                    <a:pt x="539" y="190"/>
                  </a:lnTo>
                  <a:lnTo>
                    <a:pt x="285" y="19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583;p19"/>
            <p:cNvSpPr/>
            <p:nvPr/>
          </p:nvSpPr>
          <p:spPr>
            <a:xfrm>
              <a:off x="3526150" y="33946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584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19"/>
            <p:cNvSpPr/>
            <p:nvPr/>
          </p:nvSpPr>
          <p:spPr>
            <a:xfrm>
              <a:off x="3526150" y="38174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19"/>
            <p:cNvSpPr/>
            <p:nvPr/>
          </p:nvSpPr>
          <p:spPr>
            <a:xfrm>
              <a:off x="3526150" y="42394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19"/>
            <p:cNvSpPr/>
            <p:nvPr/>
          </p:nvSpPr>
          <p:spPr>
            <a:xfrm>
              <a:off x="3708250" y="34089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19"/>
            <p:cNvSpPr/>
            <p:nvPr/>
          </p:nvSpPr>
          <p:spPr>
            <a:xfrm>
              <a:off x="3708250" y="35007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19"/>
            <p:cNvSpPr/>
            <p:nvPr/>
          </p:nvSpPr>
          <p:spPr>
            <a:xfrm>
              <a:off x="3708250" y="3447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19"/>
            <p:cNvSpPr/>
            <p:nvPr/>
          </p:nvSpPr>
          <p:spPr>
            <a:xfrm>
              <a:off x="3708250" y="347542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19"/>
            <p:cNvSpPr/>
            <p:nvPr/>
          </p:nvSpPr>
          <p:spPr>
            <a:xfrm>
              <a:off x="3708250" y="36203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19"/>
            <p:cNvSpPr/>
            <p:nvPr/>
          </p:nvSpPr>
          <p:spPr>
            <a:xfrm>
              <a:off x="3708250" y="37121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19"/>
            <p:cNvSpPr/>
            <p:nvPr/>
          </p:nvSpPr>
          <p:spPr>
            <a:xfrm>
              <a:off x="3708250" y="36591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19"/>
            <p:cNvSpPr/>
            <p:nvPr/>
          </p:nvSpPr>
          <p:spPr>
            <a:xfrm>
              <a:off x="3708250" y="3686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19"/>
            <p:cNvSpPr/>
            <p:nvPr/>
          </p:nvSpPr>
          <p:spPr>
            <a:xfrm>
              <a:off x="3708250" y="3830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19"/>
            <p:cNvSpPr/>
            <p:nvPr/>
          </p:nvSpPr>
          <p:spPr>
            <a:xfrm>
              <a:off x="3708250" y="39227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19"/>
            <p:cNvSpPr/>
            <p:nvPr/>
          </p:nvSpPr>
          <p:spPr>
            <a:xfrm>
              <a:off x="3708250" y="3869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19"/>
            <p:cNvSpPr/>
            <p:nvPr/>
          </p:nvSpPr>
          <p:spPr>
            <a:xfrm>
              <a:off x="3708250" y="38974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19"/>
            <p:cNvSpPr/>
            <p:nvPr/>
          </p:nvSpPr>
          <p:spPr>
            <a:xfrm>
              <a:off x="3708250" y="40415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19"/>
            <p:cNvSpPr/>
            <p:nvPr/>
          </p:nvSpPr>
          <p:spPr>
            <a:xfrm>
              <a:off x="3708250" y="41341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19"/>
            <p:cNvSpPr/>
            <p:nvPr/>
          </p:nvSpPr>
          <p:spPr>
            <a:xfrm>
              <a:off x="3708250" y="40810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19"/>
            <p:cNvSpPr/>
            <p:nvPr/>
          </p:nvSpPr>
          <p:spPr>
            <a:xfrm>
              <a:off x="3708250" y="4108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19"/>
            <p:cNvSpPr/>
            <p:nvPr/>
          </p:nvSpPr>
          <p:spPr>
            <a:xfrm>
              <a:off x="3708250" y="4252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19"/>
            <p:cNvSpPr/>
            <p:nvPr/>
          </p:nvSpPr>
          <p:spPr>
            <a:xfrm>
              <a:off x="3708250" y="43439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19"/>
            <p:cNvSpPr/>
            <p:nvPr/>
          </p:nvSpPr>
          <p:spPr>
            <a:xfrm>
              <a:off x="3708250" y="42916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19"/>
            <p:cNvSpPr/>
            <p:nvPr/>
          </p:nvSpPr>
          <p:spPr>
            <a:xfrm>
              <a:off x="3708250" y="43186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19"/>
            <p:cNvSpPr/>
            <p:nvPr/>
          </p:nvSpPr>
          <p:spPr>
            <a:xfrm>
              <a:off x="4022575" y="3070850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19"/>
            <p:cNvSpPr/>
            <p:nvPr/>
          </p:nvSpPr>
          <p:spPr>
            <a:xfrm>
              <a:off x="4022575" y="308667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1"/>
                  </a:moveTo>
                  <a:lnTo>
                    <a:pt x="2470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19"/>
            <p:cNvSpPr/>
            <p:nvPr/>
          </p:nvSpPr>
          <p:spPr>
            <a:xfrm>
              <a:off x="4022575" y="310252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19"/>
            <p:cNvSpPr/>
            <p:nvPr/>
          </p:nvSpPr>
          <p:spPr>
            <a:xfrm>
              <a:off x="3991700" y="3227600"/>
              <a:ext cx="55425" cy="56050"/>
            </a:xfrm>
            <a:custGeom>
              <a:avLst/>
              <a:gdLst/>
              <a:ahLst/>
              <a:cxnLst/>
              <a:rect l="l" t="t" r="r" b="b"/>
              <a:pathLst>
                <a:path w="2217" h="2242" extrusionOk="0">
                  <a:moveTo>
                    <a:pt x="855" y="191"/>
                  </a:moveTo>
                  <a:cubicBezTo>
                    <a:pt x="1203" y="191"/>
                    <a:pt x="1520" y="476"/>
                    <a:pt x="1520" y="856"/>
                  </a:cubicBezTo>
                  <a:cubicBezTo>
                    <a:pt x="1520" y="1236"/>
                    <a:pt x="1203" y="1552"/>
                    <a:pt x="855" y="1552"/>
                  </a:cubicBezTo>
                  <a:cubicBezTo>
                    <a:pt x="475" y="1552"/>
                    <a:pt x="158" y="1236"/>
                    <a:pt x="158" y="856"/>
                  </a:cubicBezTo>
                  <a:cubicBezTo>
                    <a:pt x="158" y="476"/>
                    <a:pt x="475" y="191"/>
                    <a:pt x="855" y="191"/>
                  </a:cubicBezTo>
                  <a:close/>
                  <a:moveTo>
                    <a:pt x="855" y="1"/>
                  </a:moveTo>
                  <a:cubicBezTo>
                    <a:pt x="380" y="1"/>
                    <a:pt x="0" y="381"/>
                    <a:pt x="0" y="856"/>
                  </a:cubicBezTo>
                  <a:cubicBezTo>
                    <a:pt x="0" y="1331"/>
                    <a:pt x="380" y="1711"/>
                    <a:pt x="855" y="1711"/>
                  </a:cubicBezTo>
                  <a:cubicBezTo>
                    <a:pt x="1045" y="1711"/>
                    <a:pt x="1235" y="1647"/>
                    <a:pt x="1393" y="1521"/>
                  </a:cubicBezTo>
                  <a:lnTo>
                    <a:pt x="2090" y="2218"/>
                  </a:lnTo>
                  <a:cubicBezTo>
                    <a:pt x="2106" y="2233"/>
                    <a:pt x="2122" y="2241"/>
                    <a:pt x="2138" y="2241"/>
                  </a:cubicBezTo>
                  <a:cubicBezTo>
                    <a:pt x="2154" y="2241"/>
                    <a:pt x="2169" y="2233"/>
                    <a:pt x="2185" y="2218"/>
                  </a:cubicBezTo>
                  <a:cubicBezTo>
                    <a:pt x="2217" y="2186"/>
                    <a:pt x="2217" y="2123"/>
                    <a:pt x="2185" y="2091"/>
                  </a:cubicBezTo>
                  <a:lnTo>
                    <a:pt x="1489" y="1394"/>
                  </a:lnTo>
                  <a:cubicBezTo>
                    <a:pt x="1615" y="1236"/>
                    <a:pt x="1679" y="1046"/>
                    <a:pt x="1679" y="856"/>
                  </a:cubicBezTo>
                  <a:cubicBezTo>
                    <a:pt x="1679" y="381"/>
                    <a:pt x="1298" y="1"/>
                    <a:pt x="855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19"/>
            <p:cNvSpPr/>
            <p:nvPr/>
          </p:nvSpPr>
          <p:spPr>
            <a:xfrm>
              <a:off x="3502400" y="3202275"/>
              <a:ext cx="580350" cy="107700"/>
            </a:xfrm>
            <a:custGeom>
              <a:avLst/>
              <a:gdLst/>
              <a:ahLst/>
              <a:cxnLst/>
              <a:rect l="l" t="t" r="r" b="b"/>
              <a:pathLst>
                <a:path w="23214" h="4308" fill="none" extrusionOk="0">
                  <a:moveTo>
                    <a:pt x="21536" y="4307"/>
                  </a:moveTo>
                  <a:lnTo>
                    <a:pt x="1679" y="4307"/>
                  </a:lnTo>
                  <a:cubicBezTo>
                    <a:pt x="761" y="4307"/>
                    <a:pt x="1" y="3547"/>
                    <a:pt x="1" y="2629"/>
                  </a:cubicBezTo>
                  <a:lnTo>
                    <a:pt x="1" y="1710"/>
                  </a:lnTo>
                  <a:cubicBezTo>
                    <a:pt x="1" y="760"/>
                    <a:pt x="761" y="0"/>
                    <a:pt x="1679" y="0"/>
                  </a:cubicBezTo>
                  <a:lnTo>
                    <a:pt x="21536" y="0"/>
                  </a:lnTo>
                  <a:cubicBezTo>
                    <a:pt x="22454" y="0"/>
                    <a:pt x="23214" y="760"/>
                    <a:pt x="23214" y="1710"/>
                  </a:cubicBezTo>
                  <a:lnTo>
                    <a:pt x="23214" y="2629"/>
                  </a:lnTo>
                  <a:cubicBezTo>
                    <a:pt x="23214" y="3547"/>
                    <a:pt x="22454" y="4307"/>
                    <a:pt x="21536" y="4307"/>
                  </a:cubicBezTo>
                  <a:close/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19"/>
            <p:cNvSpPr/>
            <p:nvPr/>
          </p:nvSpPr>
          <p:spPr>
            <a:xfrm>
              <a:off x="3528525" y="3070250"/>
              <a:ext cx="42775" cy="48925"/>
            </a:xfrm>
            <a:custGeom>
              <a:avLst/>
              <a:gdLst/>
              <a:ahLst/>
              <a:cxnLst/>
              <a:rect l="l" t="t" r="r" b="b"/>
              <a:pathLst>
                <a:path w="1711" h="1957" extrusionOk="0">
                  <a:moveTo>
                    <a:pt x="856" y="183"/>
                  </a:moveTo>
                  <a:lnTo>
                    <a:pt x="1584" y="848"/>
                  </a:lnTo>
                  <a:lnTo>
                    <a:pt x="1584" y="1798"/>
                  </a:lnTo>
                  <a:lnTo>
                    <a:pt x="1172" y="1798"/>
                  </a:lnTo>
                  <a:lnTo>
                    <a:pt x="1172" y="1323"/>
                  </a:lnTo>
                  <a:cubicBezTo>
                    <a:pt x="1172" y="1291"/>
                    <a:pt x="1141" y="1259"/>
                    <a:pt x="1109" y="1259"/>
                  </a:cubicBezTo>
                  <a:lnTo>
                    <a:pt x="634" y="1259"/>
                  </a:lnTo>
                  <a:cubicBezTo>
                    <a:pt x="602" y="1259"/>
                    <a:pt x="571" y="1291"/>
                    <a:pt x="571" y="1323"/>
                  </a:cubicBezTo>
                  <a:lnTo>
                    <a:pt x="571" y="1798"/>
                  </a:lnTo>
                  <a:lnTo>
                    <a:pt x="159" y="1798"/>
                  </a:lnTo>
                  <a:lnTo>
                    <a:pt x="159" y="848"/>
                  </a:lnTo>
                  <a:lnTo>
                    <a:pt x="856" y="183"/>
                  </a:lnTo>
                  <a:close/>
                  <a:moveTo>
                    <a:pt x="840" y="1"/>
                  </a:moveTo>
                  <a:cubicBezTo>
                    <a:pt x="824" y="1"/>
                    <a:pt x="808" y="8"/>
                    <a:pt x="792" y="24"/>
                  </a:cubicBezTo>
                  <a:lnTo>
                    <a:pt x="32" y="784"/>
                  </a:lnTo>
                  <a:cubicBezTo>
                    <a:pt x="32" y="784"/>
                    <a:pt x="1" y="784"/>
                    <a:pt x="1" y="816"/>
                  </a:cubicBezTo>
                  <a:lnTo>
                    <a:pt x="1" y="1893"/>
                  </a:lnTo>
                  <a:cubicBezTo>
                    <a:pt x="1" y="1924"/>
                    <a:pt x="64" y="1956"/>
                    <a:pt x="96" y="1956"/>
                  </a:cubicBezTo>
                  <a:lnTo>
                    <a:pt x="634" y="1956"/>
                  </a:lnTo>
                  <a:cubicBezTo>
                    <a:pt x="697" y="1956"/>
                    <a:pt x="729" y="1924"/>
                    <a:pt x="729" y="1893"/>
                  </a:cubicBezTo>
                  <a:lnTo>
                    <a:pt x="729" y="1386"/>
                  </a:lnTo>
                  <a:lnTo>
                    <a:pt x="1014" y="1386"/>
                  </a:lnTo>
                  <a:lnTo>
                    <a:pt x="1014" y="1893"/>
                  </a:lnTo>
                  <a:cubicBezTo>
                    <a:pt x="1014" y="1924"/>
                    <a:pt x="1046" y="1956"/>
                    <a:pt x="1109" y="1956"/>
                  </a:cubicBezTo>
                  <a:lnTo>
                    <a:pt x="1647" y="1956"/>
                  </a:lnTo>
                  <a:cubicBezTo>
                    <a:pt x="1679" y="1956"/>
                    <a:pt x="1711" y="1924"/>
                    <a:pt x="1711" y="1893"/>
                  </a:cubicBezTo>
                  <a:lnTo>
                    <a:pt x="1711" y="816"/>
                  </a:lnTo>
                  <a:cubicBezTo>
                    <a:pt x="1711" y="816"/>
                    <a:pt x="1711" y="784"/>
                    <a:pt x="1711" y="784"/>
                  </a:cubicBezTo>
                  <a:lnTo>
                    <a:pt x="887" y="24"/>
                  </a:lnTo>
                  <a:cubicBezTo>
                    <a:pt x="872" y="8"/>
                    <a:pt x="856" y="1"/>
                    <a:pt x="840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7" name="Google Shape;1617;p19"/>
          <p:cNvSpPr txBox="1"/>
          <p:nvPr/>
        </p:nvSpPr>
        <p:spPr>
          <a:xfrm>
            <a:off x="484741" y="1806766"/>
            <a:ext cx="2831335" cy="804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2400" dirty="0" err="1" smtClean="0"/>
              <a:t>ijtimoiy-psixologik</a:t>
            </a:r>
            <a:r>
              <a:rPr lang="en-US" sz="2400" dirty="0" smtClean="0"/>
              <a:t>;</a:t>
            </a:r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19" name="Google Shape;1619;p19"/>
          <p:cNvSpPr txBox="1"/>
          <p:nvPr/>
        </p:nvSpPr>
        <p:spPr>
          <a:xfrm>
            <a:off x="374574" y="2842351"/>
            <a:ext cx="2941504" cy="661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400" dirty="0" err="1" smtClean="0"/>
              <a:t>tashkiliy-ma’muriy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 lvl="0"/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1" name="Google Shape;1621;p19"/>
          <p:cNvSpPr txBox="1"/>
          <p:nvPr/>
        </p:nvSpPr>
        <p:spPr>
          <a:xfrm>
            <a:off x="242371" y="3837950"/>
            <a:ext cx="3095740" cy="104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 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boshqarish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usuli</a:t>
            </a:r>
            <a:endParaRPr sz="24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2" name="Google Shape;1622;p19"/>
          <p:cNvSpPr txBox="1"/>
          <p:nvPr/>
        </p:nvSpPr>
        <p:spPr>
          <a:xfrm>
            <a:off x="727113" y="1145751"/>
            <a:ext cx="8133107" cy="9033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b="1" dirty="0" err="1" smtClean="0"/>
              <a:t>Pedagogik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jamoani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boshqarish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usullari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o‘zining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tavsifiga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ko‘ra</a:t>
            </a:r>
            <a:r>
              <a:rPr lang="en-US" sz="2400" b="1" dirty="0" smtClean="0"/>
              <a:t>:</a:t>
            </a:r>
            <a:endParaRPr lang="ru-RU" sz="2400" dirty="0" smtClean="0"/>
          </a:p>
          <a:p>
            <a:pPr lvl="0" algn="ctr"/>
            <a:endParaRPr lang="en-US" sz="2400" dirty="0">
              <a:latin typeface="+mn-lt"/>
              <a:ea typeface="Fira Sans Medium"/>
              <a:cs typeface="Times New Roman" pitchFamily="18" charset="0"/>
              <a:sym typeface="Fira Sans Medium"/>
            </a:endParaRPr>
          </a:p>
        </p:txBody>
      </p:sp>
      <p:sp>
        <p:nvSpPr>
          <p:cNvPr id="1624" name="Google Shape;1624;p19"/>
          <p:cNvSpPr txBox="1"/>
          <p:nvPr/>
        </p:nvSpPr>
        <p:spPr>
          <a:xfrm>
            <a:off x="5838940" y="2005070"/>
            <a:ext cx="3147405" cy="473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400" dirty="0" err="1" smtClean="0"/>
              <a:t>siyosiy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boshqarish</a:t>
            </a:r>
            <a:r>
              <a:rPr lang="en-US" sz="2400" dirty="0" smtClean="0"/>
              <a:t>;</a:t>
            </a:r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6" name="Google Shape;1626;p19"/>
          <p:cNvSpPr txBox="1"/>
          <p:nvPr/>
        </p:nvSpPr>
        <p:spPr>
          <a:xfrm>
            <a:off x="6147412" y="2655065"/>
            <a:ext cx="2996589" cy="1178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400" dirty="0" err="1" smtClean="0"/>
              <a:t>demokratik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boshqarish</a:t>
            </a:r>
            <a:r>
              <a:rPr lang="en-US" sz="2400" dirty="0" smtClean="0"/>
              <a:t>;</a:t>
            </a:r>
            <a:endParaRPr lang="ru-RU" sz="2400" dirty="0" smtClean="0"/>
          </a:p>
          <a:p>
            <a:pPr lvl="0" algn="ctr"/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8" name="Google Shape;1628;p19"/>
          <p:cNvSpPr txBox="1"/>
          <p:nvPr/>
        </p:nvSpPr>
        <p:spPr>
          <a:xfrm>
            <a:off x="5717754" y="3910988"/>
            <a:ext cx="3296546" cy="1091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400" dirty="0" err="1" smtClean="0"/>
              <a:t>avtoritar</a:t>
            </a:r>
            <a:r>
              <a:rPr lang="en-US" sz="2400" dirty="0" smtClean="0"/>
              <a:t> </a:t>
            </a:r>
            <a:r>
              <a:rPr lang="en-US" sz="2400" dirty="0" err="1" smtClean="0"/>
              <a:t>boshqarish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usullaridir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9" name="Google Shape;1629;p19"/>
          <p:cNvSpPr txBox="1"/>
          <p:nvPr/>
        </p:nvSpPr>
        <p:spPr>
          <a:xfrm>
            <a:off x="3382177" y="3701666"/>
            <a:ext cx="672029" cy="429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0" name="Google Shape;1630;p19"/>
          <p:cNvSpPr txBox="1"/>
          <p:nvPr/>
        </p:nvSpPr>
        <p:spPr>
          <a:xfrm>
            <a:off x="3183874" y="2842352"/>
            <a:ext cx="661013" cy="451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1" name="Google Shape;1631;p19"/>
          <p:cNvSpPr txBox="1"/>
          <p:nvPr/>
        </p:nvSpPr>
        <p:spPr>
          <a:xfrm>
            <a:off x="3877937" y="2302525"/>
            <a:ext cx="638979" cy="5288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2" name="Google Shape;1632;p19"/>
          <p:cNvSpPr txBox="1"/>
          <p:nvPr/>
        </p:nvSpPr>
        <p:spPr>
          <a:xfrm>
            <a:off x="4946573" y="2258457"/>
            <a:ext cx="550843" cy="47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3" name="Google Shape;1633;p19"/>
          <p:cNvSpPr txBox="1"/>
          <p:nvPr/>
        </p:nvSpPr>
        <p:spPr>
          <a:xfrm>
            <a:off x="5431316" y="2831335"/>
            <a:ext cx="649995" cy="45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05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4" name="Google Shape;1634;p19"/>
          <p:cNvSpPr txBox="1"/>
          <p:nvPr/>
        </p:nvSpPr>
        <p:spPr>
          <a:xfrm>
            <a:off x="5376231" y="3679633"/>
            <a:ext cx="585244" cy="47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06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79" name="Прямая соединительная линия 78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619672" y="123478"/>
            <a:ext cx="5832648" cy="100811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294043" y="1696598"/>
            <a:ext cx="5199962" cy="25228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Pedagogik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jamoada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sog‘lom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ijtimoiy-psixologik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muhit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uning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indikatorlari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deganda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nimani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cs typeface="Times New Roman" pitchFamily="18" charset="0"/>
              </a:rPr>
              <a:t>tushunamiz</a:t>
            </a:r>
            <a:r>
              <a:rPr lang="en-US" sz="2800" b="1" dirty="0" smtClean="0">
                <a:solidFill>
                  <a:schemeClr val="tx1"/>
                </a:solidFill>
                <a:cs typeface="Times New Roman" pitchFamily="18" charset="0"/>
              </a:rPr>
              <a:t>?</a:t>
            </a:r>
            <a:endParaRPr lang="uz-Cyrl-UZ" sz="2800" b="1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pSp>
        <p:nvGrpSpPr>
          <p:cNvPr id="20" name="Google Shape;165;p17"/>
          <p:cNvGrpSpPr/>
          <p:nvPr/>
        </p:nvGrpSpPr>
        <p:grpSpPr>
          <a:xfrm>
            <a:off x="437056" y="1666935"/>
            <a:ext cx="2823937" cy="2927099"/>
            <a:chOff x="6253962" y="1708239"/>
            <a:chExt cx="3194833" cy="4114772"/>
          </a:xfrm>
        </p:grpSpPr>
        <p:sp>
          <p:nvSpPr>
            <p:cNvPr id="21" name="Google Shape;166;p17"/>
            <p:cNvSpPr/>
            <p:nvPr/>
          </p:nvSpPr>
          <p:spPr>
            <a:xfrm>
              <a:off x="6507790" y="2844763"/>
              <a:ext cx="389718" cy="480060"/>
            </a:xfrm>
            <a:custGeom>
              <a:avLst/>
              <a:gdLst/>
              <a:ahLst/>
              <a:cxnLst/>
              <a:rect l="l" t="t" r="r" b="b"/>
              <a:pathLst>
                <a:path w="4646" h="5723" extrusionOk="0">
                  <a:moveTo>
                    <a:pt x="1265" y="1"/>
                  </a:moveTo>
                  <a:cubicBezTo>
                    <a:pt x="1083" y="1"/>
                    <a:pt x="899" y="58"/>
                    <a:pt x="740" y="180"/>
                  </a:cubicBezTo>
                  <a:lnTo>
                    <a:pt x="474" y="369"/>
                  </a:lnTo>
                  <a:cubicBezTo>
                    <a:pt x="76" y="673"/>
                    <a:pt x="0" y="1241"/>
                    <a:pt x="285" y="1640"/>
                  </a:cubicBezTo>
                  <a:cubicBezTo>
                    <a:pt x="702" y="2171"/>
                    <a:pt x="1100" y="2702"/>
                    <a:pt x="1479" y="3289"/>
                  </a:cubicBezTo>
                  <a:cubicBezTo>
                    <a:pt x="1688" y="3612"/>
                    <a:pt x="2617" y="4825"/>
                    <a:pt x="3413" y="5413"/>
                  </a:cubicBezTo>
                  <a:cubicBezTo>
                    <a:pt x="3673" y="5602"/>
                    <a:pt x="3917" y="5722"/>
                    <a:pt x="4115" y="5722"/>
                  </a:cubicBezTo>
                  <a:cubicBezTo>
                    <a:pt x="4395" y="5722"/>
                    <a:pt x="4586" y="5484"/>
                    <a:pt x="4608" y="4863"/>
                  </a:cubicBezTo>
                  <a:cubicBezTo>
                    <a:pt x="4646" y="3062"/>
                    <a:pt x="2977" y="1659"/>
                    <a:pt x="1991" y="369"/>
                  </a:cubicBezTo>
                  <a:cubicBezTo>
                    <a:pt x="1809" y="130"/>
                    <a:pt x="1538" y="1"/>
                    <a:pt x="1265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67;p17"/>
            <p:cNvSpPr/>
            <p:nvPr/>
          </p:nvSpPr>
          <p:spPr>
            <a:xfrm>
              <a:off x="6644519" y="3051449"/>
              <a:ext cx="504302" cy="642037"/>
            </a:xfrm>
            <a:custGeom>
              <a:avLst/>
              <a:gdLst/>
              <a:ahLst/>
              <a:cxnLst/>
              <a:rect l="l" t="t" r="r" b="b"/>
              <a:pathLst>
                <a:path w="6012" h="7654" extrusionOk="0">
                  <a:moveTo>
                    <a:pt x="1063" y="1"/>
                  </a:moveTo>
                  <a:cubicBezTo>
                    <a:pt x="682" y="1"/>
                    <a:pt x="467" y="143"/>
                    <a:pt x="361" y="370"/>
                  </a:cubicBezTo>
                  <a:cubicBezTo>
                    <a:pt x="1" y="1072"/>
                    <a:pt x="722" y="2646"/>
                    <a:pt x="930" y="3309"/>
                  </a:cubicBezTo>
                  <a:cubicBezTo>
                    <a:pt x="1278" y="4319"/>
                    <a:pt x="2391" y="7654"/>
                    <a:pt x="3979" y="7654"/>
                  </a:cubicBezTo>
                  <a:cubicBezTo>
                    <a:pt x="4211" y="7654"/>
                    <a:pt x="4453" y="7583"/>
                    <a:pt x="4703" y="7424"/>
                  </a:cubicBezTo>
                  <a:cubicBezTo>
                    <a:pt x="6012" y="6609"/>
                    <a:pt x="5443" y="4106"/>
                    <a:pt x="4893" y="2987"/>
                  </a:cubicBezTo>
                  <a:cubicBezTo>
                    <a:pt x="4286" y="1754"/>
                    <a:pt x="2807" y="256"/>
                    <a:pt x="1385" y="29"/>
                  </a:cubicBezTo>
                  <a:cubicBezTo>
                    <a:pt x="1267" y="10"/>
                    <a:pt x="1160" y="1"/>
                    <a:pt x="1063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8;p17"/>
            <p:cNvSpPr/>
            <p:nvPr/>
          </p:nvSpPr>
          <p:spPr>
            <a:xfrm>
              <a:off x="6580936" y="2838555"/>
              <a:ext cx="292750" cy="377555"/>
            </a:xfrm>
            <a:custGeom>
              <a:avLst/>
              <a:gdLst/>
              <a:ahLst/>
              <a:cxnLst/>
              <a:rect l="l" t="t" r="r" b="b"/>
              <a:pathLst>
                <a:path w="3490" h="4501" extrusionOk="0">
                  <a:moveTo>
                    <a:pt x="585" y="1"/>
                  </a:moveTo>
                  <a:cubicBezTo>
                    <a:pt x="357" y="1"/>
                    <a:pt x="155" y="54"/>
                    <a:pt x="1" y="159"/>
                  </a:cubicBezTo>
                  <a:lnTo>
                    <a:pt x="2883" y="4501"/>
                  </a:lnTo>
                  <a:cubicBezTo>
                    <a:pt x="3470" y="4122"/>
                    <a:pt x="3489" y="2529"/>
                    <a:pt x="2674" y="1315"/>
                  </a:cubicBezTo>
                  <a:cubicBezTo>
                    <a:pt x="2073" y="421"/>
                    <a:pt x="1225" y="1"/>
                    <a:pt x="585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69;p17"/>
            <p:cNvSpPr/>
            <p:nvPr/>
          </p:nvSpPr>
          <p:spPr>
            <a:xfrm>
              <a:off x="6779738" y="3365421"/>
              <a:ext cx="782624" cy="790760"/>
            </a:xfrm>
            <a:custGeom>
              <a:avLst/>
              <a:gdLst/>
              <a:ahLst/>
              <a:cxnLst/>
              <a:rect l="l" t="t" r="r" b="b"/>
              <a:pathLst>
                <a:path w="9330" h="9427" extrusionOk="0">
                  <a:moveTo>
                    <a:pt x="1657" y="1"/>
                  </a:moveTo>
                  <a:cubicBezTo>
                    <a:pt x="1623" y="1"/>
                    <a:pt x="1589" y="1"/>
                    <a:pt x="1556" y="2"/>
                  </a:cubicBezTo>
                  <a:cubicBezTo>
                    <a:pt x="778" y="40"/>
                    <a:pt x="399" y="306"/>
                    <a:pt x="285" y="723"/>
                  </a:cubicBezTo>
                  <a:cubicBezTo>
                    <a:pt x="1" y="1747"/>
                    <a:pt x="1347" y="3643"/>
                    <a:pt x="1802" y="4458"/>
                  </a:cubicBezTo>
                  <a:cubicBezTo>
                    <a:pt x="2481" y="5642"/>
                    <a:pt x="4631" y="9427"/>
                    <a:pt x="6645" y="9427"/>
                  </a:cubicBezTo>
                  <a:cubicBezTo>
                    <a:pt x="7050" y="9427"/>
                    <a:pt x="7450" y="9273"/>
                    <a:pt x="7832" y="8914"/>
                  </a:cubicBezTo>
                  <a:cubicBezTo>
                    <a:pt x="9330" y="7492"/>
                    <a:pt x="7965" y="4345"/>
                    <a:pt x="6941" y="3017"/>
                  </a:cubicBezTo>
                  <a:cubicBezTo>
                    <a:pt x="5841" y="1564"/>
                    <a:pt x="3570" y="1"/>
                    <a:pt x="1657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0;p17"/>
            <p:cNvSpPr/>
            <p:nvPr/>
          </p:nvSpPr>
          <p:spPr>
            <a:xfrm>
              <a:off x="7104195" y="3317692"/>
              <a:ext cx="1214702" cy="1117902"/>
            </a:xfrm>
            <a:custGeom>
              <a:avLst/>
              <a:gdLst/>
              <a:ahLst/>
              <a:cxnLst/>
              <a:rect l="l" t="t" r="r" b="b"/>
              <a:pathLst>
                <a:path w="14481" h="13327" extrusionOk="0">
                  <a:moveTo>
                    <a:pt x="3746" y="1"/>
                  </a:moveTo>
                  <a:cubicBezTo>
                    <a:pt x="2373" y="1"/>
                    <a:pt x="1053" y="593"/>
                    <a:pt x="1" y="2012"/>
                  </a:cubicBezTo>
                  <a:lnTo>
                    <a:pt x="1745" y="2486"/>
                  </a:lnTo>
                  <a:cubicBezTo>
                    <a:pt x="759" y="3169"/>
                    <a:pt x="172" y="4326"/>
                    <a:pt x="228" y="5539"/>
                  </a:cubicBezTo>
                  <a:cubicBezTo>
                    <a:pt x="228" y="5691"/>
                    <a:pt x="247" y="5824"/>
                    <a:pt x="266" y="5975"/>
                  </a:cubicBezTo>
                  <a:cubicBezTo>
                    <a:pt x="285" y="7303"/>
                    <a:pt x="911" y="8933"/>
                    <a:pt x="2087" y="10412"/>
                  </a:cubicBezTo>
                  <a:cubicBezTo>
                    <a:pt x="3279" y="11900"/>
                    <a:pt x="5711" y="13326"/>
                    <a:pt x="7859" y="13326"/>
                  </a:cubicBezTo>
                  <a:cubicBezTo>
                    <a:pt x="8887" y="13326"/>
                    <a:pt x="9851" y="12999"/>
                    <a:pt x="10581" y="12195"/>
                  </a:cubicBezTo>
                  <a:cubicBezTo>
                    <a:pt x="14480" y="7879"/>
                    <a:pt x="8755" y="1"/>
                    <a:pt x="3746" y="1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1;p17"/>
            <p:cNvSpPr/>
            <p:nvPr/>
          </p:nvSpPr>
          <p:spPr>
            <a:xfrm>
              <a:off x="7366663" y="3627974"/>
              <a:ext cx="2082131" cy="2195037"/>
            </a:xfrm>
            <a:custGeom>
              <a:avLst/>
              <a:gdLst/>
              <a:ahLst/>
              <a:cxnLst/>
              <a:rect l="l" t="t" r="r" b="b"/>
              <a:pathLst>
                <a:path w="24822" h="26168" extrusionOk="0">
                  <a:moveTo>
                    <a:pt x="10183" y="1"/>
                  </a:moveTo>
                  <a:lnTo>
                    <a:pt x="1" y="8363"/>
                  </a:lnTo>
                  <a:lnTo>
                    <a:pt x="14658" y="26168"/>
                  </a:lnTo>
                  <a:lnTo>
                    <a:pt x="24821" y="17806"/>
                  </a:lnTo>
                  <a:lnTo>
                    <a:pt x="1018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2;p17"/>
            <p:cNvSpPr/>
            <p:nvPr/>
          </p:nvSpPr>
          <p:spPr>
            <a:xfrm>
              <a:off x="7067622" y="3127279"/>
              <a:ext cx="656968" cy="643714"/>
            </a:xfrm>
            <a:custGeom>
              <a:avLst/>
              <a:gdLst/>
              <a:ahLst/>
              <a:cxnLst/>
              <a:rect l="l" t="t" r="r" b="b"/>
              <a:pathLst>
                <a:path w="7832" h="7674" extrusionOk="0">
                  <a:moveTo>
                    <a:pt x="3246" y="0"/>
                  </a:moveTo>
                  <a:cubicBezTo>
                    <a:pt x="2751" y="0"/>
                    <a:pt x="2270" y="121"/>
                    <a:pt x="1840" y="376"/>
                  </a:cubicBezTo>
                  <a:cubicBezTo>
                    <a:pt x="323" y="1287"/>
                    <a:pt x="1" y="3581"/>
                    <a:pt x="1138" y="5496"/>
                  </a:cubicBezTo>
                  <a:cubicBezTo>
                    <a:pt x="1957" y="6874"/>
                    <a:pt x="3317" y="7673"/>
                    <a:pt x="4580" y="7673"/>
                  </a:cubicBezTo>
                  <a:cubicBezTo>
                    <a:pt x="5071" y="7673"/>
                    <a:pt x="5549" y="7552"/>
                    <a:pt x="5974" y="7297"/>
                  </a:cubicBezTo>
                  <a:cubicBezTo>
                    <a:pt x="7510" y="6387"/>
                    <a:pt x="7832" y="4093"/>
                    <a:pt x="6694" y="2178"/>
                  </a:cubicBezTo>
                  <a:cubicBezTo>
                    <a:pt x="5875" y="799"/>
                    <a:pt x="4516" y="0"/>
                    <a:pt x="3246" y="0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3;p17"/>
            <p:cNvSpPr/>
            <p:nvPr/>
          </p:nvSpPr>
          <p:spPr>
            <a:xfrm>
              <a:off x="6316874" y="1832301"/>
              <a:ext cx="1205727" cy="1946913"/>
            </a:xfrm>
            <a:custGeom>
              <a:avLst/>
              <a:gdLst/>
              <a:ahLst/>
              <a:cxnLst/>
              <a:rect l="l" t="t" r="r" b="b"/>
              <a:pathLst>
                <a:path w="14374" h="23210" extrusionOk="0">
                  <a:moveTo>
                    <a:pt x="5177" y="1"/>
                  </a:moveTo>
                  <a:lnTo>
                    <a:pt x="1" y="6144"/>
                  </a:lnTo>
                  <a:lnTo>
                    <a:pt x="9880" y="23209"/>
                  </a:lnTo>
                  <a:lnTo>
                    <a:pt x="14374" y="17635"/>
                  </a:lnTo>
                  <a:lnTo>
                    <a:pt x="5177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;p17"/>
            <p:cNvSpPr/>
            <p:nvPr/>
          </p:nvSpPr>
          <p:spPr>
            <a:xfrm>
              <a:off x="6318468" y="1713020"/>
              <a:ext cx="1514331" cy="2067788"/>
            </a:xfrm>
            <a:custGeom>
              <a:avLst/>
              <a:gdLst/>
              <a:ahLst/>
              <a:cxnLst/>
              <a:rect l="l" t="t" r="r" b="b"/>
              <a:pathLst>
                <a:path w="18053" h="24651" extrusionOk="0">
                  <a:moveTo>
                    <a:pt x="7946" y="1"/>
                  </a:moveTo>
                  <a:lnTo>
                    <a:pt x="1" y="7547"/>
                  </a:lnTo>
                  <a:lnTo>
                    <a:pt x="9842" y="24650"/>
                  </a:lnTo>
                  <a:lnTo>
                    <a:pt x="18052" y="17805"/>
                  </a:lnTo>
                  <a:lnTo>
                    <a:pt x="7946" y="1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5;p17"/>
            <p:cNvSpPr/>
            <p:nvPr/>
          </p:nvSpPr>
          <p:spPr>
            <a:xfrm>
              <a:off x="6326436" y="1708239"/>
              <a:ext cx="1643090" cy="2094798"/>
            </a:xfrm>
            <a:custGeom>
              <a:avLst/>
              <a:gdLst/>
              <a:ahLst/>
              <a:cxnLst/>
              <a:rect l="l" t="t" r="r" b="b"/>
              <a:pathLst>
                <a:path w="19588" h="24973" extrusionOk="0">
                  <a:moveTo>
                    <a:pt x="9918" y="1"/>
                  </a:moveTo>
                  <a:lnTo>
                    <a:pt x="1" y="7870"/>
                  </a:lnTo>
                  <a:lnTo>
                    <a:pt x="9842" y="24973"/>
                  </a:lnTo>
                  <a:lnTo>
                    <a:pt x="19588" y="17881"/>
                  </a:lnTo>
                  <a:lnTo>
                    <a:pt x="9918" y="1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6;p17"/>
            <p:cNvSpPr/>
            <p:nvPr/>
          </p:nvSpPr>
          <p:spPr>
            <a:xfrm>
              <a:off x="7074920" y="3236746"/>
              <a:ext cx="1134846" cy="588855"/>
            </a:xfrm>
            <a:custGeom>
              <a:avLst/>
              <a:gdLst/>
              <a:ahLst/>
              <a:cxnLst/>
              <a:rect l="l" t="t" r="r" b="b"/>
              <a:pathLst>
                <a:path w="13529" h="7020" extrusionOk="0">
                  <a:moveTo>
                    <a:pt x="13035" y="0"/>
                  </a:moveTo>
                  <a:lnTo>
                    <a:pt x="1070" y="6068"/>
                  </a:lnTo>
                  <a:lnTo>
                    <a:pt x="5944" y="285"/>
                  </a:lnTo>
                  <a:lnTo>
                    <a:pt x="5299" y="190"/>
                  </a:lnTo>
                  <a:lnTo>
                    <a:pt x="312" y="6087"/>
                  </a:lnTo>
                  <a:cubicBezTo>
                    <a:pt x="1" y="6497"/>
                    <a:pt x="326" y="7020"/>
                    <a:pt x="776" y="7020"/>
                  </a:cubicBezTo>
                  <a:cubicBezTo>
                    <a:pt x="846" y="7020"/>
                    <a:pt x="920" y="7007"/>
                    <a:pt x="995" y="6978"/>
                  </a:cubicBezTo>
                  <a:lnTo>
                    <a:pt x="995" y="6997"/>
                  </a:lnTo>
                  <a:lnTo>
                    <a:pt x="1032" y="6978"/>
                  </a:lnTo>
                  <a:lnTo>
                    <a:pt x="13528" y="342"/>
                  </a:lnTo>
                  <a:lnTo>
                    <a:pt x="13035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7;p17"/>
            <p:cNvSpPr/>
            <p:nvPr/>
          </p:nvSpPr>
          <p:spPr>
            <a:xfrm>
              <a:off x="6318468" y="1725770"/>
              <a:ext cx="1892892" cy="2056631"/>
            </a:xfrm>
            <a:custGeom>
              <a:avLst/>
              <a:gdLst/>
              <a:ahLst/>
              <a:cxnLst/>
              <a:rect l="l" t="t" r="r" b="b"/>
              <a:pathLst>
                <a:path w="22566" h="24518" extrusionOk="0">
                  <a:moveTo>
                    <a:pt x="12724" y="0"/>
                  </a:moveTo>
                  <a:lnTo>
                    <a:pt x="1" y="7414"/>
                  </a:lnTo>
                  <a:lnTo>
                    <a:pt x="9842" y="24517"/>
                  </a:lnTo>
                  <a:lnTo>
                    <a:pt x="22565" y="18336"/>
                  </a:lnTo>
                  <a:lnTo>
                    <a:pt x="12724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8;p17"/>
            <p:cNvSpPr/>
            <p:nvPr/>
          </p:nvSpPr>
          <p:spPr>
            <a:xfrm>
              <a:off x="6277114" y="2322175"/>
              <a:ext cx="927405" cy="1479268"/>
            </a:xfrm>
            <a:custGeom>
              <a:avLst/>
              <a:gdLst/>
              <a:ahLst/>
              <a:cxnLst/>
              <a:rect l="l" t="t" r="r" b="b"/>
              <a:pathLst>
                <a:path w="11056" h="17635" extrusionOk="0">
                  <a:moveTo>
                    <a:pt x="1233" y="1"/>
                  </a:moveTo>
                  <a:lnTo>
                    <a:pt x="1" y="570"/>
                  </a:lnTo>
                  <a:lnTo>
                    <a:pt x="9785" y="17635"/>
                  </a:lnTo>
                  <a:lnTo>
                    <a:pt x="11055" y="17104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9;p17"/>
            <p:cNvSpPr/>
            <p:nvPr/>
          </p:nvSpPr>
          <p:spPr>
            <a:xfrm>
              <a:off x="6253962" y="1724176"/>
              <a:ext cx="1131910" cy="673157"/>
            </a:xfrm>
            <a:custGeom>
              <a:avLst/>
              <a:gdLst/>
              <a:ahLst/>
              <a:cxnLst/>
              <a:rect l="l" t="t" r="r" b="b"/>
              <a:pathLst>
                <a:path w="13494" h="8025" extrusionOk="0">
                  <a:moveTo>
                    <a:pt x="13076" y="0"/>
                  </a:moveTo>
                  <a:lnTo>
                    <a:pt x="1054" y="7073"/>
                  </a:lnTo>
                  <a:lnTo>
                    <a:pt x="1054" y="7073"/>
                  </a:lnTo>
                  <a:lnTo>
                    <a:pt x="5946" y="1290"/>
                  </a:lnTo>
                  <a:lnTo>
                    <a:pt x="5700" y="1347"/>
                  </a:lnTo>
                  <a:lnTo>
                    <a:pt x="296" y="7092"/>
                  </a:lnTo>
                  <a:cubicBezTo>
                    <a:pt x="1" y="7501"/>
                    <a:pt x="315" y="8024"/>
                    <a:pt x="773" y="8024"/>
                  </a:cubicBezTo>
                  <a:cubicBezTo>
                    <a:pt x="845" y="8024"/>
                    <a:pt x="920" y="8011"/>
                    <a:pt x="997" y="7983"/>
                  </a:cubicBezTo>
                  <a:lnTo>
                    <a:pt x="1016" y="7983"/>
                  </a:lnTo>
                  <a:lnTo>
                    <a:pt x="1349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 </a:t>
              </a:r>
              <a:endParaRPr/>
            </a:p>
          </p:txBody>
        </p:sp>
        <p:sp>
          <p:nvSpPr>
            <p:cNvPr id="42" name="Google Shape;180;p17"/>
            <p:cNvSpPr/>
            <p:nvPr/>
          </p:nvSpPr>
          <p:spPr>
            <a:xfrm>
              <a:off x="6719342" y="3153199"/>
              <a:ext cx="353145" cy="632139"/>
            </a:xfrm>
            <a:custGeom>
              <a:avLst/>
              <a:gdLst/>
              <a:ahLst/>
              <a:cxnLst/>
              <a:rect l="l" t="t" r="r" b="b"/>
              <a:pathLst>
                <a:path w="4210" h="7536" extrusionOk="0">
                  <a:moveTo>
                    <a:pt x="1203" y="1"/>
                  </a:moveTo>
                  <a:cubicBezTo>
                    <a:pt x="1101" y="1"/>
                    <a:pt x="998" y="22"/>
                    <a:pt x="891" y="67"/>
                  </a:cubicBezTo>
                  <a:cubicBezTo>
                    <a:pt x="778" y="124"/>
                    <a:pt x="683" y="181"/>
                    <a:pt x="607" y="257"/>
                  </a:cubicBezTo>
                  <a:cubicBezTo>
                    <a:pt x="0" y="864"/>
                    <a:pt x="379" y="2286"/>
                    <a:pt x="436" y="2968"/>
                  </a:cubicBezTo>
                  <a:cubicBezTo>
                    <a:pt x="524" y="4003"/>
                    <a:pt x="823" y="7535"/>
                    <a:pt x="2472" y="7535"/>
                  </a:cubicBezTo>
                  <a:cubicBezTo>
                    <a:pt x="2606" y="7535"/>
                    <a:pt x="2749" y="7512"/>
                    <a:pt x="2901" y="7462"/>
                  </a:cubicBezTo>
                  <a:cubicBezTo>
                    <a:pt x="3755" y="7159"/>
                    <a:pt x="4096" y="6059"/>
                    <a:pt x="4153" y="5263"/>
                  </a:cubicBezTo>
                  <a:cubicBezTo>
                    <a:pt x="4210" y="4182"/>
                    <a:pt x="3622" y="3367"/>
                    <a:pt x="3167" y="2438"/>
                  </a:cubicBezTo>
                  <a:cubicBezTo>
                    <a:pt x="2858" y="1838"/>
                    <a:pt x="2148" y="1"/>
                    <a:pt x="1203" y="1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1;p17"/>
            <p:cNvSpPr/>
            <p:nvPr/>
          </p:nvSpPr>
          <p:spPr>
            <a:xfrm>
              <a:off x="6609540" y="2933091"/>
              <a:ext cx="340479" cy="497423"/>
            </a:xfrm>
            <a:custGeom>
              <a:avLst/>
              <a:gdLst/>
              <a:ahLst/>
              <a:cxnLst/>
              <a:rect l="l" t="t" r="r" b="b"/>
              <a:pathLst>
                <a:path w="4059" h="5930" extrusionOk="0">
                  <a:moveTo>
                    <a:pt x="1478" y="1"/>
                  </a:moveTo>
                  <a:cubicBezTo>
                    <a:pt x="1311" y="1"/>
                    <a:pt x="1140" y="51"/>
                    <a:pt x="968" y="170"/>
                  </a:cubicBezTo>
                  <a:cubicBezTo>
                    <a:pt x="1" y="852"/>
                    <a:pt x="1063" y="2369"/>
                    <a:pt x="1328" y="3165"/>
                  </a:cubicBezTo>
                  <a:cubicBezTo>
                    <a:pt x="1632" y="4000"/>
                    <a:pt x="2049" y="4777"/>
                    <a:pt x="2580" y="5498"/>
                  </a:cubicBezTo>
                  <a:cubicBezTo>
                    <a:pt x="2811" y="5756"/>
                    <a:pt x="3037" y="5929"/>
                    <a:pt x="3237" y="5929"/>
                  </a:cubicBezTo>
                  <a:cubicBezTo>
                    <a:pt x="3447" y="5929"/>
                    <a:pt x="3629" y="5737"/>
                    <a:pt x="3755" y="5251"/>
                  </a:cubicBezTo>
                  <a:cubicBezTo>
                    <a:pt x="4059" y="4151"/>
                    <a:pt x="3698" y="2426"/>
                    <a:pt x="3148" y="1459"/>
                  </a:cubicBezTo>
                  <a:cubicBezTo>
                    <a:pt x="2841" y="936"/>
                    <a:pt x="2196" y="1"/>
                    <a:pt x="1478" y="1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82;p17"/>
            <p:cNvSpPr/>
            <p:nvPr/>
          </p:nvSpPr>
          <p:spPr>
            <a:xfrm>
              <a:off x="6781331" y="3443013"/>
              <a:ext cx="858957" cy="786482"/>
            </a:xfrm>
            <a:custGeom>
              <a:avLst/>
              <a:gdLst/>
              <a:ahLst/>
              <a:cxnLst/>
              <a:rect l="l" t="t" r="r" b="b"/>
              <a:pathLst>
                <a:path w="10240" h="9376" extrusionOk="0">
                  <a:moveTo>
                    <a:pt x="2184" y="0"/>
                  </a:moveTo>
                  <a:cubicBezTo>
                    <a:pt x="1535" y="0"/>
                    <a:pt x="921" y="682"/>
                    <a:pt x="494" y="1239"/>
                  </a:cubicBezTo>
                  <a:cubicBezTo>
                    <a:pt x="361" y="1410"/>
                    <a:pt x="247" y="1599"/>
                    <a:pt x="190" y="1827"/>
                  </a:cubicBezTo>
                  <a:cubicBezTo>
                    <a:pt x="1" y="2585"/>
                    <a:pt x="588" y="3287"/>
                    <a:pt x="1138" y="3969"/>
                  </a:cubicBezTo>
                  <a:cubicBezTo>
                    <a:pt x="1480" y="4405"/>
                    <a:pt x="1859" y="4804"/>
                    <a:pt x="2219" y="5240"/>
                  </a:cubicBezTo>
                  <a:cubicBezTo>
                    <a:pt x="2750" y="5884"/>
                    <a:pt x="3414" y="6491"/>
                    <a:pt x="3964" y="7136"/>
                  </a:cubicBezTo>
                  <a:cubicBezTo>
                    <a:pt x="4753" y="8042"/>
                    <a:pt x="6004" y="9376"/>
                    <a:pt x="7308" y="9376"/>
                  </a:cubicBezTo>
                  <a:cubicBezTo>
                    <a:pt x="7697" y="9376"/>
                    <a:pt x="8089" y="9258"/>
                    <a:pt x="8476" y="8975"/>
                  </a:cubicBezTo>
                  <a:cubicBezTo>
                    <a:pt x="10240" y="7648"/>
                    <a:pt x="8685" y="5240"/>
                    <a:pt x="7339" y="4292"/>
                  </a:cubicBezTo>
                  <a:cubicBezTo>
                    <a:pt x="6523" y="3723"/>
                    <a:pt x="5689" y="3135"/>
                    <a:pt x="4912" y="2585"/>
                  </a:cubicBezTo>
                  <a:cubicBezTo>
                    <a:pt x="4134" y="2035"/>
                    <a:pt x="3660" y="1239"/>
                    <a:pt x="3091" y="518"/>
                  </a:cubicBezTo>
                  <a:cubicBezTo>
                    <a:pt x="2791" y="146"/>
                    <a:pt x="2484" y="0"/>
                    <a:pt x="2184" y="0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15"/>
          <p:cNvSpPr txBox="1"/>
          <p:nvPr/>
        </p:nvSpPr>
        <p:spPr>
          <a:xfrm>
            <a:off x="3454751" y="1299990"/>
            <a:ext cx="5689250" cy="337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ru-RU" sz="3200" dirty="0" smtClean="0"/>
          </a:p>
          <a:p>
            <a:pPr algn="ctr"/>
            <a:r>
              <a:rPr lang="en-US" sz="2000" dirty="0" err="1" smtClean="0"/>
              <a:t>Psixologik</a:t>
            </a:r>
            <a:r>
              <a:rPr lang="en-US" sz="2000" dirty="0" smtClean="0"/>
              <a:t> </a:t>
            </a:r>
            <a:r>
              <a:rPr lang="en-US" sz="2000" dirty="0" err="1" smtClean="0"/>
              <a:t>muhit</a:t>
            </a:r>
            <a:r>
              <a:rPr lang="en-US" sz="2000" dirty="0" smtClean="0"/>
              <a:t> </a:t>
            </a:r>
            <a:r>
              <a:rPr lang="en-US" sz="2000" dirty="0" err="1" smtClean="0"/>
              <a:t>tushunchasi</a:t>
            </a:r>
            <a:r>
              <a:rPr lang="en-US" sz="2000" dirty="0" smtClean="0"/>
              <a:t> </a:t>
            </a:r>
            <a:r>
              <a:rPr lang="en-US" sz="2000" dirty="0" err="1" smtClean="0"/>
              <a:t>jamoa</a:t>
            </a:r>
            <a:r>
              <a:rPr lang="en-US" sz="2000" dirty="0" smtClean="0"/>
              <a:t> </a:t>
            </a:r>
            <a:r>
              <a:rPr lang="en-US" sz="2000" dirty="0" err="1" smtClean="0"/>
              <a:t>hayotida</a:t>
            </a:r>
            <a:r>
              <a:rPr lang="en-US" sz="2000" dirty="0" smtClean="0"/>
              <a:t> </a:t>
            </a:r>
            <a:r>
              <a:rPr lang="en-US" sz="2000" dirty="0" err="1" smtClean="0"/>
              <a:t>ko‘p</a:t>
            </a:r>
            <a:r>
              <a:rPr lang="en-US" sz="2000" dirty="0" smtClean="0"/>
              <a:t> </a:t>
            </a:r>
            <a:r>
              <a:rPr lang="en-US" sz="2000" dirty="0" err="1" smtClean="0"/>
              <a:t>qo‘llanadigan</a:t>
            </a:r>
            <a:r>
              <a:rPr lang="en-US" sz="2000" dirty="0" smtClean="0"/>
              <a:t> </a:t>
            </a:r>
            <a:r>
              <a:rPr lang="en-US" sz="2000" dirty="0" err="1" smtClean="0"/>
              <a:t>muhim</a:t>
            </a:r>
            <a:r>
              <a:rPr lang="en-US" sz="2000" dirty="0" smtClean="0"/>
              <a:t> </a:t>
            </a:r>
            <a:r>
              <a:rPr lang="en-US" sz="2000" dirty="0" err="1" smtClean="0"/>
              <a:t>iboralardan</a:t>
            </a:r>
            <a:r>
              <a:rPr lang="en-US" sz="2000" dirty="0" smtClean="0"/>
              <a:t> </a:t>
            </a:r>
            <a:r>
              <a:rPr lang="en-US" sz="2000" dirty="0" err="1" smtClean="0"/>
              <a:t>biridir</a:t>
            </a:r>
            <a:r>
              <a:rPr lang="en-US" sz="2000" dirty="0" smtClean="0"/>
              <a:t>. </a:t>
            </a:r>
            <a:r>
              <a:rPr lang="en-US" sz="2000" dirty="0" err="1" smtClean="0"/>
              <a:t>Ushbu</a:t>
            </a:r>
            <a:r>
              <a:rPr lang="en-US" sz="2000" dirty="0" smtClean="0"/>
              <a:t> </a:t>
            </a:r>
            <a:r>
              <a:rPr lang="en-US" sz="2000" dirty="0" err="1" smtClean="0"/>
              <a:t>ibora</a:t>
            </a:r>
            <a:r>
              <a:rPr lang="en-US" sz="2000" dirty="0" smtClean="0"/>
              <a:t>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muayyan</a:t>
            </a:r>
            <a:r>
              <a:rPr lang="en-US" sz="2000" dirty="0" smtClean="0"/>
              <a:t> </a:t>
            </a:r>
            <a:r>
              <a:rPr lang="en-US" sz="2000" dirty="0" err="1" smtClean="0"/>
              <a:t>mehnat</a:t>
            </a:r>
            <a:r>
              <a:rPr lang="en-US" sz="2000" dirty="0" smtClean="0"/>
              <a:t> </a:t>
            </a:r>
            <a:r>
              <a:rPr lang="en-US" sz="2000" dirty="0" err="1" smtClean="0"/>
              <a:t>jamoasining</a:t>
            </a:r>
            <a:r>
              <a:rPr lang="en-US" sz="2000" dirty="0" smtClean="0"/>
              <a:t> </a:t>
            </a:r>
            <a:r>
              <a:rPr lang="en-US" sz="2000" dirty="0" err="1" smtClean="0"/>
              <a:t>ruhiy</a:t>
            </a:r>
            <a:r>
              <a:rPr lang="en-US" sz="2000" dirty="0" smtClean="0"/>
              <a:t> </a:t>
            </a:r>
            <a:r>
              <a:rPr lang="en-US" sz="2000" dirty="0" err="1" smtClean="0"/>
              <a:t>holati</a:t>
            </a:r>
            <a:r>
              <a:rPr lang="en-US" sz="2000" dirty="0" smtClean="0"/>
              <a:t>, </a:t>
            </a:r>
            <a:r>
              <a:rPr lang="en-US" sz="2000" dirty="0" err="1" smtClean="0"/>
              <a:t>kayfiyati</a:t>
            </a:r>
            <a:r>
              <a:rPr lang="en-US" sz="2000" dirty="0" smtClean="0"/>
              <a:t> </a:t>
            </a:r>
            <a:r>
              <a:rPr lang="en-US" sz="2000" dirty="0" err="1" smtClean="0"/>
              <a:t>ifodalanadi</a:t>
            </a:r>
            <a:r>
              <a:rPr lang="en-US" sz="2000" dirty="0" smtClean="0"/>
              <a:t>. </a:t>
            </a:r>
          </a:p>
          <a:p>
            <a:pPr algn="ctr"/>
            <a:r>
              <a:rPr lang="en-US" sz="2000" dirty="0" err="1" smtClean="0"/>
              <a:t>Darhaqiqat</a:t>
            </a:r>
            <a:r>
              <a:rPr lang="en-US" sz="2000" dirty="0" smtClean="0"/>
              <a:t>, </a:t>
            </a:r>
            <a:r>
              <a:rPr lang="en-US" sz="2000" u="sng" dirty="0" err="1" smtClean="0">
                <a:hlinkClick r:id="rId3"/>
              </a:rPr>
              <a:t>har</a:t>
            </a:r>
            <a:r>
              <a:rPr lang="en-US" sz="2000" u="sng" dirty="0" smtClean="0">
                <a:hlinkClick r:id="rId3"/>
              </a:rPr>
              <a:t> </a:t>
            </a:r>
            <a:r>
              <a:rPr lang="en-US" sz="2000" u="sng" dirty="0" err="1" smtClean="0">
                <a:hlinkClick r:id="rId3"/>
              </a:rPr>
              <a:t>qanday</a:t>
            </a:r>
            <a:r>
              <a:rPr lang="en-US" sz="2000" u="sng" dirty="0" smtClean="0">
                <a:hlinkClick r:id="rId3"/>
              </a:rPr>
              <a:t> </a:t>
            </a:r>
            <a:r>
              <a:rPr lang="en-US" sz="2000" u="sng" dirty="0" err="1" smtClean="0">
                <a:hlinkClick r:id="rId3"/>
              </a:rPr>
              <a:t>jamoa</a:t>
            </a:r>
            <a:r>
              <a:rPr lang="en-US" sz="2000" u="sng" dirty="0" smtClean="0">
                <a:hlinkClick r:id="rId3"/>
              </a:rPr>
              <a:t> </a:t>
            </a:r>
            <a:r>
              <a:rPr lang="en-US" sz="2000" u="sng" dirty="0" err="1" smtClean="0">
                <a:hlinkClick r:id="rId3"/>
              </a:rPr>
              <a:t>va</a:t>
            </a:r>
            <a:r>
              <a:rPr lang="en-US" sz="2000" u="sng" dirty="0" smtClean="0">
                <a:hlinkClick r:id="rId3"/>
              </a:rPr>
              <a:t> </a:t>
            </a:r>
            <a:r>
              <a:rPr lang="en-US" sz="2000" u="sng" dirty="0" err="1" smtClean="0">
                <a:hlinkClick r:id="rId3"/>
              </a:rPr>
              <a:t>guruh</a:t>
            </a:r>
            <a:r>
              <a:rPr lang="en-US" sz="2000" dirty="0" smtClean="0"/>
              <a:t>, </a:t>
            </a:r>
            <a:r>
              <a:rPr lang="en-US" sz="2000" dirty="0" err="1" smtClean="0"/>
              <a:t>xuddi</a:t>
            </a:r>
            <a:r>
              <a:rPr lang="en-US" sz="2000" dirty="0" smtClean="0"/>
              <a:t> </a:t>
            </a:r>
            <a:r>
              <a:rPr lang="en-US" sz="2000" dirty="0" err="1" smtClean="0"/>
              <a:t>alohida</a:t>
            </a:r>
            <a:r>
              <a:rPr lang="en-US" sz="2000" dirty="0" smtClean="0"/>
              <a:t> </a:t>
            </a:r>
            <a:r>
              <a:rPr lang="en-US" sz="2000" dirty="0" err="1" smtClean="0"/>
              <a:t>inson</a:t>
            </a:r>
            <a:r>
              <a:rPr lang="en-US" sz="2000" dirty="0" smtClean="0"/>
              <a:t> </a:t>
            </a:r>
            <a:r>
              <a:rPr lang="en-US" sz="2000" dirty="0" err="1" smtClean="0"/>
              <a:t>kabi</a:t>
            </a:r>
            <a:r>
              <a:rPr lang="en-US" sz="2000" dirty="0" smtClean="0"/>
              <a:t> </a:t>
            </a:r>
            <a:r>
              <a:rPr lang="en-US" sz="2000" dirty="0" err="1" smtClean="0"/>
              <a:t>o‘ziga</a:t>
            </a:r>
            <a:r>
              <a:rPr lang="en-US" sz="2000" dirty="0" smtClean="0"/>
              <a:t> </a:t>
            </a:r>
            <a:r>
              <a:rPr lang="en-US" sz="2000" dirty="0" err="1" smtClean="0"/>
              <a:t>xos</a:t>
            </a:r>
            <a:r>
              <a:rPr lang="en-US" sz="2000" dirty="0" smtClean="0"/>
              <a:t> bo‘lgan </a:t>
            </a:r>
            <a:r>
              <a:rPr lang="en-US" sz="2000" dirty="0" err="1" smtClean="0"/>
              <a:t>turg‘un</a:t>
            </a:r>
            <a:r>
              <a:rPr lang="en-US" sz="2000" dirty="0" smtClean="0"/>
              <a:t> </a:t>
            </a:r>
            <a:r>
              <a:rPr lang="en-US" sz="2000" dirty="0" err="1" smtClean="0"/>
              <a:t>hissiy</a:t>
            </a:r>
            <a:r>
              <a:rPr lang="en-US" sz="2000" dirty="0" smtClean="0"/>
              <a:t> </a:t>
            </a:r>
            <a:r>
              <a:rPr lang="en-US" sz="2000" dirty="0" err="1" smtClean="0"/>
              <a:t>holatga</a:t>
            </a:r>
            <a:r>
              <a:rPr lang="en-US" sz="2000" dirty="0" smtClean="0"/>
              <a:t>, </a:t>
            </a:r>
            <a:r>
              <a:rPr lang="en-US" sz="2000" dirty="0" err="1" smtClean="0"/>
              <a:t>ya’ni</a:t>
            </a:r>
            <a:r>
              <a:rPr lang="en-US" sz="2000" dirty="0" smtClean="0"/>
              <a:t> </a:t>
            </a:r>
            <a:r>
              <a:rPr lang="en-US" sz="2000" dirty="0" err="1" smtClean="0"/>
              <a:t>kayfiyatga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.</a:t>
            </a:r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874" y="1734762"/>
            <a:ext cx="3183876" cy="250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619672" y="123478"/>
            <a:ext cx="5832648" cy="100811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294043" y="1153623"/>
            <a:ext cx="5585552" cy="3547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Psix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</a:t>
            </a:r>
            <a:r>
              <a:rPr lang="en-US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</a:t>
            </a:r>
            <a:r>
              <a:rPr lang="en-US" sz="28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gik</a:t>
            </a:r>
            <a:r>
              <a:rPr lang="en-US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 </a:t>
            </a:r>
            <a:r>
              <a:rPr lang="en-US" sz="28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moslik</a:t>
            </a:r>
            <a:r>
              <a:rPr lang="en-US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deganda</a:t>
            </a:r>
            <a:r>
              <a:rPr lang="en-US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ayrim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sifatlarining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kelishi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q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lganlarining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kerak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bo‘lsa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taf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vut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qilishi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nazarda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tutiladi</a:t>
            </a:r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740" y="1839816"/>
            <a:ext cx="2509903" cy="1652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3" name="Google Shape;1693;p21"/>
          <p:cNvSpPr/>
          <p:nvPr/>
        </p:nvSpPr>
        <p:spPr>
          <a:xfrm>
            <a:off x="1024568" y="1542362"/>
            <a:ext cx="3948964" cy="592710"/>
          </a:xfrm>
          <a:custGeom>
            <a:avLst/>
            <a:gdLst/>
            <a:ahLst/>
            <a:cxnLst/>
            <a:rect l="l" t="t" r="r" b="b"/>
            <a:pathLst>
              <a:path w="137856" h="41519" extrusionOk="0">
                <a:moveTo>
                  <a:pt x="129115" y="1"/>
                </a:moveTo>
                <a:lnTo>
                  <a:pt x="98745" y="39143"/>
                </a:lnTo>
                <a:lnTo>
                  <a:pt x="0" y="39143"/>
                </a:lnTo>
                <a:lnTo>
                  <a:pt x="0" y="41519"/>
                </a:lnTo>
                <a:lnTo>
                  <a:pt x="99916" y="41519"/>
                </a:lnTo>
                <a:lnTo>
                  <a:pt x="130287" y="2376"/>
                </a:lnTo>
                <a:lnTo>
                  <a:pt x="137856" y="2376"/>
                </a:lnTo>
                <a:lnTo>
                  <a:pt x="137856" y="1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99" name="Google Shape;1699;p21"/>
          <p:cNvSpPr/>
          <p:nvPr/>
        </p:nvSpPr>
        <p:spPr>
          <a:xfrm>
            <a:off x="572877" y="3589793"/>
            <a:ext cx="3948964" cy="592710"/>
          </a:xfrm>
          <a:custGeom>
            <a:avLst/>
            <a:gdLst/>
            <a:ahLst/>
            <a:cxnLst/>
            <a:rect l="l" t="t" r="r" b="b"/>
            <a:pathLst>
              <a:path w="137856" h="41519" extrusionOk="0">
                <a:moveTo>
                  <a:pt x="0" y="1"/>
                </a:moveTo>
                <a:lnTo>
                  <a:pt x="0" y="2376"/>
                </a:lnTo>
                <a:lnTo>
                  <a:pt x="98745" y="2376"/>
                </a:lnTo>
                <a:lnTo>
                  <a:pt x="128767" y="41075"/>
                </a:lnTo>
                <a:lnTo>
                  <a:pt x="129115" y="41518"/>
                </a:lnTo>
                <a:lnTo>
                  <a:pt x="137856" y="41518"/>
                </a:lnTo>
                <a:lnTo>
                  <a:pt x="137856" y="39143"/>
                </a:lnTo>
                <a:lnTo>
                  <a:pt x="130287" y="39143"/>
                </a:lnTo>
                <a:lnTo>
                  <a:pt x="100265" y="476"/>
                </a:lnTo>
                <a:lnTo>
                  <a:pt x="99916" y="1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0" name="Google Shape;1700;p21"/>
          <p:cNvSpPr/>
          <p:nvPr/>
        </p:nvSpPr>
        <p:spPr>
          <a:xfrm>
            <a:off x="4498122" y="4091188"/>
            <a:ext cx="228115" cy="172340"/>
          </a:xfrm>
          <a:custGeom>
            <a:avLst/>
            <a:gdLst/>
            <a:ahLst/>
            <a:cxnLst/>
            <a:rect l="l" t="t" r="r" b="b"/>
            <a:pathLst>
              <a:path w="8330" h="7031" extrusionOk="0">
                <a:moveTo>
                  <a:pt x="1" y="0"/>
                </a:moveTo>
                <a:lnTo>
                  <a:pt x="1489" y="3516"/>
                </a:lnTo>
                <a:lnTo>
                  <a:pt x="1" y="7031"/>
                </a:lnTo>
                <a:lnTo>
                  <a:pt x="8330" y="3516"/>
                </a:lnTo>
                <a:lnTo>
                  <a:pt x="1" y="0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1" name="Google Shape;1701;p21"/>
          <p:cNvSpPr/>
          <p:nvPr/>
        </p:nvSpPr>
        <p:spPr>
          <a:xfrm>
            <a:off x="231354" y="1961003"/>
            <a:ext cx="3360145" cy="1894901"/>
          </a:xfrm>
          <a:custGeom>
            <a:avLst/>
            <a:gdLst/>
            <a:ahLst/>
            <a:cxnLst/>
            <a:rect l="l" t="t" r="r" b="b"/>
            <a:pathLst>
              <a:path w="72650" h="72649" extrusionOk="0">
                <a:moveTo>
                  <a:pt x="36325" y="0"/>
                </a:moveTo>
                <a:cubicBezTo>
                  <a:pt x="16278" y="0"/>
                  <a:pt x="0" y="16247"/>
                  <a:pt x="0" y="36325"/>
                </a:cubicBezTo>
                <a:cubicBezTo>
                  <a:pt x="0" y="56371"/>
                  <a:pt x="16278" y="72649"/>
                  <a:pt x="36325" y="72649"/>
                </a:cubicBezTo>
                <a:cubicBezTo>
                  <a:pt x="56403" y="72649"/>
                  <a:pt x="72649" y="56371"/>
                  <a:pt x="72649" y="36325"/>
                </a:cubicBezTo>
                <a:cubicBezTo>
                  <a:pt x="72649" y="16247"/>
                  <a:pt x="56403" y="0"/>
                  <a:pt x="36325" y="0"/>
                </a:cubicBezTo>
                <a:close/>
              </a:path>
            </a:pathLst>
          </a:custGeom>
          <a:solidFill>
            <a:srgbClr val="F7F9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800" b="1" dirty="0" err="1" smtClean="0"/>
              <a:t>Guruhlarda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ikki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xil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o‘zar</a:t>
            </a:r>
            <a:r>
              <a:rPr lang="ru-RU" sz="2800" b="1" dirty="0" smtClean="0"/>
              <a:t>о</a:t>
            </a:r>
            <a:r>
              <a:rPr lang="en-US" sz="2800" b="1" dirty="0" smtClean="0"/>
              <a:t> m</a:t>
            </a:r>
            <a:r>
              <a:rPr lang="ru-RU" sz="2800" b="1" dirty="0" smtClean="0"/>
              <a:t>о</a:t>
            </a:r>
            <a:r>
              <a:rPr lang="en-US" sz="2800" b="1" dirty="0" err="1" smtClean="0"/>
              <a:t>slik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farqlanadi</a:t>
            </a:r>
            <a:r>
              <a:rPr lang="ru-RU" sz="2100" b="1" dirty="0" smtClean="0">
                <a:latin typeface="+mn-lt"/>
                <a:cs typeface="Times New Roman" pitchFamily="18" charset="0"/>
              </a:rPr>
              <a:t>:</a:t>
            </a:r>
            <a:endParaRPr sz="2100" dirty="0">
              <a:latin typeface="+mn-lt"/>
              <a:ea typeface="Fira Sans Medium"/>
              <a:cs typeface="Times New Roman" pitchFamily="18" charset="0"/>
              <a:sym typeface="Fira Sans Medium"/>
            </a:endParaRPr>
          </a:p>
        </p:txBody>
      </p:sp>
      <p:sp>
        <p:nvSpPr>
          <p:cNvPr id="1702" name="Google Shape;1702;p21"/>
          <p:cNvSpPr/>
          <p:nvPr/>
        </p:nvSpPr>
        <p:spPr>
          <a:xfrm>
            <a:off x="4972064" y="4183036"/>
            <a:ext cx="1494153" cy="432223"/>
          </a:xfrm>
          <a:custGeom>
            <a:avLst/>
            <a:gdLst/>
            <a:ahLst/>
            <a:cxnLst/>
            <a:rect l="l" t="t" r="r" b="b"/>
            <a:pathLst>
              <a:path w="52160" h="30277" extrusionOk="0">
                <a:moveTo>
                  <a:pt x="4751" y="1"/>
                </a:moveTo>
                <a:cubicBezTo>
                  <a:pt x="2122" y="1"/>
                  <a:pt x="1" y="2154"/>
                  <a:pt x="1" y="4751"/>
                </a:cubicBezTo>
                <a:lnTo>
                  <a:pt x="1" y="25526"/>
                </a:lnTo>
                <a:cubicBezTo>
                  <a:pt x="1" y="28123"/>
                  <a:pt x="2122" y="30276"/>
                  <a:pt x="4751" y="30276"/>
                </a:cubicBezTo>
                <a:lnTo>
                  <a:pt x="47409" y="30276"/>
                </a:lnTo>
                <a:cubicBezTo>
                  <a:pt x="50006" y="30276"/>
                  <a:pt x="52159" y="28123"/>
                  <a:pt x="52159" y="25526"/>
                </a:cubicBezTo>
                <a:lnTo>
                  <a:pt x="52159" y="4751"/>
                </a:lnTo>
                <a:cubicBezTo>
                  <a:pt x="52159" y="2154"/>
                  <a:pt x="50006" y="1"/>
                  <a:pt x="47409" y="1"/>
                </a:cubicBezTo>
                <a:close/>
              </a:path>
            </a:pathLst>
          </a:custGeom>
          <a:solidFill>
            <a:srgbClr val="F7F9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3" name="Google Shape;1703;p21"/>
          <p:cNvSpPr/>
          <p:nvPr/>
        </p:nvSpPr>
        <p:spPr>
          <a:xfrm>
            <a:off x="4839143" y="4183036"/>
            <a:ext cx="384682" cy="432223"/>
          </a:xfrm>
          <a:custGeom>
            <a:avLst/>
            <a:gdLst/>
            <a:ahLst/>
            <a:cxnLst/>
            <a:rect l="l" t="t" r="r" b="b"/>
            <a:pathLst>
              <a:path w="13429" h="30277" extrusionOk="0">
                <a:moveTo>
                  <a:pt x="4751" y="1"/>
                </a:moveTo>
                <a:cubicBezTo>
                  <a:pt x="2154" y="1"/>
                  <a:pt x="1" y="2154"/>
                  <a:pt x="1" y="4751"/>
                </a:cubicBezTo>
                <a:lnTo>
                  <a:pt x="1" y="25526"/>
                </a:lnTo>
                <a:cubicBezTo>
                  <a:pt x="1" y="28123"/>
                  <a:pt x="2154" y="30276"/>
                  <a:pt x="4751" y="30276"/>
                </a:cubicBezTo>
                <a:lnTo>
                  <a:pt x="13428" y="30276"/>
                </a:lnTo>
                <a:lnTo>
                  <a:pt x="13428" y="1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solidFill>
                  <a:srgbClr val="FFFFFF"/>
                </a:solidFill>
                <a:latin typeface="Fira Sans SemiBold"/>
                <a:ea typeface="Fira Sans SemiBold"/>
                <a:cs typeface="Fira Sans SemiBold"/>
                <a:sym typeface="Fira Sans SemiBold"/>
              </a:rPr>
              <a:t>2</a:t>
            </a:r>
            <a:endParaRPr sz="3000" dirty="0">
              <a:solidFill>
                <a:srgbClr val="FFFFFF"/>
              </a:solidFill>
              <a:latin typeface="Fira Sans SemiBold"/>
              <a:ea typeface="Fira Sans SemiBold"/>
              <a:cs typeface="Fira Sans SemiBold"/>
              <a:sym typeface="Fira Sans SemiBold"/>
            </a:endParaRPr>
          </a:p>
        </p:txBody>
      </p:sp>
      <p:sp>
        <p:nvSpPr>
          <p:cNvPr id="1705" name="Google Shape;1705;p21"/>
          <p:cNvSpPr/>
          <p:nvPr/>
        </p:nvSpPr>
        <p:spPr>
          <a:xfrm>
            <a:off x="5180666" y="1391548"/>
            <a:ext cx="384682" cy="432223"/>
          </a:xfrm>
          <a:custGeom>
            <a:avLst/>
            <a:gdLst/>
            <a:ahLst/>
            <a:cxnLst/>
            <a:rect l="l" t="t" r="r" b="b"/>
            <a:pathLst>
              <a:path w="13429" h="30277" extrusionOk="0">
                <a:moveTo>
                  <a:pt x="4751" y="1"/>
                </a:moveTo>
                <a:cubicBezTo>
                  <a:pt x="2154" y="1"/>
                  <a:pt x="1" y="2123"/>
                  <a:pt x="1" y="4751"/>
                </a:cubicBezTo>
                <a:lnTo>
                  <a:pt x="1" y="25526"/>
                </a:lnTo>
                <a:cubicBezTo>
                  <a:pt x="1" y="28123"/>
                  <a:pt x="2154" y="30276"/>
                  <a:pt x="4751" y="30276"/>
                </a:cubicBezTo>
                <a:lnTo>
                  <a:pt x="13428" y="30276"/>
                </a:lnTo>
                <a:lnTo>
                  <a:pt x="13428" y="1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solidFill>
                  <a:srgbClr val="FFFFFF"/>
                </a:solidFill>
                <a:latin typeface="Fira Sans SemiBold"/>
                <a:ea typeface="Fira Sans SemiBold"/>
                <a:cs typeface="Fira Sans SemiBold"/>
                <a:sym typeface="Fira Sans SemiBold"/>
              </a:rPr>
              <a:t>1</a:t>
            </a:r>
            <a:endParaRPr sz="3000" dirty="0">
              <a:solidFill>
                <a:srgbClr val="FFFFFF"/>
              </a:solidFill>
              <a:latin typeface="Fira Sans SemiBold"/>
              <a:ea typeface="Fira Sans SemiBold"/>
              <a:cs typeface="Fira Sans SemiBold"/>
              <a:sym typeface="Fira Sans SemiBold"/>
            </a:endParaRPr>
          </a:p>
        </p:txBody>
      </p:sp>
      <p:sp>
        <p:nvSpPr>
          <p:cNvPr id="1706" name="Google Shape;1706;p21"/>
          <p:cNvSpPr/>
          <p:nvPr/>
        </p:nvSpPr>
        <p:spPr>
          <a:xfrm>
            <a:off x="4972064" y="2506322"/>
            <a:ext cx="1494153" cy="431766"/>
          </a:xfrm>
          <a:custGeom>
            <a:avLst/>
            <a:gdLst/>
            <a:ahLst/>
            <a:cxnLst/>
            <a:rect l="l" t="t" r="r" b="b"/>
            <a:pathLst>
              <a:path w="52160" h="30245" extrusionOk="0">
                <a:moveTo>
                  <a:pt x="4751" y="0"/>
                </a:moveTo>
                <a:cubicBezTo>
                  <a:pt x="2122" y="0"/>
                  <a:pt x="1" y="2122"/>
                  <a:pt x="1" y="4751"/>
                </a:cubicBezTo>
                <a:lnTo>
                  <a:pt x="1" y="25494"/>
                </a:lnTo>
                <a:cubicBezTo>
                  <a:pt x="1" y="28122"/>
                  <a:pt x="2122" y="30244"/>
                  <a:pt x="4751" y="30244"/>
                </a:cubicBezTo>
                <a:lnTo>
                  <a:pt x="47409" y="30244"/>
                </a:lnTo>
                <a:cubicBezTo>
                  <a:pt x="50006" y="30244"/>
                  <a:pt x="52159" y="28122"/>
                  <a:pt x="52159" y="25494"/>
                </a:cubicBezTo>
                <a:lnTo>
                  <a:pt x="52159" y="4751"/>
                </a:lnTo>
                <a:cubicBezTo>
                  <a:pt x="52159" y="2122"/>
                  <a:pt x="50006" y="0"/>
                  <a:pt x="47409" y="0"/>
                </a:cubicBezTo>
                <a:close/>
              </a:path>
            </a:pathLst>
          </a:custGeom>
          <a:solidFill>
            <a:srgbClr val="F7F9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0" name="Google Shape;1710;p21"/>
          <p:cNvSpPr/>
          <p:nvPr/>
        </p:nvSpPr>
        <p:spPr>
          <a:xfrm>
            <a:off x="6834025" y="3443681"/>
            <a:ext cx="1493265" cy="511374"/>
          </a:xfrm>
          <a:custGeom>
            <a:avLst/>
            <a:gdLst/>
            <a:ahLst/>
            <a:cxnLst/>
            <a:rect l="l" t="t" r="r" b="b"/>
            <a:pathLst>
              <a:path w="52129" h="30276" extrusionOk="0">
                <a:moveTo>
                  <a:pt x="4751" y="0"/>
                </a:moveTo>
                <a:cubicBezTo>
                  <a:pt x="2123" y="0"/>
                  <a:pt x="1" y="2122"/>
                  <a:pt x="1" y="4750"/>
                </a:cubicBezTo>
                <a:lnTo>
                  <a:pt x="1" y="25525"/>
                </a:lnTo>
                <a:cubicBezTo>
                  <a:pt x="1" y="28122"/>
                  <a:pt x="2123" y="30276"/>
                  <a:pt x="4751" y="30276"/>
                </a:cubicBezTo>
                <a:lnTo>
                  <a:pt x="47378" y="30276"/>
                </a:lnTo>
                <a:cubicBezTo>
                  <a:pt x="50006" y="30276"/>
                  <a:pt x="52128" y="28122"/>
                  <a:pt x="52128" y="25525"/>
                </a:cubicBezTo>
                <a:lnTo>
                  <a:pt x="52128" y="4750"/>
                </a:lnTo>
                <a:cubicBezTo>
                  <a:pt x="52128" y="2122"/>
                  <a:pt x="50006" y="0"/>
                  <a:pt x="47378" y="0"/>
                </a:cubicBezTo>
                <a:close/>
              </a:path>
            </a:pathLst>
          </a:custGeom>
          <a:solidFill>
            <a:srgbClr val="F7F9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3" name="Google Shape;1713;p21"/>
          <p:cNvSpPr txBox="1"/>
          <p:nvPr/>
        </p:nvSpPr>
        <p:spPr>
          <a:xfrm>
            <a:off x="5474224" y="1366092"/>
            <a:ext cx="3240118" cy="1156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3200" dirty="0" err="1" smtClean="0"/>
              <a:t>Psix</a:t>
            </a:r>
            <a:r>
              <a:rPr lang="ru-RU" sz="3200" dirty="0" smtClean="0"/>
              <a:t>о</a:t>
            </a:r>
            <a:r>
              <a:rPr lang="en-US" sz="3200" dirty="0" err="1" smtClean="0"/>
              <a:t>fizi</a:t>
            </a:r>
            <a:r>
              <a:rPr lang="ru-RU" sz="3200" dirty="0" smtClean="0"/>
              <a:t>о</a:t>
            </a:r>
            <a:r>
              <a:rPr lang="en-US" sz="3200" dirty="0" smtClean="0"/>
              <a:t>l</a:t>
            </a:r>
            <a:r>
              <a:rPr lang="ru-RU" sz="3200" dirty="0" smtClean="0"/>
              <a:t>о</a:t>
            </a:r>
            <a:r>
              <a:rPr lang="en-US" sz="3200" dirty="0" err="1" smtClean="0"/>
              <a:t>gik</a:t>
            </a:r>
            <a:endParaRPr lang="ru-RU" sz="3200" dirty="0" smtClean="0"/>
          </a:p>
          <a:p>
            <a:pPr lvl="0" algn="ctr"/>
            <a:endParaRPr sz="1800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717" name="Google Shape;1717;p21"/>
          <p:cNvSpPr txBox="1"/>
          <p:nvPr/>
        </p:nvSpPr>
        <p:spPr>
          <a:xfrm>
            <a:off x="5399678" y="3657602"/>
            <a:ext cx="3590086" cy="133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3200" dirty="0" err="1" smtClean="0"/>
              <a:t>Ijtim</a:t>
            </a:r>
            <a:r>
              <a:rPr lang="ru-RU" sz="3200" dirty="0" smtClean="0"/>
              <a:t>о</a:t>
            </a:r>
            <a:r>
              <a:rPr lang="en-US" sz="3200" dirty="0" err="1" smtClean="0"/>
              <a:t>iy</a:t>
            </a:r>
            <a:r>
              <a:rPr lang="en-US" sz="3200" dirty="0" smtClean="0"/>
              <a:t> </a:t>
            </a:r>
            <a:r>
              <a:rPr lang="en-US" sz="3200" dirty="0" err="1" smtClean="0"/>
              <a:t>psix</a:t>
            </a:r>
            <a:r>
              <a:rPr lang="ru-RU" sz="3200" dirty="0" smtClean="0"/>
              <a:t>о</a:t>
            </a:r>
            <a:r>
              <a:rPr lang="en-US" sz="3200" dirty="0" smtClean="0"/>
              <a:t>l</a:t>
            </a:r>
            <a:r>
              <a:rPr lang="ru-RU" sz="3200" dirty="0" smtClean="0"/>
              <a:t>о</a:t>
            </a:r>
            <a:r>
              <a:rPr lang="en-US" sz="3200" dirty="0" err="1" smtClean="0"/>
              <a:t>gik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ru-RU" sz="3200" dirty="0" smtClean="0"/>
          </a:p>
          <a:p>
            <a:pPr lvl="0" algn="ctr"/>
            <a:endParaRPr sz="1800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36" name="Google Shape;1700;p21"/>
          <p:cNvSpPr/>
          <p:nvPr/>
        </p:nvSpPr>
        <p:spPr>
          <a:xfrm>
            <a:off x="4947978" y="1489371"/>
            <a:ext cx="228115" cy="172340"/>
          </a:xfrm>
          <a:custGeom>
            <a:avLst/>
            <a:gdLst/>
            <a:ahLst/>
            <a:cxnLst/>
            <a:rect l="l" t="t" r="r" b="b"/>
            <a:pathLst>
              <a:path w="8330" h="7031" extrusionOk="0">
                <a:moveTo>
                  <a:pt x="1" y="0"/>
                </a:moveTo>
                <a:lnTo>
                  <a:pt x="1489" y="3516"/>
                </a:lnTo>
                <a:lnTo>
                  <a:pt x="1" y="7031"/>
                </a:lnTo>
                <a:lnTo>
                  <a:pt x="8330" y="3516"/>
                </a:lnTo>
                <a:lnTo>
                  <a:pt x="1" y="0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" name="Google Shape;1639;p20"/>
          <p:cNvSpPr/>
          <p:nvPr/>
        </p:nvSpPr>
        <p:spPr>
          <a:xfrm>
            <a:off x="491293" y="3050072"/>
            <a:ext cx="1756148" cy="1819383"/>
          </a:xfrm>
          <a:custGeom>
            <a:avLst/>
            <a:gdLst/>
            <a:ahLst/>
            <a:cxnLst/>
            <a:rect l="l" t="t" r="r" b="b"/>
            <a:pathLst>
              <a:path w="52888" h="59032" fill="none" extrusionOk="0">
                <a:moveTo>
                  <a:pt x="50259" y="59032"/>
                </a:moveTo>
                <a:lnTo>
                  <a:pt x="2629" y="59032"/>
                </a:lnTo>
                <a:cubicBezTo>
                  <a:pt x="1172" y="59032"/>
                  <a:pt x="0" y="57860"/>
                  <a:pt x="0" y="56403"/>
                </a:cubicBezTo>
                <a:lnTo>
                  <a:pt x="0" y="2629"/>
                </a:lnTo>
                <a:cubicBezTo>
                  <a:pt x="0" y="1173"/>
                  <a:pt x="1172" y="1"/>
                  <a:pt x="2629" y="1"/>
                </a:cubicBezTo>
                <a:lnTo>
                  <a:pt x="50259" y="1"/>
                </a:lnTo>
                <a:cubicBezTo>
                  <a:pt x="51716" y="1"/>
                  <a:pt x="52888" y="1173"/>
                  <a:pt x="52888" y="2629"/>
                </a:cubicBezTo>
                <a:lnTo>
                  <a:pt x="52888" y="56403"/>
                </a:lnTo>
                <a:cubicBezTo>
                  <a:pt x="52888" y="57860"/>
                  <a:pt x="51716" y="59032"/>
                  <a:pt x="50259" y="59032"/>
                </a:cubicBezTo>
                <a:close/>
              </a:path>
            </a:pathLst>
          </a:custGeom>
          <a:noFill/>
          <a:ln w="10300" cap="flat" cmpd="sng">
            <a:solidFill>
              <a:srgbClr val="F2A365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43" name="Google Shape;1643;p20"/>
          <p:cNvGrpSpPr/>
          <p:nvPr/>
        </p:nvGrpSpPr>
        <p:grpSpPr>
          <a:xfrm>
            <a:off x="6246564" y="1910631"/>
            <a:ext cx="851652" cy="777741"/>
            <a:chOff x="7228274" y="1201022"/>
            <a:chExt cx="1260851" cy="1419011"/>
          </a:xfrm>
        </p:grpSpPr>
        <p:sp>
          <p:nvSpPr>
            <p:cNvPr id="1644" name="Google Shape;1644;p20"/>
            <p:cNvSpPr/>
            <p:nvPr/>
          </p:nvSpPr>
          <p:spPr>
            <a:xfrm>
              <a:off x="7682044" y="2249445"/>
              <a:ext cx="335007" cy="370588"/>
            </a:xfrm>
            <a:custGeom>
              <a:avLst/>
              <a:gdLst/>
              <a:ahLst/>
              <a:cxnLst/>
              <a:rect l="l" t="t" r="r" b="b"/>
              <a:pathLst>
                <a:path w="10451" h="11561" extrusionOk="0">
                  <a:moveTo>
                    <a:pt x="0" y="1"/>
                  </a:moveTo>
                  <a:lnTo>
                    <a:pt x="5226" y="11560"/>
                  </a:lnTo>
                  <a:lnTo>
                    <a:pt x="10451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645;p20"/>
            <p:cNvSpPr/>
            <p:nvPr/>
          </p:nvSpPr>
          <p:spPr>
            <a:xfrm>
              <a:off x="7228274" y="1201022"/>
              <a:ext cx="1260851" cy="1152826"/>
            </a:xfrm>
            <a:custGeom>
              <a:avLst/>
              <a:gdLst/>
              <a:ahLst/>
              <a:cxnLst/>
              <a:rect l="l" t="t" r="r" b="b"/>
              <a:pathLst>
                <a:path w="39334" h="35964" extrusionOk="0">
                  <a:moveTo>
                    <a:pt x="18888" y="1"/>
                  </a:moveTo>
                  <a:cubicBezTo>
                    <a:pt x="13304" y="1"/>
                    <a:pt x="7787" y="2456"/>
                    <a:pt x="4149" y="7119"/>
                  </a:cubicBezTo>
                  <a:cubicBezTo>
                    <a:pt x="2217" y="9590"/>
                    <a:pt x="1045" y="12377"/>
                    <a:pt x="602" y="15258"/>
                  </a:cubicBezTo>
                  <a:cubicBezTo>
                    <a:pt x="0" y="19027"/>
                    <a:pt x="633" y="22891"/>
                    <a:pt x="2470" y="26279"/>
                  </a:cubicBezTo>
                  <a:cubicBezTo>
                    <a:pt x="3262" y="27799"/>
                    <a:pt x="4307" y="29224"/>
                    <a:pt x="5606" y="30491"/>
                  </a:cubicBezTo>
                  <a:cubicBezTo>
                    <a:pt x="6239" y="31124"/>
                    <a:pt x="6936" y="31758"/>
                    <a:pt x="7696" y="32296"/>
                  </a:cubicBezTo>
                  <a:cubicBezTo>
                    <a:pt x="11040" y="34769"/>
                    <a:pt x="14967" y="35963"/>
                    <a:pt x="18862" y="35963"/>
                  </a:cubicBezTo>
                  <a:cubicBezTo>
                    <a:pt x="24446" y="35963"/>
                    <a:pt x="29963" y="33508"/>
                    <a:pt x="33601" y="28844"/>
                  </a:cubicBezTo>
                  <a:cubicBezTo>
                    <a:pt x="39333" y="21529"/>
                    <a:pt x="38383" y="11300"/>
                    <a:pt x="31764" y="5061"/>
                  </a:cubicBezTo>
                  <a:lnTo>
                    <a:pt x="31733" y="5061"/>
                  </a:lnTo>
                  <a:cubicBezTo>
                    <a:pt x="31226" y="4554"/>
                    <a:pt x="30656" y="4111"/>
                    <a:pt x="30054" y="3668"/>
                  </a:cubicBezTo>
                  <a:cubicBezTo>
                    <a:pt x="26710" y="1195"/>
                    <a:pt x="22782" y="1"/>
                    <a:pt x="18888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6" name="Google Shape;1646;p20"/>
            <p:cNvSpPr/>
            <p:nvPr/>
          </p:nvSpPr>
          <p:spPr>
            <a:xfrm>
              <a:off x="7407942" y="1363221"/>
              <a:ext cx="1081183" cy="990628"/>
            </a:xfrm>
            <a:custGeom>
              <a:avLst/>
              <a:gdLst/>
              <a:ahLst/>
              <a:cxnLst/>
              <a:rect l="l" t="t" r="r" b="b"/>
              <a:pathLst>
                <a:path w="33729" h="30904" extrusionOk="0">
                  <a:moveTo>
                    <a:pt x="26128" y="1"/>
                  </a:moveTo>
                  <a:lnTo>
                    <a:pt x="19224" y="6746"/>
                  </a:lnTo>
                  <a:lnTo>
                    <a:pt x="8678" y="16976"/>
                  </a:lnTo>
                  <a:lnTo>
                    <a:pt x="1077" y="24386"/>
                  </a:lnTo>
                  <a:lnTo>
                    <a:pt x="1" y="25431"/>
                  </a:lnTo>
                  <a:cubicBezTo>
                    <a:pt x="634" y="26064"/>
                    <a:pt x="1331" y="26698"/>
                    <a:pt x="2091" y="27236"/>
                  </a:cubicBezTo>
                  <a:cubicBezTo>
                    <a:pt x="5435" y="29709"/>
                    <a:pt x="9362" y="30903"/>
                    <a:pt x="13257" y="30903"/>
                  </a:cubicBezTo>
                  <a:cubicBezTo>
                    <a:pt x="18841" y="30903"/>
                    <a:pt x="24358" y="28448"/>
                    <a:pt x="27996" y="23784"/>
                  </a:cubicBezTo>
                  <a:cubicBezTo>
                    <a:pt x="33728" y="16469"/>
                    <a:pt x="32778" y="6240"/>
                    <a:pt x="26159" y="1"/>
                  </a:cubicBez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7" name="Google Shape;1647;p20"/>
            <p:cNvSpPr/>
            <p:nvPr/>
          </p:nvSpPr>
          <p:spPr>
            <a:xfrm>
              <a:off x="7477982" y="1450859"/>
              <a:ext cx="727905" cy="662224"/>
            </a:xfrm>
            <a:custGeom>
              <a:avLst/>
              <a:gdLst/>
              <a:ahLst/>
              <a:cxnLst/>
              <a:rect l="l" t="t" r="r" b="b"/>
              <a:pathLst>
                <a:path w="22708" h="20659" extrusionOk="0">
                  <a:moveTo>
                    <a:pt x="11334" y="0"/>
                  </a:moveTo>
                  <a:cubicBezTo>
                    <a:pt x="6640" y="0"/>
                    <a:pt x="2412" y="3195"/>
                    <a:pt x="1299" y="7971"/>
                  </a:cubicBezTo>
                  <a:cubicBezTo>
                    <a:pt x="1" y="13513"/>
                    <a:pt x="3421" y="19087"/>
                    <a:pt x="8995" y="20385"/>
                  </a:cubicBezTo>
                  <a:cubicBezTo>
                    <a:pt x="9784" y="20570"/>
                    <a:pt x="10573" y="20659"/>
                    <a:pt x="11351" y="20659"/>
                  </a:cubicBezTo>
                  <a:cubicBezTo>
                    <a:pt x="16037" y="20659"/>
                    <a:pt x="20295" y="17443"/>
                    <a:pt x="21409" y="12690"/>
                  </a:cubicBezTo>
                  <a:cubicBezTo>
                    <a:pt x="22707" y="7148"/>
                    <a:pt x="19256" y="1574"/>
                    <a:pt x="13713" y="276"/>
                  </a:cubicBezTo>
                  <a:cubicBezTo>
                    <a:pt x="12916" y="90"/>
                    <a:pt x="12118" y="0"/>
                    <a:pt x="113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8" name="Google Shape;1648;p20"/>
            <p:cNvSpPr/>
            <p:nvPr/>
          </p:nvSpPr>
          <p:spPr>
            <a:xfrm>
              <a:off x="7692174" y="1657870"/>
              <a:ext cx="287341" cy="274904"/>
            </a:xfrm>
            <a:custGeom>
              <a:avLst/>
              <a:gdLst/>
              <a:ahLst/>
              <a:cxnLst/>
              <a:rect l="l" t="t" r="r" b="b"/>
              <a:pathLst>
                <a:path w="8964" h="8576" extrusionOk="0">
                  <a:moveTo>
                    <a:pt x="2775" y="0"/>
                  </a:moveTo>
                  <a:cubicBezTo>
                    <a:pt x="2704" y="0"/>
                    <a:pt x="2632" y="19"/>
                    <a:pt x="2566" y="56"/>
                  </a:cubicBezTo>
                  <a:cubicBezTo>
                    <a:pt x="1014" y="785"/>
                    <a:pt x="1" y="2368"/>
                    <a:pt x="1" y="4078"/>
                  </a:cubicBezTo>
                  <a:cubicBezTo>
                    <a:pt x="1" y="6548"/>
                    <a:pt x="2028" y="8575"/>
                    <a:pt x="4498" y="8575"/>
                  </a:cubicBezTo>
                  <a:cubicBezTo>
                    <a:pt x="6936" y="8575"/>
                    <a:pt x="8963" y="6548"/>
                    <a:pt x="8963" y="4078"/>
                  </a:cubicBezTo>
                  <a:cubicBezTo>
                    <a:pt x="8963" y="2368"/>
                    <a:pt x="7950" y="785"/>
                    <a:pt x="6398" y="56"/>
                  </a:cubicBezTo>
                  <a:cubicBezTo>
                    <a:pt x="6332" y="19"/>
                    <a:pt x="6260" y="0"/>
                    <a:pt x="6189" y="0"/>
                  </a:cubicBezTo>
                  <a:cubicBezTo>
                    <a:pt x="6023" y="0"/>
                    <a:pt x="5863" y="100"/>
                    <a:pt x="5796" y="278"/>
                  </a:cubicBezTo>
                  <a:cubicBezTo>
                    <a:pt x="5701" y="500"/>
                    <a:pt x="5796" y="753"/>
                    <a:pt x="6018" y="880"/>
                  </a:cubicBezTo>
                  <a:cubicBezTo>
                    <a:pt x="7253" y="1450"/>
                    <a:pt x="8045" y="2716"/>
                    <a:pt x="8045" y="4078"/>
                  </a:cubicBezTo>
                  <a:cubicBezTo>
                    <a:pt x="8045" y="6042"/>
                    <a:pt x="6461" y="7657"/>
                    <a:pt x="4498" y="7657"/>
                  </a:cubicBezTo>
                  <a:cubicBezTo>
                    <a:pt x="2503" y="7657"/>
                    <a:pt x="919" y="6073"/>
                    <a:pt x="919" y="4078"/>
                  </a:cubicBezTo>
                  <a:cubicBezTo>
                    <a:pt x="919" y="2716"/>
                    <a:pt x="1711" y="1450"/>
                    <a:pt x="2946" y="880"/>
                  </a:cubicBezTo>
                  <a:cubicBezTo>
                    <a:pt x="3168" y="753"/>
                    <a:pt x="3294" y="500"/>
                    <a:pt x="3168" y="278"/>
                  </a:cubicBezTo>
                  <a:cubicBezTo>
                    <a:pt x="3101" y="100"/>
                    <a:pt x="2941" y="0"/>
                    <a:pt x="2775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649;p20"/>
            <p:cNvSpPr/>
            <p:nvPr/>
          </p:nvSpPr>
          <p:spPr>
            <a:xfrm>
              <a:off x="7821099" y="1589625"/>
              <a:ext cx="29491" cy="168545"/>
            </a:xfrm>
            <a:custGeom>
              <a:avLst/>
              <a:gdLst/>
              <a:ahLst/>
              <a:cxnLst/>
              <a:rect l="l" t="t" r="r" b="b"/>
              <a:pathLst>
                <a:path w="920" h="5258" extrusionOk="0">
                  <a:moveTo>
                    <a:pt x="476" y="0"/>
                  </a:moveTo>
                  <a:cubicBezTo>
                    <a:pt x="223" y="0"/>
                    <a:pt x="1" y="190"/>
                    <a:pt x="1" y="444"/>
                  </a:cubicBezTo>
                  <a:lnTo>
                    <a:pt x="1" y="4782"/>
                  </a:lnTo>
                  <a:cubicBezTo>
                    <a:pt x="1" y="5036"/>
                    <a:pt x="223" y="5257"/>
                    <a:pt x="476" y="5257"/>
                  </a:cubicBezTo>
                  <a:cubicBezTo>
                    <a:pt x="698" y="5257"/>
                    <a:pt x="919" y="5036"/>
                    <a:pt x="919" y="4782"/>
                  </a:cubicBezTo>
                  <a:lnTo>
                    <a:pt x="919" y="444"/>
                  </a:lnTo>
                  <a:cubicBezTo>
                    <a:pt x="919" y="190"/>
                    <a:pt x="698" y="0"/>
                    <a:pt x="476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0" name="Google Shape;1650;p20"/>
          <p:cNvGrpSpPr/>
          <p:nvPr/>
        </p:nvGrpSpPr>
        <p:grpSpPr>
          <a:xfrm>
            <a:off x="1462972" y="1729240"/>
            <a:ext cx="784469" cy="788758"/>
            <a:chOff x="643984" y="1201022"/>
            <a:chExt cx="1312620" cy="1419011"/>
          </a:xfrm>
        </p:grpSpPr>
        <p:sp>
          <p:nvSpPr>
            <p:cNvPr id="1651" name="Google Shape;1651;p20"/>
            <p:cNvSpPr/>
            <p:nvPr/>
          </p:nvSpPr>
          <p:spPr>
            <a:xfrm>
              <a:off x="1135323" y="2249445"/>
              <a:ext cx="334013" cy="370588"/>
            </a:xfrm>
            <a:custGeom>
              <a:avLst/>
              <a:gdLst/>
              <a:ahLst/>
              <a:cxnLst/>
              <a:rect l="l" t="t" r="r" b="b"/>
              <a:pathLst>
                <a:path w="10420" h="11561" extrusionOk="0">
                  <a:moveTo>
                    <a:pt x="0" y="1"/>
                  </a:moveTo>
                  <a:lnTo>
                    <a:pt x="5226" y="11560"/>
                  </a:lnTo>
                  <a:lnTo>
                    <a:pt x="10419" y="1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652;p20"/>
            <p:cNvSpPr/>
            <p:nvPr/>
          </p:nvSpPr>
          <p:spPr>
            <a:xfrm>
              <a:off x="643984" y="1201022"/>
              <a:ext cx="1307556" cy="1152826"/>
            </a:xfrm>
            <a:custGeom>
              <a:avLst/>
              <a:gdLst/>
              <a:ahLst/>
              <a:cxnLst/>
              <a:rect l="l" t="t" r="r" b="b"/>
              <a:pathLst>
                <a:path w="40791" h="35964" extrusionOk="0">
                  <a:moveTo>
                    <a:pt x="20535" y="1"/>
                  </a:moveTo>
                  <a:cubicBezTo>
                    <a:pt x="14951" y="1"/>
                    <a:pt x="9434" y="2456"/>
                    <a:pt x="5796" y="7119"/>
                  </a:cubicBezTo>
                  <a:cubicBezTo>
                    <a:pt x="1" y="14530"/>
                    <a:pt x="1046" y="24917"/>
                    <a:pt x="7918" y="31124"/>
                  </a:cubicBezTo>
                  <a:cubicBezTo>
                    <a:pt x="8393" y="31536"/>
                    <a:pt x="8868" y="31948"/>
                    <a:pt x="9375" y="32296"/>
                  </a:cubicBezTo>
                  <a:cubicBezTo>
                    <a:pt x="12719" y="34769"/>
                    <a:pt x="16646" y="35963"/>
                    <a:pt x="20541" y="35963"/>
                  </a:cubicBezTo>
                  <a:cubicBezTo>
                    <a:pt x="26125" y="35963"/>
                    <a:pt x="31642" y="33508"/>
                    <a:pt x="35280" y="28844"/>
                  </a:cubicBezTo>
                  <a:cubicBezTo>
                    <a:pt x="40790" y="21782"/>
                    <a:pt x="40094" y="11996"/>
                    <a:pt x="34076" y="5726"/>
                  </a:cubicBezTo>
                  <a:cubicBezTo>
                    <a:pt x="33348" y="4966"/>
                    <a:pt x="32588" y="4301"/>
                    <a:pt x="31701" y="3668"/>
                  </a:cubicBezTo>
                  <a:cubicBezTo>
                    <a:pt x="28357" y="1195"/>
                    <a:pt x="24430" y="1"/>
                    <a:pt x="2053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653;p20"/>
            <p:cNvSpPr/>
            <p:nvPr/>
          </p:nvSpPr>
          <p:spPr>
            <a:xfrm>
              <a:off x="902861" y="1384569"/>
              <a:ext cx="1053744" cy="969279"/>
            </a:xfrm>
            <a:custGeom>
              <a:avLst/>
              <a:gdLst/>
              <a:ahLst/>
              <a:cxnLst/>
              <a:rect l="l" t="t" r="r" b="b"/>
              <a:pathLst>
                <a:path w="32873" h="30238" extrusionOk="0">
                  <a:moveTo>
                    <a:pt x="26159" y="0"/>
                  </a:moveTo>
                  <a:lnTo>
                    <a:pt x="17196" y="8709"/>
                  </a:lnTo>
                  <a:lnTo>
                    <a:pt x="8772" y="16880"/>
                  </a:lnTo>
                  <a:lnTo>
                    <a:pt x="0" y="25398"/>
                  </a:lnTo>
                  <a:cubicBezTo>
                    <a:pt x="444" y="25810"/>
                    <a:pt x="919" y="26222"/>
                    <a:pt x="1425" y="26570"/>
                  </a:cubicBezTo>
                  <a:cubicBezTo>
                    <a:pt x="4770" y="29043"/>
                    <a:pt x="8702" y="30237"/>
                    <a:pt x="12603" y="30237"/>
                  </a:cubicBezTo>
                  <a:cubicBezTo>
                    <a:pt x="18196" y="30237"/>
                    <a:pt x="23724" y="27782"/>
                    <a:pt x="27362" y="23118"/>
                  </a:cubicBezTo>
                  <a:cubicBezTo>
                    <a:pt x="32873" y="16056"/>
                    <a:pt x="32176" y="6270"/>
                    <a:pt x="26159" y="0"/>
                  </a:cubicBezTo>
                  <a:close/>
                </a:path>
              </a:pathLst>
            </a:custGeom>
            <a:solidFill>
              <a:srgbClr val="DD91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654;p20"/>
            <p:cNvSpPr/>
            <p:nvPr/>
          </p:nvSpPr>
          <p:spPr>
            <a:xfrm>
              <a:off x="933313" y="1436018"/>
              <a:ext cx="712647" cy="662513"/>
            </a:xfrm>
            <a:custGeom>
              <a:avLst/>
              <a:gdLst/>
              <a:ahLst/>
              <a:cxnLst/>
              <a:rect l="l" t="t" r="r" b="b"/>
              <a:pathLst>
                <a:path w="22232" h="20668" extrusionOk="0">
                  <a:moveTo>
                    <a:pt x="11090" y="1"/>
                  </a:moveTo>
                  <a:cubicBezTo>
                    <a:pt x="6114" y="1"/>
                    <a:pt x="1745" y="3613"/>
                    <a:pt x="919" y="8687"/>
                  </a:cubicBezTo>
                  <a:cubicBezTo>
                    <a:pt x="0" y="14324"/>
                    <a:pt x="3832" y="19613"/>
                    <a:pt x="9469" y="20532"/>
                  </a:cubicBezTo>
                  <a:cubicBezTo>
                    <a:pt x="10032" y="20623"/>
                    <a:pt x="10591" y="20668"/>
                    <a:pt x="11142" y="20668"/>
                  </a:cubicBezTo>
                  <a:cubicBezTo>
                    <a:pt x="16118" y="20668"/>
                    <a:pt x="20487" y="17059"/>
                    <a:pt x="21314" y="12013"/>
                  </a:cubicBezTo>
                  <a:cubicBezTo>
                    <a:pt x="22232" y="6376"/>
                    <a:pt x="18400" y="1055"/>
                    <a:pt x="12763" y="137"/>
                  </a:cubicBezTo>
                  <a:cubicBezTo>
                    <a:pt x="12201" y="45"/>
                    <a:pt x="11642" y="1"/>
                    <a:pt x="110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655;p20"/>
            <p:cNvSpPr/>
            <p:nvPr/>
          </p:nvSpPr>
          <p:spPr>
            <a:xfrm>
              <a:off x="1154621" y="1737719"/>
              <a:ext cx="270063" cy="231597"/>
            </a:xfrm>
            <a:custGeom>
              <a:avLst/>
              <a:gdLst/>
              <a:ahLst/>
              <a:cxnLst/>
              <a:rect l="l" t="t" r="r" b="b"/>
              <a:pathLst>
                <a:path w="8425" h="7225" extrusionOk="0">
                  <a:moveTo>
                    <a:pt x="486" y="1"/>
                  </a:moveTo>
                  <a:cubicBezTo>
                    <a:pt x="472" y="1"/>
                    <a:pt x="458" y="2"/>
                    <a:pt x="443" y="4"/>
                  </a:cubicBezTo>
                  <a:cubicBezTo>
                    <a:pt x="190" y="35"/>
                    <a:pt x="0" y="225"/>
                    <a:pt x="0" y="479"/>
                  </a:cubicBezTo>
                  <a:cubicBezTo>
                    <a:pt x="127" y="2569"/>
                    <a:pt x="1742" y="4216"/>
                    <a:pt x="3769" y="4437"/>
                  </a:cubicBezTo>
                  <a:lnTo>
                    <a:pt x="3769" y="6781"/>
                  </a:lnTo>
                  <a:cubicBezTo>
                    <a:pt x="3769" y="7003"/>
                    <a:pt x="3959" y="7224"/>
                    <a:pt x="4212" y="7224"/>
                  </a:cubicBezTo>
                  <a:cubicBezTo>
                    <a:pt x="4465" y="7224"/>
                    <a:pt x="4655" y="7003"/>
                    <a:pt x="4655" y="6781"/>
                  </a:cubicBezTo>
                  <a:lnTo>
                    <a:pt x="4655" y="4437"/>
                  </a:lnTo>
                  <a:cubicBezTo>
                    <a:pt x="6682" y="4216"/>
                    <a:pt x="8297" y="2569"/>
                    <a:pt x="8424" y="479"/>
                  </a:cubicBezTo>
                  <a:cubicBezTo>
                    <a:pt x="8424" y="225"/>
                    <a:pt x="8234" y="35"/>
                    <a:pt x="7981" y="4"/>
                  </a:cubicBezTo>
                  <a:cubicBezTo>
                    <a:pt x="7966" y="2"/>
                    <a:pt x="7952" y="1"/>
                    <a:pt x="7938" y="1"/>
                  </a:cubicBezTo>
                  <a:cubicBezTo>
                    <a:pt x="7731" y="1"/>
                    <a:pt x="7535" y="210"/>
                    <a:pt x="7506" y="447"/>
                  </a:cubicBezTo>
                  <a:cubicBezTo>
                    <a:pt x="7411" y="2189"/>
                    <a:pt x="5986" y="3582"/>
                    <a:pt x="4212" y="3582"/>
                  </a:cubicBezTo>
                  <a:cubicBezTo>
                    <a:pt x="2470" y="3582"/>
                    <a:pt x="1013" y="2189"/>
                    <a:pt x="918" y="447"/>
                  </a:cubicBezTo>
                  <a:cubicBezTo>
                    <a:pt x="889" y="210"/>
                    <a:pt x="693" y="1"/>
                    <a:pt x="486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656;p20"/>
            <p:cNvSpPr/>
            <p:nvPr/>
          </p:nvSpPr>
          <p:spPr>
            <a:xfrm>
              <a:off x="1207383" y="1566257"/>
              <a:ext cx="165500" cy="261953"/>
            </a:xfrm>
            <a:custGeom>
              <a:avLst/>
              <a:gdLst/>
              <a:ahLst/>
              <a:cxnLst/>
              <a:rect l="l" t="t" r="r" b="b"/>
              <a:pathLst>
                <a:path w="5163" h="8172" extrusionOk="0">
                  <a:moveTo>
                    <a:pt x="2566" y="887"/>
                  </a:moveTo>
                  <a:cubicBezTo>
                    <a:pt x="3009" y="887"/>
                    <a:pt x="3421" y="1078"/>
                    <a:pt x="3769" y="1394"/>
                  </a:cubicBezTo>
                  <a:cubicBezTo>
                    <a:pt x="4055" y="1711"/>
                    <a:pt x="4245" y="2123"/>
                    <a:pt x="4245" y="2566"/>
                  </a:cubicBezTo>
                  <a:lnTo>
                    <a:pt x="4245" y="5606"/>
                  </a:lnTo>
                  <a:cubicBezTo>
                    <a:pt x="4245" y="5669"/>
                    <a:pt x="4245" y="5701"/>
                    <a:pt x="4245" y="5765"/>
                  </a:cubicBezTo>
                  <a:cubicBezTo>
                    <a:pt x="4150" y="6620"/>
                    <a:pt x="3453" y="7285"/>
                    <a:pt x="2566" y="7285"/>
                  </a:cubicBezTo>
                  <a:cubicBezTo>
                    <a:pt x="1711" y="7285"/>
                    <a:pt x="983" y="6620"/>
                    <a:pt x="919" y="5765"/>
                  </a:cubicBezTo>
                  <a:cubicBezTo>
                    <a:pt x="919" y="5701"/>
                    <a:pt x="888" y="5669"/>
                    <a:pt x="888" y="5606"/>
                  </a:cubicBezTo>
                  <a:lnTo>
                    <a:pt x="888" y="2566"/>
                  </a:lnTo>
                  <a:cubicBezTo>
                    <a:pt x="888" y="1648"/>
                    <a:pt x="1648" y="887"/>
                    <a:pt x="2566" y="887"/>
                  </a:cubicBezTo>
                  <a:close/>
                  <a:moveTo>
                    <a:pt x="2566" y="1"/>
                  </a:moveTo>
                  <a:cubicBezTo>
                    <a:pt x="1141" y="1"/>
                    <a:pt x="1" y="1141"/>
                    <a:pt x="1" y="2566"/>
                  </a:cubicBezTo>
                  <a:lnTo>
                    <a:pt x="1" y="5606"/>
                  </a:lnTo>
                  <a:cubicBezTo>
                    <a:pt x="1" y="5669"/>
                    <a:pt x="1" y="5733"/>
                    <a:pt x="1" y="5860"/>
                  </a:cubicBezTo>
                  <a:cubicBezTo>
                    <a:pt x="128" y="7190"/>
                    <a:pt x="1236" y="8171"/>
                    <a:pt x="2566" y="8171"/>
                  </a:cubicBezTo>
                  <a:cubicBezTo>
                    <a:pt x="3896" y="8171"/>
                    <a:pt x="5005" y="7190"/>
                    <a:pt x="5131" y="5828"/>
                  </a:cubicBezTo>
                  <a:cubicBezTo>
                    <a:pt x="5131" y="5765"/>
                    <a:pt x="5163" y="5669"/>
                    <a:pt x="5163" y="5606"/>
                  </a:cubicBezTo>
                  <a:lnTo>
                    <a:pt x="5163" y="2566"/>
                  </a:lnTo>
                  <a:cubicBezTo>
                    <a:pt x="5163" y="1901"/>
                    <a:pt x="4878" y="1236"/>
                    <a:pt x="4403" y="729"/>
                  </a:cubicBezTo>
                  <a:cubicBezTo>
                    <a:pt x="3896" y="254"/>
                    <a:pt x="3263" y="1"/>
                    <a:pt x="2566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79" name="Google Shape;1679;p20"/>
          <p:cNvSpPr txBox="1"/>
          <p:nvPr/>
        </p:nvSpPr>
        <p:spPr>
          <a:xfrm>
            <a:off x="255870" y="2688372"/>
            <a:ext cx="3977089" cy="214828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600" b="1" dirty="0" err="1" smtClean="0"/>
              <a:t>Psix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fizi</a:t>
            </a:r>
            <a:r>
              <a:rPr lang="ru-RU" sz="1600" b="1" dirty="0" smtClean="0"/>
              <a:t>о</a:t>
            </a:r>
            <a:r>
              <a:rPr lang="en-US" sz="1600" b="1" dirty="0" smtClean="0"/>
              <a:t>l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gik</a:t>
            </a:r>
            <a:r>
              <a:rPr lang="en-US" sz="1600" b="1" dirty="0" smtClean="0"/>
              <a:t> h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latda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fa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liyat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jarayonida</a:t>
            </a:r>
            <a:r>
              <a:rPr lang="en-US" sz="1600" b="1" dirty="0" smtClean="0"/>
              <a:t> 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damlarning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bir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xil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va</a:t>
            </a:r>
            <a:r>
              <a:rPr lang="en-US" sz="1600" b="1" dirty="0" smtClean="0"/>
              <a:t> m</a:t>
            </a:r>
            <a:r>
              <a:rPr lang="ru-RU" sz="1600" b="1" dirty="0" smtClean="0"/>
              <a:t>о</a:t>
            </a:r>
            <a:r>
              <a:rPr lang="en-US" sz="1600" b="1" dirty="0" smtClean="0"/>
              <a:t>s </a:t>
            </a:r>
            <a:r>
              <a:rPr lang="en-US" sz="1600" b="1" u="sng" dirty="0" err="1" smtClean="0">
                <a:hlinkClick r:id="rId3"/>
              </a:rPr>
              <a:t>tarzda</a:t>
            </a:r>
            <a:r>
              <a:rPr lang="en-US" sz="1600" b="1" u="sng" dirty="0" smtClean="0">
                <a:hlinkClick r:id="rId3"/>
              </a:rPr>
              <a:t> </a:t>
            </a:r>
            <a:r>
              <a:rPr lang="en-US" sz="1600" b="1" u="sng" dirty="0" err="1" smtClean="0">
                <a:hlinkClick r:id="rId3"/>
              </a:rPr>
              <a:t>harakat</a:t>
            </a:r>
            <a:r>
              <a:rPr lang="en-US" sz="1600" b="1" u="sng" dirty="0" smtClean="0">
                <a:hlinkClick r:id="rId3"/>
              </a:rPr>
              <a:t> </a:t>
            </a:r>
            <a:r>
              <a:rPr lang="en-US" sz="1600" b="1" u="sng" dirty="0" err="1" smtClean="0">
                <a:hlinkClick r:id="rId3"/>
              </a:rPr>
              <a:t>qila</a:t>
            </a:r>
            <a:r>
              <a:rPr lang="en-US" sz="1600" b="1" u="sng" dirty="0" smtClean="0">
                <a:hlinkClick r:id="rId3"/>
              </a:rPr>
              <a:t> </a:t>
            </a:r>
            <a:r>
              <a:rPr lang="ru-RU" sz="1600" b="1" u="sng" dirty="0" smtClean="0">
                <a:hlinkClick r:id="rId3"/>
              </a:rPr>
              <a:t>о</a:t>
            </a:r>
            <a:r>
              <a:rPr lang="en-US" sz="1600" b="1" u="sng" dirty="0" err="1" smtClean="0">
                <a:hlinkClick r:id="rId3"/>
              </a:rPr>
              <a:t>lishlari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reaksiyalar</a:t>
            </a:r>
            <a:r>
              <a:rPr lang="en-US" sz="1600" b="1" dirty="0" smtClean="0"/>
              <a:t> m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sligi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ish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ritmi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va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tempidagi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uyg‘unliklar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nazarda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tutiladi</a:t>
            </a:r>
            <a:r>
              <a:rPr lang="en-US" sz="1600" b="1" dirty="0" smtClean="0"/>
              <a:t>.</a:t>
            </a:r>
            <a:endParaRPr lang="ru-RU" sz="1600" dirty="0" smtClean="0"/>
          </a:p>
          <a:p>
            <a:pPr algn="ctr"/>
            <a:r>
              <a:rPr lang="en-US" sz="1600" b="1" dirty="0" err="1" smtClean="0"/>
              <a:t>Ijtim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iy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psix</a:t>
            </a:r>
            <a:r>
              <a:rPr lang="ru-RU" sz="1600" b="1" dirty="0" smtClean="0"/>
              <a:t>о</a:t>
            </a:r>
            <a:r>
              <a:rPr lang="en-US" sz="1600" b="1" dirty="0" smtClean="0"/>
              <a:t>l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gik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o‘zar</a:t>
            </a:r>
            <a:r>
              <a:rPr lang="ru-RU" sz="1600" b="1" dirty="0" smtClean="0"/>
              <a:t>о</a:t>
            </a:r>
            <a:r>
              <a:rPr lang="en-US" sz="1600" b="1" dirty="0" smtClean="0"/>
              <a:t> m</a:t>
            </a:r>
            <a:r>
              <a:rPr lang="ru-RU" sz="1600" b="1" dirty="0" smtClean="0"/>
              <a:t>о</a:t>
            </a:r>
            <a:r>
              <a:rPr lang="en-US" sz="1600" b="1" dirty="0" err="1" smtClean="0"/>
              <a:t>slik</a:t>
            </a:r>
            <a:endParaRPr lang="en-US" sz="1600" b="1" dirty="0" smtClean="0"/>
          </a:p>
        </p:txBody>
      </p:sp>
      <p:sp>
        <p:nvSpPr>
          <p:cNvPr id="1686" name="Google Shape;1686;p20"/>
          <p:cNvSpPr txBox="1"/>
          <p:nvPr/>
        </p:nvSpPr>
        <p:spPr>
          <a:xfrm>
            <a:off x="886540" y="1057619"/>
            <a:ext cx="7651531" cy="572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000" b="1" dirty="0" err="1" smtClean="0"/>
              <a:t>Psix</a:t>
            </a:r>
            <a:r>
              <a:rPr lang="ru-RU" sz="2000" b="1" dirty="0" smtClean="0"/>
              <a:t>о</a:t>
            </a:r>
            <a:r>
              <a:rPr lang="en-US" sz="2000" b="1" dirty="0" err="1" smtClean="0"/>
              <a:t>fizi</a:t>
            </a:r>
            <a:r>
              <a:rPr lang="ru-RU" sz="2000" b="1" dirty="0" smtClean="0"/>
              <a:t>о</a:t>
            </a:r>
            <a:r>
              <a:rPr lang="en-US" sz="2000" b="1" dirty="0" smtClean="0"/>
              <a:t>l</a:t>
            </a:r>
            <a:r>
              <a:rPr lang="ru-RU" sz="2000" b="1" dirty="0" smtClean="0"/>
              <a:t>о</a:t>
            </a:r>
            <a:r>
              <a:rPr lang="en-US" sz="2000" b="1" dirty="0" err="1" smtClean="0"/>
              <a:t>gik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o‘zar</a:t>
            </a:r>
            <a:r>
              <a:rPr lang="ru-RU" sz="2000" b="1" dirty="0" smtClean="0"/>
              <a:t>о</a:t>
            </a:r>
            <a:r>
              <a:rPr lang="en-US" sz="2000" b="1" dirty="0" smtClean="0"/>
              <a:t> m</a:t>
            </a:r>
            <a:r>
              <a:rPr lang="ru-RU" sz="2000" b="1" dirty="0" smtClean="0"/>
              <a:t>о</a:t>
            </a:r>
            <a:r>
              <a:rPr lang="en-US" sz="2000" b="1" dirty="0" err="1" smtClean="0"/>
              <a:t>slik</a:t>
            </a:r>
            <a:r>
              <a:rPr lang="en-US" sz="2000" b="1" dirty="0" smtClean="0">
                <a:latin typeface="+mn-lt"/>
                <a:cs typeface="Times New Roman" pitchFamily="18" charset="0"/>
              </a:rPr>
              <a:t>:</a:t>
            </a:r>
            <a:endParaRPr lang="en-US" sz="2000" dirty="0">
              <a:latin typeface="+mn-lt"/>
              <a:ea typeface="Fira Sans Medium"/>
              <a:cs typeface="Times New Roman" pitchFamily="18" charset="0"/>
              <a:sym typeface="Fira Sans Medium"/>
            </a:endParaRPr>
          </a:p>
        </p:txBody>
      </p:sp>
      <p:sp>
        <p:nvSpPr>
          <p:cNvPr id="54" name="Google Shape;1639;p20"/>
          <p:cNvSpPr/>
          <p:nvPr/>
        </p:nvSpPr>
        <p:spPr>
          <a:xfrm>
            <a:off x="4395730" y="3105157"/>
            <a:ext cx="4285562" cy="1819383"/>
          </a:xfrm>
          <a:custGeom>
            <a:avLst/>
            <a:gdLst/>
            <a:ahLst/>
            <a:cxnLst/>
            <a:rect l="l" t="t" r="r" b="b"/>
            <a:pathLst>
              <a:path w="52888" h="59032" fill="none" extrusionOk="0">
                <a:moveTo>
                  <a:pt x="50259" y="59032"/>
                </a:moveTo>
                <a:lnTo>
                  <a:pt x="2629" y="59032"/>
                </a:lnTo>
                <a:cubicBezTo>
                  <a:pt x="1172" y="59032"/>
                  <a:pt x="0" y="57860"/>
                  <a:pt x="0" y="56403"/>
                </a:cubicBezTo>
                <a:lnTo>
                  <a:pt x="0" y="2629"/>
                </a:lnTo>
                <a:cubicBezTo>
                  <a:pt x="0" y="1173"/>
                  <a:pt x="1172" y="1"/>
                  <a:pt x="2629" y="1"/>
                </a:cubicBezTo>
                <a:lnTo>
                  <a:pt x="50259" y="1"/>
                </a:lnTo>
                <a:cubicBezTo>
                  <a:pt x="51716" y="1"/>
                  <a:pt x="52888" y="1173"/>
                  <a:pt x="52888" y="2629"/>
                </a:cubicBezTo>
                <a:lnTo>
                  <a:pt x="52888" y="56403"/>
                </a:lnTo>
                <a:cubicBezTo>
                  <a:pt x="52888" y="57860"/>
                  <a:pt x="51716" y="59032"/>
                  <a:pt x="50259" y="59032"/>
                </a:cubicBezTo>
                <a:close/>
              </a:path>
            </a:pathLst>
          </a:custGeom>
          <a:ln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1679;p20"/>
          <p:cNvSpPr txBox="1"/>
          <p:nvPr/>
        </p:nvSpPr>
        <p:spPr>
          <a:xfrm>
            <a:off x="4712305" y="3216925"/>
            <a:ext cx="3913902" cy="1454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1800" b="1" dirty="0" err="1" smtClean="0"/>
              <a:t>Ikkinchisida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ijtim</a:t>
            </a:r>
            <a:r>
              <a:rPr lang="ru-RU" sz="1800" b="1" dirty="0" smtClean="0"/>
              <a:t>о</a:t>
            </a:r>
            <a:r>
              <a:rPr lang="en-US" sz="1800" b="1" dirty="0" err="1" smtClean="0"/>
              <a:t>iy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xulqdagi</a:t>
            </a:r>
            <a:r>
              <a:rPr lang="en-US" sz="1800" b="1" dirty="0" smtClean="0"/>
              <a:t> m</a:t>
            </a:r>
            <a:r>
              <a:rPr lang="ru-RU" sz="1800" b="1" dirty="0" smtClean="0"/>
              <a:t>о</a:t>
            </a:r>
            <a:r>
              <a:rPr lang="en-US" sz="1800" b="1" dirty="0" err="1" smtClean="0"/>
              <a:t>slik</a:t>
            </a:r>
            <a:r>
              <a:rPr lang="en-US" sz="1800" b="1" dirty="0"/>
              <a:t> </a:t>
            </a:r>
            <a:r>
              <a:rPr lang="en-US" sz="1800" b="1" dirty="0" smtClean="0"/>
              <a:t>– </a:t>
            </a:r>
            <a:r>
              <a:rPr lang="en-US" sz="1800" b="1" dirty="0" err="1" smtClean="0"/>
              <a:t>ustan</a:t>
            </a:r>
            <a:r>
              <a:rPr lang="ru-RU" sz="1800" b="1" dirty="0" smtClean="0"/>
              <a:t>о</a:t>
            </a:r>
            <a:r>
              <a:rPr lang="en-US" sz="1800" b="1" dirty="0" err="1" smtClean="0"/>
              <a:t>vkalar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birligi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ehtiyoj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qiziqishlar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qarashlardagi</a:t>
            </a:r>
            <a:r>
              <a:rPr lang="en-US" sz="1800" b="1" dirty="0" smtClean="0"/>
              <a:t> m</a:t>
            </a:r>
            <a:r>
              <a:rPr lang="ru-RU" sz="1800" b="1" dirty="0" smtClean="0"/>
              <a:t>о</a:t>
            </a:r>
            <a:r>
              <a:rPr lang="en-US" sz="1800" b="1" dirty="0" err="1" smtClean="0"/>
              <a:t>nandlik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yo‘nalishlar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birligi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nazarda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tutiladi</a:t>
            </a:r>
            <a:r>
              <a:rPr lang="en-US" sz="1800" b="1" dirty="0" smtClean="0"/>
              <a:t>.</a:t>
            </a:r>
            <a:endParaRPr lang="ru-RU" sz="1800" dirty="0" smtClean="0"/>
          </a:p>
          <a:p>
            <a:pPr lvl="0" algn="ctr"/>
            <a:endParaRPr sz="18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4" name="Google Shape;1694;p21"/>
          <p:cNvSpPr/>
          <p:nvPr/>
        </p:nvSpPr>
        <p:spPr>
          <a:xfrm>
            <a:off x="4465071" y="776134"/>
            <a:ext cx="238618" cy="100372"/>
          </a:xfrm>
          <a:custGeom>
            <a:avLst/>
            <a:gdLst/>
            <a:ahLst/>
            <a:cxnLst/>
            <a:rect l="l" t="t" r="r" b="b"/>
            <a:pathLst>
              <a:path w="8330" h="7031" extrusionOk="0">
                <a:moveTo>
                  <a:pt x="1" y="0"/>
                </a:moveTo>
                <a:lnTo>
                  <a:pt x="1489" y="3515"/>
                </a:lnTo>
                <a:lnTo>
                  <a:pt x="1" y="7031"/>
                </a:lnTo>
                <a:lnTo>
                  <a:pt x="8330" y="3515"/>
                </a:lnTo>
                <a:lnTo>
                  <a:pt x="1" y="0"/>
                </a:lnTo>
                <a:close/>
              </a:path>
            </a:pathLst>
          </a:custGeom>
          <a:solidFill>
            <a:srgbClr val="F2A3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4" name="Google Shape;1704;p21"/>
          <p:cNvSpPr/>
          <p:nvPr/>
        </p:nvSpPr>
        <p:spPr>
          <a:xfrm>
            <a:off x="4972064" y="785618"/>
            <a:ext cx="1494153" cy="432223"/>
          </a:xfrm>
          <a:custGeom>
            <a:avLst/>
            <a:gdLst/>
            <a:ahLst/>
            <a:cxnLst/>
            <a:rect l="l" t="t" r="r" b="b"/>
            <a:pathLst>
              <a:path w="52160" h="30277" extrusionOk="0">
                <a:moveTo>
                  <a:pt x="4751" y="1"/>
                </a:moveTo>
                <a:cubicBezTo>
                  <a:pt x="2122" y="1"/>
                  <a:pt x="1" y="2123"/>
                  <a:pt x="1" y="4751"/>
                </a:cubicBezTo>
                <a:lnTo>
                  <a:pt x="1" y="25526"/>
                </a:lnTo>
                <a:cubicBezTo>
                  <a:pt x="1" y="28123"/>
                  <a:pt x="2122" y="30276"/>
                  <a:pt x="4751" y="30276"/>
                </a:cubicBezTo>
                <a:lnTo>
                  <a:pt x="47409" y="30276"/>
                </a:lnTo>
                <a:cubicBezTo>
                  <a:pt x="50006" y="30276"/>
                  <a:pt x="52159" y="28123"/>
                  <a:pt x="52159" y="25526"/>
                </a:cubicBezTo>
                <a:lnTo>
                  <a:pt x="52159" y="4751"/>
                </a:lnTo>
                <a:cubicBezTo>
                  <a:pt x="52159" y="2123"/>
                  <a:pt x="50006" y="1"/>
                  <a:pt x="47409" y="1"/>
                </a:cubicBezTo>
                <a:close/>
              </a:path>
            </a:pathLst>
          </a:custGeom>
          <a:solidFill>
            <a:srgbClr val="F7F9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Прямоугольник 9"/>
          <p:cNvSpPr/>
          <p:nvPr/>
        </p:nvSpPr>
        <p:spPr>
          <a:xfrm>
            <a:off x="2825285" y="1344059"/>
            <a:ext cx="618651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/>
              <a:t>Ijtim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psix</a:t>
            </a:r>
            <a:r>
              <a:rPr lang="ru-RU" sz="2400" b="1" dirty="0" smtClean="0"/>
              <a:t>о</a:t>
            </a:r>
            <a:r>
              <a:rPr lang="en-US" sz="2400" b="1" dirty="0" smtClean="0"/>
              <a:t>l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gik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muhit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deganda</a:t>
            </a:r>
            <a:r>
              <a:rPr lang="en-US" sz="2400" b="1" dirty="0" smtClean="0"/>
              <a:t>, biz </a:t>
            </a:r>
            <a:r>
              <a:rPr lang="en-US" sz="2400" b="1" dirty="0" err="1" smtClean="0"/>
              <a:t>o‘sha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guruhning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a’z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lari</a:t>
            </a:r>
            <a:r>
              <a:rPr lang="en-US" sz="2400" b="1" dirty="0" smtClean="0"/>
              <a:t> </a:t>
            </a:r>
            <a:r>
              <a:rPr lang="en-US" sz="2400" b="1" dirty="0" err="1" smtClean="0"/>
              <a:t>fikrlari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hissiyotlari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dunyoqarashi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ustan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vkalar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o‘zar</a:t>
            </a:r>
            <a:r>
              <a:rPr lang="ru-RU" sz="2400" b="1" dirty="0" smtClean="0"/>
              <a:t>о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mun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sabatlaridan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ib</a:t>
            </a:r>
            <a:r>
              <a:rPr lang="ru-RU" sz="2400" b="1" dirty="0" smtClean="0"/>
              <a:t>о</a:t>
            </a:r>
            <a:r>
              <a:rPr lang="en-US" sz="2400" b="1" dirty="0" smtClean="0"/>
              <a:t>rat bo‘lgan </a:t>
            </a:r>
            <a:r>
              <a:rPr lang="en-US" sz="2400" b="1" dirty="0" err="1" smtClean="0"/>
              <a:t>em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tsi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nal-intellektual</a:t>
            </a:r>
            <a:r>
              <a:rPr lang="en-US" sz="2400" b="1" dirty="0" smtClean="0"/>
              <a:t> h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latni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tushunamiz</a:t>
            </a:r>
            <a:r>
              <a:rPr lang="en-US" sz="2400" b="1" dirty="0" smtClean="0"/>
              <a:t>.</a:t>
            </a:r>
            <a:endParaRPr lang="ru-RU" sz="2400" dirty="0" smtClean="0"/>
          </a:p>
          <a:p>
            <a:pPr algn="ctr"/>
            <a:r>
              <a:rPr lang="en-US" sz="2400" b="1" dirty="0" err="1" smtClean="0"/>
              <a:t>Xo‘sh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sog‘lom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ijobiy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kayfiyatga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ega</a:t>
            </a:r>
            <a:r>
              <a:rPr lang="en-US" sz="2400" b="1" dirty="0" smtClean="0"/>
              <a:t> bo‘lgan </a:t>
            </a:r>
            <a:r>
              <a:rPr lang="en-US" sz="2400" b="1" dirty="0" err="1" smtClean="0"/>
              <a:t>jamoa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qanday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belgilarga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ega</a:t>
            </a:r>
            <a:r>
              <a:rPr lang="en-US" sz="2400" b="1" dirty="0" smtClean="0"/>
              <a:t>? </a:t>
            </a:r>
            <a:r>
              <a:rPr lang="en-US" sz="1800" b="1" dirty="0" smtClean="0"/>
              <a:t> </a:t>
            </a:r>
            <a:endParaRPr lang="ru-RU" sz="1800" dirty="0" smtClean="0"/>
          </a:p>
          <a:p>
            <a:r>
              <a:rPr lang="en-US" sz="1800" dirty="0" smtClean="0"/>
              <a:t> </a:t>
            </a:r>
            <a:endParaRPr lang="ru-RU" sz="1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613" y="2071171"/>
            <a:ext cx="2694672" cy="1795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558;p19"/>
          <p:cNvGrpSpPr/>
          <p:nvPr/>
        </p:nvGrpSpPr>
        <p:grpSpPr>
          <a:xfrm>
            <a:off x="3150824" y="2137272"/>
            <a:ext cx="3002666" cy="2589867"/>
            <a:chOff x="2205550" y="1416550"/>
            <a:chExt cx="3190675" cy="3084950"/>
          </a:xfrm>
        </p:grpSpPr>
        <p:sp>
          <p:nvSpPr>
            <p:cNvPr id="1559" name="Google Shape;1559;p19"/>
            <p:cNvSpPr/>
            <p:nvPr/>
          </p:nvSpPr>
          <p:spPr>
            <a:xfrm>
              <a:off x="3142175" y="2075650"/>
              <a:ext cx="630225" cy="296925"/>
            </a:xfrm>
            <a:custGeom>
              <a:avLst/>
              <a:gdLst/>
              <a:ahLst/>
              <a:cxnLst/>
              <a:rect l="l" t="t" r="r" b="b"/>
              <a:pathLst>
                <a:path w="25209" h="11877" extrusionOk="0">
                  <a:moveTo>
                    <a:pt x="8741" y="0"/>
                  </a:moveTo>
                  <a:lnTo>
                    <a:pt x="0" y="11876"/>
                  </a:lnTo>
                  <a:lnTo>
                    <a:pt x="11369" y="11845"/>
                  </a:lnTo>
                  <a:cubicBezTo>
                    <a:pt x="14030" y="11845"/>
                    <a:pt x="16563" y="10768"/>
                    <a:pt x="18400" y="8836"/>
                  </a:cubicBezTo>
                  <a:lnTo>
                    <a:pt x="25209" y="1711"/>
                  </a:lnTo>
                  <a:lnTo>
                    <a:pt x="8741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19"/>
            <p:cNvSpPr/>
            <p:nvPr/>
          </p:nvSpPr>
          <p:spPr>
            <a:xfrm>
              <a:off x="2647325" y="1417225"/>
              <a:ext cx="1125875" cy="893600"/>
            </a:xfrm>
            <a:custGeom>
              <a:avLst/>
              <a:gdLst/>
              <a:ahLst/>
              <a:cxnLst/>
              <a:rect l="l" t="t" r="r" b="b"/>
              <a:pathLst>
                <a:path w="45035" h="35744" extrusionOk="0">
                  <a:moveTo>
                    <a:pt x="40371" y="0"/>
                  </a:moveTo>
                  <a:cubicBezTo>
                    <a:pt x="40227" y="0"/>
                    <a:pt x="40082" y="7"/>
                    <a:pt x="39936" y="21"/>
                  </a:cubicBezTo>
                  <a:cubicBezTo>
                    <a:pt x="25241" y="1256"/>
                    <a:pt x="12320" y="7748"/>
                    <a:pt x="2091" y="17280"/>
                  </a:cubicBezTo>
                  <a:cubicBezTo>
                    <a:pt x="1" y="19212"/>
                    <a:pt x="159" y="22569"/>
                    <a:pt x="2408" y="24342"/>
                  </a:cubicBezTo>
                  <a:lnTo>
                    <a:pt x="16849" y="35743"/>
                  </a:lnTo>
                  <a:cubicBezTo>
                    <a:pt x="26668" y="24267"/>
                    <a:pt x="43920" y="24089"/>
                    <a:pt x="44983" y="24089"/>
                  </a:cubicBezTo>
                  <a:cubicBezTo>
                    <a:pt x="45017" y="24089"/>
                    <a:pt x="45034" y="24089"/>
                    <a:pt x="45034" y="24089"/>
                  </a:cubicBezTo>
                  <a:lnTo>
                    <a:pt x="45034" y="4676"/>
                  </a:lnTo>
                  <a:cubicBezTo>
                    <a:pt x="45034" y="2069"/>
                    <a:pt x="42908" y="0"/>
                    <a:pt x="40371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19"/>
            <p:cNvSpPr/>
            <p:nvPr/>
          </p:nvSpPr>
          <p:spPr>
            <a:xfrm>
              <a:off x="3050325" y="2004400"/>
              <a:ext cx="722075" cy="368175"/>
            </a:xfrm>
            <a:custGeom>
              <a:avLst/>
              <a:gdLst/>
              <a:ahLst/>
              <a:cxnLst/>
              <a:rect l="l" t="t" r="r" b="b"/>
              <a:pathLst>
                <a:path w="28883" h="14727" extrusionOk="0">
                  <a:moveTo>
                    <a:pt x="28845" y="0"/>
                  </a:moveTo>
                  <a:cubicBezTo>
                    <a:pt x="27910" y="0"/>
                    <a:pt x="9870" y="150"/>
                    <a:pt x="1" y="11654"/>
                  </a:cubicBezTo>
                  <a:lnTo>
                    <a:pt x="32" y="11686"/>
                  </a:lnTo>
                  <a:lnTo>
                    <a:pt x="3674" y="14726"/>
                  </a:lnTo>
                  <a:cubicBezTo>
                    <a:pt x="10230" y="8424"/>
                    <a:pt x="19097" y="4561"/>
                    <a:pt x="28883" y="4561"/>
                  </a:cubicBezTo>
                  <a:lnTo>
                    <a:pt x="28883" y="64"/>
                  </a:lnTo>
                  <a:lnTo>
                    <a:pt x="28883" y="0"/>
                  </a:lnTo>
                  <a:cubicBezTo>
                    <a:pt x="28883" y="0"/>
                    <a:pt x="28870" y="0"/>
                    <a:pt x="28845" y="0"/>
                  </a:cubicBezTo>
                  <a:close/>
                </a:path>
              </a:pathLst>
            </a:custGeom>
            <a:solidFill>
              <a:srgbClr val="DD91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19"/>
            <p:cNvSpPr/>
            <p:nvPr/>
          </p:nvSpPr>
          <p:spPr>
            <a:xfrm>
              <a:off x="2951350" y="3125475"/>
              <a:ext cx="395900" cy="552650"/>
            </a:xfrm>
            <a:custGeom>
              <a:avLst/>
              <a:gdLst/>
              <a:ahLst/>
              <a:cxnLst/>
              <a:rect l="l" t="t" r="r" b="b"/>
              <a:pathLst>
                <a:path w="15836" h="22106" extrusionOk="0">
                  <a:moveTo>
                    <a:pt x="1" y="0"/>
                  </a:moveTo>
                  <a:lnTo>
                    <a:pt x="3675" y="15075"/>
                  </a:lnTo>
                  <a:lnTo>
                    <a:pt x="15835" y="22105"/>
                  </a:lnTo>
                  <a:lnTo>
                    <a:pt x="14347" y="11211"/>
                  </a:lnTo>
                  <a:cubicBezTo>
                    <a:pt x="13872" y="7791"/>
                    <a:pt x="11623" y="4877"/>
                    <a:pt x="8457" y="3547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19"/>
            <p:cNvSpPr/>
            <p:nvPr/>
          </p:nvSpPr>
          <p:spPr>
            <a:xfrm>
              <a:off x="2277600" y="3149225"/>
              <a:ext cx="1018975" cy="1122400"/>
            </a:xfrm>
            <a:custGeom>
              <a:avLst/>
              <a:gdLst/>
              <a:ahLst/>
              <a:cxnLst/>
              <a:rect l="l" t="t" r="r" b="b"/>
              <a:pathLst>
                <a:path w="40759" h="44896" extrusionOk="0">
                  <a:moveTo>
                    <a:pt x="22866" y="0"/>
                  </a:moveTo>
                  <a:lnTo>
                    <a:pt x="4181" y="4561"/>
                  </a:lnTo>
                  <a:cubicBezTo>
                    <a:pt x="1521" y="5226"/>
                    <a:pt x="1" y="7981"/>
                    <a:pt x="856" y="10578"/>
                  </a:cubicBezTo>
                  <a:cubicBezTo>
                    <a:pt x="5479" y="24702"/>
                    <a:pt x="14600" y="36261"/>
                    <a:pt x="26191" y="44115"/>
                  </a:cubicBezTo>
                  <a:cubicBezTo>
                    <a:pt x="26986" y="44646"/>
                    <a:pt x="27878" y="44895"/>
                    <a:pt x="28757" y="44895"/>
                  </a:cubicBezTo>
                  <a:cubicBezTo>
                    <a:pt x="30502" y="44895"/>
                    <a:pt x="32199" y="43911"/>
                    <a:pt x="33000" y="42183"/>
                  </a:cubicBezTo>
                  <a:lnTo>
                    <a:pt x="40759" y="25526"/>
                  </a:lnTo>
                  <a:cubicBezTo>
                    <a:pt x="26856" y="18463"/>
                    <a:pt x="22834" y="32"/>
                    <a:pt x="22834" y="32"/>
                  </a:cubicBezTo>
                  <a:lnTo>
                    <a:pt x="22897" y="32"/>
                  </a:lnTo>
                  <a:lnTo>
                    <a:pt x="22866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19"/>
            <p:cNvSpPr/>
            <p:nvPr/>
          </p:nvSpPr>
          <p:spPr>
            <a:xfrm>
              <a:off x="2848425" y="3125475"/>
              <a:ext cx="498025" cy="661900"/>
            </a:xfrm>
            <a:custGeom>
              <a:avLst/>
              <a:gdLst/>
              <a:ahLst/>
              <a:cxnLst/>
              <a:rect l="l" t="t" r="r" b="b"/>
              <a:pathLst>
                <a:path w="19921" h="26476" extrusionOk="0">
                  <a:moveTo>
                    <a:pt x="4118" y="0"/>
                  </a:moveTo>
                  <a:lnTo>
                    <a:pt x="64" y="982"/>
                  </a:lnTo>
                  <a:lnTo>
                    <a:pt x="1" y="982"/>
                  </a:lnTo>
                  <a:cubicBezTo>
                    <a:pt x="1" y="982"/>
                    <a:pt x="4023" y="19413"/>
                    <a:pt x="17926" y="26476"/>
                  </a:cubicBezTo>
                  <a:lnTo>
                    <a:pt x="17926" y="26444"/>
                  </a:lnTo>
                  <a:lnTo>
                    <a:pt x="19921" y="22105"/>
                  </a:lnTo>
                  <a:cubicBezTo>
                    <a:pt x="12289" y="17228"/>
                    <a:pt x="6461" y="9501"/>
                    <a:pt x="411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19"/>
            <p:cNvSpPr/>
            <p:nvPr/>
          </p:nvSpPr>
          <p:spPr>
            <a:xfrm>
              <a:off x="3820675" y="1416550"/>
              <a:ext cx="1144075" cy="886350"/>
            </a:xfrm>
            <a:custGeom>
              <a:avLst/>
              <a:gdLst/>
              <a:ahLst/>
              <a:cxnLst/>
              <a:rect l="l" t="t" r="r" b="b"/>
              <a:pathLst>
                <a:path w="45763" h="35454" extrusionOk="0">
                  <a:moveTo>
                    <a:pt x="4651" y="0"/>
                  </a:moveTo>
                  <a:cubicBezTo>
                    <a:pt x="2098" y="0"/>
                    <a:pt x="1" y="2077"/>
                    <a:pt x="1" y="4671"/>
                  </a:cubicBezTo>
                  <a:lnTo>
                    <a:pt x="1" y="23546"/>
                  </a:lnTo>
                  <a:lnTo>
                    <a:pt x="32" y="23546"/>
                  </a:lnTo>
                  <a:lnTo>
                    <a:pt x="32" y="23514"/>
                  </a:lnTo>
                  <a:cubicBezTo>
                    <a:pt x="32" y="23514"/>
                    <a:pt x="18559" y="23641"/>
                    <a:pt x="28756" y="35453"/>
                  </a:cubicBezTo>
                  <a:lnTo>
                    <a:pt x="43387" y="23736"/>
                  </a:lnTo>
                  <a:cubicBezTo>
                    <a:pt x="45636" y="21963"/>
                    <a:pt x="45762" y="18574"/>
                    <a:pt x="43641" y="16674"/>
                  </a:cubicBezTo>
                  <a:cubicBezTo>
                    <a:pt x="33285" y="7236"/>
                    <a:pt x="19857" y="1156"/>
                    <a:pt x="5036" y="16"/>
                  </a:cubicBezTo>
                  <a:cubicBezTo>
                    <a:pt x="4906" y="5"/>
                    <a:pt x="4778" y="0"/>
                    <a:pt x="4651" y="0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19"/>
            <p:cNvSpPr/>
            <p:nvPr/>
          </p:nvSpPr>
          <p:spPr>
            <a:xfrm>
              <a:off x="3821475" y="2075650"/>
              <a:ext cx="631825" cy="296125"/>
            </a:xfrm>
            <a:custGeom>
              <a:avLst/>
              <a:gdLst/>
              <a:ahLst/>
              <a:cxnLst/>
              <a:rect l="l" t="t" r="r" b="b"/>
              <a:pathLst>
                <a:path w="25273" h="11845" extrusionOk="0">
                  <a:moveTo>
                    <a:pt x="16468" y="0"/>
                  </a:moveTo>
                  <a:lnTo>
                    <a:pt x="0" y="1742"/>
                  </a:lnTo>
                  <a:lnTo>
                    <a:pt x="6809" y="8836"/>
                  </a:lnTo>
                  <a:cubicBezTo>
                    <a:pt x="8646" y="10768"/>
                    <a:pt x="11179" y="11845"/>
                    <a:pt x="13840" y="11845"/>
                  </a:cubicBezTo>
                  <a:lnTo>
                    <a:pt x="25272" y="11845"/>
                  </a:lnTo>
                  <a:lnTo>
                    <a:pt x="16468" y="0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19"/>
            <p:cNvSpPr/>
            <p:nvPr/>
          </p:nvSpPr>
          <p:spPr>
            <a:xfrm>
              <a:off x="3820675" y="2002850"/>
              <a:ext cx="727625" cy="368925"/>
            </a:xfrm>
            <a:custGeom>
              <a:avLst/>
              <a:gdLst/>
              <a:ahLst/>
              <a:cxnLst/>
              <a:rect l="l" t="t" r="r" b="b"/>
              <a:pathLst>
                <a:path w="29105" h="14757" extrusionOk="0">
                  <a:moveTo>
                    <a:pt x="1205" y="1"/>
                  </a:moveTo>
                  <a:cubicBezTo>
                    <a:pt x="432" y="1"/>
                    <a:pt x="1" y="31"/>
                    <a:pt x="1" y="31"/>
                  </a:cubicBezTo>
                  <a:lnTo>
                    <a:pt x="1" y="94"/>
                  </a:lnTo>
                  <a:lnTo>
                    <a:pt x="1" y="4654"/>
                  </a:lnTo>
                  <a:cubicBezTo>
                    <a:pt x="9786" y="4654"/>
                    <a:pt x="18685" y="8486"/>
                    <a:pt x="25241" y="14757"/>
                  </a:cubicBezTo>
                  <a:lnTo>
                    <a:pt x="29073" y="11716"/>
                  </a:lnTo>
                  <a:lnTo>
                    <a:pt x="29104" y="11685"/>
                  </a:lnTo>
                  <a:cubicBezTo>
                    <a:pt x="19208" y="855"/>
                    <a:pt x="5334" y="1"/>
                    <a:pt x="1205" y="1"/>
                  </a:cubicBezTo>
                  <a:close/>
                </a:path>
              </a:pathLst>
            </a:custGeom>
            <a:solidFill>
              <a:srgbClr val="1B1F2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568;p19"/>
            <p:cNvSpPr/>
            <p:nvPr/>
          </p:nvSpPr>
          <p:spPr>
            <a:xfrm>
              <a:off x="2853975" y="2412125"/>
              <a:ext cx="308800" cy="654000"/>
            </a:xfrm>
            <a:custGeom>
              <a:avLst/>
              <a:gdLst/>
              <a:ahLst/>
              <a:cxnLst/>
              <a:rect l="l" t="t" r="r" b="b"/>
              <a:pathLst>
                <a:path w="12352" h="26160" extrusionOk="0">
                  <a:moveTo>
                    <a:pt x="10831" y="1"/>
                  </a:moveTo>
                  <a:lnTo>
                    <a:pt x="1" y="9945"/>
                  </a:lnTo>
                  <a:lnTo>
                    <a:pt x="3453" y="26159"/>
                  </a:lnTo>
                  <a:lnTo>
                    <a:pt x="9818" y="18590"/>
                  </a:lnTo>
                  <a:cubicBezTo>
                    <a:pt x="11528" y="16564"/>
                    <a:pt x="12352" y="13935"/>
                    <a:pt x="12067" y="11275"/>
                  </a:cubicBezTo>
                  <a:lnTo>
                    <a:pt x="10831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569;p19"/>
            <p:cNvSpPr/>
            <p:nvPr/>
          </p:nvSpPr>
          <p:spPr>
            <a:xfrm>
              <a:off x="2205550" y="2031350"/>
              <a:ext cx="820250" cy="1178150"/>
            </a:xfrm>
            <a:custGeom>
              <a:avLst/>
              <a:gdLst/>
              <a:ahLst/>
              <a:cxnLst/>
              <a:rect l="l" t="t" r="r" b="b"/>
              <a:pathLst>
                <a:path w="32810" h="47126" extrusionOk="0">
                  <a:moveTo>
                    <a:pt x="15440" y="0"/>
                  </a:moveTo>
                  <a:cubicBezTo>
                    <a:pt x="13919" y="0"/>
                    <a:pt x="12428" y="742"/>
                    <a:pt x="11528" y="2121"/>
                  </a:cubicBezTo>
                  <a:cubicBezTo>
                    <a:pt x="3358" y="14535"/>
                    <a:pt x="1" y="28913"/>
                    <a:pt x="1141" y="42847"/>
                  </a:cubicBezTo>
                  <a:cubicBezTo>
                    <a:pt x="1333" y="45320"/>
                    <a:pt x="3433" y="47126"/>
                    <a:pt x="5785" y="47126"/>
                  </a:cubicBezTo>
                  <a:cubicBezTo>
                    <a:pt x="6144" y="47126"/>
                    <a:pt x="6508" y="47084"/>
                    <a:pt x="6873" y="46996"/>
                  </a:cubicBezTo>
                  <a:lnTo>
                    <a:pt x="25209" y="42530"/>
                  </a:lnTo>
                  <a:cubicBezTo>
                    <a:pt x="27204" y="37178"/>
                    <a:pt x="28249" y="32460"/>
                    <a:pt x="29516" y="27773"/>
                  </a:cubicBezTo>
                  <a:cubicBezTo>
                    <a:pt x="31828" y="19190"/>
                    <a:pt x="32778" y="12160"/>
                    <a:pt x="32778" y="12160"/>
                  </a:cubicBezTo>
                  <a:lnTo>
                    <a:pt x="32810" y="12192"/>
                  </a:lnTo>
                  <a:lnTo>
                    <a:pt x="32810" y="12160"/>
                  </a:lnTo>
                  <a:lnTo>
                    <a:pt x="18305" y="981"/>
                  </a:lnTo>
                  <a:cubicBezTo>
                    <a:pt x="17442" y="317"/>
                    <a:pt x="16434" y="0"/>
                    <a:pt x="15440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19"/>
            <p:cNvSpPr/>
            <p:nvPr/>
          </p:nvSpPr>
          <p:spPr>
            <a:xfrm>
              <a:off x="2757375" y="2335325"/>
              <a:ext cx="368975" cy="759300"/>
            </a:xfrm>
            <a:custGeom>
              <a:avLst/>
              <a:gdLst/>
              <a:ahLst/>
              <a:cxnLst/>
              <a:rect l="l" t="t" r="r" b="b"/>
              <a:pathLst>
                <a:path w="14759" h="30372" extrusionOk="0">
                  <a:moveTo>
                    <a:pt x="10705" y="1"/>
                  </a:moveTo>
                  <a:cubicBezTo>
                    <a:pt x="10705" y="1"/>
                    <a:pt x="1" y="15107"/>
                    <a:pt x="3136" y="30371"/>
                  </a:cubicBezTo>
                  <a:lnTo>
                    <a:pt x="3168" y="30371"/>
                  </a:lnTo>
                  <a:lnTo>
                    <a:pt x="7348" y="29326"/>
                  </a:lnTo>
                  <a:cubicBezTo>
                    <a:pt x="6398" y="20301"/>
                    <a:pt x="8773" y="10927"/>
                    <a:pt x="14759" y="3168"/>
                  </a:cubicBezTo>
                  <a:lnTo>
                    <a:pt x="10737" y="33"/>
                  </a:lnTo>
                  <a:lnTo>
                    <a:pt x="10705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571;p19"/>
            <p:cNvSpPr/>
            <p:nvPr/>
          </p:nvSpPr>
          <p:spPr>
            <a:xfrm>
              <a:off x="4439800" y="2415300"/>
              <a:ext cx="308800" cy="653200"/>
            </a:xfrm>
            <a:custGeom>
              <a:avLst/>
              <a:gdLst/>
              <a:ahLst/>
              <a:cxnLst/>
              <a:rect l="l" t="t" r="r" b="b"/>
              <a:pathLst>
                <a:path w="12352" h="26128" extrusionOk="0">
                  <a:moveTo>
                    <a:pt x="1426" y="0"/>
                  </a:moveTo>
                  <a:lnTo>
                    <a:pt x="286" y="11148"/>
                  </a:lnTo>
                  <a:cubicBezTo>
                    <a:pt x="1" y="13808"/>
                    <a:pt x="792" y="16437"/>
                    <a:pt x="2503" y="18463"/>
                  </a:cubicBezTo>
                  <a:lnTo>
                    <a:pt x="8836" y="26127"/>
                  </a:lnTo>
                  <a:lnTo>
                    <a:pt x="12352" y="9818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572;p19"/>
            <p:cNvSpPr/>
            <p:nvPr/>
          </p:nvSpPr>
          <p:spPr>
            <a:xfrm>
              <a:off x="4570450" y="2031675"/>
              <a:ext cx="825775" cy="1177825"/>
            </a:xfrm>
            <a:custGeom>
              <a:avLst/>
              <a:gdLst/>
              <a:ahLst/>
              <a:cxnLst/>
              <a:rect l="l" t="t" r="r" b="b"/>
              <a:pathLst>
                <a:path w="33031" h="47113" extrusionOk="0">
                  <a:moveTo>
                    <a:pt x="17599" y="1"/>
                  </a:moveTo>
                  <a:cubicBezTo>
                    <a:pt x="16602" y="1"/>
                    <a:pt x="15592" y="315"/>
                    <a:pt x="14726" y="968"/>
                  </a:cubicBezTo>
                  <a:lnTo>
                    <a:pt x="0" y="12369"/>
                  </a:lnTo>
                  <a:lnTo>
                    <a:pt x="0" y="12400"/>
                  </a:lnTo>
                  <a:lnTo>
                    <a:pt x="32" y="12369"/>
                  </a:lnTo>
                  <a:cubicBezTo>
                    <a:pt x="32" y="12369"/>
                    <a:pt x="11971" y="27475"/>
                    <a:pt x="8836" y="42739"/>
                  </a:cubicBezTo>
                  <a:lnTo>
                    <a:pt x="26159" y="46983"/>
                  </a:lnTo>
                  <a:cubicBezTo>
                    <a:pt x="26523" y="47071"/>
                    <a:pt x="26888" y="47113"/>
                    <a:pt x="27247" y="47113"/>
                  </a:cubicBezTo>
                  <a:cubicBezTo>
                    <a:pt x="29599" y="47113"/>
                    <a:pt x="31703" y="45307"/>
                    <a:pt x="31923" y="42834"/>
                  </a:cubicBezTo>
                  <a:cubicBezTo>
                    <a:pt x="33031" y="28900"/>
                    <a:pt x="29674" y="14522"/>
                    <a:pt x="21503" y="2108"/>
                  </a:cubicBezTo>
                  <a:cubicBezTo>
                    <a:pt x="20605" y="731"/>
                    <a:pt x="19117" y="1"/>
                    <a:pt x="1759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573;p19"/>
            <p:cNvSpPr/>
            <p:nvPr/>
          </p:nvSpPr>
          <p:spPr>
            <a:xfrm>
              <a:off x="4475425" y="2340075"/>
              <a:ext cx="394325" cy="760100"/>
            </a:xfrm>
            <a:custGeom>
              <a:avLst/>
              <a:gdLst/>
              <a:ahLst/>
              <a:cxnLst/>
              <a:rect l="l" t="t" r="r" b="b"/>
              <a:pathLst>
                <a:path w="15773" h="30404" extrusionOk="0">
                  <a:moveTo>
                    <a:pt x="3833" y="1"/>
                  </a:moveTo>
                  <a:lnTo>
                    <a:pt x="3801" y="33"/>
                  </a:lnTo>
                  <a:lnTo>
                    <a:pt x="1" y="2978"/>
                  </a:lnTo>
                  <a:cubicBezTo>
                    <a:pt x="5986" y="10705"/>
                    <a:pt x="8361" y="20111"/>
                    <a:pt x="7411" y="29136"/>
                  </a:cubicBezTo>
                  <a:lnTo>
                    <a:pt x="12605" y="30403"/>
                  </a:lnTo>
                  <a:lnTo>
                    <a:pt x="12637" y="30403"/>
                  </a:lnTo>
                  <a:cubicBezTo>
                    <a:pt x="15772" y="15139"/>
                    <a:pt x="3833" y="1"/>
                    <a:pt x="383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19"/>
            <p:cNvSpPr/>
            <p:nvPr/>
          </p:nvSpPr>
          <p:spPr>
            <a:xfrm>
              <a:off x="4247425" y="3125475"/>
              <a:ext cx="394300" cy="551850"/>
            </a:xfrm>
            <a:custGeom>
              <a:avLst/>
              <a:gdLst/>
              <a:ahLst/>
              <a:cxnLst/>
              <a:rect l="l" t="t" r="r" b="b"/>
              <a:pathLst>
                <a:path w="15772" h="22074" extrusionOk="0">
                  <a:moveTo>
                    <a:pt x="15771" y="0"/>
                  </a:moveTo>
                  <a:lnTo>
                    <a:pt x="7316" y="3547"/>
                  </a:lnTo>
                  <a:cubicBezTo>
                    <a:pt x="4149" y="4877"/>
                    <a:pt x="1900" y="7791"/>
                    <a:pt x="1457" y="11211"/>
                  </a:cubicBezTo>
                  <a:lnTo>
                    <a:pt x="0" y="22074"/>
                  </a:lnTo>
                  <a:lnTo>
                    <a:pt x="12129" y="15075"/>
                  </a:lnTo>
                  <a:lnTo>
                    <a:pt x="15771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575;p19"/>
            <p:cNvSpPr/>
            <p:nvPr/>
          </p:nvSpPr>
          <p:spPr>
            <a:xfrm>
              <a:off x="4299675" y="3155550"/>
              <a:ext cx="1016600" cy="1116075"/>
            </a:xfrm>
            <a:custGeom>
              <a:avLst/>
              <a:gdLst/>
              <a:ahLst/>
              <a:cxnLst/>
              <a:rect l="l" t="t" r="r" b="b"/>
              <a:pathLst>
                <a:path w="40664" h="44643" extrusionOk="0">
                  <a:moveTo>
                    <a:pt x="18780" y="1"/>
                  </a:moveTo>
                  <a:lnTo>
                    <a:pt x="18748" y="33"/>
                  </a:lnTo>
                  <a:lnTo>
                    <a:pt x="18780" y="33"/>
                  </a:lnTo>
                  <a:cubicBezTo>
                    <a:pt x="18780" y="33"/>
                    <a:pt x="12763" y="4308"/>
                    <a:pt x="8044" y="11465"/>
                  </a:cubicBezTo>
                  <a:cubicBezTo>
                    <a:pt x="5162" y="15804"/>
                    <a:pt x="5257" y="22802"/>
                    <a:pt x="0" y="25463"/>
                  </a:cubicBezTo>
                  <a:lnTo>
                    <a:pt x="7633" y="41930"/>
                  </a:lnTo>
                  <a:cubicBezTo>
                    <a:pt x="8433" y="43658"/>
                    <a:pt x="10144" y="44642"/>
                    <a:pt x="11899" y="44642"/>
                  </a:cubicBezTo>
                  <a:cubicBezTo>
                    <a:pt x="12783" y="44642"/>
                    <a:pt x="13678" y="44393"/>
                    <a:pt x="14473" y="43862"/>
                  </a:cubicBezTo>
                  <a:cubicBezTo>
                    <a:pt x="26064" y="36008"/>
                    <a:pt x="35185" y="24449"/>
                    <a:pt x="39808" y="10325"/>
                  </a:cubicBezTo>
                  <a:cubicBezTo>
                    <a:pt x="40663" y="7728"/>
                    <a:pt x="39112" y="4973"/>
                    <a:pt x="36483" y="4308"/>
                  </a:cubicBezTo>
                  <a:lnTo>
                    <a:pt x="1878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576;p19"/>
            <p:cNvSpPr/>
            <p:nvPr/>
          </p:nvSpPr>
          <p:spPr>
            <a:xfrm>
              <a:off x="4247425" y="3124675"/>
              <a:ext cx="522550" cy="675375"/>
            </a:xfrm>
            <a:custGeom>
              <a:avLst/>
              <a:gdLst/>
              <a:ahLst/>
              <a:cxnLst/>
              <a:rect l="l" t="t" r="r" b="b"/>
              <a:pathLst>
                <a:path w="20902" h="27015" extrusionOk="0">
                  <a:moveTo>
                    <a:pt x="15803" y="1"/>
                  </a:moveTo>
                  <a:cubicBezTo>
                    <a:pt x="13491" y="9501"/>
                    <a:pt x="7632" y="17229"/>
                    <a:pt x="0" y="22106"/>
                  </a:cubicBezTo>
                  <a:lnTo>
                    <a:pt x="2217" y="27014"/>
                  </a:lnTo>
                  <a:cubicBezTo>
                    <a:pt x="16120" y="19920"/>
                    <a:pt x="20902" y="1236"/>
                    <a:pt x="20902" y="1236"/>
                  </a:cubicBezTo>
                  <a:lnTo>
                    <a:pt x="20870" y="1236"/>
                  </a:lnTo>
                  <a:lnTo>
                    <a:pt x="15803" y="1"/>
                  </a:lnTo>
                  <a:close/>
                </a:path>
              </a:pathLst>
            </a:custGeom>
            <a:solidFill>
              <a:srgbClr val="263C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577;p19"/>
            <p:cNvSpPr/>
            <p:nvPr/>
          </p:nvSpPr>
          <p:spPr>
            <a:xfrm>
              <a:off x="3405800" y="2900625"/>
              <a:ext cx="781475" cy="1600875"/>
            </a:xfrm>
            <a:custGeom>
              <a:avLst/>
              <a:gdLst/>
              <a:ahLst/>
              <a:cxnLst/>
              <a:rect l="l" t="t" r="r" b="b"/>
              <a:pathLst>
                <a:path w="31259" h="64035" extrusionOk="0">
                  <a:moveTo>
                    <a:pt x="4693" y="0"/>
                  </a:moveTo>
                  <a:cubicBezTo>
                    <a:pt x="2092" y="0"/>
                    <a:pt x="1" y="2110"/>
                    <a:pt x="1" y="4719"/>
                  </a:cubicBezTo>
                  <a:lnTo>
                    <a:pt x="1" y="59285"/>
                  </a:lnTo>
                  <a:cubicBezTo>
                    <a:pt x="1" y="61913"/>
                    <a:pt x="2123" y="64035"/>
                    <a:pt x="4751" y="64035"/>
                  </a:cubicBezTo>
                  <a:lnTo>
                    <a:pt x="26508" y="64035"/>
                  </a:lnTo>
                  <a:cubicBezTo>
                    <a:pt x="29105" y="64035"/>
                    <a:pt x="31227" y="61913"/>
                    <a:pt x="31227" y="59285"/>
                  </a:cubicBezTo>
                  <a:lnTo>
                    <a:pt x="31258" y="4751"/>
                  </a:lnTo>
                  <a:cubicBezTo>
                    <a:pt x="31258" y="2122"/>
                    <a:pt x="29136" y="0"/>
                    <a:pt x="26508" y="0"/>
                  </a:cubicBezTo>
                  <a:lnTo>
                    <a:pt x="4751" y="0"/>
                  </a:lnTo>
                  <a:cubicBezTo>
                    <a:pt x="4732" y="0"/>
                    <a:pt x="4713" y="0"/>
                    <a:pt x="4693" y="0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19"/>
            <p:cNvSpPr/>
            <p:nvPr/>
          </p:nvSpPr>
          <p:spPr>
            <a:xfrm>
              <a:off x="3441450" y="2948125"/>
              <a:ext cx="709400" cy="1497975"/>
            </a:xfrm>
            <a:custGeom>
              <a:avLst/>
              <a:gdLst/>
              <a:ahLst/>
              <a:cxnLst/>
              <a:rect l="l" t="t" r="r" b="b"/>
              <a:pathLst>
                <a:path w="28376" h="59919" extrusionOk="0">
                  <a:moveTo>
                    <a:pt x="3325" y="1"/>
                  </a:moveTo>
                  <a:cubicBezTo>
                    <a:pt x="1520" y="1"/>
                    <a:pt x="32" y="1489"/>
                    <a:pt x="32" y="3326"/>
                  </a:cubicBezTo>
                  <a:lnTo>
                    <a:pt x="0" y="56593"/>
                  </a:lnTo>
                  <a:cubicBezTo>
                    <a:pt x="0" y="58398"/>
                    <a:pt x="1489" y="59886"/>
                    <a:pt x="3325" y="59886"/>
                  </a:cubicBezTo>
                  <a:lnTo>
                    <a:pt x="25050" y="59918"/>
                  </a:lnTo>
                  <a:cubicBezTo>
                    <a:pt x="26887" y="59918"/>
                    <a:pt x="28376" y="58430"/>
                    <a:pt x="28376" y="56593"/>
                  </a:cubicBezTo>
                  <a:lnTo>
                    <a:pt x="28376" y="3326"/>
                  </a:lnTo>
                  <a:cubicBezTo>
                    <a:pt x="28376" y="1521"/>
                    <a:pt x="26887" y="32"/>
                    <a:pt x="25050" y="32"/>
                  </a:cubicBezTo>
                  <a:lnTo>
                    <a:pt x="20838" y="32"/>
                  </a:lnTo>
                  <a:cubicBezTo>
                    <a:pt x="20268" y="32"/>
                    <a:pt x="19825" y="507"/>
                    <a:pt x="19825" y="1077"/>
                  </a:cubicBezTo>
                  <a:lnTo>
                    <a:pt x="19825" y="1869"/>
                  </a:lnTo>
                  <a:cubicBezTo>
                    <a:pt x="19825" y="2439"/>
                    <a:pt x="19350" y="2914"/>
                    <a:pt x="18780" y="2914"/>
                  </a:cubicBezTo>
                  <a:lnTo>
                    <a:pt x="10578" y="2914"/>
                  </a:lnTo>
                  <a:cubicBezTo>
                    <a:pt x="10007" y="2914"/>
                    <a:pt x="9532" y="2439"/>
                    <a:pt x="9532" y="1837"/>
                  </a:cubicBezTo>
                  <a:lnTo>
                    <a:pt x="9532" y="1077"/>
                  </a:lnTo>
                  <a:cubicBezTo>
                    <a:pt x="9532" y="476"/>
                    <a:pt x="9089" y="1"/>
                    <a:pt x="85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19"/>
            <p:cNvSpPr/>
            <p:nvPr/>
          </p:nvSpPr>
          <p:spPr>
            <a:xfrm>
              <a:off x="3569700" y="3242650"/>
              <a:ext cx="23775" cy="29325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0" y="0"/>
                  </a:moveTo>
                  <a:lnTo>
                    <a:pt x="0" y="95"/>
                  </a:lnTo>
                  <a:lnTo>
                    <a:pt x="412" y="95"/>
                  </a:lnTo>
                  <a:lnTo>
                    <a:pt x="412" y="1172"/>
                  </a:lnTo>
                  <a:lnTo>
                    <a:pt x="539" y="1172"/>
                  </a:lnTo>
                  <a:lnTo>
                    <a:pt x="539" y="95"/>
                  </a:lnTo>
                  <a:lnTo>
                    <a:pt x="951" y="95"/>
                  </a:lnTo>
                  <a:lnTo>
                    <a:pt x="95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19"/>
            <p:cNvSpPr/>
            <p:nvPr/>
          </p:nvSpPr>
          <p:spPr>
            <a:xfrm>
              <a:off x="3593450" y="3249775"/>
              <a:ext cx="21400" cy="22200"/>
            </a:xfrm>
            <a:custGeom>
              <a:avLst/>
              <a:gdLst/>
              <a:ahLst/>
              <a:cxnLst/>
              <a:rect l="l" t="t" r="r" b="b"/>
              <a:pathLst>
                <a:path w="856" h="888" extrusionOk="0">
                  <a:moveTo>
                    <a:pt x="444" y="95"/>
                  </a:moveTo>
                  <a:cubicBezTo>
                    <a:pt x="602" y="95"/>
                    <a:pt x="729" y="222"/>
                    <a:pt x="729" y="380"/>
                  </a:cubicBezTo>
                  <a:lnTo>
                    <a:pt x="127" y="380"/>
                  </a:lnTo>
                  <a:cubicBezTo>
                    <a:pt x="127" y="222"/>
                    <a:pt x="254" y="95"/>
                    <a:pt x="444" y="95"/>
                  </a:cubicBezTo>
                  <a:close/>
                  <a:moveTo>
                    <a:pt x="412" y="0"/>
                  </a:moveTo>
                  <a:cubicBezTo>
                    <a:pt x="191" y="0"/>
                    <a:pt x="1" y="190"/>
                    <a:pt x="1" y="444"/>
                  </a:cubicBezTo>
                  <a:cubicBezTo>
                    <a:pt x="1" y="697"/>
                    <a:pt x="191" y="887"/>
                    <a:pt x="476" y="887"/>
                  </a:cubicBezTo>
                  <a:cubicBezTo>
                    <a:pt x="602" y="887"/>
                    <a:pt x="729" y="855"/>
                    <a:pt x="792" y="760"/>
                  </a:cubicBezTo>
                  <a:lnTo>
                    <a:pt x="729" y="665"/>
                  </a:lnTo>
                  <a:cubicBezTo>
                    <a:pt x="666" y="760"/>
                    <a:pt x="571" y="792"/>
                    <a:pt x="476" y="792"/>
                  </a:cubicBezTo>
                  <a:cubicBezTo>
                    <a:pt x="286" y="792"/>
                    <a:pt x="127" y="665"/>
                    <a:pt x="127" y="475"/>
                  </a:cubicBezTo>
                  <a:lnTo>
                    <a:pt x="856" y="475"/>
                  </a:lnTo>
                  <a:cubicBezTo>
                    <a:pt x="856" y="475"/>
                    <a:pt x="856" y="444"/>
                    <a:pt x="856" y="444"/>
                  </a:cubicBezTo>
                  <a:cubicBezTo>
                    <a:pt x="856" y="190"/>
                    <a:pt x="666" y="0"/>
                    <a:pt x="41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19"/>
            <p:cNvSpPr/>
            <p:nvPr/>
          </p:nvSpPr>
          <p:spPr>
            <a:xfrm>
              <a:off x="3617200" y="3249775"/>
              <a:ext cx="20600" cy="22200"/>
            </a:xfrm>
            <a:custGeom>
              <a:avLst/>
              <a:gdLst/>
              <a:ahLst/>
              <a:cxnLst/>
              <a:rect l="l" t="t" r="r" b="b"/>
              <a:pathLst>
                <a:path w="824" h="888" extrusionOk="0">
                  <a:moveTo>
                    <a:pt x="1" y="0"/>
                  </a:moveTo>
                  <a:lnTo>
                    <a:pt x="349" y="412"/>
                  </a:lnTo>
                  <a:lnTo>
                    <a:pt x="1" y="887"/>
                  </a:lnTo>
                  <a:lnTo>
                    <a:pt x="127" y="887"/>
                  </a:lnTo>
                  <a:lnTo>
                    <a:pt x="412" y="507"/>
                  </a:lnTo>
                  <a:lnTo>
                    <a:pt x="697" y="887"/>
                  </a:lnTo>
                  <a:lnTo>
                    <a:pt x="824" y="887"/>
                  </a:lnTo>
                  <a:lnTo>
                    <a:pt x="476" y="412"/>
                  </a:lnTo>
                  <a:lnTo>
                    <a:pt x="792" y="0"/>
                  </a:lnTo>
                  <a:lnTo>
                    <a:pt x="666" y="0"/>
                  </a:lnTo>
                  <a:lnTo>
                    <a:pt x="412" y="349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19"/>
            <p:cNvSpPr/>
            <p:nvPr/>
          </p:nvSpPr>
          <p:spPr>
            <a:xfrm>
              <a:off x="3639375" y="3245025"/>
              <a:ext cx="15075" cy="26950"/>
            </a:xfrm>
            <a:custGeom>
              <a:avLst/>
              <a:gdLst/>
              <a:ahLst/>
              <a:cxnLst/>
              <a:rect l="l" t="t" r="r" b="b"/>
              <a:pathLst>
                <a:path w="603" h="1078" extrusionOk="0">
                  <a:moveTo>
                    <a:pt x="159" y="0"/>
                  </a:moveTo>
                  <a:lnTo>
                    <a:pt x="159" y="190"/>
                  </a:lnTo>
                  <a:lnTo>
                    <a:pt x="0" y="190"/>
                  </a:lnTo>
                  <a:lnTo>
                    <a:pt x="0" y="285"/>
                  </a:lnTo>
                  <a:lnTo>
                    <a:pt x="159" y="285"/>
                  </a:lnTo>
                  <a:lnTo>
                    <a:pt x="159" y="824"/>
                  </a:lnTo>
                  <a:cubicBezTo>
                    <a:pt x="159" y="982"/>
                    <a:pt x="254" y="1077"/>
                    <a:pt x="412" y="1077"/>
                  </a:cubicBezTo>
                  <a:cubicBezTo>
                    <a:pt x="475" y="1077"/>
                    <a:pt x="570" y="1077"/>
                    <a:pt x="602" y="1014"/>
                  </a:cubicBezTo>
                  <a:lnTo>
                    <a:pt x="570" y="950"/>
                  </a:lnTo>
                  <a:cubicBezTo>
                    <a:pt x="539" y="950"/>
                    <a:pt x="475" y="982"/>
                    <a:pt x="444" y="982"/>
                  </a:cubicBezTo>
                  <a:cubicBezTo>
                    <a:pt x="349" y="982"/>
                    <a:pt x="285" y="919"/>
                    <a:pt x="285" y="824"/>
                  </a:cubicBezTo>
                  <a:lnTo>
                    <a:pt x="285" y="285"/>
                  </a:lnTo>
                  <a:lnTo>
                    <a:pt x="539" y="285"/>
                  </a:lnTo>
                  <a:lnTo>
                    <a:pt x="539" y="190"/>
                  </a:lnTo>
                  <a:lnTo>
                    <a:pt x="285" y="19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583;p19"/>
            <p:cNvSpPr/>
            <p:nvPr/>
          </p:nvSpPr>
          <p:spPr>
            <a:xfrm>
              <a:off x="3526150" y="33946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584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19"/>
            <p:cNvSpPr/>
            <p:nvPr/>
          </p:nvSpPr>
          <p:spPr>
            <a:xfrm>
              <a:off x="3526150" y="38174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850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19"/>
            <p:cNvSpPr/>
            <p:nvPr/>
          </p:nvSpPr>
          <p:spPr>
            <a:xfrm>
              <a:off x="3526150" y="42394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19"/>
            <p:cNvSpPr/>
            <p:nvPr/>
          </p:nvSpPr>
          <p:spPr>
            <a:xfrm>
              <a:off x="3526150" y="4028025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1"/>
                  </a:moveTo>
                  <a:lnTo>
                    <a:pt x="1" y="5068"/>
                  </a:lnTo>
                  <a:lnTo>
                    <a:pt x="5068" y="5068"/>
                  </a:lnTo>
                  <a:lnTo>
                    <a:pt x="5068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19"/>
            <p:cNvSpPr/>
            <p:nvPr/>
          </p:nvSpPr>
          <p:spPr>
            <a:xfrm>
              <a:off x="3526150" y="3606050"/>
              <a:ext cx="126700" cy="126700"/>
            </a:xfrm>
            <a:custGeom>
              <a:avLst/>
              <a:gdLst/>
              <a:ahLst/>
              <a:cxnLst/>
              <a:rect l="l" t="t" r="r" b="b"/>
              <a:pathLst>
                <a:path w="5068" h="5068" extrusionOk="0">
                  <a:moveTo>
                    <a:pt x="1" y="0"/>
                  </a:moveTo>
                  <a:lnTo>
                    <a:pt x="1" y="5067"/>
                  </a:lnTo>
                  <a:lnTo>
                    <a:pt x="5068" y="5067"/>
                  </a:lnTo>
                  <a:lnTo>
                    <a:pt x="5068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19"/>
            <p:cNvSpPr/>
            <p:nvPr/>
          </p:nvSpPr>
          <p:spPr>
            <a:xfrm>
              <a:off x="3708250" y="34089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19"/>
            <p:cNvSpPr/>
            <p:nvPr/>
          </p:nvSpPr>
          <p:spPr>
            <a:xfrm>
              <a:off x="3708250" y="35007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19"/>
            <p:cNvSpPr/>
            <p:nvPr/>
          </p:nvSpPr>
          <p:spPr>
            <a:xfrm>
              <a:off x="3708250" y="3447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19"/>
            <p:cNvSpPr/>
            <p:nvPr/>
          </p:nvSpPr>
          <p:spPr>
            <a:xfrm>
              <a:off x="3708250" y="347542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19"/>
            <p:cNvSpPr/>
            <p:nvPr/>
          </p:nvSpPr>
          <p:spPr>
            <a:xfrm>
              <a:off x="3708250" y="36203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19"/>
            <p:cNvSpPr/>
            <p:nvPr/>
          </p:nvSpPr>
          <p:spPr>
            <a:xfrm>
              <a:off x="3708250" y="3712150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0"/>
                  </a:moveTo>
                  <a:lnTo>
                    <a:pt x="7918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19"/>
            <p:cNvSpPr/>
            <p:nvPr/>
          </p:nvSpPr>
          <p:spPr>
            <a:xfrm>
              <a:off x="3708250" y="36591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19"/>
            <p:cNvSpPr/>
            <p:nvPr/>
          </p:nvSpPr>
          <p:spPr>
            <a:xfrm>
              <a:off x="3708250" y="3686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19"/>
            <p:cNvSpPr/>
            <p:nvPr/>
          </p:nvSpPr>
          <p:spPr>
            <a:xfrm>
              <a:off x="3708250" y="3830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1"/>
                  </a:moveTo>
                  <a:lnTo>
                    <a:pt x="7569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19"/>
            <p:cNvSpPr/>
            <p:nvPr/>
          </p:nvSpPr>
          <p:spPr>
            <a:xfrm>
              <a:off x="3708250" y="39227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19"/>
            <p:cNvSpPr/>
            <p:nvPr/>
          </p:nvSpPr>
          <p:spPr>
            <a:xfrm>
              <a:off x="3708250" y="38697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19"/>
            <p:cNvSpPr/>
            <p:nvPr/>
          </p:nvSpPr>
          <p:spPr>
            <a:xfrm>
              <a:off x="3708250" y="38974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19"/>
            <p:cNvSpPr/>
            <p:nvPr/>
          </p:nvSpPr>
          <p:spPr>
            <a:xfrm>
              <a:off x="3708250" y="40415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19"/>
            <p:cNvSpPr/>
            <p:nvPr/>
          </p:nvSpPr>
          <p:spPr>
            <a:xfrm>
              <a:off x="3708250" y="41341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19"/>
            <p:cNvSpPr/>
            <p:nvPr/>
          </p:nvSpPr>
          <p:spPr>
            <a:xfrm>
              <a:off x="3708250" y="40810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19"/>
            <p:cNvSpPr/>
            <p:nvPr/>
          </p:nvSpPr>
          <p:spPr>
            <a:xfrm>
              <a:off x="3708250" y="41088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19"/>
            <p:cNvSpPr/>
            <p:nvPr/>
          </p:nvSpPr>
          <p:spPr>
            <a:xfrm>
              <a:off x="3708250" y="4252100"/>
              <a:ext cx="189250" cy="25"/>
            </a:xfrm>
            <a:custGeom>
              <a:avLst/>
              <a:gdLst/>
              <a:ahLst/>
              <a:cxnLst/>
              <a:rect l="l" t="t" r="r" b="b"/>
              <a:pathLst>
                <a:path w="7570" h="1" fill="none" extrusionOk="0">
                  <a:moveTo>
                    <a:pt x="1" y="0"/>
                  </a:moveTo>
                  <a:lnTo>
                    <a:pt x="7569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19"/>
            <p:cNvSpPr/>
            <p:nvPr/>
          </p:nvSpPr>
          <p:spPr>
            <a:xfrm>
              <a:off x="3708250" y="4343925"/>
              <a:ext cx="197950" cy="25"/>
            </a:xfrm>
            <a:custGeom>
              <a:avLst/>
              <a:gdLst/>
              <a:ahLst/>
              <a:cxnLst/>
              <a:rect l="l" t="t" r="r" b="b"/>
              <a:pathLst>
                <a:path w="7918" h="1" fill="none" extrusionOk="0">
                  <a:moveTo>
                    <a:pt x="1" y="1"/>
                  </a:moveTo>
                  <a:lnTo>
                    <a:pt x="7918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19"/>
            <p:cNvSpPr/>
            <p:nvPr/>
          </p:nvSpPr>
          <p:spPr>
            <a:xfrm>
              <a:off x="3708250" y="4291675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1"/>
                  </a:moveTo>
                  <a:lnTo>
                    <a:pt x="13555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19"/>
            <p:cNvSpPr/>
            <p:nvPr/>
          </p:nvSpPr>
          <p:spPr>
            <a:xfrm>
              <a:off x="3708250" y="4318600"/>
              <a:ext cx="338875" cy="25"/>
            </a:xfrm>
            <a:custGeom>
              <a:avLst/>
              <a:gdLst/>
              <a:ahLst/>
              <a:cxnLst/>
              <a:rect l="l" t="t" r="r" b="b"/>
              <a:pathLst>
                <a:path w="13555" h="1" fill="none" extrusionOk="0">
                  <a:moveTo>
                    <a:pt x="1" y="0"/>
                  </a:moveTo>
                  <a:lnTo>
                    <a:pt x="13555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19"/>
            <p:cNvSpPr/>
            <p:nvPr/>
          </p:nvSpPr>
          <p:spPr>
            <a:xfrm>
              <a:off x="4022575" y="3070850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19"/>
            <p:cNvSpPr/>
            <p:nvPr/>
          </p:nvSpPr>
          <p:spPr>
            <a:xfrm>
              <a:off x="4022575" y="308667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1"/>
                  </a:moveTo>
                  <a:lnTo>
                    <a:pt x="2470" y="1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19"/>
            <p:cNvSpPr/>
            <p:nvPr/>
          </p:nvSpPr>
          <p:spPr>
            <a:xfrm>
              <a:off x="4022575" y="3102525"/>
              <a:ext cx="61775" cy="25"/>
            </a:xfrm>
            <a:custGeom>
              <a:avLst/>
              <a:gdLst/>
              <a:ahLst/>
              <a:cxnLst/>
              <a:rect l="l" t="t" r="r" b="b"/>
              <a:pathLst>
                <a:path w="2471" h="1" fill="none" extrusionOk="0">
                  <a:moveTo>
                    <a:pt x="0" y="0"/>
                  </a:moveTo>
                  <a:lnTo>
                    <a:pt x="2470" y="0"/>
                  </a:lnTo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19"/>
            <p:cNvSpPr/>
            <p:nvPr/>
          </p:nvSpPr>
          <p:spPr>
            <a:xfrm>
              <a:off x="3991700" y="3227600"/>
              <a:ext cx="55425" cy="56050"/>
            </a:xfrm>
            <a:custGeom>
              <a:avLst/>
              <a:gdLst/>
              <a:ahLst/>
              <a:cxnLst/>
              <a:rect l="l" t="t" r="r" b="b"/>
              <a:pathLst>
                <a:path w="2217" h="2242" extrusionOk="0">
                  <a:moveTo>
                    <a:pt x="855" y="191"/>
                  </a:moveTo>
                  <a:cubicBezTo>
                    <a:pt x="1203" y="191"/>
                    <a:pt x="1520" y="476"/>
                    <a:pt x="1520" y="856"/>
                  </a:cubicBezTo>
                  <a:cubicBezTo>
                    <a:pt x="1520" y="1236"/>
                    <a:pt x="1203" y="1552"/>
                    <a:pt x="855" y="1552"/>
                  </a:cubicBezTo>
                  <a:cubicBezTo>
                    <a:pt x="475" y="1552"/>
                    <a:pt x="158" y="1236"/>
                    <a:pt x="158" y="856"/>
                  </a:cubicBezTo>
                  <a:cubicBezTo>
                    <a:pt x="158" y="476"/>
                    <a:pt x="475" y="191"/>
                    <a:pt x="855" y="191"/>
                  </a:cubicBezTo>
                  <a:close/>
                  <a:moveTo>
                    <a:pt x="855" y="1"/>
                  </a:moveTo>
                  <a:cubicBezTo>
                    <a:pt x="380" y="1"/>
                    <a:pt x="0" y="381"/>
                    <a:pt x="0" y="856"/>
                  </a:cubicBezTo>
                  <a:cubicBezTo>
                    <a:pt x="0" y="1331"/>
                    <a:pt x="380" y="1711"/>
                    <a:pt x="855" y="1711"/>
                  </a:cubicBezTo>
                  <a:cubicBezTo>
                    <a:pt x="1045" y="1711"/>
                    <a:pt x="1235" y="1647"/>
                    <a:pt x="1393" y="1521"/>
                  </a:cubicBezTo>
                  <a:lnTo>
                    <a:pt x="2090" y="2218"/>
                  </a:lnTo>
                  <a:cubicBezTo>
                    <a:pt x="2106" y="2233"/>
                    <a:pt x="2122" y="2241"/>
                    <a:pt x="2138" y="2241"/>
                  </a:cubicBezTo>
                  <a:cubicBezTo>
                    <a:pt x="2154" y="2241"/>
                    <a:pt x="2169" y="2233"/>
                    <a:pt x="2185" y="2218"/>
                  </a:cubicBezTo>
                  <a:cubicBezTo>
                    <a:pt x="2217" y="2186"/>
                    <a:pt x="2217" y="2123"/>
                    <a:pt x="2185" y="2091"/>
                  </a:cubicBezTo>
                  <a:lnTo>
                    <a:pt x="1489" y="1394"/>
                  </a:lnTo>
                  <a:cubicBezTo>
                    <a:pt x="1615" y="1236"/>
                    <a:pt x="1679" y="1046"/>
                    <a:pt x="1679" y="856"/>
                  </a:cubicBezTo>
                  <a:cubicBezTo>
                    <a:pt x="1679" y="381"/>
                    <a:pt x="1298" y="1"/>
                    <a:pt x="855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19"/>
            <p:cNvSpPr/>
            <p:nvPr/>
          </p:nvSpPr>
          <p:spPr>
            <a:xfrm>
              <a:off x="3502400" y="3202275"/>
              <a:ext cx="580350" cy="107700"/>
            </a:xfrm>
            <a:custGeom>
              <a:avLst/>
              <a:gdLst/>
              <a:ahLst/>
              <a:cxnLst/>
              <a:rect l="l" t="t" r="r" b="b"/>
              <a:pathLst>
                <a:path w="23214" h="4308" fill="none" extrusionOk="0">
                  <a:moveTo>
                    <a:pt x="21536" y="4307"/>
                  </a:moveTo>
                  <a:lnTo>
                    <a:pt x="1679" y="4307"/>
                  </a:lnTo>
                  <a:cubicBezTo>
                    <a:pt x="761" y="4307"/>
                    <a:pt x="1" y="3547"/>
                    <a:pt x="1" y="2629"/>
                  </a:cubicBezTo>
                  <a:lnTo>
                    <a:pt x="1" y="1710"/>
                  </a:lnTo>
                  <a:cubicBezTo>
                    <a:pt x="1" y="760"/>
                    <a:pt x="761" y="0"/>
                    <a:pt x="1679" y="0"/>
                  </a:cubicBezTo>
                  <a:lnTo>
                    <a:pt x="21536" y="0"/>
                  </a:lnTo>
                  <a:cubicBezTo>
                    <a:pt x="22454" y="0"/>
                    <a:pt x="23214" y="760"/>
                    <a:pt x="23214" y="1710"/>
                  </a:cubicBezTo>
                  <a:lnTo>
                    <a:pt x="23214" y="2629"/>
                  </a:lnTo>
                  <a:cubicBezTo>
                    <a:pt x="23214" y="3547"/>
                    <a:pt x="22454" y="4307"/>
                    <a:pt x="21536" y="4307"/>
                  </a:cubicBezTo>
                  <a:close/>
                </a:path>
              </a:pathLst>
            </a:custGeom>
            <a:noFill/>
            <a:ln w="3175" cap="rnd" cmpd="sng">
              <a:solidFill>
                <a:srgbClr val="222831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19"/>
            <p:cNvSpPr/>
            <p:nvPr/>
          </p:nvSpPr>
          <p:spPr>
            <a:xfrm>
              <a:off x="3528525" y="3070250"/>
              <a:ext cx="42775" cy="48925"/>
            </a:xfrm>
            <a:custGeom>
              <a:avLst/>
              <a:gdLst/>
              <a:ahLst/>
              <a:cxnLst/>
              <a:rect l="l" t="t" r="r" b="b"/>
              <a:pathLst>
                <a:path w="1711" h="1957" extrusionOk="0">
                  <a:moveTo>
                    <a:pt x="856" y="183"/>
                  </a:moveTo>
                  <a:lnTo>
                    <a:pt x="1584" y="848"/>
                  </a:lnTo>
                  <a:lnTo>
                    <a:pt x="1584" y="1798"/>
                  </a:lnTo>
                  <a:lnTo>
                    <a:pt x="1172" y="1798"/>
                  </a:lnTo>
                  <a:lnTo>
                    <a:pt x="1172" y="1323"/>
                  </a:lnTo>
                  <a:cubicBezTo>
                    <a:pt x="1172" y="1291"/>
                    <a:pt x="1141" y="1259"/>
                    <a:pt x="1109" y="1259"/>
                  </a:cubicBezTo>
                  <a:lnTo>
                    <a:pt x="634" y="1259"/>
                  </a:lnTo>
                  <a:cubicBezTo>
                    <a:pt x="602" y="1259"/>
                    <a:pt x="571" y="1291"/>
                    <a:pt x="571" y="1323"/>
                  </a:cubicBezTo>
                  <a:lnTo>
                    <a:pt x="571" y="1798"/>
                  </a:lnTo>
                  <a:lnTo>
                    <a:pt x="159" y="1798"/>
                  </a:lnTo>
                  <a:lnTo>
                    <a:pt x="159" y="848"/>
                  </a:lnTo>
                  <a:lnTo>
                    <a:pt x="856" y="183"/>
                  </a:lnTo>
                  <a:close/>
                  <a:moveTo>
                    <a:pt x="840" y="1"/>
                  </a:moveTo>
                  <a:cubicBezTo>
                    <a:pt x="824" y="1"/>
                    <a:pt x="808" y="8"/>
                    <a:pt x="792" y="24"/>
                  </a:cubicBezTo>
                  <a:lnTo>
                    <a:pt x="32" y="784"/>
                  </a:lnTo>
                  <a:cubicBezTo>
                    <a:pt x="32" y="784"/>
                    <a:pt x="1" y="784"/>
                    <a:pt x="1" y="816"/>
                  </a:cubicBezTo>
                  <a:lnTo>
                    <a:pt x="1" y="1893"/>
                  </a:lnTo>
                  <a:cubicBezTo>
                    <a:pt x="1" y="1924"/>
                    <a:pt x="64" y="1956"/>
                    <a:pt x="96" y="1956"/>
                  </a:cubicBezTo>
                  <a:lnTo>
                    <a:pt x="634" y="1956"/>
                  </a:lnTo>
                  <a:cubicBezTo>
                    <a:pt x="697" y="1956"/>
                    <a:pt x="729" y="1924"/>
                    <a:pt x="729" y="1893"/>
                  </a:cubicBezTo>
                  <a:lnTo>
                    <a:pt x="729" y="1386"/>
                  </a:lnTo>
                  <a:lnTo>
                    <a:pt x="1014" y="1386"/>
                  </a:lnTo>
                  <a:lnTo>
                    <a:pt x="1014" y="1893"/>
                  </a:lnTo>
                  <a:cubicBezTo>
                    <a:pt x="1014" y="1924"/>
                    <a:pt x="1046" y="1956"/>
                    <a:pt x="1109" y="1956"/>
                  </a:cubicBezTo>
                  <a:lnTo>
                    <a:pt x="1647" y="1956"/>
                  </a:lnTo>
                  <a:cubicBezTo>
                    <a:pt x="1679" y="1956"/>
                    <a:pt x="1711" y="1924"/>
                    <a:pt x="1711" y="1893"/>
                  </a:cubicBezTo>
                  <a:lnTo>
                    <a:pt x="1711" y="816"/>
                  </a:lnTo>
                  <a:cubicBezTo>
                    <a:pt x="1711" y="816"/>
                    <a:pt x="1711" y="784"/>
                    <a:pt x="1711" y="784"/>
                  </a:cubicBezTo>
                  <a:lnTo>
                    <a:pt x="887" y="24"/>
                  </a:lnTo>
                  <a:cubicBezTo>
                    <a:pt x="872" y="8"/>
                    <a:pt x="856" y="1"/>
                    <a:pt x="840" y="1"/>
                  </a:cubicBez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7" name="Google Shape;1617;p19"/>
          <p:cNvSpPr txBox="1"/>
          <p:nvPr/>
        </p:nvSpPr>
        <p:spPr>
          <a:xfrm>
            <a:off x="231354" y="1806766"/>
            <a:ext cx="3635565" cy="804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000" dirty="0" err="1" smtClean="0"/>
              <a:t>Shu</a:t>
            </a:r>
            <a:r>
              <a:rPr lang="en-US" sz="2000" dirty="0" smtClean="0"/>
              <a:t> </a:t>
            </a:r>
            <a:r>
              <a:rPr lang="en-US" sz="2000" dirty="0" err="1" smtClean="0"/>
              <a:t>jamoada</a:t>
            </a:r>
            <a:r>
              <a:rPr lang="en-US" sz="2000" dirty="0" smtClean="0"/>
              <a:t> </a:t>
            </a:r>
            <a:r>
              <a:rPr lang="en-US" sz="2000" dirty="0" err="1" smtClean="0"/>
              <a:t>ishlashlari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faxrlanadilar</a:t>
            </a:r>
            <a:r>
              <a:rPr lang="en-US" sz="2000" dirty="0" smtClean="0"/>
              <a:t>;</a:t>
            </a:r>
            <a:endParaRPr sz="20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19" name="Google Shape;1619;p19"/>
          <p:cNvSpPr txBox="1"/>
          <p:nvPr/>
        </p:nvSpPr>
        <p:spPr>
          <a:xfrm>
            <a:off x="0" y="2875402"/>
            <a:ext cx="3249976" cy="782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 smtClean="0"/>
              <a:t>- </a:t>
            </a:r>
            <a:r>
              <a:rPr lang="en-US" sz="2000" dirty="0" err="1" smtClean="0"/>
              <a:t>Munosabat</a:t>
            </a:r>
            <a:r>
              <a:rPr lang="en-US" sz="2000" dirty="0" smtClean="0"/>
              <a:t> ham </a:t>
            </a:r>
            <a:r>
              <a:rPr lang="en-US" sz="2000" dirty="0" err="1" smtClean="0"/>
              <a:t>samimiy</a:t>
            </a:r>
            <a:r>
              <a:rPr lang="en-US" sz="2000" dirty="0" smtClean="0"/>
              <a:t> </a:t>
            </a:r>
            <a:r>
              <a:rPr lang="en-US" sz="2000" dirty="0" err="1" smtClean="0"/>
              <a:t>bo‘ladi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/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1" name="Google Shape;1621;p19"/>
          <p:cNvSpPr txBox="1"/>
          <p:nvPr/>
        </p:nvSpPr>
        <p:spPr>
          <a:xfrm>
            <a:off x="242371" y="3837950"/>
            <a:ext cx="3095740" cy="104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 smtClean="0"/>
              <a:t>- </a:t>
            </a:r>
            <a:r>
              <a:rPr lang="en-US" sz="2000" dirty="0" err="1" smtClean="0"/>
              <a:t>Ishga</a:t>
            </a:r>
            <a:r>
              <a:rPr lang="en-US" sz="2000" dirty="0" smtClean="0"/>
              <a:t> </a:t>
            </a:r>
            <a:r>
              <a:rPr lang="en-US" sz="2000" dirty="0" err="1" smtClean="0"/>
              <a:t>ko‘tarinki</a:t>
            </a:r>
            <a:r>
              <a:rPr lang="en-US" sz="2000" dirty="0" smtClean="0"/>
              <a:t> </a:t>
            </a:r>
            <a:r>
              <a:rPr lang="en-US" sz="2000" dirty="0" err="1" smtClean="0"/>
              <a:t>kayfiyatda</a:t>
            </a:r>
            <a:r>
              <a:rPr lang="en-US" sz="2000" dirty="0" smtClean="0"/>
              <a:t> </a:t>
            </a:r>
            <a:r>
              <a:rPr lang="en-US" sz="2000" dirty="0" err="1" smtClean="0"/>
              <a:t>keladi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 algn="ctr"/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2" name="Google Shape;1622;p19"/>
          <p:cNvSpPr txBox="1"/>
          <p:nvPr/>
        </p:nvSpPr>
        <p:spPr>
          <a:xfrm>
            <a:off x="727113" y="1024564"/>
            <a:ext cx="8133107" cy="9033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b="1" dirty="0" err="1" smtClean="0"/>
              <a:t>Pedagogik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jamoani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boshqarish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usullari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o‘zining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tavsifiga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ko‘ra</a:t>
            </a:r>
            <a:r>
              <a:rPr lang="en-US" sz="2400" b="1" dirty="0" smtClean="0"/>
              <a:t>:</a:t>
            </a:r>
            <a:endParaRPr lang="ru-RU" sz="2400" dirty="0" smtClean="0"/>
          </a:p>
          <a:p>
            <a:pPr lvl="0" algn="ctr"/>
            <a:endParaRPr lang="en-US" sz="2400" dirty="0">
              <a:latin typeface="+mn-lt"/>
              <a:ea typeface="Fira Sans Medium"/>
              <a:cs typeface="Times New Roman" pitchFamily="18" charset="0"/>
              <a:sym typeface="Fira Sans Medium"/>
            </a:endParaRPr>
          </a:p>
        </p:txBody>
      </p:sp>
      <p:sp>
        <p:nvSpPr>
          <p:cNvPr id="1624" name="Google Shape;1624;p19"/>
          <p:cNvSpPr txBox="1"/>
          <p:nvPr/>
        </p:nvSpPr>
        <p:spPr>
          <a:xfrm>
            <a:off x="5706738" y="1718631"/>
            <a:ext cx="3279608" cy="760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 smtClean="0"/>
              <a:t>- </a:t>
            </a:r>
            <a:r>
              <a:rPr lang="en-US" sz="2000" dirty="0" err="1" smtClean="0"/>
              <a:t>Inson</a:t>
            </a:r>
            <a:r>
              <a:rPr lang="en-US" sz="2000" dirty="0" smtClean="0"/>
              <a:t> </a:t>
            </a:r>
            <a:r>
              <a:rPr lang="en-US" sz="2000" dirty="0" err="1" smtClean="0"/>
              <a:t>qadr-qimmati</a:t>
            </a:r>
            <a:r>
              <a:rPr lang="en-US" sz="2000" dirty="0" smtClean="0"/>
              <a:t> </a:t>
            </a:r>
            <a:r>
              <a:rPr lang="en-US" sz="2000" dirty="0" err="1" smtClean="0"/>
              <a:t>yetakchi</a:t>
            </a:r>
            <a:r>
              <a:rPr lang="en-US" sz="2000" dirty="0" smtClean="0"/>
              <a:t> </a:t>
            </a:r>
            <a:r>
              <a:rPr lang="en-US" sz="2000" dirty="0" err="1" smtClean="0"/>
              <a:t>o‘ringa</a:t>
            </a:r>
            <a:r>
              <a:rPr lang="en-US" sz="2000" dirty="0" smtClean="0"/>
              <a:t> </a:t>
            </a:r>
            <a:r>
              <a:rPr lang="en-US" sz="2000" dirty="0" err="1" smtClean="0"/>
              <a:t>qo‘yiladi</a:t>
            </a:r>
            <a:r>
              <a:rPr lang="en-US" sz="2400" dirty="0" smtClean="0"/>
              <a:t>;</a:t>
            </a:r>
            <a:endParaRPr sz="24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6" name="Google Shape;1626;p19"/>
          <p:cNvSpPr txBox="1"/>
          <p:nvPr/>
        </p:nvSpPr>
        <p:spPr>
          <a:xfrm>
            <a:off x="6103344" y="2644048"/>
            <a:ext cx="3139807" cy="1134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 smtClean="0"/>
              <a:t>- </a:t>
            </a:r>
            <a:r>
              <a:rPr lang="en-US" sz="2000" dirty="0" err="1" smtClean="0"/>
              <a:t>Insoniy</a:t>
            </a:r>
            <a:r>
              <a:rPr lang="en-US" sz="2000" dirty="0" smtClean="0"/>
              <a:t> </a:t>
            </a:r>
            <a:r>
              <a:rPr lang="en-US" sz="2000" dirty="0" err="1" smtClean="0"/>
              <a:t>munosabatlarda</a:t>
            </a:r>
            <a:r>
              <a:rPr lang="en-US" sz="2000" dirty="0" smtClean="0"/>
              <a:t> </a:t>
            </a:r>
            <a:r>
              <a:rPr lang="en-US" sz="2000" dirty="0" err="1" smtClean="0"/>
              <a:t>iliq</a:t>
            </a:r>
            <a:r>
              <a:rPr lang="en-US" sz="2000" dirty="0" smtClean="0"/>
              <a:t> </a:t>
            </a:r>
            <a:r>
              <a:rPr lang="en-US" sz="2000" dirty="0" err="1" smtClean="0"/>
              <a:t>mas'uliyatli</a:t>
            </a:r>
            <a:r>
              <a:rPr lang="en-US" sz="2000" dirty="0" smtClean="0"/>
              <a:t> </a:t>
            </a:r>
            <a:r>
              <a:rPr lang="en-US" sz="2000" dirty="0" err="1" smtClean="0"/>
              <a:t>munosabatda</a:t>
            </a:r>
            <a:r>
              <a:rPr lang="en-US" sz="2000" dirty="0" smtClean="0"/>
              <a:t> </a:t>
            </a:r>
            <a:r>
              <a:rPr lang="en-US" sz="2000" dirty="0" err="1" smtClean="0"/>
              <a:t>bo‘ladilar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pPr lvl="0" algn="ctr"/>
            <a:endParaRPr sz="20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8" name="Google Shape;1628;p19"/>
          <p:cNvSpPr txBox="1"/>
          <p:nvPr/>
        </p:nvSpPr>
        <p:spPr>
          <a:xfrm>
            <a:off x="5894024" y="3822853"/>
            <a:ext cx="3249976" cy="11800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000" dirty="0" smtClean="0"/>
              <a:t>- </a:t>
            </a:r>
            <a:r>
              <a:rPr lang="en-US" sz="2000" dirty="0" err="1" smtClean="0"/>
              <a:t>O‘z</a:t>
            </a:r>
            <a:r>
              <a:rPr lang="en-US" sz="2000" dirty="0" smtClean="0"/>
              <a:t> </a:t>
            </a:r>
            <a:r>
              <a:rPr lang="en-US" sz="2000" dirty="0" err="1" smtClean="0"/>
              <a:t>tashkilotlari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beg‘araz</a:t>
            </a:r>
            <a:r>
              <a:rPr lang="en-US" sz="2000" dirty="0" smtClean="0"/>
              <a:t> </a:t>
            </a:r>
            <a:r>
              <a:rPr lang="en-US" sz="2000" dirty="0" err="1" smtClean="0"/>
              <a:t>tarzda</a:t>
            </a:r>
            <a:r>
              <a:rPr lang="en-US" sz="2000" dirty="0" smtClean="0"/>
              <a:t> </a:t>
            </a:r>
            <a:r>
              <a:rPr lang="en-US" sz="2000" dirty="0" err="1" smtClean="0"/>
              <a:t>biron</a:t>
            </a:r>
            <a:r>
              <a:rPr lang="en-US" sz="2000" dirty="0" smtClean="0"/>
              <a:t> </a:t>
            </a:r>
            <a:r>
              <a:rPr lang="en-US" sz="2000" dirty="0" err="1" smtClean="0"/>
              <a:t>yaxshilik</a:t>
            </a:r>
            <a:r>
              <a:rPr lang="en-US" sz="2000" dirty="0" smtClean="0"/>
              <a:t> </a:t>
            </a:r>
            <a:r>
              <a:rPr lang="en-US" sz="2000" dirty="0" err="1" smtClean="0"/>
              <a:t>qilgilari</a:t>
            </a:r>
            <a:r>
              <a:rPr lang="en-US" sz="2000" dirty="0" smtClean="0"/>
              <a:t> </a:t>
            </a:r>
            <a:r>
              <a:rPr lang="en-US" sz="2000" dirty="0" err="1" smtClean="0"/>
              <a:t>keladi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sz="2000" b="1" dirty="0">
              <a:latin typeface="+mn-lt"/>
              <a:ea typeface="Fira Sans"/>
              <a:cs typeface="Times New Roman" pitchFamily="18" charset="0"/>
              <a:sym typeface="Fira Sans"/>
            </a:endParaRPr>
          </a:p>
        </p:txBody>
      </p:sp>
      <p:sp>
        <p:nvSpPr>
          <p:cNvPr id="1629" name="Google Shape;1629;p19"/>
          <p:cNvSpPr txBox="1"/>
          <p:nvPr/>
        </p:nvSpPr>
        <p:spPr>
          <a:xfrm>
            <a:off x="3382177" y="3701666"/>
            <a:ext cx="672029" cy="429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0" name="Google Shape;1630;p19"/>
          <p:cNvSpPr txBox="1"/>
          <p:nvPr/>
        </p:nvSpPr>
        <p:spPr>
          <a:xfrm>
            <a:off x="3183874" y="2842352"/>
            <a:ext cx="661013" cy="451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1" name="Google Shape;1631;p19"/>
          <p:cNvSpPr txBox="1"/>
          <p:nvPr/>
        </p:nvSpPr>
        <p:spPr>
          <a:xfrm>
            <a:off x="3877937" y="2302525"/>
            <a:ext cx="638979" cy="5288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2" name="Google Shape;1632;p19"/>
          <p:cNvSpPr txBox="1"/>
          <p:nvPr/>
        </p:nvSpPr>
        <p:spPr>
          <a:xfrm>
            <a:off x="4946573" y="2258457"/>
            <a:ext cx="550843" cy="47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3" name="Google Shape;1633;p19"/>
          <p:cNvSpPr txBox="1"/>
          <p:nvPr/>
        </p:nvSpPr>
        <p:spPr>
          <a:xfrm>
            <a:off x="5431316" y="2831335"/>
            <a:ext cx="649995" cy="45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05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34" name="Google Shape;1634;p19"/>
          <p:cNvSpPr txBox="1"/>
          <p:nvPr/>
        </p:nvSpPr>
        <p:spPr>
          <a:xfrm>
            <a:off x="5376231" y="3679633"/>
            <a:ext cx="585244" cy="47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06</a:t>
            </a:r>
            <a:endParaRPr sz="21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79" name="Прямая соединительная линия 78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64405" y="1372243"/>
            <a:ext cx="853807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2800" b="1" i="1" dirty="0" err="1" smtClean="0"/>
              <a:t>Jamoadagi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psixologik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muhitni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deyarli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doimo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sog‘lom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va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ko‘tarinki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kayfiyatda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ushlab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turish</a:t>
            </a:r>
            <a:r>
              <a:rPr lang="en-US" sz="2800" b="1" dirty="0" smtClean="0"/>
              <a:t> 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kayfiyat</a:t>
            </a:r>
            <a:r>
              <a:rPr lang="en-US" sz="2800" dirty="0" smtClean="0"/>
              <a:t> </a:t>
            </a:r>
            <a:r>
              <a:rPr lang="en-US" sz="2800" dirty="0" err="1" smtClean="0"/>
              <a:t>hukm</a:t>
            </a:r>
            <a:r>
              <a:rPr lang="en-US" sz="2800" dirty="0" smtClean="0"/>
              <a:t> </a:t>
            </a:r>
            <a:r>
              <a:rPr lang="en-US" sz="2800" dirty="0" err="1" smtClean="0"/>
              <a:t>surgan</a:t>
            </a:r>
            <a:r>
              <a:rPr lang="en-US" sz="2800" dirty="0" smtClean="0"/>
              <a:t> </a:t>
            </a:r>
            <a:r>
              <a:rPr lang="en-US" sz="2800" dirty="0" err="1" smtClean="0"/>
              <a:t>muassasada</a:t>
            </a:r>
            <a:r>
              <a:rPr lang="en-US" sz="2800" dirty="0" smtClean="0"/>
              <a:t> </a:t>
            </a:r>
            <a:r>
              <a:rPr lang="en-US" sz="2800" dirty="0" err="1" smtClean="0"/>
              <a:t>xodimlar</a:t>
            </a:r>
            <a:r>
              <a:rPr lang="en-US" sz="2800" dirty="0" smtClean="0"/>
              <a:t> </a:t>
            </a:r>
            <a:r>
              <a:rPr lang="en-US" sz="2800" dirty="0" err="1" smtClean="0"/>
              <a:t>samarali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ishlashadi</a:t>
            </a:r>
            <a:r>
              <a:rPr lang="en-US" sz="2800" dirty="0" smtClean="0"/>
              <a:t>,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unumi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, </a:t>
            </a:r>
            <a:r>
              <a:rPr lang="en-US" sz="2800" dirty="0" err="1" smtClean="0"/>
              <a:t>xodimlar</a:t>
            </a:r>
            <a:r>
              <a:rPr lang="en-US" sz="2800" dirty="0" smtClean="0"/>
              <a:t> </a:t>
            </a:r>
            <a:r>
              <a:rPr lang="en-US" sz="2800" dirty="0" err="1" smtClean="0"/>
              <a:t>jamoani</a:t>
            </a:r>
            <a:r>
              <a:rPr lang="en-US" sz="2800" dirty="0" smtClean="0"/>
              <a:t> </a:t>
            </a:r>
            <a:r>
              <a:rPr lang="en-US" sz="2800" dirty="0" err="1" smtClean="0"/>
              <a:t>xuddi</a:t>
            </a:r>
            <a:r>
              <a:rPr lang="en-US" sz="2800" dirty="0" smtClean="0"/>
              <a:t> </a:t>
            </a:r>
            <a:r>
              <a:rPr lang="en-US" sz="2800" dirty="0" err="1" smtClean="0"/>
              <a:t>o‘z</a:t>
            </a:r>
            <a:r>
              <a:rPr lang="en-US" sz="2800" dirty="0" smtClean="0"/>
              <a:t> </a:t>
            </a:r>
            <a:r>
              <a:rPr lang="en-US" sz="2800" dirty="0" err="1" smtClean="0"/>
              <a:t>oilasiday</a:t>
            </a:r>
            <a:r>
              <a:rPr lang="en-US" sz="2800" dirty="0" smtClean="0"/>
              <a:t>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natijada</a:t>
            </a:r>
            <a:r>
              <a:rPr lang="en-US" sz="2800" dirty="0" smtClean="0"/>
              <a:t> </a:t>
            </a:r>
            <a:r>
              <a:rPr lang="en-US" sz="2800" dirty="0" err="1" smtClean="0"/>
              <a:t>rahbariyatning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kuchi</a:t>
            </a:r>
            <a:r>
              <a:rPr lang="en-US" sz="2800" dirty="0" smtClean="0"/>
              <a:t>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obro‘si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84723" y="1436100"/>
            <a:ext cx="571775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Pedagogik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jamoada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ahillikni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hamjihatlikni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ta’minlovchi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omillar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3635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Jamoa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kayfiyatini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barqarorlashtiruvchi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manbalardan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jamoa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ichida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keladigan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psixologik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bo‘lgan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e’tibordir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R="0" lvl="0" indent="3635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Keyingi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sifatida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esa,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jamoa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ahilligini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ta’kidlab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o‘tish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0613" y="2071171"/>
            <a:ext cx="2694672" cy="1795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9806" y="2445744"/>
            <a:ext cx="6683765" cy="1894901"/>
          </a:xfrm>
        </p:spPr>
        <p:txBody>
          <a:bodyPr>
            <a:noAutofit/>
          </a:bodyPr>
          <a:lstStyle/>
          <a:p>
            <a:pPr algn="ctr"/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E’tiboringiz uchun</a:t>
            </a:r>
            <a:b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mat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7490017D-22E9-451C-BB74-89687DB4A912}"/>
              </a:ext>
            </a:extLst>
          </p:cNvPr>
          <p:cNvCxnSpPr/>
          <p:nvPr/>
        </p:nvCxnSpPr>
        <p:spPr>
          <a:xfrm>
            <a:off x="0" y="885014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822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f33442c3b996ebbf21a43c9156ab2a360bb516f"/>
</p:tagLst>
</file>

<file path=ppt/theme/theme1.xml><?xml version="1.0" encoding="utf-8"?>
<a:theme xmlns:a="http://schemas.openxmlformats.org/drawingml/2006/main" name="Technology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1723</TotalTime>
  <Words>634</Words>
  <Application>Microsoft Office PowerPoint</Application>
  <PresentationFormat>Экран (16:9)</PresentationFormat>
  <Paragraphs>107</Paragraphs>
  <Slides>31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3" baseType="lpstr">
      <vt:lpstr>Times New Roman</vt:lpstr>
      <vt:lpstr>Fira Sans</vt:lpstr>
      <vt:lpstr>Fira Sans Medium</vt:lpstr>
      <vt:lpstr>HelveticaNeueCyr</vt:lpstr>
      <vt:lpstr>Arimo</vt:lpstr>
      <vt:lpstr>Fira Sans SemiBold</vt:lpstr>
      <vt:lpstr>Fira Sans Extra Condensed</vt:lpstr>
      <vt:lpstr>DIN Pro</vt:lpstr>
      <vt:lpstr>Wingdings</vt:lpstr>
      <vt:lpstr>Arial</vt:lpstr>
      <vt:lpstr>Syne Bold</vt:lpstr>
      <vt:lpstr>Technology Infographics by Slidesgo</vt:lpstr>
      <vt:lpstr>Презентация PowerPoint</vt:lpstr>
      <vt:lpstr>Презентация PowerPoint</vt:lpstr>
      <vt:lpstr>Презентация PowerPoint</vt:lpstr>
      <vt:lpstr>Презентация PowerPoint</vt:lpstr>
      <vt:lpstr>Sog'lom Muhit Tushunchasi va Xususiyatlari </vt:lpstr>
      <vt:lpstr>Ijobiy Mehnat Muhitini Shakllantirish Yo'llari </vt:lpstr>
      <vt:lpstr>Sog'lom Muhitning Asosiy Belgilari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To'lqin Oqnazarov</dc:creator>
  <cp:lastModifiedBy>Admin</cp:lastModifiedBy>
  <cp:revision>108</cp:revision>
  <cp:lastPrinted>2021-05-28T10:28:10Z</cp:lastPrinted>
  <dcterms:modified xsi:type="dcterms:W3CDTF">2024-12-16T05:03:26Z</dcterms:modified>
</cp:coreProperties>
</file>