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77"/>
  </p:notesMasterIdLst>
  <p:sldIdLst>
    <p:sldId id="256" r:id="rId2"/>
    <p:sldId id="300" r:id="rId3"/>
    <p:sldId id="301" r:id="rId4"/>
    <p:sldId id="266" r:id="rId5"/>
    <p:sldId id="341" r:id="rId6"/>
    <p:sldId id="342" r:id="rId7"/>
    <p:sldId id="325" r:id="rId8"/>
    <p:sldId id="326" r:id="rId9"/>
    <p:sldId id="327" r:id="rId10"/>
    <p:sldId id="328" r:id="rId11"/>
    <p:sldId id="329" r:id="rId12"/>
    <p:sldId id="330" r:id="rId13"/>
    <p:sldId id="331" r:id="rId14"/>
    <p:sldId id="332" r:id="rId15"/>
    <p:sldId id="333" r:id="rId16"/>
    <p:sldId id="334" r:id="rId17"/>
    <p:sldId id="335" r:id="rId18"/>
    <p:sldId id="257" r:id="rId19"/>
    <p:sldId id="258" r:id="rId20"/>
    <p:sldId id="259" r:id="rId21"/>
    <p:sldId id="260" r:id="rId22"/>
    <p:sldId id="261" r:id="rId23"/>
    <p:sldId id="262" r:id="rId24"/>
    <p:sldId id="265" r:id="rId25"/>
    <p:sldId id="315" r:id="rId26"/>
    <p:sldId id="316" r:id="rId27"/>
    <p:sldId id="317" r:id="rId28"/>
    <p:sldId id="318" r:id="rId29"/>
    <p:sldId id="319" r:id="rId30"/>
    <p:sldId id="320" r:id="rId31"/>
    <p:sldId id="321" r:id="rId32"/>
    <p:sldId id="336" r:id="rId33"/>
    <p:sldId id="337" r:id="rId34"/>
    <p:sldId id="338" r:id="rId35"/>
    <p:sldId id="339" r:id="rId36"/>
    <p:sldId id="340" r:id="rId37"/>
    <p:sldId id="322" r:id="rId38"/>
    <p:sldId id="323" r:id="rId39"/>
    <p:sldId id="324" r:id="rId40"/>
    <p:sldId id="302" r:id="rId41"/>
    <p:sldId id="303" r:id="rId42"/>
    <p:sldId id="304" r:id="rId43"/>
    <p:sldId id="305" r:id="rId44"/>
    <p:sldId id="306" r:id="rId45"/>
    <p:sldId id="307" r:id="rId46"/>
    <p:sldId id="308" r:id="rId47"/>
    <p:sldId id="309" r:id="rId48"/>
    <p:sldId id="310" r:id="rId49"/>
    <p:sldId id="311" r:id="rId50"/>
    <p:sldId id="312" r:id="rId51"/>
    <p:sldId id="313" r:id="rId52"/>
    <p:sldId id="314" r:id="rId53"/>
    <p:sldId id="277" r:id="rId54"/>
    <p:sldId id="278" r:id="rId55"/>
    <p:sldId id="279" r:id="rId56"/>
    <p:sldId id="280" r:id="rId57"/>
    <p:sldId id="281" r:id="rId58"/>
    <p:sldId id="282" r:id="rId59"/>
    <p:sldId id="283" r:id="rId60"/>
    <p:sldId id="284" r:id="rId61"/>
    <p:sldId id="285" r:id="rId62"/>
    <p:sldId id="286" r:id="rId63"/>
    <p:sldId id="287" r:id="rId64"/>
    <p:sldId id="299" r:id="rId65"/>
    <p:sldId id="289" r:id="rId66"/>
    <p:sldId id="290" r:id="rId67"/>
    <p:sldId id="291" r:id="rId68"/>
    <p:sldId id="292" r:id="rId69"/>
    <p:sldId id="293" r:id="rId70"/>
    <p:sldId id="294" r:id="rId71"/>
    <p:sldId id="295" r:id="rId72"/>
    <p:sldId id="296" r:id="rId73"/>
    <p:sldId id="297" r:id="rId74"/>
    <p:sldId id="298" r:id="rId75"/>
    <p:sldId id="264" r:id="rId76"/>
  </p:sldIdLst>
  <p:sldSz cx="14630400" cy="8229600"/>
  <p:notesSz cx="8229600" cy="14630400"/>
  <p:embeddedFontLst>
    <p:embeddedFont>
      <p:font typeface="Crimson Pro Semi Bold" panose="020B0604020202020204" charset="0"/>
      <p:regular r:id="rId78"/>
    </p:embeddedFont>
    <p:embeddedFont>
      <p:font typeface="Wingdings 3" panose="05040102010807070707" pitchFamily="18" charset="2"/>
      <p:regular r:id="rId79"/>
    </p:embeddedFont>
    <p:embeddedFont>
      <p:font typeface="Heebo" panose="020B0604020202020204" charset="-79"/>
      <p:regular r:id="rId80"/>
    </p:embeddedFont>
    <p:embeddedFont>
      <p:font typeface="Calibri" panose="020F0502020204030204" pitchFamily="34" charset="0"/>
      <p:regular r:id="rId81"/>
      <p:bold r:id="rId82"/>
      <p:italic r:id="rId83"/>
      <p:boldItalic r:id="rId84"/>
    </p:embeddedFont>
    <p:embeddedFont>
      <p:font typeface="Calibri Light" panose="020F0302020204030204" pitchFamily="34" charset="0"/>
      <p:regular r:id="rId85"/>
      <p:italic r:id="rId86"/>
    </p:embeddedFont>
    <p:embeddedFont>
      <p:font typeface="Arial Black" panose="020B0A04020102020204" pitchFamily="34" charset="0"/>
      <p:bold r:id="rId87"/>
    </p:embeddedFont>
  </p:embeddedFont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61" d="100"/>
          <a:sy n="61" d="100"/>
        </p:scale>
        <p:origin x="612"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font" Target="fonts/font7.fntdata"/><Relationship Id="rId89"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font" Target="fonts/font2.fntdata"/><Relationship Id="rId87" Type="http://schemas.openxmlformats.org/officeDocument/2006/relationships/font" Target="fonts/font10.fntdata"/><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font" Target="fonts/font5.fntdata"/><Relationship Id="rId90"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font" Target="fonts/font3.fntdata"/><Relationship Id="rId85" Type="http://schemas.openxmlformats.org/officeDocument/2006/relationships/font" Target="fonts/font8.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font" Target="fonts/font6.fntdata"/><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font" Target="fonts/font1.fntdata"/><Relationship Id="rId81" Type="http://schemas.openxmlformats.org/officeDocument/2006/relationships/font" Target="fonts/font4.fntdata"/><Relationship Id="rId86"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A09CCE1-529A-4FB7-BE5B-D86D400F0B4C}"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9E78F884-3014-4F35-906A-84EC1DE058C6}">
      <dgm:prSet phldrT="[Текст]" custT="1">
        <dgm:style>
          <a:lnRef idx="1">
            <a:schemeClr val="accent3"/>
          </a:lnRef>
          <a:fillRef idx="2">
            <a:schemeClr val="accent3"/>
          </a:fillRef>
          <a:effectRef idx="1">
            <a:schemeClr val="accent3"/>
          </a:effectRef>
          <a:fontRef idx="minor">
            <a:schemeClr val="dk1"/>
          </a:fontRef>
        </dgm:style>
      </dgm:prSet>
      <dgm:spPr/>
      <dgm:t>
        <a:bodyPr/>
        <a:lstStyle/>
        <a:p>
          <a:pPr marL="0" marR="0" indent="0" algn="just" defTabSz="914400" eaLnBrk="1" fontAlgn="auto" latinLnBrk="0" hangingPunct="1">
            <a:lnSpc>
              <a:spcPct val="100000"/>
            </a:lnSpc>
            <a:spcBef>
              <a:spcPts val="0"/>
            </a:spcBef>
            <a:spcAft>
              <a:spcPts val="0"/>
            </a:spcAft>
            <a:buClrTx/>
            <a:buSzTx/>
            <a:buFontTx/>
            <a:buNone/>
            <a:tabLst/>
            <a:defRPr/>
          </a:pPr>
          <a:r>
            <a:rPr lang="en-US" sz="2000" dirty="0" smtClean="0">
              <a:solidFill>
                <a:schemeClr val="tx1"/>
              </a:solidFill>
              <a:latin typeface="Times New Roman" panose="02020603050405020304" pitchFamily="18" charset="0"/>
              <a:cs typeface="Times New Roman" panose="02020603050405020304" pitchFamily="18" charset="0"/>
            </a:rPr>
            <a:t>ERAZMUS – </a:t>
          </a:r>
          <a:r>
            <a:rPr lang="en-US" sz="2000" dirty="0" err="1" smtClean="0">
              <a:solidFill>
                <a:schemeClr val="tx1"/>
              </a:solidFill>
              <a:latin typeface="Times New Roman" panose="02020603050405020304" pitchFamily="18" charset="0"/>
              <a:cs typeface="Times New Roman" panose="02020603050405020304" pitchFamily="18" charset="0"/>
            </a:rPr>
            <a:t>maqsad</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Yevropa</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Ittifoqiga</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a’zo</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davlatlar</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talabalarini</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mobilligini</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taminlash</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masalan</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dastur</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doirasida</a:t>
          </a:r>
          <a:r>
            <a:rPr lang="en-US" sz="2000" dirty="0" smtClean="0">
              <a:solidFill>
                <a:schemeClr val="tx1"/>
              </a:solidFill>
              <a:latin typeface="Times New Roman" panose="02020603050405020304" pitchFamily="18" charset="0"/>
              <a:cs typeface="Times New Roman" panose="02020603050405020304" pitchFamily="18" charset="0"/>
            </a:rPr>
            <a:t> 10% </a:t>
          </a:r>
          <a:r>
            <a:rPr lang="en-US" sz="2000" dirty="0" err="1" smtClean="0">
              <a:solidFill>
                <a:schemeClr val="tx1"/>
              </a:solidFill>
              <a:latin typeface="Times New Roman" panose="02020603050405020304" pitchFamily="18" charset="0"/>
              <a:cs typeface="Times New Roman" panose="02020603050405020304" pitchFamily="18" charset="0"/>
            </a:rPr>
            <a:t>talabalar</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Yevropa</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mamlakatlaridagi</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boshqa</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oliy</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ta’lim</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muasssalarda</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o’qishga</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borishlari</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kerak</a:t>
          </a:r>
          <a:r>
            <a:rPr lang="en-US" sz="2000" dirty="0" smtClean="0">
              <a:solidFill>
                <a:schemeClr val="tx1"/>
              </a:solidFill>
              <a:latin typeface="Times New Roman" panose="02020603050405020304" pitchFamily="18" charset="0"/>
              <a:cs typeface="Times New Roman" panose="02020603050405020304" pitchFamily="18" charset="0"/>
            </a:rPr>
            <a:t>). </a:t>
          </a:r>
          <a:endParaRPr lang="ru-RU" sz="2000" dirty="0" smtClean="0">
            <a:solidFill>
              <a:schemeClr val="tx1"/>
            </a:solidFill>
            <a:latin typeface="Times New Roman" panose="02020603050405020304" pitchFamily="18" charset="0"/>
            <a:cs typeface="Times New Roman" panose="02020603050405020304" pitchFamily="18" charset="0"/>
          </a:endParaRPr>
        </a:p>
      </dgm:t>
    </dgm:pt>
    <dgm:pt modelId="{8B5E65F1-3295-49EF-A3B1-1556F31EF1B6}" type="parTrans" cxnId="{7C4AE57C-21BF-4A83-AE15-A3BA2146345B}">
      <dgm:prSet/>
      <dgm:spPr/>
      <dgm:t>
        <a:bodyPr/>
        <a:lstStyle/>
        <a:p>
          <a:endParaRPr lang="ru-RU"/>
        </a:p>
      </dgm:t>
    </dgm:pt>
    <dgm:pt modelId="{775081D5-A4CF-427A-B066-FA3575EB8E3A}" type="sibTrans" cxnId="{7C4AE57C-21BF-4A83-AE15-A3BA2146345B}">
      <dgm:prSet/>
      <dgm:spPr/>
      <dgm:t>
        <a:bodyPr/>
        <a:lstStyle/>
        <a:p>
          <a:endParaRPr lang="ru-RU"/>
        </a:p>
      </dgm:t>
    </dgm:pt>
    <dgm:pt modelId="{FA7EB673-7D60-436F-ABDC-946FCF39F155}">
      <dgm:prSet phldrT="[Текст]" custT="1">
        <dgm:style>
          <a:lnRef idx="1">
            <a:schemeClr val="accent2"/>
          </a:lnRef>
          <a:fillRef idx="2">
            <a:schemeClr val="accent2"/>
          </a:fillRef>
          <a:effectRef idx="1">
            <a:schemeClr val="accent2"/>
          </a:effectRef>
          <a:fontRef idx="minor">
            <a:schemeClr val="dk1"/>
          </a:fontRef>
        </dgm:style>
      </dgm:prSet>
      <dgm:spPr/>
      <dgm:t>
        <a:bodyPr/>
        <a:lstStyle/>
        <a:p>
          <a:r>
            <a:rPr lang="en-US" sz="2800" b="1" dirty="0" smtClean="0"/>
            <a:t>LINGVA </a:t>
          </a:r>
          <a:r>
            <a:rPr lang="en-US" sz="2800" dirty="0" smtClean="0"/>
            <a:t>— </a:t>
          </a:r>
          <a:r>
            <a:rPr lang="en-US" sz="2800" dirty="0" err="1" smtClean="0"/>
            <a:t>bu</a:t>
          </a:r>
          <a:r>
            <a:rPr lang="en-US" sz="2800" dirty="0" smtClean="0"/>
            <a:t> </a:t>
          </a:r>
          <a:r>
            <a:rPr lang="en-US" sz="2800" dirty="0" err="1" smtClean="0"/>
            <a:t>dastur</a:t>
          </a:r>
          <a:r>
            <a:rPr lang="en-US" sz="2800" dirty="0" smtClean="0"/>
            <a:t> </a:t>
          </a:r>
          <a:r>
            <a:rPr lang="en-US" sz="2800" dirty="0" err="1" smtClean="0"/>
            <a:t>kichik</a:t>
          </a:r>
          <a:r>
            <a:rPr lang="en-US" sz="2800" dirty="0" smtClean="0"/>
            <a:t> </a:t>
          </a:r>
          <a:r>
            <a:rPr lang="en-US" sz="2800" dirty="0" err="1" smtClean="0"/>
            <a:t>sinflardan</a:t>
          </a:r>
          <a:r>
            <a:rPr lang="en-US" sz="2800" dirty="0" smtClean="0"/>
            <a:t> </a:t>
          </a:r>
          <a:r>
            <a:rPr lang="en-US" sz="2800" dirty="0" err="1" smtClean="0"/>
            <a:t>boshlab</a:t>
          </a:r>
          <a:r>
            <a:rPr lang="en-US" sz="2800" dirty="0" smtClean="0"/>
            <a:t> </a:t>
          </a:r>
          <a:r>
            <a:rPr lang="en-US" sz="2800" dirty="0" err="1" smtClean="0"/>
            <a:t>chet</a:t>
          </a:r>
          <a:r>
            <a:rPr lang="en-US" sz="2800" dirty="0" smtClean="0"/>
            <a:t> </a:t>
          </a:r>
          <a:r>
            <a:rPr lang="en-US" sz="2800" dirty="0" err="1" smtClean="0"/>
            <a:t>tillarni</a:t>
          </a:r>
          <a:r>
            <a:rPr lang="en-US" sz="2800" dirty="0" smtClean="0"/>
            <a:t> </a:t>
          </a:r>
          <a:r>
            <a:rPr lang="en-US" sz="2800" dirty="0" err="1" smtClean="0"/>
            <a:t>o’rganish</a:t>
          </a:r>
          <a:r>
            <a:rPr lang="en-US" sz="2800" dirty="0" smtClean="0"/>
            <a:t> </a:t>
          </a:r>
          <a:r>
            <a:rPr lang="en-US" sz="2800" dirty="0" err="1" smtClean="0"/>
            <a:t>samaradorligini</a:t>
          </a:r>
          <a:r>
            <a:rPr lang="en-US" sz="2800" dirty="0" smtClean="0"/>
            <a:t> </a:t>
          </a:r>
          <a:r>
            <a:rPr lang="en-US" sz="2800" dirty="0" err="1" smtClean="0"/>
            <a:t>oshirishga</a:t>
          </a:r>
          <a:r>
            <a:rPr lang="en-US" sz="2800" dirty="0" smtClean="0"/>
            <a:t> </a:t>
          </a:r>
          <a:r>
            <a:rPr lang="en-US" sz="2800" dirty="0" err="1" smtClean="0"/>
            <a:t>mo’ljallangan</a:t>
          </a:r>
          <a:r>
            <a:rPr lang="en-US" sz="2800" dirty="0" smtClean="0"/>
            <a:t>.</a:t>
          </a:r>
          <a:endParaRPr lang="ru-RU" sz="2800" dirty="0"/>
        </a:p>
      </dgm:t>
    </dgm:pt>
    <dgm:pt modelId="{9B191799-45F5-400C-A21E-B8A4044C6A4F}" type="parTrans" cxnId="{17F47F92-4532-491E-ADA5-3FB0952B8B9E}">
      <dgm:prSet/>
      <dgm:spPr/>
      <dgm:t>
        <a:bodyPr/>
        <a:lstStyle/>
        <a:p>
          <a:endParaRPr lang="ru-RU"/>
        </a:p>
      </dgm:t>
    </dgm:pt>
    <dgm:pt modelId="{B65104F4-EB90-459B-9937-272DB1EED2E5}" type="sibTrans" cxnId="{17F47F92-4532-491E-ADA5-3FB0952B8B9E}">
      <dgm:prSet/>
      <dgm:spPr/>
      <dgm:t>
        <a:bodyPr/>
        <a:lstStyle/>
        <a:p>
          <a:endParaRPr lang="ru-RU"/>
        </a:p>
      </dgm:t>
    </dgm:pt>
    <dgm:pt modelId="{0BA1853D-DFFF-4F91-A04A-DBC092D231F7}">
      <dgm:prSet phldrT="[Текст]" custT="1">
        <dgm:style>
          <a:lnRef idx="2">
            <a:schemeClr val="accent3"/>
          </a:lnRef>
          <a:fillRef idx="1">
            <a:schemeClr val="lt1"/>
          </a:fillRef>
          <a:effectRef idx="0">
            <a:schemeClr val="accent3"/>
          </a:effectRef>
          <a:fontRef idx="minor">
            <a:schemeClr val="dk1"/>
          </a:fontRef>
        </dgm:style>
      </dgm:prSet>
      <dgm:spPr/>
      <dgm:t>
        <a:bodyPr/>
        <a:lstStyle/>
        <a:p>
          <a:r>
            <a:rPr lang="en-US" sz="2800" b="1" dirty="0" smtClean="0"/>
            <a:t>EVRIKA </a:t>
          </a:r>
          <a:r>
            <a:rPr lang="en-US" sz="2800" dirty="0" smtClean="0"/>
            <a:t>– </a:t>
          </a:r>
          <a:r>
            <a:rPr lang="en-US" sz="2800" dirty="0" err="1" smtClean="0"/>
            <a:t>ushbu</a:t>
          </a:r>
          <a:r>
            <a:rPr lang="en-US" sz="2800" dirty="0" smtClean="0"/>
            <a:t> </a:t>
          </a:r>
          <a:r>
            <a:rPr lang="en-US" sz="2800" dirty="0" err="1" smtClean="0"/>
            <a:t>loyihaning</a:t>
          </a:r>
          <a:r>
            <a:rPr lang="en-US" sz="2800" dirty="0" smtClean="0"/>
            <a:t> </a:t>
          </a:r>
          <a:r>
            <a:rPr lang="en-US" sz="2800" dirty="0" err="1" smtClean="0"/>
            <a:t>maqsadi</a:t>
          </a:r>
          <a:r>
            <a:rPr lang="en-US" sz="2800" dirty="0" smtClean="0"/>
            <a:t> </a:t>
          </a:r>
          <a:r>
            <a:rPr lang="en-US" sz="2800" dirty="0" err="1" smtClean="0"/>
            <a:t>Sharqiy</a:t>
          </a:r>
          <a:r>
            <a:rPr lang="en-US" sz="2800" dirty="0" smtClean="0"/>
            <a:t> </a:t>
          </a:r>
          <a:r>
            <a:rPr lang="en-US" sz="2800" dirty="0" err="1" smtClean="0"/>
            <a:t>Yevropa</a:t>
          </a:r>
          <a:r>
            <a:rPr lang="en-US" sz="2800" dirty="0" smtClean="0"/>
            <a:t> </a:t>
          </a:r>
          <a:r>
            <a:rPr lang="en-US" sz="2800" dirty="0" err="1" smtClean="0"/>
            <a:t>davlatlari</a:t>
          </a:r>
          <a:r>
            <a:rPr lang="en-US" sz="2800" dirty="0" smtClean="0"/>
            <a:t> </a:t>
          </a:r>
          <a:r>
            <a:rPr lang="en-US" sz="2800" dirty="0" err="1" smtClean="0"/>
            <a:t>bilan</a:t>
          </a:r>
          <a:r>
            <a:rPr lang="en-US" sz="2800" dirty="0" smtClean="0"/>
            <a:t> </a:t>
          </a:r>
          <a:r>
            <a:rPr lang="en-US" sz="2800" dirty="0" err="1" smtClean="0"/>
            <a:t>amalga</a:t>
          </a:r>
          <a:r>
            <a:rPr lang="en-US" sz="2800" dirty="0" smtClean="0"/>
            <a:t> </a:t>
          </a:r>
          <a:r>
            <a:rPr lang="en-US" sz="2800" dirty="0" err="1" smtClean="0"/>
            <a:t>oshirilayotgan</a:t>
          </a:r>
          <a:r>
            <a:rPr lang="en-US" sz="2800" dirty="0" smtClean="0"/>
            <a:t> </a:t>
          </a:r>
          <a:r>
            <a:rPr lang="en-US" sz="2800" dirty="0" err="1" smtClean="0"/>
            <a:t>tadqiqotlarni</a:t>
          </a:r>
          <a:r>
            <a:rPr lang="en-US" sz="2800" dirty="0" smtClean="0"/>
            <a:t> </a:t>
          </a:r>
          <a:r>
            <a:rPr lang="en-US" sz="2800" dirty="0" err="1" smtClean="0"/>
            <a:t>uyg’unlashtirish</a:t>
          </a:r>
          <a:r>
            <a:rPr lang="en-US" sz="2800" dirty="0" smtClean="0"/>
            <a:t>. </a:t>
          </a:r>
          <a:endParaRPr lang="ru-RU" sz="2800" dirty="0">
            <a:latin typeface="Times New Roman" panose="02020603050405020304" pitchFamily="18" charset="0"/>
            <a:cs typeface="Times New Roman" panose="02020603050405020304" pitchFamily="18" charset="0"/>
          </a:endParaRPr>
        </a:p>
      </dgm:t>
    </dgm:pt>
    <dgm:pt modelId="{4E565B4C-28DD-4B59-9C66-EA472D42310C}" type="parTrans" cxnId="{610120B3-7D80-4201-82A1-27070F86816C}">
      <dgm:prSet/>
      <dgm:spPr/>
      <dgm:t>
        <a:bodyPr/>
        <a:lstStyle/>
        <a:p>
          <a:endParaRPr lang="ru-RU"/>
        </a:p>
      </dgm:t>
    </dgm:pt>
    <dgm:pt modelId="{ADE535FE-DB43-40C4-A547-0A7E6D0F4D98}" type="sibTrans" cxnId="{610120B3-7D80-4201-82A1-27070F86816C}">
      <dgm:prSet/>
      <dgm:spPr/>
      <dgm:t>
        <a:bodyPr/>
        <a:lstStyle/>
        <a:p>
          <a:endParaRPr lang="ru-RU"/>
        </a:p>
      </dgm:t>
    </dgm:pt>
    <dgm:pt modelId="{381A119E-50E7-4A98-A02C-0D13897EBF82}" type="pres">
      <dgm:prSet presAssocID="{DA09CCE1-529A-4FB7-BE5B-D86D400F0B4C}" presName="linear" presStyleCnt="0">
        <dgm:presLayoutVars>
          <dgm:dir/>
          <dgm:animLvl val="lvl"/>
          <dgm:resizeHandles val="exact"/>
        </dgm:presLayoutVars>
      </dgm:prSet>
      <dgm:spPr/>
      <dgm:t>
        <a:bodyPr/>
        <a:lstStyle/>
        <a:p>
          <a:endParaRPr lang="ru-RU"/>
        </a:p>
      </dgm:t>
    </dgm:pt>
    <dgm:pt modelId="{155428AA-6613-4DE9-A3A4-997CF165E527}" type="pres">
      <dgm:prSet presAssocID="{9E78F884-3014-4F35-906A-84EC1DE058C6}" presName="parentLin" presStyleCnt="0"/>
      <dgm:spPr/>
    </dgm:pt>
    <dgm:pt modelId="{CDF80920-BCB0-4CC6-B135-FE78F2F41911}" type="pres">
      <dgm:prSet presAssocID="{9E78F884-3014-4F35-906A-84EC1DE058C6}" presName="parentLeftMargin" presStyleLbl="node1" presStyleIdx="0" presStyleCnt="3"/>
      <dgm:spPr/>
      <dgm:t>
        <a:bodyPr/>
        <a:lstStyle/>
        <a:p>
          <a:endParaRPr lang="ru-RU"/>
        </a:p>
      </dgm:t>
    </dgm:pt>
    <dgm:pt modelId="{775EE3E2-DAA6-43E0-9589-8F1E2424AA81}" type="pres">
      <dgm:prSet presAssocID="{9E78F884-3014-4F35-906A-84EC1DE058C6}" presName="parentText" presStyleLbl="node1" presStyleIdx="0" presStyleCnt="3" custScaleX="126307">
        <dgm:presLayoutVars>
          <dgm:chMax val="0"/>
          <dgm:bulletEnabled val="1"/>
        </dgm:presLayoutVars>
      </dgm:prSet>
      <dgm:spPr/>
      <dgm:t>
        <a:bodyPr/>
        <a:lstStyle/>
        <a:p>
          <a:endParaRPr lang="ru-RU"/>
        </a:p>
      </dgm:t>
    </dgm:pt>
    <dgm:pt modelId="{E34667F2-4457-44DE-B57D-5DA16034464F}" type="pres">
      <dgm:prSet presAssocID="{9E78F884-3014-4F35-906A-84EC1DE058C6}" presName="negativeSpace" presStyleCnt="0"/>
      <dgm:spPr/>
    </dgm:pt>
    <dgm:pt modelId="{84A235CB-1CA3-41AA-B6DC-AAD490139DA9}" type="pres">
      <dgm:prSet presAssocID="{9E78F884-3014-4F35-906A-84EC1DE058C6}" presName="childText" presStyleLbl="conFgAcc1" presStyleIdx="0" presStyleCnt="3">
        <dgm:presLayoutVars>
          <dgm:bulletEnabled val="1"/>
        </dgm:presLayoutVars>
      </dgm:prSet>
      <dgm:spPr/>
    </dgm:pt>
    <dgm:pt modelId="{FE0FFCD0-4737-4A63-838F-29EC77B7BC79}" type="pres">
      <dgm:prSet presAssocID="{775081D5-A4CF-427A-B066-FA3575EB8E3A}" presName="spaceBetweenRectangles" presStyleCnt="0"/>
      <dgm:spPr/>
    </dgm:pt>
    <dgm:pt modelId="{B3C58CF3-E9C9-40D8-980A-4E0CD920450B}" type="pres">
      <dgm:prSet presAssocID="{FA7EB673-7D60-436F-ABDC-946FCF39F155}" presName="parentLin" presStyleCnt="0"/>
      <dgm:spPr/>
    </dgm:pt>
    <dgm:pt modelId="{C85D4EA6-DCA5-4605-AF78-272859CC6DD9}" type="pres">
      <dgm:prSet presAssocID="{FA7EB673-7D60-436F-ABDC-946FCF39F155}" presName="parentLeftMargin" presStyleLbl="node1" presStyleIdx="0" presStyleCnt="3"/>
      <dgm:spPr/>
      <dgm:t>
        <a:bodyPr/>
        <a:lstStyle/>
        <a:p>
          <a:endParaRPr lang="ru-RU"/>
        </a:p>
      </dgm:t>
    </dgm:pt>
    <dgm:pt modelId="{4D52BD04-7683-4D05-BDF4-291363736176}" type="pres">
      <dgm:prSet presAssocID="{FA7EB673-7D60-436F-ABDC-946FCF39F155}" presName="parentText" presStyleLbl="node1" presStyleIdx="1" presStyleCnt="3" custScaleX="142857">
        <dgm:presLayoutVars>
          <dgm:chMax val="0"/>
          <dgm:bulletEnabled val="1"/>
        </dgm:presLayoutVars>
      </dgm:prSet>
      <dgm:spPr/>
      <dgm:t>
        <a:bodyPr/>
        <a:lstStyle/>
        <a:p>
          <a:endParaRPr lang="ru-RU"/>
        </a:p>
      </dgm:t>
    </dgm:pt>
    <dgm:pt modelId="{50DA9D37-611D-4A43-9E6C-1B9338CAB61E}" type="pres">
      <dgm:prSet presAssocID="{FA7EB673-7D60-436F-ABDC-946FCF39F155}" presName="negativeSpace" presStyleCnt="0"/>
      <dgm:spPr/>
    </dgm:pt>
    <dgm:pt modelId="{04292BC4-DCEF-4ED7-A29D-61194D19B389}" type="pres">
      <dgm:prSet presAssocID="{FA7EB673-7D60-436F-ABDC-946FCF39F155}" presName="childText" presStyleLbl="conFgAcc1" presStyleIdx="1" presStyleCnt="3">
        <dgm:presLayoutVars>
          <dgm:bulletEnabled val="1"/>
        </dgm:presLayoutVars>
      </dgm:prSet>
      <dgm:spPr/>
    </dgm:pt>
    <dgm:pt modelId="{325C21EF-B306-4E64-9357-BD06CC9AACB1}" type="pres">
      <dgm:prSet presAssocID="{B65104F4-EB90-459B-9937-272DB1EED2E5}" presName="spaceBetweenRectangles" presStyleCnt="0"/>
      <dgm:spPr/>
    </dgm:pt>
    <dgm:pt modelId="{46D63EA9-318B-4146-B4CE-6F73B50E7E40}" type="pres">
      <dgm:prSet presAssocID="{0BA1853D-DFFF-4F91-A04A-DBC092D231F7}" presName="parentLin" presStyleCnt="0"/>
      <dgm:spPr/>
    </dgm:pt>
    <dgm:pt modelId="{E93281E5-961D-417F-8E6B-E79AD1CB1DFE}" type="pres">
      <dgm:prSet presAssocID="{0BA1853D-DFFF-4F91-A04A-DBC092D231F7}" presName="parentLeftMargin" presStyleLbl="node1" presStyleIdx="1" presStyleCnt="3"/>
      <dgm:spPr/>
      <dgm:t>
        <a:bodyPr/>
        <a:lstStyle/>
        <a:p>
          <a:endParaRPr lang="ru-RU"/>
        </a:p>
      </dgm:t>
    </dgm:pt>
    <dgm:pt modelId="{04786D7C-CDA1-44E5-A060-D7C62887D560}" type="pres">
      <dgm:prSet presAssocID="{0BA1853D-DFFF-4F91-A04A-DBC092D231F7}" presName="parentText" presStyleLbl="node1" presStyleIdx="2" presStyleCnt="3" custScaleX="142857">
        <dgm:presLayoutVars>
          <dgm:chMax val="0"/>
          <dgm:bulletEnabled val="1"/>
        </dgm:presLayoutVars>
      </dgm:prSet>
      <dgm:spPr/>
      <dgm:t>
        <a:bodyPr/>
        <a:lstStyle/>
        <a:p>
          <a:endParaRPr lang="ru-RU"/>
        </a:p>
      </dgm:t>
    </dgm:pt>
    <dgm:pt modelId="{21FAE0C2-11A4-43D1-8C09-18F7012FC38C}" type="pres">
      <dgm:prSet presAssocID="{0BA1853D-DFFF-4F91-A04A-DBC092D231F7}" presName="negativeSpace" presStyleCnt="0"/>
      <dgm:spPr/>
    </dgm:pt>
    <dgm:pt modelId="{320F1F43-A8A4-454C-8E82-BCEDF408F92A}" type="pres">
      <dgm:prSet presAssocID="{0BA1853D-DFFF-4F91-A04A-DBC092D231F7}" presName="childText" presStyleLbl="conFgAcc1" presStyleIdx="2" presStyleCnt="3">
        <dgm:presLayoutVars>
          <dgm:bulletEnabled val="1"/>
        </dgm:presLayoutVars>
      </dgm:prSet>
      <dgm:spPr/>
    </dgm:pt>
  </dgm:ptLst>
  <dgm:cxnLst>
    <dgm:cxn modelId="{1670679E-3B35-4D0E-A0D3-212E30D35A54}" type="presOf" srcId="{DA09CCE1-529A-4FB7-BE5B-D86D400F0B4C}" destId="{381A119E-50E7-4A98-A02C-0D13897EBF82}" srcOrd="0" destOrd="0" presId="urn:microsoft.com/office/officeart/2005/8/layout/list1"/>
    <dgm:cxn modelId="{610120B3-7D80-4201-82A1-27070F86816C}" srcId="{DA09CCE1-529A-4FB7-BE5B-D86D400F0B4C}" destId="{0BA1853D-DFFF-4F91-A04A-DBC092D231F7}" srcOrd="2" destOrd="0" parTransId="{4E565B4C-28DD-4B59-9C66-EA472D42310C}" sibTransId="{ADE535FE-DB43-40C4-A547-0A7E6D0F4D98}"/>
    <dgm:cxn modelId="{9CC521C0-E1A8-4DE3-976D-04028BFE03C1}" type="presOf" srcId="{FA7EB673-7D60-436F-ABDC-946FCF39F155}" destId="{4D52BD04-7683-4D05-BDF4-291363736176}" srcOrd="1" destOrd="0" presId="urn:microsoft.com/office/officeart/2005/8/layout/list1"/>
    <dgm:cxn modelId="{E44D8651-9935-4E3D-95D8-22CE977949AA}" type="presOf" srcId="{0BA1853D-DFFF-4F91-A04A-DBC092D231F7}" destId="{E93281E5-961D-417F-8E6B-E79AD1CB1DFE}" srcOrd="0" destOrd="0" presId="urn:microsoft.com/office/officeart/2005/8/layout/list1"/>
    <dgm:cxn modelId="{0C2453C2-368D-47E8-B30D-A1FD32C7C858}" type="presOf" srcId="{FA7EB673-7D60-436F-ABDC-946FCF39F155}" destId="{C85D4EA6-DCA5-4605-AF78-272859CC6DD9}" srcOrd="0" destOrd="0" presId="urn:microsoft.com/office/officeart/2005/8/layout/list1"/>
    <dgm:cxn modelId="{222F54C2-2525-47CA-B860-9F1D1DF9508F}" type="presOf" srcId="{9E78F884-3014-4F35-906A-84EC1DE058C6}" destId="{CDF80920-BCB0-4CC6-B135-FE78F2F41911}" srcOrd="0" destOrd="0" presId="urn:microsoft.com/office/officeart/2005/8/layout/list1"/>
    <dgm:cxn modelId="{17F47F92-4532-491E-ADA5-3FB0952B8B9E}" srcId="{DA09CCE1-529A-4FB7-BE5B-D86D400F0B4C}" destId="{FA7EB673-7D60-436F-ABDC-946FCF39F155}" srcOrd="1" destOrd="0" parTransId="{9B191799-45F5-400C-A21E-B8A4044C6A4F}" sibTransId="{B65104F4-EB90-459B-9937-272DB1EED2E5}"/>
    <dgm:cxn modelId="{A2B2646C-D655-4146-93AF-DA2E9CE5A92E}" type="presOf" srcId="{0BA1853D-DFFF-4F91-A04A-DBC092D231F7}" destId="{04786D7C-CDA1-44E5-A060-D7C62887D560}" srcOrd="1" destOrd="0" presId="urn:microsoft.com/office/officeart/2005/8/layout/list1"/>
    <dgm:cxn modelId="{7C4AE57C-21BF-4A83-AE15-A3BA2146345B}" srcId="{DA09CCE1-529A-4FB7-BE5B-D86D400F0B4C}" destId="{9E78F884-3014-4F35-906A-84EC1DE058C6}" srcOrd="0" destOrd="0" parTransId="{8B5E65F1-3295-49EF-A3B1-1556F31EF1B6}" sibTransId="{775081D5-A4CF-427A-B066-FA3575EB8E3A}"/>
    <dgm:cxn modelId="{33A844E2-2967-4100-B77A-EF96181B8982}" type="presOf" srcId="{9E78F884-3014-4F35-906A-84EC1DE058C6}" destId="{775EE3E2-DAA6-43E0-9589-8F1E2424AA81}" srcOrd="1" destOrd="0" presId="urn:microsoft.com/office/officeart/2005/8/layout/list1"/>
    <dgm:cxn modelId="{01262250-1DD1-41A9-B39E-812201F318DC}" type="presParOf" srcId="{381A119E-50E7-4A98-A02C-0D13897EBF82}" destId="{155428AA-6613-4DE9-A3A4-997CF165E527}" srcOrd="0" destOrd="0" presId="urn:microsoft.com/office/officeart/2005/8/layout/list1"/>
    <dgm:cxn modelId="{D08A2727-CFF3-4368-86AE-2231C17A2F49}" type="presParOf" srcId="{155428AA-6613-4DE9-A3A4-997CF165E527}" destId="{CDF80920-BCB0-4CC6-B135-FE78F2F41911}" srcOrd="0" destOrd="0" presId="urn:microsoft.com/office/officeart/2005/8/layout/list1"/>
    <dgm:cxn modelId="{A0072B27-DBBE-424F-BFC7-38BFFFDC62CD}" type="presParOf" srcId="{155428AA-6613-4DE9-A3A4-997CF165E527}" destId="{775EE3E2-DAA6-43E0-9589-8F1E2424AA81}" srcOrd="1" destOrd="0" presId="urn:microsoft.com/office/officeart/2005/8/layout/list1"/>
    <dgm:cxn modelId="{7E6E6CF4-F2A9-4C41-AADE-8516377208E0}" type="presParOf" srcId="{381A119E-50E7-4A98-A02C-0D13897EBF82}" destId="{E34667F2-4457-44DE-B57D-5DA16034464F}" srcOrd="1" destOrd="0" presId="urn:microsoft.com/office/officeart/2005/8/layout/list1"/>
    <dgm:cxn modelId="{B7E3C709-44B4-4E56-A146-422B2C094AC9}" type="presParOf" srcId="{381A119E-50E7-4A98-A02C-0D13897EBF82}" destId="{84A235CB-1CA3-41AA-B6DC-AAD490139DA9}" srcOrd="2" destOrd="0" presId="urn:microsoft.com/office/officeart/2005/8/layout/list1"/>
    <dgm:cxn modelId="{91E60685-AFCD-4BE8-8082-20FAD1BD5088}" type="presParOf" srcId="{381A119E-50E7-4A98-A02C-0D13897EBF82}" destId="{FE0FFCD0-4737-4A63-838F-29EC77B7BC79}" srcOrd="3" destOrd="0" presId="urn:microsoft.com/office/officeart/2005/8/layout/list1"/>
    <dgm:cxn modelId="{13E69BF9-13A9-45C5-9EA0-594CBCDB8694}" type="presParOf" srcId="{381A119E-50E7-4A98-A02C-0D13897EBF82}" destId="{B3C58CF3-E9C9-40D8-980A-4E0CD920450B}" srcOrd="4" destOrd="0" presId="urn:microsoft.com/office/officeart/2005/8/layout/list1"/>
    <dgm:cxn modelId="{C9E81E50-6B0E-439E-980D-280C8A1DA86D}" type="presParOf" srcId="{B3C58CF3-E9C9-40D8-980A-4E0CD920450B}" destId="{C85D4EA6-DCA5-4605-AF78-272859CC6DD9}" srcOrd="0" destOrd="0" presId="urn:microsoft.com/office/officeart/2005/8/layout/list1"/>
    <dgm:cxn modelId="{4CDFD968-2C46-4ABD-B99A-423B8BE6144C}" type="presParOf" srcId="{B3C58CF3-E9C9-40D8-980A-4E0CD920450B}" destId="{4D52BD04-7683-4D05-BDF4-291363736176}" srcOrd="1" destOrd="0" presId="urn:microsoft.com/office/officeart/2005/8/layout/list1"/>
    <dgm:cxn modelId="{532F1A51-01A1-43D4-AEF2-C0708C065DC7}" type="presParOf" srcId="{381A119E-50E7-4A98-A02C-0D13897EBF82}" destId="{50DA9D37-611D-4A43-9E6C-1B9338CAB61E}" srcOrd="5" destOrd="0" presId="urn:microsoft.com/office/officeart/2005/8/layout/list1"/>
    <dgm:cxn modelId="{1D5AC588-D0BD-42F3-9E10-9349DFD8C515}" type="presParOf" srcId="{381A119E-50E7-4A98-A02C-0D13897EBF82}" destId="{04292BC4-DCEF-4ED7-A29D-61194D19B389}" srcOrd="6" destOrd="0" presId="urn:microsoft.com/office/officeart/2005/8/layout/list1"/>
    <dgm:cxn modelId="{462AEFEF-A31A-4816-86DE-B3F397C2DE49}" type="presParOf" srcId="{381A119E-50E7-4A98-A02C-0D13897EBF82}" destId="{325C21EF-B306-4E64-9357-BD06CC9AACB1}" srcOrd="7" destOrd="0" presId="urn:microsoft.com/office/officeart/2005/8/layout/list1"/>
    <dgm:cxn modelId="{F1CE6BF7-9030-4995-839F-20631A9CD052}" type="presParOf" srcId="{381A119E-50E7-4A98-A02C-0D13897EBF82}" destId="{46D63EA9-318B-4146-B4CE-6F73B50E7E40}" srcOrd="8" destOrd="0" presId="urn:microsoft.com/office/officeart/2005/8/layout/list1"/>
    <dgm:cxn modelId="{3A3DC74C-6F06-42E4-825B-006264D970C8}" type="presParOf" srcId="{46D63EA9-318B-4146-B4CE-6F73B50E7E40}" destId="{E93281E5-961D-417F-8E6B-E79AD1CB1DFE}" srcOrd="0" destOrd="0" presId="urn:microsoft.com/office/officeart/2005/8/layout/list1"/>
    <dgm:cxn modelId="{BFD581F7-6441-41FD-866A-2F01A63A0213}" type="presParOf" srcId="{46D63EA9-318B-4146-B4CE-6F73B50E7E40}" destId="{04786D7C-CDA1-44E5-A060-D7C62887D560}" srcOrd="1" destOrd="0" presId="urn:microsoft.com/office/officeart/2005/8/layout/list1"/>
    <dgm:cxn modelId="{2EDD753D-BBC5-403A-AA59-A4C6AA5A8656}" type="presParOf" srcId="{381A119E-50E7-4A98-A02C-0D13897EBF82}" destId="{21FAE0C2-11A4-43D1-8C09-18F7012FC38C}" srcOrd="9" destOrd="0" presId="urn:microsoft.com/office/officeart/2005/8/layout/list1"/>
    <dgm:cxn modelId="{EF9D8901-C9A7-4473-9962-90959DA5CEDD}" type="presParOf" srcId="{381A119E-50E7-4A98-A02C-0D13897EBF82}" destId="{320F1F43-A8A4-454C-8E82-BCEDF408F92A}" srcOrd="10"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F2AC26F-D07B-4B69-9B20-CD0E625709A6}"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5712FA2C-E3BE-4D8D-82E4-AD592081589A}">
      <dgm:prSet phldrT="[Текст]" custT="1">
        <dgm:style>
          <a:lnRef idx="1">
            <a:schemeClr val="accent3"/>
          </a:lnRef>
          <a:fillRef idx="2">
            <a:schemeClr val="accent3"/>
          </a:fillRef>
          <a:effectRef idx="1">
            <a:schemeClr val="accent3"/>
          </a:effectRef>
          <a:fontRef idx="minor">
            <a:schemeClr val="dk1"/>
          </a:fontRef>
        </dgm:style>
      </dgm:prSet>
      <dgm:spPr/>
      <dgm:t>
        <a:bodyPr/>
        <a:lstStyle/>
        <a:p>
          <a:pPr algn="just"/>
          <a:r>
            <a:rPr lang="en-US" sz="2800" b="1" dirty="0" smtClean="0"/>
            <a:t>ESPRIT</a:t>
          </a:r>
          <a:r>
            <a:rPr lang="en-US" sz="2800" dirty="0" smtClean="0"/>
            <a:t> — </a:t>
          </a:r>
          <a:r>
            <a:rPr lang="en-US" sz="2800" dirty="0" err="1" smtClean="0"/>
            <a:t>yangi</a:t>
          </a:r>
          <a:r>
            <a:rPr lang="en-US" sz="2800" dirty="0" smtClean="0"/>
            <a:t> </a:t>
          </a:r>
          <a:r>
            <a:rPr lang="en-US" sz="2800" dirty="0" err="1" smtClean="0"/>
            <a:t>axborot</a:t>
          </a:r>
          <a:r>
            <a:rPr lang="en-US" sz="2800" dirty="0" smtClean="0"/>
            <a:t> </a:t>
          </a:r>
          <a:r>
            <a:rPr lang="en-US" sz="2800" dirty="0" err="1" smtClean="0"/>
            <a:t>texnologiyalarini</a:t>
          </a:r>
          <a:r>
            <a:rPr lang="en-US" sz="2800" dirty="0" smtClean="0"/>
            <a:t> </a:t>
          </a:r>
          <a:r>
            <a:rPr lang="en-US" sz="2800" dirty="0" err="1" smtClean="0"/>
            <a:t>yaratish</a:t>
          </a:r>
          <a:r>
            <a:rPr lang="en-US" sz="2800" dirty="0" smtClean="0"/>
            <a:t> </a:t>
          </a:r>
          <a:r>
            <a:rPr lang="en-US" sz="2800" dirty="0" err="1" smtClean="0"/>
            <a:t>sohasida</a:t>
          </a:r>
          <a:r>
            <a:rPr lang="en-US" sz="2800" dirty="0" smtClean="0"/>
            <a:t> </a:t>
          </a:r>
          <a:r>
            <a:rPr lang="en-US" sz="2800" dirty="0" err="1" smtClean="0"/>
            <a:t>Yevropa</a:t>
          </a:r>
          <a:r>
            <a:rPr lang="en-US" sz="2800" dirty="0" smtClean="0"/>
            <a:t> </a:t>
          </a:r>
          <a:r>
            <a:rPr lang="en-US" sz="2800" dirty="0" err="1" smtClean="0"/>
            <a:t>universitetlalarini</a:t>
          </a:r>
          <a:r>
            <a:rPr lang="en-US" sz="2800" dirty="0" smtClean="0"/>
            <a:t>, </a:t>
          </a:r>
          <a:r>
            <a:rPr lang="en-US" sz="2800" dirty="0" err="1" smtClean="0"/>
            <a:t>kompyuter</a:t>
          </a:r>
          <a:r>
            <a:rPr lang="en-US" sz="2800" dirty="0" smtClean="0"/>
            <a:t> </a:t>
          </a:r>
          <a:r>
            <a:rPr lang="en-US" sz="2800" dirty="0" err="1" smtClean="0"/>
            <a:t>bilimi</a:t>
          </a:r>
          <a:r>
            <a:rPr lang="en-US" sz="2800" dirty="0" smtClean="0"/>
            <a:t>, </a:t>
          </a:r>
          <a:r>
            <a:rPr lang="en-US" sz="2800" dirty="0" err="1" smtClean="0"/>
            <a:t>kuch</a:t>
          </a:r>
          <a:r>
            <a:rPr lang="en-US" sz="2800" dirty="0" smtClean="0"/>
            <a:t> </a:t>
          </a:r>
          <a:r>
            <a:rPr lang="en-US" sz="2800" dirty="0" err="1" smtClean="0"/>
            <a:t>va</a:t>
          </a:r>
          <a:r>
            <a:rPr lang="en-US" sz="2800" dirty="0" smtClean="0"/>
            <a:t> </a:t>
          </a:r>
          <a:r>
            <a:rPr lang="en-US" sz="2800" dirty="0" err="1" smtClean="0"/>
            <a:t>imkoniyatlarini</a:t>
          </a:r>
          <a:r>
            <a:rPr lang="en-US" sz="2800" dirty="0" smtClean="0"/>
            <a:t> </a:t>
          </a:r>
          <a:r>
            <a:rPr lang="en-US" sz="2800" dirty="0" err="1" smtClean="0"/>
            <a:t>birlashtirishni</a:t>
          </a:r>
          <a:r>
            <a:rPr lang="en-US" sz="2800" dirty="0" smtClean="0"/>
            <a:t> </a:t>
          </a:r>
          <a:r>
            <a:rPr lang="en-US" sz="2800" dirty="0" err="1" smtClean="0"/>
            <a:t>talab</a:t>
          </a:r>
          <a:r>
            <a:rPr lang="en-US" sz="2800" dirty="0" smtClean="0"/>
            <a:t> </a:t>
          </a:r>
          <a:r>
            <a:rPr lang="en-US" sz="2800" dirty="0" err="1" smtClean="0"/>
            <a:t>etuvchi</a:t>
          </a:r>
          <a:r>
            <a:rPr lang="en-US" sz="2800" dirty="0" smtClean="0"/>
            <a:t> </a:t>
          </a:r>
          <a:r>
            <a:rPr lang="en-US" sz="2800" dirty="0" err="1" smtClean="0"/>
            <a:t>loyiha</a:t>
          </a:r>
          <a:r>
            <a:rPr lang="en-US" sz="2800" dirty="0" smtClean="0"/>
            <a:t>. </a:t>
          </a:r>
          <a:endParaRPr lang="ru-RU" sz="2800" dirty="0"/>
        </a:p>
      </dgm:t>
    </dgm:pt>
    <dgm:pt modelId="{562A7C85-8961-408E-86FE-9AE5F7201EA7}" type="parTrans" cxnId="{D0BDD932-5121-4D88-83B4-D5E909983B0A}">
      <dgm:prSet/>
      <dgm:spPr/>
      <dgm:t>
        <a:bodyPr/>
        <a:lstStyle/>
        <a:p>
          <a:endParaRPr lang="ru-RU"/>
        </a:p>
      </dgm:t>
    </dgm:pt>
    <dgm:pt modelId="{B9AF471B-5D0C-4D43-B168-DAB028FA0AEB}" type="sibTrans" cxnId="{D0BDD932-5121-4D88-83B4-D5E909983B0A}">
      <dgm:prSet/>
      <dgm:spPr/>
      <dgm:t>
        <a:bodyPr/>
        <a:lstStyle/>
        <a:p>
          <a:endParaRPr lang="ru-RU"/>
        </a:p>
      </dgm:t>
    </dgm:pt>
    <dgm:pt modelId="{6DD9666B-7162-4F94-B501-EFC6840ED1EC}">
      <dgm:prSet phldrT="[Текст]" custT="1">
        <dgm:style>
          <a:lnRef idx="1">
            <a:schemeClr val="accent6"/>
          </a:lnRef>
          <a:fillRef idx="2">
            <a:schemeClr val="accent6"/>
          </a:fillRef>
          <a:effectRef idx="1">
            <a:schemeClr val="accent6"/>
          </a:effectRef>
          <a:fontRef idx="minor">
            <a:schemeClr val="dk1"/>
          </a:fontRef>
        </dgm:style>
      </dgm:prSet>
      <dgm:spPr/>
      <dgm:t>
        <a:bodyPr/>
        <a:lstStyle/>
        <a:p>
          <a:pPr algn="just"/>
          <a:r>
            <a:rPr lang="en-US" sz="2800" b="1" dirty="0" smtClean="0"/>
            <a:t>EIPDAS </a:t>
          </a:r>
          <a:r>
            <a:rPr lang="en-US" sz="2800" dirty="0" smtClean="0"/>
            <a:t>— </a:t>
          </a:r>
          <a:r>
            <a:rPr lang="en-US" sz="2800" dirty="0" err="1" smtClean="0"/>
            <a:t>arab</a:t>
          </a:r>
          <a:r>
            <a:rPr lang="en-US" sz="2800" dirty="0" smtClean="0"/>
            <a:t> </a:t>
          </a:r>
          <a:r>
            <a:rPr lang="en-US" sz="2800" dirty="0" err="1" smtClean="0"/>
            <a:t>davlatlarida</a:t>
          </a:r>
          <a:r>
            <a:rPr lang="en-US" sz="2800" dirty="0" smtClean="0"/>
            <a:t> </a:t>
          </a:r>
          <a:r>
            <a:rPr lang="en-US" sz="2800" dirty="0" err="1" smtClean="0"/>
            <a:t>ta’limni</a:t>
          </a:r>
          <a:r>
            <a:rPr lang="en-US" sz="2800" dirty="0" smtClean="0"/>
            <a:t> </a:t>
          </a:r>
          <a:r>
            <a:rPr lang="en-US" sz="2800" dirty="0" err="1" smtClean="0"/>
            <a:t>rejalashtirish</a:t>
          </a:r>
          <a:r>
            <a:rPr lang="en-US" sz="2800" dirty="0" smtClean="0"/>
            <a:t> </a:t>
          </a:r>
          <a:r>
            <a:rPr lang="en-US" sz="2800" dirty="0" err="1" smtClean="0"/>
            <a:t>va</a:t>
          </a:r>
          <a:r>
            <a:rPr lang="en-US" sz="2800" dirty="0" smtClean="0"/>
            <a:t> </a:t>
          </a:r>
          <a:r>
            <a:rPr lang="en-US" sz="2800" dirty="0" err="1" smtClean="0"/>
            <a:t>boshqarishni</a:t>
          </a:r>
          <a:r>
            <a:rPr lang="en-US" sz="2800" dirty="0" smtClean="0"/>
            <a:t> </a:t>
          </a:r>
          <a:r>
            <a:rPr lang="en-US" sz="2800" dirty="0" err="1" smtClean="0"/>
            <a:t>takomillashtirish</a:t>
          </a:r>
          <a:r>
            <a:rPr lang="en-US" sz="2800" dirty="0" smtClean="0"/>
            <a:t> </a:t>
          </a:r>
          <a:r>
            <a:rPr lang="en-US" sz="2800" dirty="0" err="1" smtClean="0"/>
            <a:t>sohasiga</a:t>
          </a:r>
          <a:r>
            <a:rPr lang="en-US" sz="2800" dirty="0" smtClean="0"/>
            <a:t> </a:t>
          </a:r>
          <a:r>
            <a:rPr lang="en-US" sz="2800" dirty="0" err="1" smtClean="0"/>
            <a:t>doir</a:t>
          </a:r>
          <a:r>
            <a:rPr lang="en-US" sz="2800" dirty="0" smtClean="0"/>
            <a:t> </a:t>
          </a:r>
          <a:r>
            <a:rPr lang="en-US" sz="2800" dirty="0" err="1" smtClean="0"/>
            <a:t>dastur</a:t>
          </a:r>
          <a:r>
            <a:rPr lang="en-US" sz="2800" dirty="0" smtClean="0"/>
            <a:t>.</a:t>
          </a:r>
          <a:endParaRPr lang="ru-RU" sz="2800" dirty="0"/>
        </a:p>
      </dgm:t>
    </dgm:pt>
    <dgm:pt modelId="{870BE7DA-BB3E-4794-9977-9B38008DA1B7}" type="parTrans" cxnId="{209A23B9-B0E6-46B8-BCB4-86A1E4F42EB3}">
      <dgm:prSet/>
      <dgm:spPr/>
      <dgm:t>
        <a:bodyPr/>
        <a:lstStyle/>
        <a:p>
          <a:endParaRPr lang="ru-RU"/>
        </a:p>
      </dgm:t>
    </dgm:pt>
    <dgm:pt modelId="{2BBE87D6-4FA1-425E-A130-A7D2F0AE6231}" type="sibTrans" cxnId="{209A23B9-B0E6-46B8-BCB4-86A1E4F42EB3}">
      <dgm:prSet/>
      <dgm:spPr/>
      <dgm:t>
        <a:bodyPr/>
        <a:lstStyle/>
        <a:p>
          <a:endParaRPr lang="ru-RU"/>
        </a:p>
      </dgm:t>
    </dgm:pt>
    <dgm:pt modelId="{847893C8-7267-4CC4-ACE2-A97AB33D8266}">
      <dgm:prSet phldrT="[Текст]" custT="1">
        <dgm:style>
          <a:lnRef idx="1">
            <a:schemeClr val="accent4"/>
          </a:lnRef>
          <a:fillRef idx="2">
            <a:schemeClr val="accent4"/>
          </a:fillRef>
          <a:effectRef idx="1">
            <a:schemeClr val="accent4"/>
          </a:effectRef>
          <a:fontRef idx="minor">
            <a:schemeClr val="dk1"/>
          </a:fontRef>
        </dgm:style>
      </dgm:prSet>
      <dgm:spPr/>
      <dgm:t>
        <a:bodyPr/>
        <a:lstStyle/>
        <a:p>
          <a:pPr algn="just"/>
          <a:r>
            <a:rPr lang="en-US" sz="3200" dirty="0" smtClean="0"/>
            <a:t>TEMPUS – </a:t>
          </a:r>
          <a:r>
            <a:rPr lang="en-US" sz="3200" dirty="0" err="1" smtClean="0"/>
            <a:t>Yevropa</a:t>
          </a:r>
          <a:r>
            <a:rPr lang="en-US" sz="3200" dirty="0" smtClean="0"/>
            <a:t> </a:t>
          </a:r>
          <a:r>
            <a:rPr lang="en-US" sz="3200" dirty="0" err="1" smtClean="0"/>
            <a:t>Ittifoqining</a:t>
          </a:r>
          <a:r>
            <a:rPr lang="en-US" sz="3200" dirty="0" smtClean="0"/>
            <a:t> </a:t>
          </a:r>
          <a:r>
            <a:rPr lang="en-US" sz="3200" dirty="0" err="1" smtClean="0"/>
            <a:t>hamkor-davlatlarda</a:t>
          </a:r>
          <a:r>
            <a:rPr lang="en-US" sz="3200" dirty="0" smtClean="0"/>
            <a:t> </a:t>
          </a:r>
          <a:r>
            <a:rPr lang="en-US" sz="3200" dirty="0" err="1" smtClean="0"/>
            <a:t>oliy</a:t>
          </a:r>
          <a:r>
            <a:rPr lang="en-US" sz="3200" dirty="0" smtClean="0"/>
            <a:t> </a:t>
          </a:r>
          <a:r>
            <a:rPr lang="en-US" sz="3200" dirty="0" err="1" smtClean="0"/>
            <a:t>ta’limni</a:t>
          </a:r>
          <a:r>
            <a:rPr lang="en-US" sz="3200" dirty="0" smtClean="0"/>
            <a:t> </a:t>
          </a:r>
          <a:r>
            <a:rPr lang="en-US" sz="3200" dirty="0" err="1" smtClean="0"/>
            <a:t>rivojlantirishga</a:t>
          </a:r>
          <a:r>
            <a:rPr lang="en-US" sz="3200" dirty="0" smtClean="0"/>
            <a:t> </a:t>
          </a:r>
          <a:r>
            <a:rPr lang="en-US" sz="3200" dirty="0" err="1" smtClean="0"/>
            <a:t>yo’naltirilgan</a:t>
          </a:r>
          <a:r>
            <a:rPr lang="en-US" sz="3200" dirty="0" smtClean="0"/>
            <a:t> </a:t>
          </a:r>
          <a:r>
            <a:rPr lang="en-US" sz="3200" dirty="0" err="1" smtClean="0"/>
            <a:t>dasturi</a:t>
          </a:r>
          <a:r>
            <a:rPr lang="en-US" sz="3200" dirty="0" smtClean="0"/>
            <a:t>. </a:t>
          </a:r>
          <a:endParaRPr lang="ru-RU" sz="3200" dirty="0"/>
        </a:p>
      </dgm:t>
    </dgm:pt>
    <dgm:pt modelId="{9CF81230-07C9-43F9-8B22-7769684E61D5}" type="parTrans" cxnId="{96500D1D-D91E-4F4B-B463-27346AE7C843}">
      <dgm:prSet/>
      <dgm:spPr/>
      <dgm:t>
        <a:bodyPr/>
        <a:lstStyle/>
        <a:p>
          <a:endParaRPr lang="ru-RU"/>
        </a:p>
      </dgm:t>
    </dgm:pt>
    <dgm:pt modelId="{83367A4D-01F8-4F3D-8CBE-BFB7EC94EAAB}" type="sibTrans" cxnId="{96500D1D-D91E-4F4B-B463-27346AE7C843}">
      <dgm:prSet/>
      <dgm:spPr/>
      <dgm:t>
        <a:bodyPr/>
        <a:lstStyle/>
        <a:p>
          <a:endParaRPr lang="ru-RU"/>
        </a:p>
      </dgm:t>
    </dgm:pt>
    <dgm:pt modelId="{4B578B3F-4692-48BF-B4A2-C72D65BCDBD4}" type="pres">
      <dgm:prSet presAssocID="{8F2AC26F-D07B-4B69-9B20-CD0E625709A6}" presName="linear" presStyleCnt="0">
        <dgm:presLayoutVars>
          <dgm:dir/>
          <dgm:animLvl val="lvl"/>
          <dgm:resizeHandles val="exact"/>
        </dgm:presLayoutVars>
      </dgm:prSet>
      <dgm:spPr/>
      <dgm:t>
        <a:bodyPr/>
        <a:lstStyle/>
        <a:p>
          <a:endParaRPr lang="ru-RU"/>
        </a:p>
      </dgm:t>
    </dgm:pt>
    <dgm:pt modelId="{012B7889-1A73-4FA3-B4B7-C92945A5DF69}" type="pres">
      <dgm:prSet presAssocID="{5712FA2C-E3BE-4D8D-82E4-AD592081589A}" presName="parentLin" presStyleCnt="0"/>
      <dgm:spPr/>
    </dgm:pt>
    <dgm:pt modelId="{BECE43C7-C2B0-493D-9F4E-007FF400CFAD}" type="pres">
      <dgm:prSet presAssocID="{5712FA2C-E3BE-4D8D-82E4-AD592081589A}" presName="parentLeftMargin" presStyleLbl="node1" presStyleIdx="0" presStyleCnt="3"/>
      <dgm:spPr/>
      <dgm:t>
        <a:bodyPr/>
        <a:lstStyle/>
        <a:p>
          <a:endParaRPr lang="ru-RU"/>
        </a:p>
      </dgm:t>
    </dgm:pt>
    <dgm:pt modelId="{4F7B4D35-60DB-4618-AE1E-B202FAFE6708}" type="pres">
      <dgm:prSet presAssocID="{5712FA2C-E3BE-4D8D-82E4-AD592081589A}" presName="parentText" presStyleLbl="node1" presStyleIdx="0" presStyleCnt="3" custScaleX="142857" custLinFactNeighborY="-3425">
        <dgm:presLayoutVars>
          <dgm:chMax val="0"/>
          <dgm:bulletEnabled val="1"/>
        </dgm:presLayoutVars>
      </dgm:prSet>
      <dgm:spPr/>
      <dgm:t>
        <a:bodyPr/>
        <a:lstStyle/>
        <a:p>
          <a:endParaRPr lang="ru-RU"/>
        </a:p>
      </dgm:t>
    </dgm:pt>
    <dgm:pt modelId="{9BDE6427-7FB9-493C-A970-673F4A8165A7}" type="pres">
      <dgm:prSet presAssocID="{5712FA2C-E3BE-4D8D-82E4-AD592081589A}" presName="negativeSpace" presStyleCnt="0"/>
      <dgm:spPr/>
    </dgm:pt>
    <dgm:pt modelId="{5EB50E49-E184-4E12-A925-B05FF43E970A}" type="pres">
      <dgm:prSet presAssocID="{5712FA2C-E3BE-4D8D-82E4-AD592081589A}" presName="childText" presStyleLbl="conFgAcc1" presStyleIdx="0" presStyleCnt="3">
        <dgm:presLayoutVars>
          <dgm:bulletEnabled val="1"/>
        </dgm:presLayoutVars>
      </dgm:prSet>
      <dgm:spPr/>
    </dgm:pt>
    <dgm:pt modelId="{2E014CDB-9705-484B-A483-674354B45227}" type="pres">
      <dgm:prSet presAssocID="{B9AF471B-5D0C-4D43-B168-DAB028FA0AEB}" presName="spaceBetweenRectangles" presStyleCnt="0"/>
      <dgm:spPr/>
    </dgm:pt>
    <dgm:pt modelId="{2D9B3A55-3BBA-46DF-AAD7-CCA0B20969D0}" type="pres">
      <dgm:prSet presAssocID="{6DD9666B-7162-4F94-B501-EFC6840ED1EC}" presName="parentLin" presStyleCnt="0"/>
      <dgm:spPr/>
    </dgm:pt>
    <dgm:pt modelId="{D1F3497B-9D40-4F9F-A106-B720EAF4520C}" type="pres">
      <dgm:prSet presAssocID="{6DD9666B-7162-4F94-B501-EFC6840ED1EC}" presName="parentLeftMargin" presStyleLbl="node1" presStyleIdx="0" presStyleCnt="3"/>
      <dgm:spPr/>
      <dgm:t>
        <a:bodyPr/>
        <a:lstStyle/>
        <a:p>
          <a:endParaRPr lang="ru-RU"/>
        </a:p>
      </dgm:t>
    </dgm:pt>
    <dgm:pt modelId="{4208AE29-9064-4DB9-8D96-F9F1EDE95AA7}" type="pres">
      <dgm:prSet presAssocID="{6DD9666B-7162-4F94-B501-EFC6840ED1EC}" presName="parentText" presStyleLbl="node1" presStyleIdx="1" presStyleCnt="3" custScaleX="142857">
        <dgm:presLayoutVars>
          <dgm:chMax val="0"/>
          <dgm:bulletEnabled val="1"/>
        </dgm:presLayoutVars>
      </dgm:prSet>
      <dgm:spPr/>
      <dgm:t>
        <a:bodyPr/>
        <a:lstStyle/>
        <a:p>
          <a:endParaRPr lang="ru-RU"/>
        </a:p>
      </dgm:t>
    </dgm:pt>
    <dgm:pt modelId="{53CF7957-058C-4AE4-9B94-D939BDC98F77}" type="pres">
      <dgm:prSet presAssocID="{6DD9666B-7162-4F94-B501-EFC6840ED1EC}" presName="negativeSpace" presStyleCnt="0"/>
      <dgm:spPr/>
    </dgm:pt>
    <dgm:pt modelId="{E2228E21-544D-4BFA-926E-3992AC3AA887}" type="pres">
      <dgm:prSet presAssocID="{6DD9666B-7162-4F94-B501-EFC6840ED1EC}" presName="childText" presStyleLbl="conFgAcc1" presStyleIdx="1" presStyleCnt="3">
        <dgm:presLayoutVars>
          <dgm:bulletEnabled val="1"/>
        </dgm:presLayoutVars>
      </dgm:prSet>
      <dgm:spPr/>
    </dgm:pt>
    <dgm:pt modelId="{4AF98158-5DB2-41D2-B9B7-97D84C044D81}" type="pres">
      <dgm:prSet presAssocID="{2BBE87D6-4FA1-425E-A130-A7D2F0AE6231}" presName="spaceBetweenRectangles" presStyleCnt="0"/>
      <dgm:spPr/>
    </dgm:pt>
    <dgm:pt modelId="{DA168B87-B45B-4050-AAE0-8884101CFBAE}" type="pres">
      <dgm:prSet presAssocID="{847893C8-7267-4CC4-ACE2-A97AB33D8266}" presName="parentLin" presStyleCnt="0"/>
      <dgm:spPr/>
    </dgm:pt>
    <dgm:pt modelId="{A0DE2C1B-F94F-44AD-ACAA-C5FEA19A2971}" type="pres">
      <dgm:prSet presAssocID="{847893C8-7267-4CC4-ACE2-A97AB33D8266}" presName="parentLeftMargin" presStyleLbl="node1" presStyleIdx="1" presStyleCnt="3"/>
      <dgm:spPr/>
      <dgm:t>
        <a:bodyPr/>
        <a:lstStyle/>
        <a:p>
          <a:endParaRPr lang="ru-RU"/>
        </a:p>
      </dgm:t>
    </dgm:pt>
    <dgm:pt modelId="{1274B936-7E70-4E36-BEF4-D7F870C2639A}" type="pres">
      <dgm:prSet presAssocID="{847893C8-7267-4CC4-ACE2-A97AB33D8266}" presName="parentText" presStyleLbl="node1" presStyleIdx="2" presStyleCnt="3" custScaleX="142857">
        <dgm:presLayoutVars>
          <dgm:chMax val="0"/>
          <dgm:bulletEnabled val="1"/>
        </dgm:presLayoutVars>
      </dgm:prSet>
      <dgm:spPr/>
      <dgm:t>
        <a:bodyPr/>
        <a:lstStyle/>
        <a:p>
          <a:endParaRPr lang="ru-RU"/>
        </a:p>
      </dgm:t>
    </dgm:pt>
    <dgm:pt modelId="{0F3DA6CD-D05D-4F20-8E04-C4E116CE7B5E}" type="pres">
      <dgm:prSet presAssocID="{847893C8-7267-4CC4-ACE2-A97AB33D8266}" presName="negativeSpace" presStyleCnt="0"/>
      <dgm:spPr/>
    </dgm:pt>
    <dgm:pt modelId="{1B8DD744-005B-4E50-8E4B-F3A8296EE31A}" type="pres">
      <dgm:prSet presAssocID="{847893C8-7267-4CC4-ACE2-A97AB33D8266}" presName="childText" presStyleLbl="conFgAcc1" presStyleIdx="2" presStyleCnt="3">
        <dgm:presLayoutVars>
          <dgm:bulletEnabled val="1"/>
        </dgm:presLayoutVars>
      </dgm:prSet>
      <dgm:spPr/>
    </dgm:pt>
  </dgm:ptLst>
  <dgm:cxnLst>
    <dgm:cxn modelId="{E2BE21CA-16EE-4A6E-80ED-905BFA044AD2}" type="presOf" srcId="{847893C8-7267-4CC4-ACE2-A97AB33D8266}" destId="{1274B936-7E70-4E36-BEF4-D7F870C2639A}" srcOrd="1" destOrd="0" presId="urn:microsoft.com/office/officeart/2005/8/layout/list1"/>
    <dgm:cxn modelId="{67C4EF9D-5A26-4665-A16F-BD5920EE9432}" type="presOf" srcId="{6DD9666B-7162-4F94-B501-EFC6840ED1EC}" destId="{D1F3497B-9D40-4F9F-A106-B720EAF4520C}" srcOrd="0" destOrd="0" presId="urn:microsoft.com/office/officeart/2005/8/layout/list1"/>
    <dgm:cxn modelId="{96500D1D-D91E-4F4B-B463-27346AE7C843}" srcId="{8F2AC26F-D07B-4B69-9B20-CD0E625709A6}" destId="{847893C8-7267-4CC4-ACE2-A97AB33D8266}" srcOrd="2" destOrd="0" parTransId="{9CF81230-07C9-43F9-8B22-7769684E61D5}" sibTransId="{83367A4D-01F8-4F3D-8CBE-BFB7EC94EAAB}"/>
    <dgm:cxn modelId="{4A32292B-AB97-449A-BD04-D6C68FDF0294}" type="presOf" srcId="{5712FA2C-E3BE-4D8D-82E4-AD592081589A}" destId="{BECE43C7-C2B0-493D-9F4E-007FF400CFAD}" srcOrd="0" destOrd="0" presId="urn:microsoft.com/office/officeart/2005/8/layout/list1"/>
    <dgm:cxn modelId="{78FDDCFA-BDED-42E1-8CBA-0D8216CEAB90}" type="presOf" srcId="{8F2AC26F-D07B-4B69-9B20-CD0E625709A6}" destId="{4B578B3F-4692-48BF-B4A2-C72D65BCDBD4}" srcOrd="0" destOrd="0" presId="urn:microsoft.com/office/officeart/2005/8/layout/list1"/>
    <dgm:cxn modelId="{B2B8167F-0990-4C11-A89D-60F48F905F09}" type="presOf" srcId="{6DD9666B-7162-4F94-B501-EFC6840ED1EC}" destId="{4208AE29-9064-4DB9-8D96-F9F1EDE95AA7}" srcOrd="1" destOrd="0" presId="urn:microsoft.com/office/officeart/2005/8/layout/list1"/>
    <dgm:cxn modelId="{6D5DE100-E3CA-41A7-97CB-AAA0C39364E1}" type="presOf" srcId="{5712FA2C-E3BE-4D8D-82E4-AD592081589A}" destId="{4F7B4D35-60DB-4618-AE1E-B202FAFE6708}" srcOrd="1" destOrd="0" presId="urn:microsoft.com/office/officeart/2005/8/layout/list1"/>
    <dgm:cxn modelId="{209A23B9-B0E6-46B8-BCB4-86A1E4F42EB3}" srcId="{8F2AC26F-D07B-4B69-9B20-CD0E625709A6}" destId="{6DD9666B-7162-4F94-B501-EFC6840ED1EC}" srcOrd="1" destOrd="0" parTransId="{870BE7DA-BB3E-4794-9977-9B38008DA1B7}" sibTransId="{2BBE87D6-4FA1-425E-A130-A7D2F0AE6231}"/>
    <dgm:cxn modelId="{74DAB070-FC6D-4683-BFE0-AAEC31CEC091}" type="presOf" srcId="{847893C8-7267-4CC4-ACE2-A97AB33D8266}" destId="{A0DE2C1B-F94F-44AD-ACAA-C5FEA19A2971}" srcOrd="0" destOrd="0" presId="urn:microsoft.com/office/officeart/2005/8/layout/list1"/>
    <dgm:cxn modelId="{D0BDD932-5121-4D88-83B4-D5E909983B0A}" srcId="{8F2AC26F-D07B-4B69-9B20-CD0E625709A6}" destId="{5712FA2C-E3BE-4D8D-82E4-AD592081589A}" srcOrd="0" destOrd="0" parTransId="{562A7C85-8961-408E-86FE-9AE5F7201EA7}" sibTransId="{B9AF471B-5D0C-4D43-B168-DAB028FA0AEB}"/>
    <dgm:cxn modelId="{E319475E-B795-44F8-AFF0-082DDC67765C}" type="presParOf" srcId="{4B578B3F-4692-48BF-B4A2-C72D65BCDBD4}" destId="{012B7889-1A73-4FA3-B4B7-C92945A5DF69}" srcOrd="0" destOrd="0" presId="urn:microsoft.com/office/officeart/2005/8/layout/list1"/>
    <dgm:cxn modelId="{F4EB5E08-7D20-494A-862D-3ACF17FB1783}" type="presParOf" srcId="{012B7889-1A73-4FA3-B4B7-C92945A5DF69}" destId="{BECE43C7-C2B0-493D-9F4E-007FF400CFAD}" srcOrd="0" destOrd="0" presId="urn:microsoft.com/office/officeart/2005/8/layout/list1"/>
    <dgm:cxn modelId="{E1C163A9-D8BA-4311-A24F-6CECF7934D29}" type="presParOf" srcId="{012B7889-1A73-4FA3-B4B7-C92945A5DF69}" destId="{4F7B4D35-60DB-4618-AE1E-B202FAFE6708}" srcOrd="1" destOrd="0" presId="urn:microsoft.com/office/officeart/2005/8/layout/list1"/>
    <dgm:cxn modelId="{634C58C4-6BC8-4A48-BF61-5D38835B618C}" type="presParOf" srcId="{4B578B3F-4692-48BF-B4A2-C72D65BCDBD4}" destId="{9BDE6427-7FB9-493C-A970-673F4A8165A7}" srcOrd="1" destOrd="0" presId="urn:microsoft.com/office/officeart/2005/8/layout/list1"/>
    <dgm:cxn modelId="{939DC11E-2488-4BB3-8880-34CAAEA3D05C}" type="presParOf" srcId="{4B578B3F-4692-48BF-B4A2-C72D65BCDBD4}" destId="{5EB50E49-E184-4E12-A925-B05FF43E970A}" srcOrd="2" destOrd="0" presId="urn:microsoft.com/office/officeart/2005/8/layout/list1"/>
    <dgm:cxn modelId="{FAB79329-D17A-4EA8-B226-DC4E99FE9AD8}" type="presParOf" srcId="{4B578B3F-4692-48BF-B4A2-C72D65BCDBD4}" destId="{2E014CDB-9705-484B-A483-674354B45227}" srcOrd="3" destOrd="0" presId="urn:microsoft.com/office/officeart/2005/8/layout/list1"/>
    <dgm:cxn modelId="{289278E9-8329-401E-82DD-4F395EF52C43}" type="presParOf" srcId="{4B578B3F-4692-48BF-B4A2-C72D65BCDBD4}" destId="{2D9B3A55-3BBA-46DF-AAD7-CCA0B20969D0}" srcOrd="4" destOrd="0" presId="urn:microsoft.com/office/officeart/2005/8/layout/list1"/>
    <dgm:cxn modelId="{53035B22-5403-446C-8CB2-A08C86A53826}" type="presParOf" srcId="{2D9B3A55-3BBA-46DF-AAD7-CCA0B20969D0}" destId="{D1F3497B-9D40-4F9F-A106-B720EAF4520C}" srcOrd="0" destOrd="0" presId="urn:microsoft.com/office/officeart/2005/8/layout/list1"/>
    <dgm:cxn modelId="{EA2068C6-98C1-4A31-B639-487EF7C972ED}" type="presParOf" srcId="{2D9B3A55-3BBA-46DF-AAD7-CCA0B20969D0}" destId="{4208AE29-9064-4DB9-8D96-F9F1EDE95AA7}" srcOrd="1" destOrd="0" presId="urn:microsoft.com/office/officeart/2005/8/layout/list1"/>
    <dgm:cxn modelId="{C56E1A03-345D-40AD-800E-A599D23EE731}" type="presParOf" srcId="{4B578B3F-4692-48BF-B4A2-C72D65BCDBD4}" destId="{53CF7957-058C-4AE4-9B94-D939BDC98F77}" srcOrd="5" destOrd="0" presId="urn:microsoft.com/office/officeart/2005/8/layout/list1"/>
    <dgm:cxn modelId="{FD21C92B-E565-4B29-A12B-E3253D805E83}" type="presParOf" srcId="{4B578B3F-4692-48BF-B4A2-C72D65BCDBD4}" destId="{E2228E21-544D-4BFA-926E-3992AC3AA887}" srcOrd="6" destOrd="0" presId="urn:microsoft.com/office/officeart/2005/8/layout/list1"/>
    <dgm:cxn modelId="{472759FB-F990-4E6C-89A0-5F1E20643B22}" type="presParOf" srcId="{4B578B3F-4692-48BF-B4A2-C72D65BCDBD4}" destId="{4AF98158-5DB2-41D2-B9B7-97D84C044D81}" srcOrd="7" destOrd="0" presId="urn:microsoft.com/office/officeart/2005/8/layout/list1"/>
    <dgm:cxn modelId="{9AFBB419-DA95-49EB-8E06-7574E869938F}" type="presParOf" srcId="{4B578B3F-4692-48BF-B4A2-C72D65BCDBD4}" destId="{DA168B87-B45B-4050-AAE0-8884101CFBAE}" srcOrd="8" destOrd="0" presId="urn:microsoft.com/office/officeart/2005/8/layout/list1"/>
    <dgm:cxn modelId="{CCF01946-9930-4AF2-A012-67AC9B11315D}" type="presParOf" srcId="{DA168B87-B45B-4050-AAE0-8884101CFBAE}" destId="{A0DE2C1B-F94F-44AD-ACAA-C5FEA19A2971}" srcOrd="0" destOrd="0" presId="urn:microsoft.com/office/officeart/2005/8/layout/list1"/>
    <dgm:cxn modelId="{CDEA2993-FDA0-4A3D-B231-E58C83F4A9A3}" type="presParOf" srcId="{DA168B87-B45B-4050-AAE0-8884101CFBAE}" destId="{1274B936-7E70-4E36-BEF4-D7F870C2639A}" srcOrd="1" destOrd="0" presId="urn:microsoft.com/office/officeart/2005/8/layout/list1"/>
    <dgm:cxn modelId="{60D280A0-6091-4AF4-BB0A-91E64FADEBF9}" type="presParOf" srcId="{4B578B3F-4692-48BF-B4A2-C72D65BCDBD4}" destId="{0F3DA6CD-D05D-4F20-8E04-C4E116CE7B5E}" srcOrd="9" destOrd="0" presId="urn:microsoft.com/office/officeart/2005/8/layout/list1"/>
    <dgm:cxn modelId="{24E18EC9-542D-4F5B-A390-F85B26644DBD}" type="presParOf" srcId="{4B578B3F-4692-48BF-B4A2-C72D65BCDBD4}" destId="{1B8DD744-005B-4E50-8E4B-F3A8296EE31A}" srcOrd="10"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A235CB-1CA3-41AA-B6DC-AAD490139DA9}">
      <dsp:nvSpPr>
        <dsp:cNvPr id="0" name=""/>
        <dsp:cNvSpPr/>
      </dsp:nvSpPr>
      <dsp:spPr>
        <a:xfrm>
          <a:off x="0" y="772780"/>
          <a:ext cx="9753600" cy="1234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75EE3E2-DAA6-43E0-9589-8F1E2424AA81}">
      <dsp:nvSpPr>
        <dsp:cNvPr id="0" name=""/>
        <dsp:cNvSpPr/>
      </dsp:nvSpPr>
      <dsp:spPr>
        <a:xfrm>
          <a:off x="487680" y="49540"/>
          <a:ext cx="8623635" cy="1446480"/>
        </a:xfrm>
        <a:prstGeom prst="roundRect">
          <a:avLst/>
        </a:prstGeom>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6350" cap="flat" cmpd="sng" algn="ctr">
          <a:solidFill>
            <a:schemeClr val="accent3"/>
          </a:solidFill>
          <a:prstDash val="solid"/>
          <a:miter lim="800000"/>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258064" tIns="0" rIns="258064" bIns="0" numCol="1" spcCol="1270" anchor="ctr" anchorCtr="0">
          <a:noAutofit/>
        </a:bodyPr>
        <a:lstStyle/>
        <a:p>
          <a:pPr marL="0" marR="0" lvl="0" indent="0" algn="just" defTabSz="914400" eaLnBrk="1" fontAlgn="auto" latinLnBrk="0" hangingPunct="1">
            <a:lnSpc>
              <a:spcPct val="100000"/>
            </a:lnSpc>
            <a:spcBef>
              <a:spcPct val="0"/>
            </a:spcBef>
            <a:spcAft>
              <a:spcPts val="0"/>
            </a:spcAft>
            <a:buClrTx/>
            <a:buSzTx/>
            <a:buFontTx/>
            <a:buNone/>
            <a:tabLst/>
            <a:defRPr/>
          </a:pPr>
          <a:r>
            <a:rPr lang="en-US" sz="2000" kern="1200" dirty="0" smtClean="0">
              <a:solidFill>
                <a:schemeClr val="tx1"/>
              </a:solidFill>
              <a:latin typeface="Times New Roman" panose="02020603050405020304" pitchFamily="18" charset="0"/>
              <a:cs typeface="Times New Roman" panose="02020603050405020304" pitchFamily="18" charset="0"/>
            </a:rPr>
            <a:t>ERAZMUS – </a:t>
          </a:r>
          <a:r>
            <a:rPr lang="en-US" sz="2000" kern="1200" dirty="0" err="1" smtClean="0">
              <a:solidFill>
                <a:schemeClr val="tx1"/>
              </a:solidFill>
              <a:latin typeface="Times New Roman" panose="02020603050405020304" pitchFamily="18" charset="0"/>
              <a:cs typeface="Times New Roman" panose="02020603050405020304" pitchFamily="18" charset="0"/>
            </a:rPr>
            <a:t>maqsad</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Yevropa</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Ittifoqiga</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a’zo</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davlatlar</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talabalarini</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mobilligini</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taminlash</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masalan</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dastur</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doirasida</a:t>
          </a:r>
          <a:r>
            <a:rPr lang="en-US" sz="2000" kern="1200" dirty="0" smtClean="0">
              <a:solidFill>
                <a:schemeClr val="tx1"/>
              </a:solidFill>
              <a:latin typeface="Times New Roman" panose="02020603050405020304" pitchFamily="18" charset="0"/>
              <a:cs typeface="Times New Roman" panose="02020603050405020304" pitchFamily="18" charset="0"/>
            </a:rPr>
            <a:t> 10% </a:t>
          </a:r>
          <a:r>
            <a:rPr lang="en-US" sz="2000" kern="1200" dirty="0" err="1" smtClean="0">
              <a:solidFill>
                <a:schemeClr val="tx1"/>
              </a:solidFill>
              <a:latin typeface="Times New Roman" panose="02020603050405020304" pitchFamily="18" charset="0"/>
              <a:cs typeface="Times New Roman" panose="02020603050405020304" pitchFamily="18" charset="0"/>
            </a:rPr>
            <a:t>talabalar</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Yevropa</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mamlakatlaridagi</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boshqa</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oliy</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ta’lim</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muasssalarda</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o’qishga</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borishlari</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kerak</a:t>
          </a:r>
          <a:r>
            <a:rPr lang="en-US" sz="2000" kern="1200" dirty="0" smtClean="0">
              <a:solidFill>
                <a:schemeClr val="tx1"/>
              </a:solidFill>
              <a:latin typeface="Times New Roman" panose="02020603050405020304" pitchFamily="18" charset="0"/>
              <a:cs typeface="Times New Roman" panose="02020603050405020304" pitchFamily="18" charset="0"/>
            </a:rPr>
            <a:t>). </a:t>
          </a:r>
          <a:endParaRPr lang="ru-RU" sz="2000" kern="1200" dirty="0" smtClean="0">
            <a:solidFill>
              <a:schemeClr val="tx1"/>
            </a:solidFill>
            <a:latin typeface="Times New Roman" panose="02020603050405020304" pitchFamily="18" charset="0"/>
            <a:cs typeface="Times New Roman" panose="02020603050405020304" pitchFamily="18" charset="0"/>
          </a:endParaRPr>
        </a:p>
      </dsp:txBody>
      <dsp:txXfrm>
        <a:off x="558291" y="120151"/>
        <a:ext cx="8482413" cy="1305258"/>
      </dsp:txXfrm>
    </dsp:sp>
    <dsp:sp modelId="{04292BC4-DCEF-4ED7-A29D-61194D19B389}">
      <dsp:nvSpPr>
        <dsp:cNvPr id="0" name=""/>
        <dsp:cNvSpPr/>
      </dsp:nvSpPr>
      <dsp:spPr>
        <a:xfrm>
          <a:off x="0" y="2995420"/>
          <a:ext cx="9753600" cy="1234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D52BD04-7683-4D05-BDF4-291363736176}">
      <dsp:nvSpPr>
        <dsp:cNvPr id="0" name=""/>
        <dsp:cNvSpPr/>
      </dsp:nvSpPr>
      <dsp:spPr>
        <a:xfrm>
          <a:off x="464343" y="2272180"/>
          <a:ext cx="9286865" cy="1446480"/>
        </a:xfrm>
        <a:prstGeom prst="roundRect">
          <a:avLst/>
        </a:prstGeom>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6350" cap="flat" cmpd="sng" algn="ctr">
          <a:solidFill>
            <a:schemeClr val="accent2"/>
          </a:solidFill>
          <a:prstDash val="solid"/>
          <a:miter lim="800000"/>
        </a:ln>
        <a:effectLst/>
      </dsp:spPr>
      <dsp:style>
        <a:lnRef idx="1">
          <a:schemeClr val="accent2"/>
        </a:lnRef>
        <a:fillRef idx="2">
          <a:schemeClr val="accent2"/>
        </a:fillRef>
        <a:effectRef idx="1">
          <a:schemeClr val="accent2"/>
        </a:effectRef>
        <a:fontRef idx="minor">
          <a:schemeClr val="dk1"/>
        </a:fontRef>
      </dsp:style>
      <dsp:txBody>
        <a:bodyPr spcFirstLastPara="0" vert="horz" wrap="square" lIns="258064" tIns="0" rIns="258064" bIns="0" numCol="1" spcCol="1270" anchor="ctr" anchorCtr="0">
          <a:noAutofit/>
        </a:bodyPr>
        <a:lstStyle/>
        <a:p>
          <a:pPr lvl="0" algn="l" defTabSz="1244600">
            <a:lnSpc>
              <a:spcPct val="90000"/>
            </a:lnSpc>
            <a:spcBef>
              <a:spcPct val="0"/>
            </a:spcBef>
            <a:spcAft>
              <a:spcPct val="35000"/>
            </a:spcAft>
          </a:pPr>
          <a:r>
            <a:rPr lang="en-US" sz="2800" b="1" kern="1200" dirty="0" smtClean="0"/>
            <a:t>LINGVA </a:t>
          </a:r>
          <a:r>
            <a:rPr lang="en-US" sz="2800" kern="1200" dirty="0" smtClean="0"/>
            <a:t>— </a:t>
          </a:r>
          <a:r>
            <a:rPr lang="en-US" sz="2800" kern="1200" dirty="0" err="1" smtClean="0"/>
            <a:t>bu</a:t>
          </a:r>
          <a:r>
            <a:rPr lang="en-US" sz="2800" kern="1200" dirty="0" smtClean="0"/>
            <a:t> </a:t>
          </a:r>
          <a:r>
            <a:rPr lang="en-US" sz="2800" kern="1200" dirty="0" err="1" smtClean="0"/>
            <a:t>dastur</a:t>
          </a:r>
          <a:r>
            <a:rPr lang="en-US" sz="2800" kern="1200" dirty="0" smtClean="0"/>
            <a:t> </a:t>
          </a:r>
          <a:r>
            <a:rPr lang="en-US" sz="2800" kern="1200" dirty="0" err="1" smtClean="0"/>
            <a:t>kichik</a:t>
          </a:r>
          <a:r>
            <a:rPr lang="en-US" sz="2800" kern="1200" dirty="0" smtClean="0"/>
            <a:t> </a:t>
          </a:r>
          <a:r>
            <a:rPr lang="en-US" sz="2800" kern="1200" dirty="0" err="1" smtClean="0"/>
            <a:t>sinflardan</a:t>
          </a:r>
          <a:r>
            <a:rPr lang="en-US" sz="2800" kern="1200" dirty="0" smtClean="0"/>
            <a:t> </a:t>
          </a:r>
          <a:r>
            <a:rPr lang="en-US" sz="2800" kern="1200" dirty="0" err="1" smtClean="0"/>
            <a:t>boshlab</a:t>
          </a:r>
          <a:r>
            <a:rPr lang="en-US" sz="2800" kern="1200" dirty="0" smtClean="0"/>
            <a:t> </a:t>
          </a:r>
          <a:r>
            <a:rPr lang="en-US" sz="2800" kern="1200" dirty="0" err="1" smtClean="0"/>
            <a:t>chet</a:t>
          </a:r>
          <a:r>
            <a:rPr lang="en-US" sz="2800" kern="1200" dirty="0" smtClean="0"/>
            <a:t> </a:t>
          </a:r>
          <a:r>
            <a:rPr lang="en-US" sz="2800" kern="1200" dirty="0" err="1" smtClean="0"/>
            <a:t>tillarni</a:t>
          </a:r>
          <a:r>
            <a:rPr lang="en-US" sz="2800" kern="1200" dirty="0" smtClean="0"/>
            <a:t> </a:t>
          </a:r>
          <a:r>
            <a:rPr lang="en-US" sz="2800" kern="1200" dirty="0" err="1" smtClean="0"/>
            <a:t>o’rganish</a:t>
          </a:r>
          <a:r>
            <a:rPr lang="en-US" sz="2800" kern="1200" dirty="0" smtClean="0"/>
            <a:t> </a:t>
          </a:r>
          <a:r>
            <a:rPr lang="en-US" sz="2800" kern="1200" dirty="0" err="1" smtClean="0"/>
            <a:t>samaradorligini</a:t>
          </a:r>
          <a:r>
            <a:rPr lang="en-US" sz="2800" kern="1200" dirty="0" smtClean="0"/>
            <a:t> </a:t>
          </a:r>
          <a:r>
            <a:rPr lang="en-US" sz="2800" kern="1200" dirty="0" err="1" smtClean="0"/>
            <a:t>oshirishga</a:t>
          </a:r>
          <a:r>
            <a:rPr lang="en-US" sz="2800" kern="1200" dirty="0" smtClean="0"/>
            <a:t> </a:t>
          </a:r>
          <a:r>
            <a:rPr lang="en-US" sz="2800" kern="1200" dirty="0" err="1" smtClean="0"/>
            <a:t>mo’ljallangan</a:t>
          </a:r>
          <a:r>
            <a:rPr lang="en-US" sz="2800" kern="1200" dirty="0" smtClean="0"/>
            <a:t>.</a:t>
          </a:r>
          <a:endParaRPr lang="ru-RU" sz="2800" kern="1200" dirty="0"/>
        </a:p>
      </dsp:txBody>
      <dsp:txXfrm>
        <a:off x="534954" y="2342791"/>
        <a:ext cx="9145643" cy="1305258"/>
      </dsp:txXfrm>
    </dsp:sp>
    <dsp:sp modelId="{320F1F43-A8A4-454C-8E82-BCEDF408F92A}">
      <dsp:nvSpPr>
        <dsp:cNvPr id="0" name=""/>
        <dsp:cNvSpPr/>
      </dsp:nvSpPr>
      <dsp:spPr>
        <a:xfrm>
          <a:off x="0" y="5218060"/>
          <a:ext cx="9753600" cy="1234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4786D7C-CDA1-44E5-A060-D7C62887D560}">
      <dsp:nvSpPr>
        <dsp:cNvPr id="0" name=""/>
        <dsp:cNvSpPr/>
      </dsp:nvSpPr>
      <dsp:spPr>
        <a:xfrm>
          <a:off x="464343" y="4494820"/>
          <a:ext cx="9286865" cy="1446480"/>
        </a:xfrm>
        <a:prstGeom prst="roundRect">
          <a:avLst/>
        </a:prstGeom>
        <a:solidFill>
          <a:schemeClr val="lt1"/>
        </a:solidFill>
        <a:ln w="12700" cap="flat" cmpd="sng" algn="ctr">
          <a:solidFill>
            <a:schemeClr val="accent3"/>
          </a:solidFill>
          <a:prstDash val="solid"/>
          <a:miter lim="800000"/>
        </a:ln>
        <a:effectLst/>
      </dsp:spPr>
      <dsp:style>
        <a:lnRef idx="2">
          <a:schemeClr val="accent3"/>
        </a:lnRef>
        <a:fillRef idx="1">
          <a:schemeClr val="lt1"/>
        </a:fillRef>
        <a:effectRef idx="0">
          <a:schemeClr val="accent3"/>
        </a:effectRef>
        <a:fontRef idx="minor">
          <a:schemeClr val="dk1"/>
        </a:fontRef>
      </dsp:style>
      <dsp:txBody>
        <a:bodyPr spcFirstLastPara="0" vert="horz" wrap="square" lIns="258064" tIns="0" rIns="258064" bIns="0" numCol="1" spcCol="1270" anchor="ctr" anchorCtr="0">
          <a:noAutofit/>
        </a:bodyPr>
        <a:lstStyle/>
        <a:p>
          <a:pPr lvl="0" algn="l" defTabSz="1244600">
            <a:lnSpc>
              <a:spcPct val="90000"/>
            </a:lnSpc>
            <a:spcBef>
              <a:spcPct val="0"/>
            </a:spcBef>
            <a:spcAft>
              <a:spcPct val="35000"/>
            </a:spcAft>
          </a:pPr>
          <a:r>
            <a:rPr lang="en-US" sz="2800" b="1" kern="1200" dirty="0" smtClean="0"/>
            <a:t>EVRIKA </a:t>
          </a:r>
          <a:r>
            <a:rPr lang="en-US" sz="2800" kern="1200" dirty="0" smtClean="0"/>
            <a:t>– </a:t>
          </a:r>
          <a:r>
            <a:rPr lang="en-US" sz="2800" kern="1200" dirty="0" err="1" smtClean="0"/>
            <a:t>ushbu</a:t>
          </a:r>
          <a:r>
            <a:rPr lang="en-US" sz="2800" kern="1200" dirty="0" smtClean="0"/>
            <a:t> </a:t>
          </a:r>
          <a:r>
            <a:rPr lang="en-US" sz="2800" kern="1200" dirty="0" err="1" smtClean="0"/>
            <a:t>loyihaning</a:t>
          </a:r>
          <a:r>
            <a:rPr lang="en-US" sz="2800" kern="1200" dirty="0" smtClean="0"/>
            <a:t> </a:t>
          </a:r>
          <a:r>
            <a:rPr lang="en-US" sz="2800" kern="1200" dirty="0" err="1" smtClean="0"/>
            <a:t>maqsadi</a:t>
          </a:r>
          <a:r>
            <a:rPr lang="en-US" sz="2800" kern="1200" dirty="0" smtClean="0"/>
            <a:t> </a:t>
          </a:r>
          <a:r>
            <a:rPr lang="en-US" sz="2800" kern="1200" dirty="0" err="1" smtClean="0"/>
            <a:t>Sharqiy</a:t>
          </a:r>
          <a:r>
            <a:rPr lang="en-US" sz="2800" kern="1200" dirty="0" smtClean="0"/>
            <a:t> </a:t>
          </a:r>
          <a:r>
            <a:rPr lang="en-US" sz="2800" kern="1200" dirty="0" err="1" smtClean="0"/>
            <a:t>Yevropa</a:t>
          </a:r>
          <a:r>
            <a:rPr lang="en-US" sz="2800" kern="1200" dirty="0" smtClean="0"/>
            <a:t> </a:t>
          </a:r>
          <a:r>
            <a:rPr lang="en-US" sz="2800" kern="1200" dirty="0" err="1" smtClean="0"/>
            <a:t>davlatlari</a:t>
          </a:r>
          <a:r>
            <a:rPr lang="en-US" sz="2800" kern="1200" dirty="0" smtClean="0"/>
            <a:t> </a:t>
          </a:r>
          <a:r>
            <a:rPr lang="en-US" sz="2800" kern="1200" dirty="0" err="1" smtClean="0"/>
            <a:t>bilan</a:t>
          </a:r>
          <a:r>
            <a:rPr lang="en-US" sz="2800" kern="1200" dirty="0" smtClean="0"/>
            <a:t> </a:t>
          </a:r>
          <a:r>
            <a:rPr lang="en-US" sz="2800" kern="1200" dirty="0" err="1" smtClean="0"/>
            <a:t>amalga</a:t>
          </a:r>
          <a:r>
            <a:rPr lang="en-US" sz="2800" kern="1200" dirty="0" smtClean="0"/>
            <a:t> </a:t>
          </a:r>
          <a:r>
            <a:rPr lang="en-US" sz="2800" kern="1200" dirty="0" err="1" smtClean="0"/>
            <a:t>oshirilayotgan</a:t>
          </a:r>
          <a:r>
            <a:rPr lang="en-US" sz="2800" kern="1200" dirty="0" smtClean="0"/>
            <a:t> </a:t>
          </a:r>
          <a:r>
            <a:rPr lang="en-US" sz="2800" kern="1200" dirty="0" err="1" smtClean="0"/>
            <a:t>tadqiqotlarni</a:t>
          </a:r>
          <a:r>
            <a:rPr lang="en-US" sz="2800" kern="1200" dirty="0" smtClean="0"/>
            <a:t> </a:t>
          </a:r>
          <a:r>
            <a:rPr lang="en-US" sz="2800" kern="1200" dirty="0" err="1" smtClean="0"/>
            <a:t>uyg’unlashtirish</a:t>
          </a:r>
          <a:r>
            <a:rPr lang="en-US" sz="2800" kern="1200" dirty="0" smtClean="0"/>
            <a:t>. </a:t>
          </a:r>
          <a:endParaRPr lang="ru-RU" sz="2800" kern="1200" dirty="0">
            <a:latin typeface="Times New Roman" panose="02020603050405020304" pitchFamily="18" charset="0"/>
            <a:cs typeface="Times New Roman" panose="02020603050405020304" pitchFamily="18" charset="0"/>
          </a:endParaRPr>
        </a:p>
      </dsp:txBody>
      <dsp:txXfrm>
        <a:off x="534954" y="4565431"/>
        <a:ext cx="9145643" cy="130525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B50E49-E184-4E12-A925-B05FF43E970A}">
      <dsp:nvSpPr>
        <dsp:cNvPr id="0" name=""/>
        <dsp:cNvSpPr/>
      </dsp:nvSpPr>
      <dsp:spPr>
        <a:xfrm>
          <a:off x="0" y="848699"/>
          <a:ext cx="10461172" cy="1386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F7B4D35-60DB-4618-AE1E-B202FAFE6708}">
      <dsp:nvSpPr>
        <dsp:cNvPr id="0" name=""/>
        <dsp:cNvSpPr/>
      </dsp:nvSpPr>
      <dsp:spPr>
        <a:xfrm>
          <a:off x="498029" y="0"/>
          <a:ext cx="9960578" cy="1623600"/>
        </a:xfrm>
        <a:prstGeom prst="roundRect">
          <a:avLst/>
        </a:prstGeom>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6350" cap="flat" cmpd="sng" algn="ctr">
          <a:solidFill>
            <a:schemeClr val="accent3"/>
          </a:solidFill>
          <a:prstDash val="solid"/>
          <a:miter lim="800000"/>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276785" tIns="0" rIns="276785" bIns="0" numCol="1" spcCol="1270" anchor="ctr" anchorCtr="0">
          <a:noAutofit/>
        </a:bodyPr>
        <a:lstStyle/>
        <a:p>
          <a:pPr lvl="0" algn="just" defTabSz="1244600">
            <a:lnSpc>
              <a:spcPct val="90000"/>
            </a:lnSpc>
            <a:spcBef>
              <a:spcPct val="0"/>
            </a:spcBef>
            <a:spcAft>
              <a:spcPct val="35000"/>
            </a:spcAft>
          </a:pPr>
          <a:r>
            <a:rPr lang="en-US" sz="2800" b="1" kern="1200" dirty="0" smtClean="0"/>
            <a:t>ESPRIT</a:t>
          </a:r>
          <a:r>
            <a:rPr lang="en-US" sz="2800" kern="1200" dirty="0" smtClean="0"/>
            <a:t> — </a:t>
          </a:r>
          <a:r>
            <a:rPr lang="en-US" sz="2800" kern="1200" dirty="0" err="1" smtClean="0"/>
            <a:t>yangi</a:t>
          </a:r>
          <a:r>
            <a:rPr lang="en-US" sz="2800" kern="1200" dirty="0" smtClean="0"/>
            <a:t> </a:t>
          </a:r>
          <a:r>
            <a:rPr lang="en-US" sz="2800" kern="1200" dirty="0" err="1" smtClean="0"/>
            <a:t>axborot</a:t>
          </a:r>
          <a:r>
            <a:rPr lang="en-US" sz="2800" kern="1200" dirty="0" smtClean="0"/>
            <a:t> </a:t>
          </a:r>
          <a:r>
            <a:rPr lang="en-US" sz="2800" kern="1200" dirty="0" err="1" smtClean="0"/>
            <a:t>texnologiyalarini</a:t>
          </a:r>
          <a:r>
            <a:rPr lang="en-US" sz="2800" kern="1200" dirty="0" smtClean="0"/>
            <a:t> </a:t>
          </a:r>
          <a:r>
            <a:rPr lang="en-US" sz="2800" kern="1200" dirty="0" err="1" smtClean="0"/>
            <a:t>yaratish</a:t>
          </a:r>
          <a:r>
            <a:rPr lang="en-US" sz="2800" kern="1200" dirty="0" smtClean="0"/>
            <a:t> </a:t>
          </a:r>
          <a:r>
            <a:rPr lang="en-US" sz="2800" kern="1200" dirty="0" err="1" smtClean="0"/>
            <a:t>sohasida</a:t>
          </a:r>
          <a:r>
            <a:rPr lang="en-US" sz="2800" kern="1200" dirty="0" smtClean="0"/>
            <a:t> </a:t>
          </a:r>
          <a:r>
            <a:rPr lang="en-US" sz="2800" kern="1200" dirty="0" err="1" smtClean="0"/>
            <a:t>Yevropa</a:t>
          </a:r>
          <a:r>
            <a:rPr lang="en-US" sz="2800" kern="1200" dirty="0" smtClean="0"/>
            <a:t> </a:t>
          </a:r>
          <a:r>
            <a:rPr lang="en-US" sz="2800" kern="1200" dirty="0" err="1" smtClean="0"/>
            <a:t>universitetlalarini</a:t>
          </a:r>
          <a:r>
            <a:rPr lang="en-US" sz="2800" kern="1200" dirty="0" smtClean="0"/>
            <a:t>, </a:t>
          </a:r>
          <a:r>
            <a:rPr lang="en-US" sz="2800" kern="1200" dirty="0" err="1" smtClean="0"/>
            <a:t>kompyuter</a:t>
          </a:r>
          <a:r>
            <a:rPr lang="en-US" sz="2800" kern="1200" dirty="0" smtClean="0"/>
            <a:t> </a:t>
          </a:r>
          <a:r>
            <a:rPr lang="en-US" sz="2800" kern="1200" dirty="0" err="1" smtClean="0"/>
            <a:t>bilimi</a:t>
          </a:r>
          <a:r>
            <a:rPr lang="en-US" sz="2800" kern="1200" dirty="0" smtClean="0"/>
            <a:t>, </a:t>
          </a:r>
          <a:r>
            <a:rPr lang="en-US" sz="2800" kern="1200" dirty="0" err="1" smtClean="0"/>
            <a:t>kuch</a:t>
          </a:r>
          <a:r>
            <a:rPr lang="en-US" sz="2800" kern="1200" dirty="0" smtClean="0"/>
            <a:t> </a:t>
          </a:r>
          <a:r>
            <a:rPr lang="en-US" sz="2800" kern="1200" dirty="0" err="1" smtClean="0"/>
            <a:t>va</a:t>
          </a:r>
          <a:r>
            <a:rPr lang="en-US" sz="2800" kern="1200" dirty="0" smtClean="0"/>
            <a:t> </a:t>
          </a:r>
          <a:r>
            <a:rPr lang="en-US" sz="2800" kern="1200" dirty="0" err="1" smtClean="0"/>
            <a:t>imkoniyatlarini</a:t>
          </a:r>
          <a:r>
            <a:rPr lang="en-US" sz="2800" kern="1200" dirty="0" smtClean="0"/>
            <a:t> </a:t>
          </a:r>
          <a:r>
            <a:rPr lang="en-US" sz="2800" kern="1200" dirty="0" err="1" smtClean="0"/>
            <a:t>birlashtirishni</a:t>
          </a:r>
          <a:r>
            <a:rPr lang="en-US" sz="2800" kern="1200" dirty="0" smtClean="0"/>
            <a:t> </a:t>
          </a:r>
          <a:r>
            <a:rPr lang="en-US" sz="2800" kern="1200" dirty="0" err="1" smtClean="0"/>
            <a:t>talab</a:t>
          </a:r>
          <a:r>
            <a:rPr lang="en-US" sz="2800" kern="1200" dirty="0" smtClean="0"/>
            <a:t> </a:t>
          </a:r>
          <a:r>
            <a:rPr lang="en-US" sz="2800" kern="1200" dirty="0" err="1" smtClean="0"/>
            <a:t>etuvchi</a:t>
          </a:r>
          <a:r>
            <a:rPr lang="en-US" sz="2800" kern="1200" dirty="0" smtClean="0"/>
            <a:t> </a:t>
          </a:r>
          <a:r>
            <a:rPr lang="en-US" sz="2800" kern="1200" dirty="0" err="1" smtClean="0"/>
            <a:t>loyiha</a:t>
          </a:r>
          <a:r>
            <a:rPr lang="en-US" sz="2800" kern="1200" dirty="0" smtClean="0"/>
            <a:t>. </a:t>
          </a:r>
          <a:endParaRPr lang="ru-RU" sz="2800" kern="1200" dirty="0"/>
        </a:p>
      </dsp:txBody>
      <dsp:txXfrm>
        <a:off x="577287" y="79258"/>
        <a:ext cx="9802062" cy="1465084"/>
      </dsp:txXfrm>
    </dsp:sp>
    <dsp:sp modelId="{E2228E21-544D-4BFA-926E-3992AC3AA887}">
      <dsp:nvSpPr>
        <dsp:cNvPr id="0" name=""/>
        <dsp:cNvSpPr/>
      </dsp:nvSpPr>
      <dsp:spPr>
        <a:xfrm>
          <a:off x="0" y="3343499"/>
          <a:ext cx="10461172" cy="1386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208AE29-9064-4DB9-8D96-F9F1EDE95AA7}">
      <dsp:nvSpPr>
        <dsp:cNvPr id="0" name=""/>
        <dsp:cNvSpPr/>
      </dsp:nvSpPr>
      <dsp:spPr>
        <a:xfrm>
          <a:off x="498029" y="2531699"/>
          <a:ext cx="9960578" cy="1623600"/>
        </a:xfrm>
        <a:prstGeom prst="roundRect">
          <a:avLst/>
        </a:prstGeom>
        <a:gradFill rotWithShape="1">
          <a:gsLst>
            <a:gs pos="0">
              <a:schemeClr val="accent6">
                <a:lumMod val="110000"/>
                <a:satMod val="105000"/>
                <a:tint val="67000"/>
              </a:schemeClr>
            </a:gs>
            <a:gs pos="50000">
              <a:schemeClr val="accent6">
                <a:lumMod val="105000"/>
                <a:satMod val="103000"/>
                <a:tint val="73000"/>
              </a:schemeClr>
            </a:gs>
            <a:gs pos="100000">
              <a:schemeClr val="accent6">
                <a:lumMod val="105000"/>
                <a:satMod val="109000"/>
                <a:tint val="81000"/>
              </a:schemeClr>
            </a:gs>
          </a:gsLst>
          <a:lin ang="5400000" scaled="0"/>
        </a:gradFill>
        <a:ln w="6350" cap="flat" cmpd="sng" algn="ctr">
          <a:solidFill>
            <a:schemeClr val="accent6"/>
          </a:solidFill>
          <a:prstDash val="solid"/>
          <a:miter lim="800000"/>
        </a:ln>
        <a:effectLst/>
      </dsp:spPr>
      <dsp:style>
        <a:lnRef idx="1">
          <a:schemeClr val="accent6"/>
        </a:lnRef>
        <a:fillRef idx="2">
          <a:schemeClr val="accent6"/>
        </a:fillRef>
        <a:effectRef idx="1">
          <a:schemeClr val="accent6"/>
        </a:effectRef>
        <a:fontRef idx="minor">
          <a:schemeClr val="dk1"/>
        </a:fontRef>
      </dsp:style>
      <dsp:txBody>
        <a:bodyPr spcFirstLastPara="0" vert="horz" wrap="square" lIns="276785" tIns="0" rIns="276785" bIns="0" numCol="1" spcCol="1270" anchor="ctr" anchorCtr="0">
          <a:noAutofit/>
        </a:bodyPr>
        <a:lstStyle/>
        <a:p>
          <a:pPr lvl="0" algn="just" defTabSz="1244600">
            <a:lnSpc>
              <a:spcPct val="90000"/>
            </a:lnSpc>
            <a:spcBef>
              <a:spcPct val="0"/>
            </a:spcBef>
            <a:spcAft>
              <a:spcPct val="35000"/>
            </a:spcAft>
          </a:pPr>
          <a:r>
            <a:rPr lang="en-US" sz="2800" b="1" kern="1200" dirty="0" smtClean="0"/>
            <a:t>EIPDAS </a:t>
          </a:r>
          <a:r>
            <a:rPr lang="en-US" sz="2800" kern="1200" dirty="0" smtClean="0"/>
            <a:t>— </a:t>
          </a:r>
          <a:r>
            <a:rPr lang="en-US" sz="2800" kern="1200" dirty="0" err="1" smtClean="0"/>
            <a:t>arab</a:t>
          </a:r>
          <a:r>
            <a:rPr lang="en-US" sz="2800" kern="1200" dirty="0" smtClean="0"/>
            <a:t> </a:t>
          </a:r>
          <a:r>
            <a:rPr lang="en-US" sz="2800" kern="1200" dirty="0" err="1" smtClean="0"/>
            <a:t>davlatlarida</a:t>
          </a:r>
          <a:r>
            <a:rPr lang="en-US" sz="2800" kern="1200" dirty="0" smtClean="0"/>
            <a:t> </a:t>
          </a:r>
          <a:r>
            <a:rPr lang="en-US" sz="2800" kern="1200" dirty="0" err="1" smtClean="0"/>
            <a:t>ta’limni</a:t>
          </a:r>
          <a:r>
            <a:rPr lang="en-US" sz="2800" kern="1200" dirty="0" smtClean="0"/>
            <a:t> </a:t>
          </a:r>
          <a:r>
            <a:rPr lang="en-US" sz="2800" kern="1200" dirty="0" err="1" smtClean="0"/>
            <a:t>rejalashtirish</a:t>
          </a:r>
          <a:r>
            <a:rPr lang="en-US" sz="2800" kern="1200" dirty="0" smtClean="0"/>
            <a:t> </a:t>
          </a:r>
          <a:r>
            <a:rPr lang="en-US" sz="2800" kern="1200" dirty="0" err="1" smtClean="0"/>
            <a:t>va</a:t>
          </a:r>
          <a:r>
            <a:rPr lang="en-US" sz="2800" kern="1200" dirty="0" smtClean="0"/>
            <a:t> </a:t>
          </a:r>
          <a:r>
            <a:rPr lang="en-US" sz="2800" kern="1200" dirty="0" err="1" smtClean="0"/>
            <a:t>boshqarishni</a:t>
          </a:r>
          <a:r>
            <a:rPr lang="en-US" sz="2800" kern="1200" dirty="0" smtClean="0"/>
            <a:t> </a:t>
          </a:r>
          <a:r>
            <a:rPr lang="en-US" sz="2800" kern="1200" dirty="0" err="1" smtClean="0"/>
            <a:t>takomillashtirish</a:t>
          </a:r>
          <a:r>
            <a:rPr lang="en-US" sz="2800" kern="1200" dirty="0" smtClean="0"/>
            <a:t> </a:t>
          </a:r>
          <a:r>
            <a:rPr lang="en-US" sz="2800" kern="1200" dirty="0" err="1" smtClean="0"/>
            <a:t>sohasiga</a:t>
          </a:r>
          <a:r>
            <a:rPr lang="en-US" sz="2800" kern="1200" dirty="0" smtClean="0"/>
            <a:t> </a:t>
          </a:r>
          <a:r>
            <a:rPr lang="en-US" sz="2800" kern="1200" dirty="0" err="1" smtClean="0"/>
            <a:t>doir</a:t>
          </a:r>
          <a:r>
            <a:rPr lang="en-US" sz="2800" kern="1200" dirty="0" smtClean="0"/>
            <a:t> </a:t>
          </a:r>
          <a:r>
            <a:rPr lang="en-US" sz="2800" kern="1200" dirty="0" err="1" smtClean="0"/>
            <a:t>dastur</a:t>
          </a:r>
          <a:r>
            <a:rPr lang="en-US" sz="2800" kern="1200" dirty="0" smtClean="0"/>
            <a:t>.</a:t>
          </a:r>
          <a:endParaRPr lang="ru-RU" sz="2800" kern="1200" dirty="0"/>
        </a:p>
      </dsp:txBody>
      <dsp:txXfrm>
        <a:off x="577287" y="2610957"/>
        <a:ext cx="9802062" cy="1465084"/>
      </dsp:txXfrm>
    </dsp:sp>
    <dsp:sp modelId="{1B8DD744-005B-4E50-8E4B-F3A8296EE31A}">
      <dsp:nvSpPr>
        <dsp:cNvPr id="0" name=""/>
        <dsp:cNvSpPr/>
      </dsp:nvSpPr>
      <dsp:spPr>
        <a:xfrm>
          <a:off x="0" y="5838299"/>
          <a:ext cx="10461172" cy="1386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274B936-7E70-4E36-BEF4-D7F870C2639A}">
      <dsp:nvSpPr>
        <dsp:cNvPr id="0" name=""/>
        <dsp:cNvSpPr/>
      </dsp:nvSpPr>
      <dsp:spPr>
        <a:xfrm>
          <a:off x="498029" y="5026499"/>
          <a:ext cx="9960578" cy="1623600"/>
        </a:xfrm>
        <a:prstGeom prst="roundRect">
          <a:avLst/>
        </a:prstGeom>
        <a:gradFill rotWithShape="1">
          <a:gsLst>
            <a:gs pos="0">
              <a:schemeClr val="accent4">
                <a:lumMod val="110000"/>
                <a:satMod val="105000"/>
                <a:tint val="67000"/>
              </a:schemeClr>
            </a:gs>
            <a:gs pos="50000">
              <a:schemeClr val="accent4">
                <a:lumMod val="105000"/>
                <a:satMod val="103000"/>
                <a:tint val="73000"/>
              </a:schemeClr>
            </a:gs>
            <a:gs pos="100000">
              <a:schemeClr val="accent4">
                <a:lumMod val="105000"/>
                <a:satMod val="109000"/>
                <a:tint val="81000"/>
              </a:schemeClr>
            </a:gs>
          </a:gsLst>
          <a:lin ang="5400000" scaled="0"/>
        </a:gradFill>
        <a:ln w="6350" cap="flat" cmpd="sng" algn="ctr">
          <a:solidFill>
            <a:schemeClr val="accent4"/>
          </a:solidFill>
          <a:prstDash val="solid"/>
          <a:miter lim="800000"/>
        </a:ln>
        <a:effectLst/>
      </dsp:spPr>
      <dsp:style>
        <a:lnRef idx="1">
          <a:schemeClr val="accent4"/>
        </a:lnRef>
        <a:fillRef idx="2">
          <a:schemeClr val="accent4"/>
        </a:fillRef>
        <a:effectRef idx="1">
          <a:schemeClr val="accent4"/>
        </a:effectRef>
        <a:fontRef idx="minor">
          <a:schemeClr val="dk1"/>
        </a:fontRef>
      </dsp:style>
      <dsp:txBody>
        <a:bodyPr spcFirstLastPara="0" vert="horz" wrap="square" lIns="276785" tIns="0" rIns="276785" bIns="0" numCol="1" spcCol="1270" anchor="ctr" anchorCtr="0">
          <a:noAutofit/>
        </a:bodyPr>
        <a:lstStyle/>
        <a:p>
          <a:pPr lvl="0" algn="just" defTabSz="1422400">
            <a:lnSpc>
              <a:spcPct val="90000"/>
            </a:lnSpc>
            <a:spcBef>
              <a:spcPct val="0"/>
            </a:spcBef>
            <a:spcAft>
              <a:spcPct val="35000"/>
            </a:spcAft>
          </a:pPr>
          <a:r>
            <a:rPr lang="en-US" sz="3200" kern="1200" dirty="0" smtClean="0"/>
            <a:t>TEMPUS – </a:t>
          </a:r>
          <a:r>
            <a:rPr lang="en-US" sz="3200" kern="1200" dirty="0" err="1" smtClean="0"/>
            <a:t>Yevropa</a:t>
          </a:r>
          <a:r>
            <a:rPr lang="en-US" sz="3200" kern="1200" dirty="0" smtClean="0"/>
            <a:t> </a:t>
          </a:r>
          <a:r>
            <a:rPr lang="en-US" sz="3200" kern="1200" dirty="0" err="1" smtClean="0"/>
            <a:t>Ittifoqining</a:t>
          </a:r>
          <a:r>
            <a:rPr lang="en-US" sz="3200" kern="1200" dirty="0" smtClean="0"/>
            <a:t> </a:t>
          </a:r>
          <a:r>
            <a:rPr lang="en-US" sz="3200" kern="1200" dirty="0" err="1" smtClean="0"/>
            <a:t>hamkor-davlatlarda</a:t>
          </a:r>
          <a:r>
            <a:rPr lang="en-US" sz="3200" kern="1200" dirty="0" smtClean="0"/>
            <a:t> </a:t>
          </a:r>
          <a:r>
            <a:rPr lang="en-US" sz="3200" kern="1200" dirty="0" err="1" smtClean="0"/>
            <a:t>oliy</a:t>
          </a:r>
          <a:r>
            <a:rPr lang="en-US" sz="3200" kern="1200" dirty="0" smtClean="0"/>
            <a:t> </a:t>
          </a:r>
          <a:r>
            <a:rPr lang="en-US" sz="3200" kern="1200" dirty="0" err="1" smtClean="0"/>
            <a:t>ta’limni</a:t>
          </a:r>
          <a:r>
            <a:rPr lang="en-US" sz="3200" kern="1200" dirty="0" smtClean="0"/>
            <a:t> </a:t>
          </a:r>
          <a:r>
            <a:rPr lang="en-US" sz="3200" kern="1200" dirty="0" err="1" smtClean="0"/>
            <a:t>rivojlantirishga</a:t>
          </a:r>
          <a:r>
            <a:rPr lang="en-US" sz="3200" kern="1200" dirty="0" smtClean="0"/>
            <a:t> </a:t>
          </a:r>
          <a:r>
            <a:rPr lang="en-US" sz="3200" kern="1200" dirty="0" err="1" smtClean="0"/>
            <a:t>yo’naltirilgan</a:t>
          </a:r>
          <a:r>
            <a:rPr lang="en-US" sz="3200" kern="1200" dirty="0" smtClean="0"/>
            <a:t> </a:t>
          </a:r>
          <a:r>
            <a:rPr lang="en-US" sz="3200" kern="1200" dirty="0" err="1" smtClean="0"/>
            <a:t>dasturi</a:t>
          </a:r>
          <a:r>
            <a:rPr lang="en-US" sz="3200" kern="1200" dirty="0" smtClean="0"/>
            <a:t>. </a:t>
          </a:r>
          <a:endParaRPr lang="ru-RU" sz="3200" kern="1200" dirty="0"/>
        </a:p>
      </dsp:txBody>
      <dsp:txXfrm>
        <a:off x="577287" y="5105757"/>
        <a:ext cx="9802062" cy="146508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29176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20038924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33842251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ru-RU" altLang="ru-RU" smtClean="0"/>
          </a:p>
        </p:txBody>
      </p:sp>
      <p:sp>
        <p:nvSpPr>
          <p:cNvPr id="4" name="Номер слайда 3"/>
          <p:cNvSpPr>
            <a:spLocks noGrp="1"/>
          </p:cNvSpPr>
          <p:nvPr>
            <p:ph type="sldNum" sz="quarter" idx="5"/>
          </p:nvPr>
        </p:nvSpPr>
        <p:spPr/>
        <p:txBody>
          <a:bodyPr/>
          <a:lstStyle>
            <a:lvl1pPr eaLnBrk="0" hangingPunct="0">
              <a:defRPr>
                <a:solidFill>
                  <a:schemeClr val="tx1"/>
                </a:solidFill>
                <a:latin typeface="Arial" panose="020B0604020202020204" pitchFamily="34" charset="0"/>
                <a:ea typeface="Arial Unicode MS" pitchFamily="34" charset="-128"/>
              </a:defRPr>
            </a:lvl1pPr>
            <a:lvl2pPr marL="742950" indent="-285750" eaLnBrk="0" hangingPunct="0">
              <a:defRPr>
                <a:solidFill>
                  <a:schemeClr val="tx1"/>
                </a:solidFill>
                <a:latin typeface="Arial" panose="020B0604020202020204" pitchFamily="34" charset="0"/>
                <a:ea typeface="Arial Unicode MS" pitchFamily="34" charset="-128"/>
              </a:defRPr>
            </a:lvl2pPr>
            <a:lvl3pPr marL="1143000" indent="-228600" eaLnBrk="0" hangingPunct="0">
              <a:defRPr>
                <a:solidFill>
                  <a:schemeClr val="tx1"/>
                </a:solidFill>
                <a:latin typeface="Arial" panose="020B0604020202020204" pitchFamily="34" charset="0"/>
                <a:ea typeface="Arial Unicode MS" pitchFamily="34" charset="-128"/>
              </a:defRPr>
            </a:lvl3pPr>
            <a:lvl4pPr marL="1600200" indent="-228600" eaLnBrk="0" hangingPunct="0">
              <a:defRPr>
                <a:solidFill>
                  <a:schemeClr val="tx1"/>
                </a:solidFill>
                <a:latin typeface="Arial" panose="020B0604020202020204" pitchFamily="34" charset="0"/>
                <a:ea typeface="Arial Unicode MS" pitchFamily="34" charset="-128"/>
              </a:defRPr>
            </a:lvl4pPr>
            <a:lvl5pPr marL="2057400" indent="-228600" eaLnBrk="0" hangingPunct="0">
              <a:defRPr>
                <a:solidFill>
                  <a:schemeClr val="tx1"/>
                </a:solidFill>
                <a:latin typeface="Arial" panose="020B0604020202020204" pitchFamily="34" charset="0"/>
                <a:ea typeface="Arial Unicode MS"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9pPr>
          </a:lstStyle>
          <a:p>
            <a:pPr eaLnBrk="1" hangingPunct="1"/>
            <a:fld id="{C9A5E703-F6F6-4FB9-8861-1443FF115E4C}" type="slidenum">
              <a:rPr lang="en-US" altLang="ru-RU">
                <a:latin typeface="Calibri" panose="020F0502020204030204" pitchFamily="34" charset="0"/>
              </a:rPr>
              <a:pPr eaLnBrk="1" hangingPunct="1"/>
              <a:t>42</a:t>
            </a:fld>
            <a:endParaRPr lang="en-US" altLang="ru-RU">
              <a:latin typeface="Calibri" panose="020F0502020204030204" pitchFamily="34" charset="0"/>
            </a:endParaRPr>
          </a:p>
        </p:txBody>
      </p:sp>
    </p:spTree>
    <p:extLst>
      <p:ext uri="{BB962C8B-B14F-4D97-AF65-F5344CB8AC3E}">
        <p14:creationId xmlns:p14="http://schemas.microsoft.com/office/powerpoint/2010/main" val="31502555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g91add18b7e_0_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8" name="Google Shape;168;g91add18b7e_0_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622460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9"/>
        <p:cNvGrpSpPr/>
        <p:nvPr/>
      </p:nvGrpSpPr>
      <p:grpSpPr>
        <a:xfrm>
          <a:off x="0" y="0"/>
          <a:ext cx="0" cy="0"/>
          <a:chOff x="0" y="0"/>
          <a:chExt cx="0" cy="0"/>
        </a:xfrm>
      </p:grpSpPr>
      <p:sp>
        <p:nvSpPr>
          <p:cNvPr id="740" name="Google Shape;740;g91add18b7e_0_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1" name="Google Shape;741;g91add18b7e_0_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116253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21"/>
        <p:cNvGrpSpPr/>
        <p:nvPr/>
      </p:nvGrpSpPr>
      <p:grpSpPr>
        <a:xfrm>
          <a:off x="0" y="0"/>
          <a:ext cx="0" cy="0"/>
          <a:chOff x="0" y="0"/>
          <a:chExt cx="0" cy="0"/>
        </a:xfrm>
      </p:grpSpPr>
      <p:sp>
        <p:nvSpPr>
          <p:cNvPr id="5522" name="Google Shape;5522;g986689087a_0_126:notes"/>
          <p:cNvSpPr>
            <a:spLocks noGrp="1" noRot="1" noChangeAspect="1"/>
          </p:cNvSpPr>
          <p:nvPr>
            <p:ph type="sldImg" idx="2"/>
          </p:nvPr>
        </p:nvSpPr>
        <p:spPr>
          <a:xfrm>
            <a:off x="77788" y="739775"/>
            <a:ext cx="6580187" cy="37020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23" name="Google Shape;5523;g986689087a_0_126:notes"/>
          <p:cNvSpPr txBox="1">
            <a:spLocks noGrp="1"/>
          </p:cNvSpPr>
          <p:nvPr>
            <p:ph type="body" idx="1"/>
          </p:nvPr>
        </p:nvSpPr>
        <p:spPr>
          <a:xfrm>
            <a:off x="673577" y="4688007"/>
            <a:ext cx="5388610" cy="444127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470376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9284029245_0_0:notes"/>
          <p:cNvSpPr>
            <a:spLocks noGrp="1" noRot="1" noChangeAspect="1"/>
          </p:cNvSpPr>
          <p:nvPr>
            <p:ph type="sldImg" idx="2"/>
          </p:nvPr>
        </p:nvSpPr>
        <p:spPr>
          <a:xfrm>
            <a:off x="77788" y="739775"/>
            <a:ext cx="6580187" cy="37020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9284029245_0_0:notes"/>
          <p:cNvSpPr txBox="1">
            <a:spLocks noGrp="1"/>
          </p:cNvSpPr>
          <p:nvPr>
            <p:ph type="body" idx="1"/>
          </p:nvPr>
        </p:nvSpPr>
        <p:spPr>
          <a:xfrm>
            <a:off x="673577" y="4688007"/>
            <a:ext cx="5388610" cy="444127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047827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Google Shape;52;g99ac53a0e7_0_653:notes"/>
          <p:cNvSpPr>
            <a:spLocks noGrp="1" noRot="1" noChangeAspect="1"/>
          </p:cNvSpPr>
          <p:nvPr>
            <p:ph type="sldImg" idx="2"/>
          </p:nvPr>
        </p:nvSpPr>
        <p:spPr>
          <a:xfrm>
            <a:off x="77788" y="739775"/>
            <a:ext cx="6580187" cy="37020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 name="Google Shape;53;g99ac53a0e7_0_653:notes"/>
          <p:cNvSpPr txBox="1">
            <a:spLocks noGrp="1"/>
          </p:cNvSpPr>
          <p:nvPr>
            <p:ph type="body" idx="1"/>
          </p:nvPr>
        </p:nvSpPr>
        <p:spPr>
          <a:xfrm>
            <a:off x="673577" y="4688007"/>
            <a:ext cx="5388610" cy="444127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991294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11"/>
        <p:cNvGrpSpPr/>
        <p:nvPr/>
      </p:nvGrpSpPr>
      <p:grpSpPr>
        <a:xfrm>
          <a:off x="0" y="0"/>
          <a:ext cx="0" cy="0"/>
          <a:chOff x="0" y="0"/>
          <a:chExt cx="0" cy="0"/>
        </a:xfrm>
      </p:grpSpPr>
      <p:sp>
        <p:nvSpPr>
          <p:cNvPr id="5412" name="Google Shape;5412;g986689087a_0_122:notes"/>
          <p:cNvSpPr>
            <a:spLocks noGrp="1" noRot="1" noChangeAspect="1"/>
          </p:cNvSpPr>
          <p:nvPr>
            <p:ph type="sldImg" idx="2"/>
          </p:nvPr>
        </p:nvSpPr>
        <p:spPr>
          <a:xfrm>
            <a:off x="77788" y="739775"/>
            <a:ext cx="6580187" cy="37020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13" name="Google Shape;5413;g986689087a_0_122:notes"/>
          <p:cNvSpPr txBox="1">
            <a:spLocks noGrp="1"/>
          </p:cNvSpPr>
          <p:nvPr>
            <p:ph type="body" idx="1"/>
          </p:nvPr>
        </p:nvSpPr>
        <p:spPr>
          <a:xfrm>
            <a:off x="673577" y="4688007"/>
            <a:ext cx="5388610" cy="444127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219899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notes"/>
          <p:cNvSpPr>
            <a:spLocks noGrp="1" noRot="1" noChangeAspect="1"/>
          </p:cNvSpPr>
          <p:nvPr>
            <p:ph type="sldImg" idx="2"/>
          </p:nvPr>
        </p:nvSpPr>
        <p:spPr>
          <a:xfrm>
            <a:off x="79375" y="739775"/>
            <a:ext cx="6578600" cy="37020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p:notes"/>
          <p:cNvSpPr txBox="1">
            <a:spLocks noGrp="1"/>
          </p:cNvSpPr>
          <p:nvPr>
            <p:ph type="body" idx="1"/>
          </p:nvPr>
        </p:nvSpPr>
        <p:spPr>
          <a:xfrm>
            <a:off x="673577" y="4688007"/>
            <a:ext cx="5388610" cy="444127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878833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5"/>
        <p:cNvGrpSpPr/>
        <p:nvPr/>
      </p:nvGrpSpPr>
      <p:grpSpPr>
        <a:xfrm>
          <a:off x="0" y="0"/>
          <a:ext cx="0" cy="0"/>
          <a:chOff x="0" y="0"/>
          <a:chExt cx="0" cy="0"/>
        </a:xfrm>
      </p:grpSpPr>
      <p:sp>
        <p:nvSpPr>
          <p:cNvPr id="1466" name="Google Shape;1466;g986689087a_0_58:notes"/>
          <p:cNvSpPr>
            <a:spLocks noGrp="1" noRot="1" noChangeAspect="1"/>
          </p:cNvSpPr>
          <p:nvPr>
            <p:ph type="sldImg" idx="2"/>
          </p:nvPr>
        </p:nvSpPr>
        <p:spPr>
          <a:xfrm>
            <a:off x="77788" y="739775"/>
            <a:ext cx="6580187" cy="37020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7" name="Google Shape;1467;g986689087a_0_58:notes"/>
          <p:cNvSpPr txBox="1">
            <a:spLocks noGrp="1"/>
          </p:cNvSpPr>
          <p:nvPr>
            <p:ph type="body" idx="1"/>
          </p:nvPr>
        </p:nvSpPr>
        <p:spPr>
          <a:xfrm>
            <a:off x="673577" y="4688007"/>
            <a:ext cx="5388610" cy="444127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557613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75</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498720" y="3441360"/>
            <a:ext cx="13632960" cy="134688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5760"/>
            </a:lvl1pPr>
            <a:lvl2pPr lvl="1" algn="ctr">
              <a:spcBef>
                <a:spcPts val="0"/>
              </a:spcBef>
              <a:spcAft>
                <a:spcPts val="0"/>
              </a:spcAft>
              <a:buSzPts val="3600"/>
              <a:buNone/>
              <a:defRPr sz="5760"/>
            </a:lvl2pPr>
            <a:lvl3pPr lvl="2" algn="ctr">
              <a:spcBef>
                <a:spcPts val="0"/>
              </a:spcBef>
              <a:spcAft>
                <a:spcPts val="0"/>
              </a:spcAft>
              <a:buSzPts val="3600"/>
              <a:buNone/>
              <a:defRPr sz="5760"/>
            </a:lvl3pPr>
            <a:lvl4pPr lvl="3" algn="ctr">
              <a:spcBef>
                <a:spcPts val="0"/>
              </a:spcBef>
              <a:spcAft>
                <a:spcPts val="0"/>
              </a:spcAft>
              <a:buSzPts val="3600"/>
              <a:buNone/>
              <a:defRPr sz="5760"/>
            </a:lvl4pPr>
            <a:lvl5pPr lvl="4" algn="ctr">
              <a:spcBef>
                <a:spcPts val="0"/>
              </a:spcBef>
              <a:spcAft>
                <a:spcPts val="0"/>
              </a:spcAft>
              <a:buSzPts val="3600"/>
              <a:buNone/>
              <a:defRPr sz="5760"/>
            </a:lvl5pPr>
            <a:lvl6pPr lvl="5" algn="ctr">
              <a:spcBef>
                <a:spcPts val="0"/>
              </a:spcBef>
              <a:spcAft>
                <a:spcPts val="0"/>
              </a:spcAft>
              <a:buSzPts val="3600"/>
              <a:buNone/>
              <a:defRPr sz="5760"/>
            </a:lvl6pPr>
            <a:lvl7pPr lvl="6" algn="ctr">
              <a:spcBef>
                <a:spcPts val="0"/>
              </a:spcBef>
              <a:spcAft>
                <a:spcPts val="0"/>
              </a:spcAft>
              <a:buSzPts val="3600"/>
              <a:buNone/>
              <a:defRPr sz="5760"/>
            </a:lvl7pPr>
            <a:lvl8pPr lvl="7" algn="ctr">
              <a:spcBef>
                <a:spcPts val="0"/>
              </a:spcBef>
              <a:spcAft>
                <a:spcPts val="0"/>
              </a:spcAft>
              <a:buSzPts val="3600"/>
              <a:buNone/>
              <a:defRPr sz="5760"/>
            </a:lvl8pPr>
            <a:lvl9pPr lvl="8" algn="ctr">
              <a:spcBef>
                <a:spcPts val="0"/>
              </a:spcBef>
              <a:spcAft>
                <a:spcPts val="0"/>
              </a:spcAft>
              <a:buSzPts val="3600"/>
              <a:buNone/>
              <a:defRPr sz="5760"/>
            </a:lvl9pPr>
          </a:lstStyle>
          <a:p>
            <a:endParaRPr/>
          </a:p>
        </p:txBody>
      </p:sp>
      <p:sp>
        <p:nvSpPr>
          <p:cNvPr id="15" name="Google Shape;15;p3"/>
          <p:cNvSpPr txBox="1">
            <a:spLocks noGrp="1"/>
          </p:cNvSpPr>
          <p:nvPr>
            <p:ph type="sldNum" idx="12"/>
          </p:nvPr>
        </p:nvSpPr>
        <p:spPr>
          <a:xfrm>
            <a:off x="13555933" y="7461148"/>
            <a:ext cx="877920" cy="6297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a:solidFill>
                  <a:srgbClr val="595959"/>
                </a:solidFill>
              </a:rPr>
              <a:pPr/>
              <a:t>‹#›</a:t>
            </a:fld>
            <a:endParaRPr>
              <a:solidFill>
                <a:srgbClr val="595959"/>
              </a:solidFill>
            </a:endParaRPr>
          </a:p>
        </p:txBody>
      </p:sp>
    </p:spTree>
    <p:extLst>
      <p:ext uri="{BB962C8B-B14F-4D97-AF65-F5344CB8AC3E}">
        <p14:creationId xmlns:p14="http://schemas.microsoft.com/office/powerpoint/2010/main" val="11244838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D01150B4-833A-45C2-81B2-AEDF069D5AE2}" type="datetimeFigureOut">
              <a:rPr lang="ru-RU" smtClean="0"/>
              <a:t>07.12.2024</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769A028-58FE-496A-B938-3BE9B7BFC7A9}" type="slidenum">
              <a:rPr lang="ru-RU" smtClean="0"/>
              <a:t>‹#›</a:t>
            </a:fld>
            <a:endParaRPr lang="ru-RU"/>
          </a:p>
        </p:txBody>
      </p:sp>
    </p:spTree>
    <p:extLst>
      <p:ext uri="{BB962C8B-B14F-4D97-AF65-F5344CB8AC3E}">
        <p14:creationId xmlns:p14="http://schemas.microsoft.com/office/powerpoint/2010/main" val="14310322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ACED0889-2A5B-46EB-9C6F-6023109D2466}" type="datetimeFigureOut">
              <a:rPr lang="ru-RU" smtClean="0"/>
              <a:t>07.12.2024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F64F73-2618-4E90-AEEB-B095DC3CD116}" type="slidenum">
              <a:rPr lang="ru-RU" smtClean="0"/>
              <a:t>‹#›</a:t>
            </a:fld>
            <a:endParaRPr lang="ru-RU"/>
          </a:p>
        </p:txBody>
      </p:sp>
    </p:spTree>
    <p:extLst>
      <p:ext uri="{BB962C8B-B14F-4D97-AF65-F5344CB8AC3E}">
        <p14:creationId xmlns:p14="http://schemas.microsoft.com/office/powerpoint/2010/main" val="28691350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ACED0889-2A5B-46EB-9C6F-6023109D2466}" type="datetimeFigureOut">
              <a:rPr lang="ru-RU" smtClean="0"/>
              <a:t>07.12.2024</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E0F64F73-2618-4E90-AEEB-B095DC3CD116}" type="slidenum">
              <a:rPr lang="ru-RU" smtClean="0"/>
              <a:t>‹#›</a:t>
            </a:fld>
            <a:endParaRPr lang="ru-RU"/>
          </a:p>
        </p:txBody>
      </p:sp>
    </p:spTree>
    <p:extLst>
      <p:ext uri="{BB962C8B-B14F-4D97-AF65-F5344CB8AC3E}">
        <p14:creationId xmlns:p14="http://schemas.microsoft.com/office/powerpoint/2010/main" val="11648056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369693" y="2699383"/>
            <a:ext cx="5854067" cy="425005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406641" y="2699383"/>
            <a:ext cx="5850253" cy="425005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ACED0889-2A5B-46EB-9C6F-6023109D2466}" type="datetimeFigureOut">
              <a:rPr lang="ru-RU" smtClean="0"/>
              <a:t>07.12.2024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0F64F73-2618-4E90-AEEB-B095DC3CD116}" type="slidenum">
              <a:rPr lang="ru-RU" smtClean="0"/>
              <a:t>‹#›</a:t>
            </a:fld>
            <a:endParaRPr lang="ru-RU"/>
          </a:p>
        </p:txBody>
      </p:sp>
    </p:spTree>
    <p:extLst>
      <p:ext uri="{BB962C8B-B14F-4D97-AF65-F5344CB8AC3E}">
        <p14:creationId xmlns:p14="http://schemas.microsoft.com/office/powerpoint/2010/main" val="11754795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Only">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731520" y="329567"/>
            <a:ext cx="13167360" cy="702183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4"/>
          <p:cNvSpPr>
            <a:spLocks noGrp="1" noChangeArrowheads="1"/>
          </p:cNvSpPr>
          <p:nvPr>
            <p:ph type="dt" sz="half" idx="10"/>
          </p:nvPr>
        </p:nvSpPr>
        <p:spPr/>
        <p:txBody>
          <a:bodyPr/>
          <a:lstStyle>
            <a:lvl1pPr>
              <a:defRPr/>
            </a:lvl1pPr>
          </a:lstStyle>
          <a:p>
            <a:pPr>
              <a:defRPr/>
            </a:pPr>
            <a:endParaRPr lang="ru-RU"/>
          </a:p>
        </p:txBody>
      </p:sp>
      <p:sp>
        <p:nvSpPr>
          <p:cNvPr id="4" name="Rectangle 5"/>
          <p:cNvSpPr>
            <a:spLocks noGrp="1" noChangeArrowheads="1"/>
          </p:cNvSpPr>
          <p:nvPr>
            <p:ph type="ftr" sz="quarter" idx="11"/>
          </p:nvPr>
        </p:nvSpPr>
        <p:spPr/>
        <p:txBody>
          <a:bodyPr/>
          <a:lstStyle>
            <a:lvl1pPr>
              <a:defRPr/>
            </a:lvl1pPr>
          </a:lstStyle>
          <a:p>
            <a:pPr>
              <a:defRPr/>
            </a:pPr>
            <a:endParaRPr lang="ru-RU"/>
          </a:p>
        </p:txBody>
      </p:sp>
      <p:sp>
        <p:nvSpPr>
          <p:cNvPr id="5" name="Rectangle 6"/>
          <p:cNvSpPr>
            <a:spLocks noGrp="1" noChangeArrowheads="1"/>
          </p:cNvSpPr>
          <p:nvPr>
            <p:ph type="sldNum" sz="quarter" idx="12"/>
          </p:nvPr>
        </p:nvSpPr>
        <p:spPr/>
        <p:txBody>
          <a:bodyPr/>
          <a:lstStyle>
            <a:lvl1pPr>
              <a:defRPr/>
            </a:lvl1pPr>
          </a:lstStyle>
          <a:p>
            <a:pPr>
              <a:defRPr/>
            </a:pPr>
            <a:fld id="{CB1D2ED1-4DE6-427D-8D40-65DD61A89813}" type="slidenum">
              <a:rPr lang="ru-RU" altLang="ru-RU"/>
              <a:pPr>
                <a:defRPr/>
              </a:pPr>
              <a:t>‹#›</a:t>
            </a:fld>
            <a:endParaRPr lang="ru-RU" altLang="ru-RU"/>
          </a:p>
        </p:txBody>
      </p:sp>
    </p:spTree>
    <p:extLst>
      <p:ext uri="{BB962C8B-B14F-4D97-AF65-F5344CB8AC3E}">
        <p14:creationId xmlns:p14="http://schemas.microsoft.com/office/powerpoint/2010/main" val="3967528336"/>
      </p:ext>
    </p:extLst>
  </p:cSld>
  <p:clrMapOvr>
    <a:masterClrMapping/>
  </p:clrMapOvr>
  <p:transition>
    <p:wheel spokes="8"/>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cSld name="Титульный слайд">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4630404" cy="82296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1" y="1"/>
            <a:ext cx="2766061" cy="82296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2251709" y="1346836"/>
            <a:ext cx="10549890" cy="2865120"/>
          </a:xfrm>
        </p:spPr>
        <p:txBody>
          <a:bodyPr anchor="b">
            <a:normAutofit/>
          </a:bodyPr>
          <a:lstStyle>
            <a:lvl1pPr algn="l">
              <a:defRPr sz="5760"/>
            </a:lvl1pPr>
          </a:lstStyle>
          <a:p>
            <a:r>
              <a:rPr lang="ru-RU" smtClean="0"/>
              <a:t>Образец заголовка</a:t>
            </a:r>
            <a:endParaRPr lang="en-US" dirty="0"/>
          </a:p>
        </p:txBody>
      </p:sp>
      <p:sp>
        <p:nvSpPr>
          <p:cNvPr id="3" name="Subtitle 2"/>
          <p:cNvSpPr>
            <a:spLocks noGrp="1"/>
          </p:cNvSpPr>
          <p:nvPr>
            <p:ph type="subTitle" idx="1"/>
          </p:nvPr>
        </p:nvSpPr>
        <p:spPr>
          <a:xfrm>
            <a:off x="2251709" y="4322446"/>
            <a:ext cx="10549890" cy="1986914"/>
          </a:xfrm>
        </p:spPr>
        <p:txBody>
          <a:bodyPr>
            <a:normAutofit/>
          </a:bodyPr>
          <a:lstStyle>
            <a:lvl1pPr marL="0" indent="0" algn="l">
              <a:buNone/>
              <a:defRPr sz="2400" cap="all" baseline="0">
                <a:solidFill>
                  <a:schemeClr val="tx2"/>
                </a:solidFill>
              </a:defRPr>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8493013" y="6492242"/>
            <a:ext cx="3291840" cy="438150"/>
          </a:xfrm>
        </p:spPr>
        <p:txBody>
          <a:bodyPr/>
          <a:lstStyle/>
          <a:p>
            <a:fld id="{ACED0889-2A5B-46EB-9C6F-6023109D2466}" type="datetimeFigureOut">
              <a:rPr lang="ru-RU" smtClean="0"/>
              <a:t>07.12.2024</a:t>
            </a:fld>
            <a:endParaRPr lang="ru-RU"/>
          </a:p>
        </p:txBody>
      </p:sp>
      <p:sp>
        <p:nvSpPr>
          <p:cNvPr id="5" name="Footer Placeholder 4"/>
          <p:cNvSpPr>
            <a:spLocks noGrp="1"/>
          </p:cNvSpPr>
          <p:nvPr>
            <p:ph type="ftr" sz="quarter" idx="11"/>
          </p:nvPr>
        </p:nvSpPr>
        <p:spPr>
          <a:xfrm>
            <a:off x="2251709" y="6492242"/>
            <a:ext cx="6149863" cy="438150"/>
          </a:xfrm>
        </p:spPr>
        <p:txBody>
          <a:bodyPr/>
          <a:lstStyle/>
          <a:p>
            <a:endParaRPr lang="ru-RU"/>
          </a:p>
        </p:txBody>
      </p:sp>
      <p:sp>
        <p:nvSpPr>
          <p:cNvPr id="6" name="Slide Number Placeholder 5"/>
          <p:cNvSpPr>
            <a:spLocks noGrp="1"/>
          </p:cNvSpPr>
          <p:nvPr>
            <p:ph type="sldNum" sz="quarter" idx="12"/>
          </p:nvPr>
        </p:nvSpPr>
        <p:spPr>
          <a:xfrm>
            <a:off x="11876294" y="6492239"/>
            <a:ext cx="925307" cy="438150"/>
          </a:xfrm>
        </p:spPr>
        <p:txBody>
          <a:bodyPr/>
          <a:lstStyle/>
          <a:p>
            <a:fld id="{E0F64F73-2618-4E90-AEEB-B095DC3CD116}" type="slidenum">
              <a:rPr lang="ru-RU" smtClean="0"/>
              <a:t>‹#›</a:t>
            </a:fld>
            <a:endParaRPr lang="ru-RU"/>
          </a:p>
        </p:txBody>
      </p:sp>
    </p:spTree>
    <p:extLst>
      <p:ext uri="{BB962C8B-B14F-4D97-AF65-F5344CB8AC3E}">
        <p14:creationId xmlns:p14="http://schemas.microsoft.com/office/powerpoint/2010/main" val="213705503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12"/>
        <p:cNvGrpSpPr/>
        <p:nvPr/>
      </p:nvGrpSpPr>
      <p:grpSpPr>
        <a:xfrm>
          <a:off x="0" y="0"/>
          <a:ext cx="0" cy="0"/>
          <a:chOff x="0" y="0"/>
          <a:chExt cx="0" cy="0"/>
        </a:xfrm>
      </p:grpSpPr>
      <p:sp>
        <p:nvSpPr>
          <p:cNvPr id="13" name="Google Shape;13;p3"/>
          <p:cNvSpPr txBox="1">
            <a:spLocks noGrp="1"/>
          </p:cNvSpPr>
          <p:nvPr>
            <p:ph type="ctrTitle"/>
          </p:nvPr>
        </p:nvSpPr>
        <p:spPr>
          <a:xfrm>
            <a:off x="853440" y="4971760"/>
            <a:ext cx="6461760" cy="1855680"/>
          </a:xfrm>
          <a:prstGeom prst="rect">
            <a:avLst/>
          </a:prstGeom>
        </p:spPr>
        <p:txBody>
          <a:bodyPr spcFirstLastPara="1" wrap="square" lIns="91425" tIns="91425" rIns="91425" bIns="91425" anchor="b" anchorCtr="0">
            <a:noAutofit/>
          </a:bodyPr>
          <a:lstStyle>
            <a:lvl1pPr lvl="0" rtl="0">
              <a:spcBef>
                <a:spcPts val="0"/>
              </a:spcBef>
              <a:spcAft>
                <a:spcPts val="0"/>
              </a:spcAft>
              <a:buSzPts val="4000"/>
              <a:buNone/>
              <a:defRPr/>
            </a:lvl1pPr>
            <a:lvl2pPr lvl="1" rtl="0">
              <a:spcBef>
                <a:spcPts val="0"/>
              </a:spcBef>
              <a:spcAft>
                <a:spcPts val="0"/>
              </a:spcAft>
              <a:buSzPts val="4000"/>
              <a:buNone/>
              <a:defRPr/>
            </a:lvl2pPr>
            <a:lvl3pPr lvl="2" rtl="0">
              <a:spcBef>
                <a:spcPts val="0"/>
              </a:spcBef>
              <a:spcAft>
                <a:spcPts val="0"/>
              </a:spcAft>
              <a:buSzPts val="4000"/>
              <a:buNone/>
              <a:defRPr/>
            </a:lvl3pPr>
            <a:lvl4pPr lvl="3" rtl="0">
              <a:spcBef>
                <a:spcPts val="0"/>
              </a:spcBef>
              <a:spcAft>
                <a:spcPts val="0"/>
              </a:spcAft>
              <a:buSzPts val="4000"/>
              <a:buNone/>
              <a:defRPr/>
            </a:lvl4pPr>
            <a:lvl5pPr lvl="4" rtl="0">
              <a:spcBef>
                <a:spcPts val="0"/>
              </a:spcBef>
              <a:spcAft>
                <a:spcPts val="0"/>
              </a:spcAft>
              <a:buSzPts val="4000"/>
              <a:buNone/>
              <a:defRPr/>
            </a:lvl5pPr>
            <a:lvl6pPr lvl="5" rtl="0">
              <a:spcBef>
                <a:spcPts val="0"/>
              </a:spcBef>
              <a:spcAft>
                <a:spcPts val="0"/>
              </a:spcAft>
              <a:buSzPts val="4000"/>
              <a:buNone/>
              <a:defRPr/>
            </a:lvl6pPr>
            <a:lvl7pPr lvl="6" rtl="0">
              <a:spcBef>
                <a:spcPts val="0"/>
              </a:spcBef>
              <a:spcAft>
                <a:spcPts val="0"/>
              </a:spcAft>
              <a:buSzPts val="4000"/>
              <a:buNone/>
              <a:defRPr/>
            </a:lvl7pPr>
            <a:lvl8pPr lvl="7" rtl="0">
              <a:spcBef>
                <a:spcPts val="0"/>
              </a:spcBef>
              <a:spcAft>
                <a:spcPts val="0"/>
              </a:spcAft>
              <a:buSzPts val="4000"/>
              <a:buNone/>
              <a:defRPr/>
            </a:lvl8pPr>
            <a:lvl9pPr lvl="8" rtl="0">
              <a:spcBef>
                <a:spcPts val="0"/>
              </a:spcBef>
              <a:spcAft>
                <a:spcPts val="0"/>
              </a:spcAft>
              <a:buSzPts val="4000"/>
              <a:buNone/>
              <a:defRPr/>
            </a:lvl9pPr>
          </a:lstStyle>
          <a:p>
            <a:endParaRPr/>
          </a:p>
        </p:txBody>
      </p:sp>
      <p:sp>
        <p:nvSpPr>
          <p:cNvPr id="14" name="Google Shape;14;p3"/>
          <p:cNvSpPr txBox="1">
            <a:spLocks noGrp="1"/>
          </p:cNvSpPr>
          <p:nvPr>
            <p:ph type="subTitle" idx="1"/>
          </p:nvPr>
        </p:nvSpPr>
        <p:spPr>
          <a:xfrm>
            <a:off x="853440" y="6738647"/>
            <a:ext cx="6461760" cy="1255680"/>
          </a:xfrm>
          <a:prstGeom prst="rect">
            <a:avLst/>
          </a:prstGeom>
        </p:spPr>
        <p:txBody>
          <a:bodyPr spcFirstLastPara="1" wrap="square" lIns="91425" tIns="91425" rIns="91425" bIns="91425" anchor="t" anchorCtr="0">
            <a:noAutofit/>
          </a:bodyPr>
          <a:lstStyle>
            <a:lvl1pPr lvl="0" rtl="0">
              <a:spcBef>
                <a:spcPts val="0"/>
              </a:spcBef>
              <a:spcAft>
                <a:spcPts val="0"/>
              </a:spcAft>
              <a:buClr>
                <a:srgbClr val="FFFFFF"/>
              </a:buClr>
              <a:buSzPts val="1800"/>
              <a:buNone/>
              <a:defRPr>
                <a:solidFill>
                  <a:srgbClr val="FFFFFF"/>
                </a:solidFill>
              </a:defRPr>
            </a:lvl1pPr>
            <a:lvl2pPr lvl="1" rtl="0">
              <a:spcBef>
                <a:spcPts val="0"/>
              </a:spcBef>
              <a:spcAft>
                <a:spcPts val="0"/>
              </a:spcAft>
              <a:buClr>
                <a:srgbClr val="FFFFFF"/>
              </a:buClr>
              <a:buSzPts val="3000"/>
              <a:buNone/>
              <a:defRPr sz="3600">
                <a:solidFill>
                  <a:srgbClr val="FFFFFF"/>
                </a:solidFill>
              </a:defRPr>
            </a:lvl2pPr>
            <a:lvl3pPr lvl="2" rtl="0">
              <a:spcBef>
                <a:spcPts val="0"/>
              </a:spcBef>
              <a:spcAft>
                <a:spcPts val="0"/>
              </a:spcAft>
              <a:buClr>
                <a:srgbClr val="FFFFFF"/>
              </a:buClr>
              <a:buSzPts val="3000"/>
              <a:buNone/>
              <a:defRPr sz="3600">
                <a:solidFill>
                  <a:srgbClr val="FFFFFF"/>
                </a:solidFill>
              </a:defRPr>
            </a:lvl3pPr>
            <a:lvl4pPr lvl="3" rtl="0">
              <a:spcBef>
                <a:spcPts val="0"/>
              </a:spcBef>
              <a:spcAft>
                <a:spcPts val="0"/>
              </a:spcAft>
              <a:buClr>
                <a:srgbClr val="FFFFFF"/>
              </a:buClr>
              <a:buSzPts val="3000"/>
              <a:buNone/>
              <a:defRPr sz="3600">
                <a:solidFill>
                  <a:srgbClr val="FFFFFF"/>
                </a:solidFill>
              </a:defRPr>
            </a:lvl4pPr>
            <a:lvl5pPr lvl="4" rtl="0">
              <a:spcBef>
                <a:spcPts val="0"/>
              </a:spcBef>
              <a:spcAft>
                <a:spcPts val="0"/>
              </a:spcAft>
              <a:buClr>
                <a:srgbClr val="FFFFFF"/>
              </a:buClr>
              <a:buSzPts val="3000"/>
              <a:buNone/>
              <a:defRPr sz="3600">
                <a:solidFill>
                  <a:srgbClr val="FFFFFF"/>
                </a:solidFill>
              </a:defRPr>
            </a:lvl5pPr>
            <a:lvl6pPr lvl="5" rtl="0">
              <a:spcBef>
                <a:spcPts val="0"/>
              </a:spcBef>
              <a:spcAft>
                <a:spcPts val="0"/>
              </a:spcAft>
              <a:buClr>
                <a:srgbClr val="FFFFFF"/>
              </a:buClr>
              <a:buSzPts val="3000"/>
              <a:buNone/>
              <a:defRPr sz="3600">
                <a:solidFill>
                  <a:srgbClr val="FFFFFF"/>
                </a:solidFill>
              </a:defRPr>
            </a:lvl6pPr>
            <a:lvl7pPr lvl="6" rtl="0">
              <a:spcBef>
                <a:spcPts val="0"/>
              </a:spcBef>
              <a:spcAft>
                <a:spcPts val="0"/>
              </a:spcAft>
              <a:buClr>
                <a:srgbClr val="FFFFFF"/>
              </a:buClr>
              <a:buSzPts val="3000"/>
              <a:buNone/>
              <a:defRPr sz="3600">
                <a:solidFill>
                  <a:srgbClr val="FFFFFF"/>
                </a:solidFill>
              </a:defRPr>
            </a:lvl7pPr>
            <a:lvl8pPr lvl="7" rtl="0">
              <a:spcBef>
                <a:spcPts val="0"/>
              </a:spcBef>
              <a:spcAft>
                <a:spcPts val="0"/>
              </a:spcAft>
              <a:buClr>
                <a:srgbClr val="FFFFFF"/>
              </a:buClr>
              <a:buSzPts val="3000"/>
              <a:buNone/>
              <a:defRPr sz="3600">
                <a:solidFill>
                  <a:srgbClr val="FFFFFF"/>
                </a:solidFill>
              </a:defRPr>
            </a:lvl8pPr>
            <a:lvl9pPr lvl="8" rtl="0">
              <a:spcBef>
                <a:spcPts val="0"/>
              </a:spcBef>
              <a:spcAft>
                <a:spcPts val="0"/>
              </a:spcAft>
              <a:buClr>
                <a:srgbClr val="FFFFFF"/>
              </a:buClr>
              <a:buSzPts val="3000"/>
              <a:buNone/>
              <a:defRPr sz="3600">
                <a:solidFill>
                  <a:srgbClr val="FFFFFF"/>
                </a:solidFill>
              </a:defRPr>
            </a:lvl9pPr>
          </a:lstStyle>
          <a:p>
            <a:endParaRPr/>
          </a:p>
        </p:txBody>
      </p:sp>
    </p:spTree>
    <p:extLst>
      <p:ext uri="{BB962C8B-B14F-4D97-AF65-F5344CB8AC3E}">
        <p14:creationId xmlns:p14="http://schemas.microsoft.com/office/powerpoint/2010/main" val="42881621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4" r:id="rId15"/>
    <p:sldLayoutId id="2147483665" r:id="rId16"/>
    <p:sldLayoutId id="2147483666" r:id="rId17"/>
    <p:sldLayoutId id="2147483667" r:id="rId18"/>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pn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8.png"/><Relationship Id="rId7" Type="http://schemas.openxmlformats.org/officeDocument/2006/relationships/diagramColors" Target="../diagrams/colors2.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5.xml"/><Relationship Id="rId5" Type="http://schemas.openxmlformats.org/officeDocument/2006/relationships/image" Target="../media/image18.png"/><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6.xml"/><Relationship Id="rId5" Type="http://schemas.openxmlformats.org/officeDocument/2006/relationships/image" Target="../media/image21.png"/><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3.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6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6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5.xml"/><Relationship Id="rId1" Type="http://schemas.openxmlformats.org/officeDocument/2006/relationships/slideLayout" Target="../slideLayouts/slideLayout17.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71.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3.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73.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3.xml"/></Relationships>
</file>

<file path=ppt/slides/_rels/slide7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801410" y="1497986"/>
            <a:ext cx="8082196" cy="2835116"/>
          </a:xfrm>
          <a:prstGeom prst="rect">
            <a:avLst/>
          </a:prstGeom>
          <a:noFill/>
          <a:ln/>
        </p:spPr>
        <p:txBody>
          <a:bodyPr wrap="square" lIns="0" tIns="0" rIns="0" bIns="0" rtlCol="0" anchor="t"/>
          <a:lstStyle/>
          <a:p>
            <a:pPr marL="0" indent="0">
              <a:lnSpc>
                <a:spcPts val="5550"/>
              </a:lnSpc>
              <a:buNone/>
            </a:pPr>
            <a:r>
              <a:rPr lang="en-US" sz="4450" dirty="0" err="1">
                <a:solidFill>
                  <a:srgbClr val="152D47"/>
                </a:solidFill>
                <a:latin typeface="Times New Roman" panose="02020603050405020304" pitchFamily="18" charset="0"/>
                <a:ea typeface="Crimson Pro Semi Bold" pitchFamily="34" charset="-122"/>
                <a:cs typeface="Times New Roman" panose="02020603050405020304" pitchFamily="18" charset="0"/>
              </a:rPr>
              <a:t>Hamkorlikda</a:t>
            </a:r>
            <a:r>
              <a:rPr lang="en-US" sz="4450" dirty="0">
                <a:solidFill>
                  <a:srgbClr val="152D47"/>
                </a:solidFill>
                <a:latin typeface="Times New Roman" panose="02020603050405020304" pitchFamily="18" charset="0"/>
                <a:ea typeface="Crimson Pro Semi Bold" pitchFamily="34" charset="-122"/>
                <a:cs typeface="Times New Roman" panose="02020603050405020304" pitchFamily="18" charset="0"/>
              </a:rPr>
              <a:t> </a:t>
            </a:r>
            <a:r>
              <a:rPr lang="en-US" sz="4450" dirty="0" err="1" smtClean="0">
                <a:solidFill>
                  <a:srgbClr val="152D47"/>
                </a:solidFill>
                <a:latin typeface="Times New Roman" panose="02020603050405020304" pitchFamily="18" charset="0"/>
                <a:ea typeface="Crimson Pro Semi Bold" pitchFamily="34" charset="-122"/>
                <a:cs typeface="Times New Roman" panose="02020603050405020304" pitchFamily="18" charset="0"/>
              </a:rPr>
              <a:t>ta’lim</a:t>
            </a:r>
            <a:r>
              <a:rPr lang="en-US" sz="4450" dirty="0" smtClean="0">
                <a:solidFill>
                  <a:srgbClr val="152D47"/>
                </a:solidFill>
                <a:latin typeface="Times New Roman" panose="02020603050405020304" pitchFamily="18" charset="0"/>
                <a:ea typeface="Crimson Pro Semi Bold" pitchFamily="34" charset="-122"/>
                <a:cs typeface="Times New Roman" panose="02020603050405020304" pitchFamily="18" charset="0"/>
              </a:rPr>
              <a:t> </a:t>
            </a:r>
            <a:r>
              <a:rPr lang="en-US" sz="4450" dirty="0">
                <a:solidFill>
                  <a:srgbClr val="152D47"/>
                </a:solidFill>
                <a:latin typeface="Times New Roman" panose="02020603050405020304" pitchFamily="18" charset="0"/>
                <a:ea typeface="Crimson Pro Semi Bold" pitchFamily="34" charset="-122"/>
                <a:cs typeface="Times New Roman" panose="02020603050405020304" pitchFamily="18" charset="0"/>
              </a:rPr>
              <a:t>va Muloqot Koʻnikmalarini Rivojlantirishning </a:t>
            </a:r>
            <a:r>
              <a:rPr lang="en-US" sz="4450" dirty="0" err="1">
                <a:solidFill>
                  <a:srgbClr val="152D47"/>
                </a:solidFill>
                <a:latin typeface="Times New Roman" panose="02020603050405020304" pitchFamily="18" charset="0"/>
                <a:ea typeface="Crimson Pro Semi Bold" pitchFamily="34" charset="-122"/>
                <a:cs typeface="Times New Roman" panose="02020603050405020304" pitchFamily="18" charset="0"/>
              </a:rPr>
              <a:t>Zamonaviy</a:t>
            </a:r>
            <a:r>
              <a:rPr lang="en-US" sz="4450" dirty="0">
                <a:solidFill>
                  <a:srgbClr val="152D47"/>
                </a:solidFill>
                <a:latin typeface="Times New Roman" panose="02020603050405020304" pitchFamily="18" charset="0"/>
                <a:ea typeface="Crimson Pro Semi Bold" pitchFamily="34" charset="-122"/>
                <a:cs typeface="Times New Roman" panose="02020603050405020304" pitchFamily="18" charset="0"/>
              </a:rPr>
              <a:t> </a:t>
            </a:r>
            <a:r>
              <a:rPr lang="en-US" sz="4450" dirty="0" err="1" smtClean="0">
                <a:solidFill>
                  <a:srgbClr val="152D47"/>
                </a:solidFill>
                <a:latin typeface="Times New Roman" panose="02020603050405020304" pitchFamily="18" charset="0"/>
                <a:ea typeface="Crimson Pro Semi Bold" pitchFamily="34" charset="-122"/>
                <a:cs typeface="Times New Roman" panose="02020603050405020304" pitchFamily="18" charset="0"/>
              </a:rPr>
              <a:t>Strategiyalari</a:t>
            </a:r>
            <a:endParaRPr lang="en-US" sz="4450" dirty="0">
              <a:latin typeface="Times New Roman" panose="02020603050405020304" pitchFamily="18" charset="0"/>
              <a:cs typeface="Times New Roman" panose="02020603050405020304" pitchFamily="18" charset="0"/>
            </a:endParaRPr>
          </a:p>
        </p:txBody>
      </p:sp>
      <p:sp>
        <p:nvSpPr>
          <p:cNvPr id="4" name="Text 1"/>
          <p:cNvSpPr/>
          <p:nvPr/>
        </p:nvSpPr>
        <p:spPr>
          <a:xfrm>
            <a:off x="793790" y="4469130"/>
            <a:ext cx="7556421" cy="1814513"/>
          </a:xfrm>
          <a:prstGeom prst="rect">
            <a:avLst/>
          </a:prstGeom>
          <a:noFill/>
          <a:ln/>
        </p:spPr>
        <p:txBody>
          <a:bodyPr wrap="square" lIns="0" tIns="0" rIns="0" bIns="0" rtlCol="0" anchor="t"/>
          <a:lstStyle/>
          <a:p>
            <a:pPr marL="0" indent="0">
              <a:lnSpc>
                <a:spcPts val="2850"/>
              </a:lnSpc>
              <a:buNone/>
            </a:pPr>
            <a:endParaRPr lang="en-US" sz="1750" dirty="0"/>
          </a:p>
        </p:txBody>
      </p:sp>
      <p:sp>
        <p:nvSpPr>
          <p:cNvPr id="5" name="Shape 2"/>
          <p:cNvSpPr/>
          <p:nvPr/>
        </p:nvSpPr>
        <p:spPr>
          <a:xfrm>
            <a:off x="793790" y="6555700"/>
            <a:ext cx="362903" cy="362903"/>
          </a:xfrm>
          <a:prstGeom prst="roundRect">
            <a:avLst>
              <a:gd name="adj" fmla="val 25194296"/>
            </a:avLst>
          </a:prstGeom>
          <a:noFill/>
          <a:ln w="7620">
            <a:solidFill>
              <a:srgbClr val="FFFFFF"/>
            </a:solidFill>
            <a:prstDash val="solid"/>
          </a:ln>
        </p:spPr>
      </p:sp>
      <p:pic>
        <p:nvPicPr>
          <p:cNvPr id="6" name="Image 1" descr="preencoded.png"/>
          <p:cNvPicPr>
            <a:picLocks noChangeAspect="1"/>
          </p:cNvPicPr>
          <p:nvPr/>
        </p:nvPicPr>
        <p:blipFill>
          <a:blip r:embed="rId4"/>
          <a:stretch>
            <a:fillRect/>
          </a:stretch>
        </p:blipFill>
        <p:spPr>
          <a:xfrm>
            <a:off x="801410" y="6563320"/>
            <a:ext cx="347663" cy="347663"/>
          </a:xfrm>
          <a:prstGeom prst="rect">
            <a:avLst/>
          </a:prstGeom>
        </p:spPr>
      </p:pic>
      <p:sp>
        <p:nvSpPr>
          <p:cNvPr id="7" name="Text 3"/>
          <p:cNvSpPr/>
          <p:nvPr/>
        </p:nvSpPr>
        <p:spPr>
          <a:xfrm>
            <a:off x="1270040" y="6538793"/>
            <a:ext cx="3151703" cy="396835"/>
          </a:xfrm>
          <a:prstGeom prst="rect">
            <a:avLst/>
          </a:prstGeom>
          <a:noFill/>
          <a:ln/>
        </p:spPr>
        <p:txBody>
          <a:bodyPr wrap="none" lIns="0" tIns="0" rIns="0" bIns="0" rtlCol="0" anchor="t"/>
          <a:lstStyle/>
          <a:p>
            <a:pPr marL="0" indent="0" algn="l">
              <a:lnSpc>
                <a:spcPts val="3100"/>
              </a:lnSpc>
              <a:buNone/>
            </a:pPr>
            <a:r>
              <a:rPr lang="en-US" sz="2200" b="1" dirty="0">
                <a:solidFill>
                  <a:srgbClr val="4C4C4D"/>
                </a:solidFill>
                <a:latin typeface="Heebo Bold" pitchFamily="34" charset="0"/>
                <a:ea typeface="Heebo Bold" pitchFamily="34" charset="-122"/>
                <a:cs typeface="Heebo Bold" pitchFamily="34" charset="-120"/>
              </a:rPr>
              <a:t>by Rahmatillo Latibjonov</a:t>
            </a:r>
            <a:endParaRPr lang="en-US" sz="22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asmdagi kamchilikni top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4581302" cy="8229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960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aqt haqida suratli sav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4630399" cy="8229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61354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8EFD0D7-C0FE-4801-B15E-265438B8324D}"/>
              </a:ext>
            </a:extLst>
          </p:cNvPr>
          <p:cNvSpPr txBox="1"/>
          <p:nvPr/>
        </p:nvSpPr>
        <p:spPr>
          <a:xfrm>
            <a:off x="2072640" y="2785206"/>
            <a:ext cx="11042962" cy="1865126"/>
          </a:xfrm>
          <a:prstGeom prst="rect">
            <a:avLst/>
          </a:prstGeom>
          <a:noFill/>
        </p:spPr>
        <p:txBody>
          <a:bodyPr wrap="square" rtlCol="0">
            <a:spAutoFit/>
          </a:bodyPr>
          <a:lstStyle/>
          <a:p>
            <a:pPr algn="ctr"/>
            <a:r>
              <a:rPr lang="en-US" sz="2880" b="1" dirty="0">
                <a:solidFill>
                  <a:srgbClr val="1C2535"/>
                </a:solidFill>
              </a:rPr>
              <a:t>“...</a:t>
            </a:r>
            <a:r>
              <a:rPr lang="en-US" sz="2880" b="1" dirty="0" err="1">
                <a:solidFill>
                  <a:srgbClr val="1C2535"/>
                </a:solidFill>
              </a:rPr>
              <a:t>gohida</a:t>
            </a:r>
            <a:r>
              <a:rPr lang="en-US" sz="2880" b="1" dirty="0">
                <a:solidFill>
                  <a:srgbClr val="1C2535"/>
                </a:solidFill>
              </a:rPr>
              <a:t> </a:t>
            </a:r>
            <a:r>
              <a:rPr lang="en-US" sz="2880" b="1" dirty="0" err="1">
                <a:solidFill>
                  <a:srgbClr val="1C2535"/>
                </a:solidFill>
              </a:rPr>
              <a:t>bir</a:t>
            </a:r>
            <a:r>
              <a:rPr lang="en-US" sz="2880" b="1" dirty="0">
                <a:solidFill>
                  <a:srgbClr val="1C2535"/>
                </a:solidFill>
              </a:rPr>
              <a:t> </a:t>
            </a:r>
            <a:r>
              <a:rPr lang="en-US" sz="2880" b="1" dirty="0" err="1">
                <a:solidFill>
                  <a:srgbClr val="1C2535"/>
                </a:solidFill>
              </a:rPr>
              <a:t>kishi</a:t>
            </a:r>
            <a:r>
              <a:rPr lang="en-US" sz="2880" b="1" dirty="0">
                <a:solidFill>
                  <a:srgbClr val="1C2535"/>
                </a:solidFill>
              </a:rPr>
              <a:t> </a:t>
            </a:r>
            <a:r>
              <a:rPr lang="en-US" sz="2880" b="1" dirty="0" err="1">
                <a:solidFill>
                  <a:srgbClr val="1C2535"/>
                </a:solidFill>
              </a:rPr>
              <a:t>bitta</a:t>
            </a:r>
            <a:r>
              <a:rPr lang="en-US" sz="2880" b="1" dirty="0">
                <a:solidFill>
                  <a:srgbClr val="1C2535"/>
                </a:solidFill>
              </a:rPr>
              <a:t> </a:t>
            </a:r>
            <a:r>
              <a:rPr lang="en-US" sz="2880" b="1" dirty="0" err="1">
                <a:solidFill>
                  <a:srgbClr val="1C2535"/>
                </a:solidFill>
              </a:rPr>
              <a:t>bolaga</a:t>
            </a:r>
            <a:r>
              <a:rPr lang="en-US" sz="2880" b="1" dirty="0">
                <a:solidFill>
                  <a:srgbClr val="1C2535"/>
                </a:solidFill>
              </a:rPr>
              <a:t> </a:t>
            </a:r>
            <a:r>
              <a:rPr lang="en-US" sz="2880" b="1" dirty="0" err="1">
                <a:solidFill>
                  <a:srgbClr val="1C2535"/>
                </a:solidFill>
              </a:rPr>
              <a:t>tarbiya</a:t>
            </a:r>
            <a:r>
              <a:rPr lang="en-US" sz="2880" b="1" dirty="0">
                <a:solidFill>
                  <a:srgbClr val="1C2535"/>
                </a:solidFill>
              </a:rPr>
              <a:t> </a:t>
            </a:r>
            <a:r>
              <a:rPr lang="en-US" sz="2880" b="1" dirty="0" err="1">
                <a:solidFill>
                  <a:srgbClr val="1C2535"/>
                </a:solidFill>
              </a:rPr>
              <a:t>berishga</a:t>
            </a:r>
            <a:r>
              <a:rPr lang="en-US" sz="2880" b="1" dirty="0">
                <a:solidFill>
                  <a:srgbClr val="1C2535"/>
                </a:solidFill>
              </a:rPr>
              <a:t> </a:t>
            </a:r>
            <a:r>
              <a:rPr lang="en-US" sz="2880" b="1" dirty="0" err="1">
                <a:solidFill>
                  <a:srgbClr val="1C2535"/>
                </a:solidFill>
              </a:rPr>
              <a:t>ojizlik</a:t>
            </a:r>
            <a:r>
              <a:rPr lang="en-US" sz="2880" b="1" dirty="0">
                <a:solidFill>
                  <a:srgbClr val="1C2535"/>
                </a:solidFill>
              </a:rPr>
              <a:t> </a:t>
            </a:r>
            <a:r>
              <a:rPr lang="en-US" sz="2880" b="1" dirty="0" err="1">
                <a:solidFill>
                  <a:srgbClr val="1C2535"/>
                </a:solidFill>
              </a:rPr>
              <a:t>qiladi</a:t>
            </a:r>
            <a:r>
              <a:rPr lang="en-US" sz="2880" b="1" dirty="0">
                <a:solidFill>
                  <a:srgbClr val="1C2535"/>
                </a:solidFill>
              </a:rPr>
              <a:t>. </a:t>
            </a:r>
            <a:r>
              <a:rPr lang="en-US" sz="2880" b="1" dirty="0" err="1">
                <a:solidFill>
                  <a:srgbClr val="1C2535"/>
                </a:solidFill>
              </a:rPr>
              <a:t>Muallim</a:t>
            </a:r>
            <a:r>
              <a:rPr lang="en-US" sz="2880" b="1" dirty="0">
                <a:solidFill>
                  <a:srgbClr val="1C2535"/>
                </a:solidFill>
              </a:rPr>
              <a:t> </a:t>
            </a:r>
            <a:r>
              <a:rPr lang="en-US" sz="2880" b="1" dirty="0" err="1">
                <a:solidFill>
                  <a:srgbClr val="1C2535"/>
                </a:solidFill>
              </a:rPr>
              <a:t>esa</a:t>
            </a:r>
            <a:r>
              <a:rPr lang="en-US" sz="2880" b="1" dirty="0">
                <a:solidFill>
                  <a:srgbClr val="1C2535"/>
                </a:solidFill>
              </a:rPr>
              <a:t>, </a:t>
            </a:r>
            <a:r>
              <a:rPr lang="en-US" sz="2880" b="1" dirty="0" err="1">
                <a:solidFill>
                  <a:srgbClr val="1C2535"/>
                </a:solidFill>
              </a:rPr>
              <a:t>bir</a:t>
            </a:r>
            <a:r>
              <a:rPr lang="en-US" sz="2880" b="1" dirty="0">
                <a:solidFill>
                  <a:srgbClr val="1C2535"/>
                </a:solidFill>
              </a:rPr>
              <a:t> </a:t>
            </a:r>
            <a:r>
              <a:rPr lang="en-US" sz="2880" b="1" dirty="0" err="1">
                <a:solidFill>
                  <a:srgbClr val="1C2535"/>
                </a:solidFill>
              </a:rPr>
              <a:t>guruh</a:t>
            </a:r>
            <a:r>
              <a:rPr lang="en-US" sz="2880" b="1" dirty="0">
                <a:solidFill>
                  <a:srgbClr val="1C2535"/>
                </a:solidFill>
              </a:rPr>
              <a:t> </a:t>
            </a:r>
            <a:r>
              <a:rPr lang="en-US" sz="2880" b="1" dirty="0" err="1">
                <a:solidFill>
                  <a:srgbClr val="1C2535"/>
                </a:solidFill>
              </a:rPr>
              <a:t>bolalarga</a:t>
            </a:r>
            <a:r>
              <a:rPr lang="en-US" sz="2880" b="1" dirty="0">
                <a:solidFill>
                  <a:srgbClr val="1C2535"/>
                </a:solidFill>
              </a:rPr>
              <a:t> </a:t>
            </a:r>
            <a:r>
              <a:rPr lang="en-US" sz="2880" b="1" dirty="0" err="1">
                <a:solidFill>
                  <a:srgbClr val="1C2535"/>
                </a:solidFill>
              </a:rPr>
              <a:t>ilmu-adab</a:t>
            </a:r>
            <a:r>
              <a:rPr lang="en-US" sz="2880" b="1" dirty="0">
                <a:solidFill>
                  <a:srgbClr val="1C2535"/>
                </a:solidFill>
              </a:rPr>
              <a:t> </a:t>
            </a:r>
            <a:r>
              <a:rPr lang="en-US" sz="2880" b="1" dirty="0" err="1">
                <a:solidFill>
                  <a:srgbClr val="1C2535"/>
                </a:solidFill>
              </a:rPr>
              <a:t>o‘rgatadi</a:t>
            </a:r>
            <a:r>
              <a:rPr lang="en-US" sz="2880" b="1" dirty="0">
                <a:solidFill>
                  <a:srgbClr val="1C2535"/>
                </a:solidFill>
              </a:rPr>
              <a:t>” Bu </a:t>
            </a:r>
            <a:r>
              <a:rPr lang="en-US" sz="2880" b="1" dirty="0" err="1">
                <a:solidFill>
                  <a:srgbClr val="1C2535"/>
                </a:solidFill>
              </a:rPr>
              <a:t>jarayonda</a:t>
            </a:r>
            <a:r>
              <a:rPr lang="en-US" sz="2880" b="1" dirty="0">
                <a:solidFill>
                  <a:srgbClr val="1C2535"/>
                </a:solidFill>
              </a:rPr>
              <a:t> </a:t>
            </a:r>
            <a:r>
              <a:rPr lang="en-US" sz="2880" b="1" dirty="0" err="1">
                <a:solidFill>
                  <a:srgbClr val="1C2535"/>
                </a:solidFill>
              </a:rPr>
              <a:t>muallim</a:t>
            </a:r>
            <a:r>
              <a:rPr lang="en-US" sz="2880" b="1" dirty="0">
                <a:solidFill>
                  <a:srgbClr val="1C2535"/>
                </a:solidFill>
              </a:rPr>
              <a:t> </a:t>
            </a:r>
            <a:r>
              <a:rPr lang="en-US" sz="2880" b="1" dirty="0" err="1">
                <a:solidFill>
                  <a:srgbClr val="1C2535"/>
                </a:solidFill>
              </a:rPr>
              <a:t>ko‘p</a:t>
            </a:r>
            <a:r>
              <a:rPr lang="en-US" sz="2880" b="1" dirty="0">
                <a:solidFill>
                  <a:srgbClr val="1C2535"/>
                </a:solidFill>
              </a:rPr>
              <a:t> </a:t>
            </a:r>
            <a:r>
              <a:rPr lang="en-US" sz="2880" b="1" dirty="0" err="1">
                <a:solidFill>
                  <a:srgbClr val="1C2535"/>
                </a:solidFill>
              </a:rPr>
              <a:t>aziyat</a:t>
            </a:r>
            <a:r>
              <a:rPr lang="en-US" sz="2880" b="1" dirty="0">
                <a:solidFill>
                  <a:srgbClr val="1C2535"/>
                </a:solidFill>
              </a:rPr>
              <a:t> </a:t>
            </a:r>
            <a:r>
              <a:rPr lang="en-US" sz="2880" b="1" dirty="0" err="1">
                <a:solidFill>
                  <a:srgbClr val="1C2535"/>
                </a:solidFill>
              </a:rPr>
              <a:t>chekadi</a:t>
            </a:r>
            <a:r>
              <a:rPr lang="en-US" sz="2880" b="1" dirty="0">
                <a:solidFill>
                  <a:srgbClr val="1C2535"/>
                </a:solidFill>
              </a:rPr>
              <a:t>, </a:t>
            </a:r>
            <a:r>
              <a:rPr lang="en-US" sz="2880" b="1" dirty="0" err="1">
                <a:solidFill>
                  <a:srgbClr val="1C2535"/>
                </a:solidFill>
              </a:rPr>
              <a:t>mashaqqatlarni</a:t>
            </a:r>
            <a:r>
              <a:rPr lang="en-US" sz="2880" b="1" dirty="0">
                <a:solidFill>
                  <a:srgbClr val="1C2535"/>
                </a:solidFill>
              </a:rPr>
              <a:t> </a:t>
            </a:r>
            <a:r>
              <a:rPr lang="en-US" sz="2880" b="1" dirty="0" err="1">
                <a:solidFill>
                  <a:srgbClr val="1C2535"/>
                </a:solidFill>
              </a:rPr>
              <a:t>o‘z</a:t>
            </a:r>
            <a:r>
              <a:rPr lang="en-US" sz="2880" b="1" dirty="0">
                <a:solidFill>
                  <a:srgbClr val="1C2535"/>
                </a:solidFill>
              </a:rPr>
              <a:t> </a:t>
            </a:r>
            <a:r>
              <a:rPr lang="en-US" sz="2880" b="1" dirty="0" err="1">
                <a:solidFill>
                  <a:srgbClr val="1C2535"/>
                </a:solidFill>
              </a:rPr>
              <a:t>boshidan</a:t>
            </a:r>
            <a:r>
              <a:rPr lang="en-US" sz="2880" b="1" dirty="0">
                <a:solidFill>
                  <a:srgbClr val="1C2535"/>
                </a:solidFill>
              </a:rPr>
              <a:t> </a:t>
            </a:r>
            <a:r>
              <a:rPr lang="en-US" sz="2880" b="1" dirty="0" err="1">
                <a:solidFill>
                  <a:srgbClr val="1C2535"/>
                </a:solidFill>
              </a:rPr>
              <a:t>kechiradi</a:t>
            </a:r>
            <a:r>
              <a:rPr lang="en-US" sz="2880" b="1" dirty="0">
                <a:solidFill>
                  <a:srgbClr val="1C2535"/>
                </a:solidFill>
              </a:rPr>
              <a:t>. Shu bois </a:t>
            </a:r>
            <a:r>
              <a:rPr lang="en-US" sz="2880" b="1" dirty="0" err="1">
                <a:solidFill>
                  <a:srgbClr val="1C2535"/>
                </a:solidFill>
              </a:rPr>
              <a:t>shogirdlar</a:t>
            </a:r>
            <a:r>
              <a:rPr lang="en-US" sz="2880" b="1" dirty="0">
                <a:solidFill>
                  <a:srgbClr val="1C2535"/>
                </a:solidFill>
              </a:rPr>
              <a:t> </a:t>
            </a:r>
            <a:r>
              <a:rPr lang="en-US" sz="2880" b="1" dirty="0" err="1">
                <a:solidFill>
                  <a:srgbClr val="1C2535"/>
                </a:solidFill>
              </a:rPr>
              <a:t>ustoz</a:t>
            </a:r>
            <a:r>
              <a:rPr lang="en-US" sz="2880" b="1" dirty="0">
                <a:solidFill>
                  <a:srgbClr val="1C2535"/>
                </a:solidFill>
              </a:rPr>
              <a:t> </a:t>
            </a:r>
            <a:r>
              <a:rPr lang="en-US" sz="2880" b="1" dirty="0" err="1">
                <a:solidFill>
                  <a:srgbClr val="1C2535"/>
                </a:solidFill>
              </a:rPr>
              <a:t>oldida</a:t>
            </a:r>
            <a:r>
              <a:rPr lang="en-US" sz="2880" b="1" dirty="0">
                <a:solidFill>
                  <a:srgbClr val="1C2535"/>
                </a:solidFill>
              </a:rPr>
              <a:t> </a:t>
            </a:r>
            <a:r>
              <a:rPr lang="en-US" sz="2880" b="1" dirty="0" err="1">
                <a:solidFill>
                  <a:srgbClr val="1C2535"/>
                </a:solidFill>
              </a:rPr>
              <a:t>doimo</a:t>
            </a:r>
            <a:r>
              <a:rPr lang="en-US" sz="2880" b="1" dirty="0">
                <a:solidFill>
                  <a:srgbClr val="1C2535"/>
                </a:solidFill>
              </a:rPr>
              <a:t> </a:t>
            </a:r>
            <a:r>
              <a:rPr lang="en-US" sz="2880" b="1" dirty="0" err="1">
                <a:solidFill>
                  <a:srgbClr val="1C2535"/>
                </a:solidFill>
              </a:rPr>
              <a:t>qarzdor</a:t>
            </a:r>
            <a:r>
              <a:rPr lang="en-US" sz="2880" b="1" dirty="0">
                <a:solidFill>
                  <a:srgbClr val="1C2535"/>
                </a:solidFill>
              </a:rPr>
              <a:t> </a:t>
            </a:r>
            <a:r>
              <a:rPr lang="en-US" sz="2880" b="1" dirty="0" err="1">
                <a:solidFill>
                  <a:srgbClr val="1C2535"/>
                </a:solidFill>
              </a:rPr>
              <a:t>ekanliklarini</a:t>
            </a:r>
            <a:r>
              <a:rPr lang="en-US" sz="2880" b="1" dirty="0">
                <a:solidFill>
                  <a:srgbClr val="1C2535"/>
                </a:solidFill>
              </a:rPr>
              <a:t> his </a:t>
            </a:r>
            <a:r>
              <a:rPr lang="en-US" sz="2880" b="1" dirty="0" err="1">
                <a:solidFill>
                  <a:srgbClr val="1C2535"/>
                </a:solidFill>
              </a:rPr>
              <a:t>etishlari</a:t>
            </a:r>
            <a:r>
              <a:rPr lang="en-US" sz="2880" b="1" dirty="0">
                <a:solidFill>
                  <a:srgbClr val="1C2535"/>
                </a:solidFill>
              </a:rPr>
              <a:t> </a:t>
            </a:r>
            <a:r>
              <a:rPr lang="en-US" sz="2880" b="1" dirty="0" err="1">
                <a:solidFill>
                  <a:srgbClr val="1C2535"/>
                </a:solidFill>
              </a:rPr>
              <a:t>darkor</a:t>
            </a:r>
            <a:r>
              <a:rPr lang="en-US" sz="2880" b="1" dirty="0">
                <a:solidFill>
                  <a:srgbClr val="1C2535"/>
                </a:solidFill>
              </a:rPr>
              <a:t>. </a:t>
            </a:r>
            <a:endParaRPr lang="ru-RU" sz="2880" b="1" dirty="0">
              <a:solidFill>
                <a:srgbClr val="1C2535"/>
              </a:solidFill>
            </a:endParaRPr>
          </a:p>
        </p:txBody>
      </p:sp>
      <p:sp>
        <p:nvSpPr>
          <p:cNvPr id="12" name="TextBox 11">
            <a:extLst>
              <a:ext uri="{FF2B5EF4-FFF2-40B4-BE49-F238E27FC236}">
                <a16:creationId xmlns:a16="http://schemas.microsoft.com/office/drawing/2014/main" id="{54BD3431-A066-449B-AB5E-4B0287DA071A}"/>
              </a:ext>
            </a:extLst>
          </p:cNvPr>
          <p:cNvSpPr txBox="1"/>
          <p:nvPr/>
        </p:nvSpPr>
        <p:spPr>
          <a:xfrm>
            <a:off x="9925201" y="5422887"/>
            <a:ext cx="4053857" cy="624145"/>
          </a:xfrm>
          <a:prstGeom prst="rect">
            <a:avLst/>
          </a:prstGeom>
          <a:noFill/>
        </p:spPr>
        <p:txBody>
          <a:bodyPr wrap="square" rtlCol="0">
            <a:spAutoFit/>
          </a:bodyPr>
          <a:lstStyle/>
          <a:p>
            <a:pPr algn="ctr">
              <a:lnSpc>
                <a:spcPct val="160000"/>
              </a:lnSpc>
            </a:pPr>
            <a:r>
              <a:rPr lang="en-US" sz="2160" b="1" i="1" dirty="0" err="1">
                <a:solidFill>
                  <a:srgbClr val="1C2535"/>
                </a:solidFill>
                <a:latin typeface="Montserrat Light" panose="00000400000000000000" pitchFamily="2" charset="-52"/>
              </a:rPr>
              <a:t>Alisher</a:t>
            </a:r>
            <a:r>
              <a:rPr lang="en-US" sz="2160" b="1" i="1" dirty="0">
                <a:solidFill>
                  <a:srgbClr val="1C2535"/>
                </a:solidFill>
                <a:latin typeface="Montserrat Light" panose="00000400000000000000" pitchFamily="2" charset="-52"/>
              </a:rPr>
              <a:t> </a:t>
            </a:r>
            <a:r>
              <a:rPr lang="en-US" sz="2160" b="1" i="1" dirty="0" err="1">
                <a:solidFill>
                  <a:srgbClr val="1C2535"/>
                </a:solidFill>
                <a:latin typeface="Montserrat Light" panose="00000400000000000000" pitchFamily="2" charset="-52"/>
              </a:rPr>
              <a:t>Navoiy</a:t>
            </a:r>
            <a:endParaRPr lang="en-US" sz="2160" b="1" i="1" dirty="0">
              <a:solidFill>
                <a:srgbClr val="1C2535"/>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64365156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CECF3"/>
          </a:solidFill>
          <a:ln/>
        </p:spPr>
      </p:sp>
      <p:sp>
        <p:nvSpPr>
          <p:cNvPr id="3" name="Shape 1"/>
          <p:cNvSpPr/>
          <p:nvPr/>
        </p:nvSpPr>
        <p:spPr>
          <a:xfrm>
            <a:off x="114300" y="0"/>
            <a:ext cx="14630400" cy="8229600"/>
          </a:xfrm>
          <a:prstGeom prst="rect">
            <a:avLst/>
          </a:prstGeom>
          <a:solidFill>
            <a:srgbClr val="FFFFFF">
              <a:alpha val="75000"/>
            </a:srgbClr>
          </a:solidFill>
          <a:ln/>
        </p:spPr>
      </p:sp>
      <p:pic>
        <p:nvPicPr>
          <p:cNvPr id="4" name="Image 0" descr="preencoded.png"/>
          <p:cNvPicPr>
            <a:picLocks noChangeAspect="1"/>
          </p:cNvPicPr>
          <p:nvPr/>
        </p:nvPicPr>
        <p:blipFill>
          <a:blip r:embed="rId3"/>
          <a:stretch>
            <a:fillRect/>
          </a:stretch>
        </p:blipFill>
        <p:spPr>
          <a:xfrm>
            <a:off x="10972800" y="424058"/>
            <a:ext cx="3657600" cy="7805542"/>
          </a:xfrm>
          <a:prstGeom prst="rect">
            <a:avLst/>
          </a:prstGeom>
        </p:spPr>
      </p:pic>
      <p:sp>
        <p:nvSpPr>
          <p:cNvPr id="7" name="Text 4"/>
          <p:cNvSpPr/>
          <p:nvPr/>
        </p:nvSpPr>
        <p:spPr>
          <a:xfrm>
            <a:off x="1011793" y="2758559"/>
            <a:ext cx="142637" cy="416482"/>
          </a:xfrm>
          <a:prstGeom prst="rect">
            <a:avLst/>
          </a:prstGeom>
          <a:noFill/>
          <a:ln/>
        </p:spPr>
        <p:txBody>
          <a:bodyPr wrap="none" rtlCol="0" anchor="t"/>
          <a:lstStyle/>
          <a:p>
            <a:pPr algn="ctr">
              <a:lnSpc>
                <a:spcPts val="3281"/>
              </a:lnSpc>
            </a:pPr>
            <a:endParaRPr lang="en-US" sz="2624" dirty="0"/>
          </a:p>
        </p:txBody>
      </p:sp>
      <p:graphicFrame>
        <p:nvGraphicFramePr>
          <p:cNvPr id="21" name="Схема 20"/>
          <p:cNvGraphicFramePr/>
          <p:nvPr>
            <p:extLst/>
          </p:nvPr>
        </p:nvGraphicFramePr>
        <p:xfrm>
          <a:off x="789215" y="1141185"/>
          <a:ext cx="9753600" cy="65024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2" name="Скругленный прямоугольник 21"/>
          <p:cNvSpPr/>
          <p:nvPr/>
        </p:nvSpPr>
        <p:spPr>
          <a:xfrm>
            <a:off x="2618015" y="424058"/>
            <a:ext cx="6672942" cy="636814"/>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a:ln w="0"/>
                <a:solidFill>
                  <a:schemeClr val="tx1"/>
                </a:solidFill>
                <a:effectLst>
                  <a:reflection blurRad="6350" stA="53000" endA="300" endPos="35500" dir="5400000" sy="-90000" algn="bl" rotWithShape="0"/>
                </a:effectLst>
              </a:rPr>
              <a:t>Xalqaro</a:t>
            </a:r>
            <a:r>
              <a:rPr lang="en-US" sz="2800" dirty="0">
                <a:ln w="0"/>
                <a:solidFill>
                  <a:schemeClr val="tx1"/>
                </a:solidFill>
                <a:effectLst>
                  <a:reflection blurRad="6350" stA="53000" endA="300" endPos="35500" dir="5400000" sy="-90000" algn="bl" rotWithShape="0"/>
                </a:effectLst>
              </a:rPr>
              <a:t> </a:t>
            </a:r>
            <a:r>
              <a:rPr lang="en-US" sz="2800" dirty="0" err="1">
                <a:ln w="0"/>
                <a:solidFill>
                  <a:schemeClr val="tx1"/>
                </a:solidFill>
                <a:effectLst>
                  <a:reflection blurRad="6350" stA="53000" endA="300" endPos="35500" dir="5400000" sy="-90000" algn="bl" rotWithShape="0"/>
                </a:effectLst>
              </a:rPr>
              <a:t>loyihalar</a:t>
            </a:r>
            <a:r>
              <a:rPr lang="en-US" sz="2800" dirty="0">
                <a:ln w="0"/>
                <a:solidFill>
                  <a:schemeClr val="tx1"/>
                </a:solidFill>
                <a:effectLst>
                  <a:reflection blurRad="6350" stA="53000" endA="300" endPos="35500" dir="5400000" sy="-90000" algn="bl" rotWithShape="0"/>
                </a:effectLst>
              </a:rPr>
              <a:t> </a:t>
            </a:r>
            <a:r>
              <a:rPr lang="en-US" sz="2800" dirty="0" err="1">
                <a:ln w="0"/>
                <a:solidFill>
                  <a:schemeClr val="tx1"/>
                </a:solidFill>
                <a:effectLst>
                  <a:reflection blurRad="6350" stA="53000" endA="300" endPos="35500" dir="5400000" sy="-90000" algn="bl" rotWithShape="0"/>
                </a:effectLst>
              </a:rPr>
              <a:t>va</a:t>
            </a:r>
            <a:r>
              <a:rPr lang="en-US" sz="2800" dirty="0">
                <a:ln w="0"/>
                <a:solidFill>
                  <a:schemeClr val="tx1"/>
                </a:solidFill>
                <a:effectLst>
                  <a:reflection blurRad="6350" stA="53000" endA="300" endPos="35500" dir="5400000" sy="-90000" algn="bl" rotWithShape="0"/>
                </a:effectLst>
              </a:rPr>
              <a:t> </a:t>
            </a:r>
            <a:r>
              <a:rPr lang="en-US" sz="2800" dirty="0" err="1">
                <a:ln w="0"/>
                <a:solidFill>
                  <a:schemeClr val="tx1"/>
                </a:solidFill>
                <a:effectLst>
                  <a:reflection blurRad="6350" stA="53000" endA="300" endPos="35500" dir="5400000" sy="-90000" algn="bl" rotWithShape="0"/>
                </a:effectLst>
              </a:rPr>
              <a:t>ta’lim</a:t>
            </a:r>
            <a:r>
              <a:rPr lang="en-US" sz="2800" dirty="0">
                <a:ln w="0"/>
                <a:solidFill>
                  <a:schemeClr val="tx1"/>
                </a:solidFill>
                <a:effectLst>
                  <a:reflection blurRad="6350" stA="53000" endA="300" endPos="35500" dir="5400000" sy="-90000" algn="bl" rotWithShape="0"/>
                </a:effectLst>
              </a:rPr>
              <a:t> </a:t>
            </a:r>
            <a:r>
              <a:rPr lang="en-US" sz="2800" dirty="0" err="1">
                <a:ln w="0"/>
                <a:solidFill>
                  <a:schemeClr val="tx1"/>
                </a:solidFill>
                <a:effectLst>
                  <a:reflection blurRad="6350" stA="53000" endA="300" endPos="35500" dir="5400000" sy="-90000" algn="bl" rotWithShape="0"/>
                </a:effectLst>
              </a:rPr>
              <a:t>dasturlari</a:t>
            </a:r>
            <a:endParaRPr lang="ru-RU" sz="2800" dirty="0">
              <a:ln w="0"/>
              <a:solidFill>
                <a:schemeClr val="tx1"/>
              </a:solidFill>
              <a:effectLst>
                <a:reflection blurRad="6350" stA="53000" endA="300" endPos="35500" dir="5400000" sy="-90000" algn="bl" rotWithShape="0"/>
              </a:effectLst>
            </a:endParaRPr>
          </a:p>
        </p:txBody>
      </p:sp>
    </p:spTree>
    <p:extLst>
      <p:ext uri="{BB962C8B-B14F-4D97-AF65-F5344CB8AC3E}">
        <p14:creationId xmlns:p14="http://schemas.microsoft.com/office/powerpoint/2010/main" val="78012767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CECF3"/>
          </a:solidFill>
          <a:ln/>
        </p:spPr>
      </p:sp>
      <p:sp>
        <p:nvSpPr>
          <p:cNvPr id="3" name="Shape 1"/>
          <p:cNvSpPr/>
          <p:nvPr/>
        </p:nvSpPr>
        <p:spPr>
          <a:xfrm>
            <a:off x="0" y="0"/>
            <a:ext cx="14630400" cy="8229600"/>
          </a:xfrm>
          <a:prstGeom prst="rect">
            <a:avLst/>
          </a:prstGeom>
          <a:solidFill>
            <a:srgbClr val="FFFFFF">
              <a:alpha val="75000"/>
            </a:srgbClr>
          </a:solidFill>
          <a:ln/>
        </p:spPr>
      </p:sp>
      <p:pic>
        <p:nvPicPr>
          <p:cNvPr id="4" name="Image 0" descr="preencoded.png"/>
          <p:cNvPicPr>
            <a:picLocks noChangeAspect="1"/>
          </p:cNvPicPr>
          <p:nvPr/>
        </p:nvPicPr>
        <p:blipFill>
          <a:blip r:embed="rId3"/>
          <a:stretch>
            <a:fillRect/>
          </a:stretch>
        </p:blipFill>
        <p:spPr>
          <a:xfrm>
            <a:off x="-277586" y="0"/>
            <a:ext cx="3657600" cy="82296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graphicFrame>
        <p:nvGraphicFramePr>
          <p:cNvPr id="13" name="Схема 12"/>
          <p:cNvGraphicFramePr/>
          <p:nvPr>
            <p:extLst/>
          </p:nvPr>
        </p:nvGraphicFramePr>
        <p:xfrm>
          <a:off x="3657600" y="586016"/>
          <a:ext cx="10461172" cy="726119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4231991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48938" y="249383"/>
            <a:ext cx="13341530" cy="7830588"/>
          </a:xfrm>
        </p:spPr>
        <p:txBody>
          <a:bodyPr>
            <a:normAutofit fontScale="85000" lnSpcReduction="20000"/>
          </a:bodyPr>
          <a:lstStyle/>
          <a:p>
            <a:pPr marL="0" indent="0" algn="ctr">
              <a:buNone/>
            </a:pPr>
            <a:r>
              <a:rPr lang="uz-Cyrl-UZ" b="1" dirty="0">
                <a:latin typeface="Times New Roman" panose="02020603050405020304" pitchFamily="18" charset="0"/>
                <a:cs typeface="Times New Roman" panose="02020603050405020304" pitchFamily="18" charset="0"/>
              </a:rPr>
              <a:t>XALQ TA’LIMI TIZIMIDA TA’LIM SIFATINI </a:t>
            </a:r>
            <a:r>
              <a:rPr lang="uz-Cyrl-UZ" b="1" dirty="0" smtClean="0">
                <a:latin typeface="Times New Roman" panose="02020603050405020304" pitchFamily="18" charset="0"/>
                <a:cs typeface="Times New Roman" panose="02020603050405020304" pitchFamily="18" charset="0"/>
              </a:rPr>
              <a:t>BAHOLAS</a:t>
            </a:r>
            <a:r>
              <a:rPr lang="en-US" b="1" dirty="0" smtClean="0">
                <a:latin typeface="Times New Roman" panose="02020603050405020304" pitchFamily="18" charset="0"/>
                <a:cs typeface="Times New Roman" panose="02020603050405020304" pitchFamily="18" charset="0"/>
              </a:rPr>
              <a:t>H</a:t>
            </a:r>
            <a:r>
              <a:rPr lang="uz-Cyrl-UZ" b="1" dirty="0" smtClean="0">
                <a:latin typeface="Times New Roman" panose="02020603050405020304" pitchFamily="18" charset="0"/>
                <a:cs typeface="Times New Roman" panose="02020603050405020304" pitchFamily="18" charset="0"/>
              </a:rPr>
              <a:t> </a:t>
            </a:r>
            <a:r>
              <a:rPr lang="uz-Cyrl-UZ" b="1" dirty="0">
                <a:latin typeface="Times New Roman" panose="02020603050405020304" pitchFamily="18" charset="0"/>
                <a:cs typeface="Times New Roman" panose="02020603050405020304" pitchFamily="18" charset="0"/>
              </a:rPr>
              <a:t>XALQARO DASTURLARI</a:t>
            </a:r>
            <a:endParaRPr lang="ru-RU" b="1" dirty="0">
              <a:latin typeface="Times New Roman" panose="02020603050405020304" pitchFamily="18" charset="0"/>
              <a:cs typeface="Times New Roman" panose="02020603050405020304" pitchFamily="18" charset="0"/>
            </a:endParaRPr>
          </a:p>
          <a:p>
            <a:pPr marL="0" indent="0" algn="just">
              <a:lnSpc>
                <a:spcPct val="120000"/>
              </a:lnSpc>
              <a:buNone/>
            </a:pPr>
            <a:r>
              <a:rPr lang="pt-BR" b="1" dirty="0">
                <a:latin typeface="Times New Roman" panose="02020603050405020304" pitchFamily="18" charset="0"/>
                <a:cs typeface="Times New Roman" panose="02020603050405020304" pitchFamily="18" charset="0"/>
              </a:rPr>
              <a:t>2018-yil 8-dekabr kuni</a:t>
            </a:r>
            <a:r>
              <a:rPr lang="pt-BR"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O‘zbekiston Respublikasi Vazirlar Mahkamasining </a:t>
            </a:r>
            <a:r>
              <a:rPr lang="pt-BR" b="1" dirty="0">
                <a:latin typeface="Times New Roman" panose="02020603050405020304" pitchFamily="18" charset="0"/>
                <a:cs typeface="Times New Roman" panose="02020603050405020304" pitchFamily="18" charset="0"/>
              </a:rPr>
              <a:t>“Xalq ta’limi tizimida ta’lim sifatini baholash sohasidagi xalqaro tadqiqotlarni tashkil etish chora-tadbirlari to‘g‘risida”</a:t>
            </a:r>
            <a:r>
              <a:rPr lang="pt-BR" dirty="0">
                <a:latin typeface="Times New Roman" panose="02020603050405020304" pitchFamily="18" charset="0"/>
                <a:cs typeface="Times New Roman" panose="02020603050405020304" pitchFamily="18" charset="0"/>
              </a:rPr>
              <a:t> </a:t>
            </a:r>
            <a:r>
              <a:rPr lang="pt-BR" b="1" dirty="0">
                <a:latin typeface="Times New Roman" panose="02020603050405020304" pitchFamily="18" charset="0"/>
                <a:cs typeface="Times New Roman" panose="02020603050405020304" pitchFamily="18" charset="0"/>
              </a:rPr>
              <a:t>997-son qarori </a:t>
            </a:r>
            <a:r>
              <a:rPr lang="uz-Cyrl-UZ" dirty="0">
                <a:latin typeface="Times New Roman" panose="02020603050405020304" pitchFamily="18" charset="0"/>
                <a:cs typeface="Times New Roman" panose="02020603050405020304" pitchFamily="18" charset="0"/>
              </a:rPr>
              <a:t>qabul qilindi.</a:t>
            </a:r>
            <a:endParaRPr lang="ru-RU" dirty="0">
              <a:latin typeface="Times New Roman" panose="02020603050405020304" pitchFamily="18" charset="0"/>
              <a:cs typeface="Times New Roman" panose="02020603050405020304" pitchFamily="18" charset="0"/>
            </a:endParaRPr>
          </a:p>
          <a:p>
            <a:pPr algn="just">
              <a:lnSpc>
                <a:spcPct val="120000"/>
              </a:lnSpc>
            </a:pPr>
            <a:r>
              <a:rPr lang="uz-Cyrl-UZ" dirty="0">
                <a:latin typeface="Times New Roman" panose="02020603050405020304" pitchFamily="18" charset="0"/>
                <a:cs typeface="Times New Roman" panose="02020603050405020304" pitchFamily="18" charset="0"/>
              </a:rPr>
              <a:t>Hujjat bilan O‘zbekiston Respublikasi Vazirlar Mahkamasi huzuridagi Ta’lim sifatini nazorat qilish davlat inspeksiyasi, Xalq ta’limi vazirligi, Tashqi ishlar vazirligi hamda Moliya vazirligining:</a:t>
            </a:r>
            <a:endParaRPr lang="ru-RU" dirty="0">
              <a:latin typeface="Times New Roman" panose="02020603050405020304" pitchFamily="18" charset="0"/>
              <a:cs typeface="Times New Roman" panose="02020603050405020304" pitchFamily="18" charset="0"/>
            </a:endParaRPr>
          </a:p>
          <a:p>
            <a:pPr algn="just">
              <a:lnSpc>
                <a:spcPct val="120000"/>
              </a:lnSpc>
            </a:pPr>
            <a:r>
              <a:rPr lang="uz-Cyrl-UZ" b="1" dirty="0">
                <a:latin typeface="Times New Roman" panose="02020603050405020304" pitchFamily="18" charset="0"/>
                <a:cs typeface="Times New Roman" panose="02020603050405020304" pitchFamily="18" charset="0"/>
              </a:rPr>
              <a:t>a)</a:t>
            </a:r>
            <a:r>
              <a:rPr lang="uz-Cyrl-UZ" dirty="0">
                <a:latin typeface="Times New Roman" panose="02020603050405020304" pitchFamily="18" charset="0"/>
                <a:cs typeface="Times New Roman" panose="02020603050405020304" pitchFamily="18" charset="0"/>
              </a:rPr>
              <a:t> quyidagi xalqaro baholash dasturlari bo‘yicha xalqaro tadqiqotlarni tashkil etish:</a:t>
            </a:r>
            <a:endParaRPr lang="ru-RU" dirty="0">
              <a:latin typeface="Times New Roman" panose="02020603050405020304" pitchFamily="18" charset="0"/>
              <a:cs typeface="Times New Roman" panose="02020603050405020304" pitchFamily="18" charset="0"/>
            </a:endParaRPr>
          </a:p>
          <a:p>
            <a:pPr lvl="0" algn="just">
              <a:lnSpc>
                <a:spcPct val="120000"/>
              </a:lnSpc>
            </a:pPr>
            <a:r>
              <a:rPr lang="uz-Cyrl-UZ" b="1" dirty="0">
                <a:latin typeface="Times New Roman" panose="02020603050405020304" pitchFamily="18" charset="0"/>
                <a:cs typeface="Times New Roman" panose="02020603050405020304" pitchFamily="18" charset="0"/>
              </a:rPr>
              <a:t>PIRLS</a:t>
            </a:r>
            <a:r>
              <a:rPr lang="uz-Cyrl-UZ" dirty="0">
                <a:latin typeface="Times New Roman" panose="02020603050405020304" pitchFamily="18" charset="0"/>
                <a:cs typeface="Times New Roman" panose="02020603050405020304" pitchFamily="18" charset="0"/>
              </a:rPr>
              <a:t> — boshlang‘ich 4-sinf o‘quvchilarining matnni o‘qish va tushunish darajasini baholash uchun;</a:t>
            </a:r>
            <a:endParaRPr lang="ru-RU" dirty="0">
              <a:latin typeface="Times New Roman" panose="02020603050405020304" pitchFamily="18" charset="0"/>
              <a:cs typeface="Times New Roman" panose="02020603050405020304" pitchFamily="18" charset="0"/>
            </a:endParaRPr>
          </a:p>
          <a:p>
            <a:pPr lvl="0" algn="just">
              <a:lnSpc>
                <a:spcPct val="120000"/>
              </a:lnSpc>
            </a:pPr>
            <a:r>
              <a:rPr lang="uz-Cyrl-UZ" b="1" dirty="0">
                <a:latin typeface="Times New Roman" panose="02020603050405020304" pitchFamily="18" charset="0"/>
                <a:cs typeface="Times New Roman" panose="02020603050405020304" pitchFamily="18" charset="0"/>
              </a:rPr>
              <a:t>TIMSS</a:t>
            </a:r>
            <a:r>
              <a:rPr lang="uz-Cyrl-UZ" dirty="0">
                <a:latin typeface="Times New Roman" panose="02020603050405020304" pitchFamily="18" charset="0"/>
                <a:cs typeface="Times New Roman" panose="02020603050405020304" pitchFamily="18" charset="0"/>
              </a:rPr>
              <a:t> — 4 va 8-sinf o‘quvchilarining matematika va tabiiy yo‘nalishdagi fanlardan o‘zlashtirish darajasini baholash uchun;</a:t>
            </a:r>
            <a:endParaRPr lang="ru-RU" dirty="0">
              <a:latin typeface="Times New Roman" panose="02020603050405020304" pitchFamily="18" charset="0"/>
              <a:cs typeface="Times New Roman" panose="02020603050405020304" pitchFamily="18" charset="0"/>
            </a:endParaRPr>
          </a:p>
          <a:p>
            <a:pPr lvl="0" algn="just">
              <a:lnSpc>
                <a:spcPct val="120000"/>
              </a:lnSpc>
            </a:pPr>
            <a:r>
              <a:rPr lang="uz-Cyrl-UZ" b="1" dirty="0">
                <a:latin typeface="Times New Roman" panose="02020603050405020304" pitchFamily="18" charset="0"/>
                <a:cs typeface="Times New Roman" panose="02020603050405020304" pitchFamily="18" charset="0"/>
              </a:rPr>
              <a:t>PISA</a:t>
            </a:r>
            <a:r>
              <a:rPr lang="uz-Cyrl-UZ" dirty="0">
                <a:latin typeface="Times New Roman" panose="02020603050405020304" pitchFamily="18" charset="0"/>
                <a:cs typeface="Times New Roman" panose="02020603050405020304" pitchFamily="18" charset="0"/>
              </a:rPr>
              <a:t> — 15 yoshli o‘quvchilarning o‘qish, matematika va tabiiy yo‘nalishdagi fanlardan savodxonlik darajasini baholash uchun;</a:t>
            </a:r>
            <a:endParaRPr lang="ru-RU" dirty="0">
              <a:latin typeface="Times New Roman" panose="02020603050405020304" pitchFamily="18" charset="0"/>
              <a:cs typeface="Times New Roman" panose="02020603050405020304" pitchFamily="18" charset="0"/>
            </a:endParaRPr>
          </a:p>
          <a:p>
            <a:pPr lvl="0" algn="just">
              <a:lnSpc>
                <a:spcPct val="120000"/>
              </a:lnSpc>
            </a:pPr>
            <a:r>
              <a:rPr lang="uz-Cyrl-UZ" b="1" dirty="0">
                <a:latin typeface="Times New Roman" panose="02020603050405020304" pitchFamily="18" charset="0"/>
                <a:cs typeface="Times New Roman" panose="02020603050405020304" pitchFamily="18" charset="0"/>
              </a:rPr>
              <a:t>TALIS</a:t>
            </a:r>
            <a:r>
              <a:rPr lang="uz-Cyrl-UZ" dirty="0">
                <a:latin typeface="Times New Roman" panose="02020603050405020304" pitchFamily="18" charset="0"/>
                <a:cs typeface="Times New Roman" panose="02020603050405020304" pitchFamily="18" charset="0"/>
              </a:rPr>
              <a:t> — rahbar va pedagog kadrlarning umumiy o‘rta ta’lim muassasalarida o‘qitish va ta’lim olish muhitini hamda o‘qituvchilarning ish sharoitlarini o‘rganish uchun;</a:t>
            </a:r>
            <a:endParaRPr lang="ru-RU" dirty="0">
              <a:latin typeface="Times New Roman" panose="02020603050405020304" pitchFamily="18" charset="0"/>
              <a:cs typeface="Times New Roman" panose="02020603050405020304" pitchFamily="18" charset="0"/>
            </a:endParaRPr>
          </a:p>
          <a:p>
            <a:pPr marL="0" indent="0" algn="just">
              <a:buNone/>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983562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rotWithShape="1">
          <a:blip r:embed="rId2"/>
          <a:srcRect l="29056" t="27455" r="27086" b="14278"/>
          <a:stretch/>
        </p:blipFill>
        <p:spPr>
          <a:xfrm>
            <a:off x="1313411" y="185751"/>
            <a:ext cx="11704320" cy="7891352"/>
          </a:xfrm>
          <a:prstGeom prst="rect">
            <a:avLst/>
          </a:prstGeom>
        </p:spPr>
      </p:pic>
    </p:spTree>
    <p:extLst>
      <p:ext uri="{BB962C8B-B14F-4D97-AF65-F5344CB8AC3E}">
        <p14:creationId xmlns:p14="http://schemas.microsoft.com/office/powerpoint/2010/main" val="38601684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rotWithShape="1">
          <a:blip r:embed="rId2"/>
          <a:srcRect l="29235" t="27774" r="27265" b="13641"/>
          <a:stretch/>
        </p:blipFill>
        <p:spPr>
          <a:xfrm>
            <a:off x="2075856" y="172498"/>
            <a:ext cx="10478686" cy="7934479"/>
          </a:xfrm>
          <a:prstGeom prst="rect">
            <a:avLst/>
          </a:prstGeom>
        </p:spPr>
      </p:pic>
    </p:spTree>
    <p:extLst>
      <p:ext uri="{BB962C8B-B14F-4D97-AF65-F5344CB8AC3E}">
        <p14:creationId xmlns:p14="http://schemas.microsoft.com/office/powerpoint/2010/main" val="31980404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27165" y="1014152"/>
            <a:ext cx="12618720" cy="6799811"/>
          </a:xfrm>
        </p:spPr>
        <p:txBody>
          <a:bodyPr>
            <a:normAutofit/>
          </a:bodyPr>
          <a:lstStyle/>
          <a:p>
            <a:pPr marL="0" indent="0" algn="just">
              <a:buNone/>
            </a:pPr>
            <a:r>
              <a:rPr lang="en-US" b="1" dirty="0" err="1">
                <a:latin typeface="Times New Roman" panose="02020603050405020304" pitchFamily="18" charset="0"/>
                <a:cs typeface="Times New Roman" panose="02020603050405020304" pitchFamily="18" charset="0"/>
              </a:rPr>
              <a:t>Ma’lumot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uchun</a:t>
            </a:r>
            <a:r>
              <a:rPr lang="en-US" b="1" dirty="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2022-yilda</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Tadqiqotda</a:t>
            </a:r>
            <a:r>
              <a:rPr lang="en-US" dirty="0">
                <a:latin typeface="Times New Roman" panose="02020603050405020304" pitchFamily="18" charset="0"/>
                <a:cs typeface="Times New Roman" panose="02020603050405020304" pitchFamily="18" charset="0"/>
              </a:rPr>
              <a:t> 81 </a:t>
            </a:r>
            <a:r>
              <a:rPr lang="en-US" dirty="0" err="1">
                <a:latin typeface="Times New Roman" panose="02020603050405020304" pitchFamily="18" charset="0"/>
                <a:cs typeface="Times New Roman" panose="02020603050405020304" pitchFamily="18" charset="0"/>
              </a:rPr>
              <a:t>mamlakat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hududdan</a:t>
            </a:r>
            <a:r>
              <a:rPr lang="en-US" dirty="0">
                <a:latin typeface="Times New Roman" panose="02020603050405020304" pitchFamily="18" charset="0"/>
                <a:cs typeface="Times New Roman" panose="02020603050405020304" pitchFamily="18" charset="0"/>
              </a:rPr>
              <a:t> 690 </a:t>
            </a:r>
            <a:r>
              <a:rPr lang="en-US" dirty="0" err="1">
                <a:latin typeface="Times New Roman" panose="02020603050405020304" pitchFamily="18" charset="0"/>
                <a:cs typeface="Times New Roman" panose="02020603050405020304" pitchFamily="18" charset="0"/>
              </a:rPr>
              <a:t>mingdan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ortiq</a:t>
            </a:r>
            <a:r>
              <a:rPr lang="en-US" dirty="0">
                <a:latin typeface="Times New Roman" panose="02020603050405020304" pitchFamily="18" charset="0"/>
                <a:cs typeface="Times New Roman" panose="02020603050405020304" pitchFamily="18" charset="0"/>
              </a:rPr>
              <a:t> 15 </a:t>
            </a:r>
            <a:r>
              <a:rPr lang="en-US" dirty="0" err="1">
                <a:latin typeface="Times New Roman" panose="02020603050405020304" pitchFamily="18" charset="0"/>
                <a:cs typeface="Times New Roman" panose="02020603050405020304" pitchFamily="18" charset="0"/>
              </a:rPr>
              <a:t>yoshli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maktab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ishtirok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O‘zbekiston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Kambodja</a:t>
            </a:r>
            <a:r>
              <a:rPr lang="en-US" dirty="0">
                <a:latin typeface="Times New Roman" panose="02020603050405020304" pitchFamily="18" charset="0"/>
                <a:cs typeface="Times New Roman" panose="02020603050405020304" pitchFamily="18" charset="0"/>
              </a:rPr>
              <a:t>, Salvador, </a:t>
            </a:r>
            <a:r>
              <a:rPr lang="en-US" dirty="0" err="1">
                <a:latin typeface="Times New Roman" panose="02020603050405020304" pitchFamily="18" charset="0"/>
                <a:cs typeface="Times New Roman" panose="02020603050405020304" pitchFamily="18" charset="0"/>
              </a:rPr>
              <a:t>Yamayka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Mongoliya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Falastin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kabi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ba’zi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davlatlar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birinchi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marta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ishtirok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marL="0" indent="0" algn="just">
              <a:buNone/>
            </a:pPr>
            <a:r>
              <a:rPr lang="uz-Cyrl-UZ" dirty="0" smtClean="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O‘zbekiston maktablari 15 yoshli o‘quvchilar bilimini baholash bo‘yicha xalqaro dastur – PISA imtihonlarida ilk marta ishtirok etdi. Sinov natijalariga ko‘ra, </a:t>
            </a:r>
            <a:r>
              <a:rPr lang="en-US" dirty="0" smtClean="0">
                <a:latin typeface="Times New Roman" panose="02020603050405020304" pitchFamily="18" charset="0"/>
                <a:cs typeface="Times New Roman" panose="02020603050405020304" pitchFamily="18" charset="0"/>
              </a:rPr>
              <a:t>O</a:t>
            </a:r>
            <a:r>
              <a:rPr lang="uz-Cyrl-UZ" dirty="0" smtClean="0">
                <a:latin typeface="Times New Roman" panose="02020603050405020304" pitchFamily="18" charset="0"/>
                <a:cs typeface="Times New Roman" panose="02020603050405020304" pitchFamily="18" charset="0"/>
              </a:rPr>
              <a:t>‘zbekistonlik </a:t>
            </a:r>
            <a:r>
              <a:rPr lang="uz-Cyrl-UZ" dirty="0">
                <a:latin typeface="Times New Roman" panose="02020603050405020304" pitchFamily="18" charset="0"/>
                <a:cs typeface="Times New Roman" panose="02020603050405020304" pitchFamily="18" charset="0"/>
              </a:rPr>
              <a:t>bolalar 81 ta mamlakat orasida matematika bo‘yicha 72-o‘rinni, tabiiy fanlar va o‘qish savodxonligi yo‘nalishlarida 80-o‘rinni egalladi</a:t>
            </a:r>
            <a:r>
              <a:rPr lang="uz-Cyrl-UZ" dirty="0" smtClean="0">
                <a:latin typeface="Times New Roman" panose="02020603050405020304" pitchFamily="18" charset="0"/>
                <a:cs typeface="Times New Roman" panose="02020603050405020304" pitchFamily="18" charset="0"/>
              </a:rPr>
              <a:t>.</a:t>
            </a:r>
            <a:endParaRPr lang="en-US" dirty="0" smtClean="0">
              <a:latin typeface="Times New Roman" panose="02020603050405020304" pitchFamily="18" charset="0"/>
              <a:cs typeface="Times New Roman" panose="02020603050405020304" pitchFamily="18" charset="0"/>
            </a:endParaRPr>
          </a:p>
          <a:p>
            <a:pPr marL="0" indent="0" algn="just">
              <a:buNone/>
            </a:pPr>
            <a:endParaRPr lang="ru-RU" dirty="0">
              <a:latin typeface="Times New Roman" panose="02020603050405020304" pitchFamily="18" charset="0"/>
              <a:cs typeface="Times New Roman" panose="02020603050405020304" pitchFamily="18" charset="0"/>
            </a:endParaRPr>
          </a:p>
          <a:p>
            <a:pPr marL="0" indent="0">
              <a:buNone/>
            </a:pPr>
            <a:endParaRPr lang="ru-RU" dirty="0"/>
          </a:p>
        </p:txBody>
      </p:sp>
    </p:spTree>
    <p:extLst>
      <p:ext uri="{BB962C8B-B14F-4D97-AF65-F5344CB8AC3E}">
        <p14:creationId xmlns:p14="http://schemas.microsoft.com/office/powerpoint/2010/main" val="41716093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05840" y="1030779"/>
            <a:ext cx="12618720" cy="6630959"/>
          </a:xfrm>
        </p:spPr>
        <p:txBody>
          <a:bodyPr/>
          <a:lstStyle/>
          <a:p>
            <a:pPr marL="0" indent="0" algn="just">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Genderlararo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farq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O‘g‘il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matematikadan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qizlar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o‘qishdan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yaxshiroq</a:t>
            </a:r>
            <a:r>
              <a:rPr lang="en-US" dirty="0">
                <a:latin typeface="Times New Roman" panose="02020603050405020304" pitchFamily="18" charset="0"/>
                <a:cs typeface="Times New Roman" panose="02020603050405020304" pitchFamily="18" charset="0"/>
              </a:rPr>
              <a:t> ball </a:t>
            </a:r>
            <a:r>
              <a:rPr lang="en-US" dirty="0" err="1">
                <a:latin typeface="Times New Roman" panose="02020603050405020304" pitchFamily="18" charset="0"/>
                <a:cs typeface="Times New Roman" panose="02020603050405020304" pitchFamily="18" charset="0"/>
              </a:rPr>
              <a:t>to‘plagan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Matematikada</a:t>
            </a:r>
            <a:r>
              <a:rPr lang="en-US" dirty="0">
                <a:latin typeface="Times New Roman" panose="02020603050405020304" pitchFamily="18" charset="0"/>
                <a:cs typeface="Times New Roman" panose="02020603050405020304" pitchFamily="18" charset="0"/>
              </a:rPr>
              <a:t> past </a:t>
            </a:r>
            <a:r>
              <a:rPr lang="en-US" dirty="0" err="1">
                <a:latin typeface="Times New Roman" panose="02020603050405020304" pitchFamily="18" charset="0"/>
                <a:cs typeface="Times New Roman" panose="02020603050405020304" pitchFamily="18" charset="0"/>
              </a:rPr>
              <a:t>natijalarga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erishgan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qizlar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ulushi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yuqoriroq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qizlar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83%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o‘g‘il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78%), </a:t>
            </a:r>
            <a:r>
              <a:rPr lang="en-US" dirty="0" err="1">
                <a:latin typeface="Times New Roman" panose="02020603050405020304" pitchFamily="18" charset="0"/>
                <a:cs typeface="Times New Roman" panose="02020603050405020304" pitchFamily="18" charset="0"/>
              </a:rPr>
              <a:t>o‘qishda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aksincha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qizlar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84%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o‘g‘il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88%). </a:t>
            </a:r>
            <a:r>
              <a:rPr lang="en-US" dirty="0" err="1">
                <a:latin typeface="Times New Roman" panose="02020603050405020304" pitchFamily="18" charset="0"/>
                <a:cs typeface="Times New Roman" panose="02020603050405020304" pitchFamily="18" charset="0"/>
              </a:rPr>
              <a:t>Natijalari</a:t>
            </a:r>
            <a:r>
              <a:rPr lang="en-US" dirty="0">
                <a:latin typeface="Times New Roman" panose="02020603050405020304" pitchFamily="18" charset="0"/>
                <a:cs typeface="Times New Roman" panose="02020603050405020304" pitchFamily="18" charset="0"/>
              </a:rPr>
              <a:t> minimal </a:t>
            </a:r>
            <a:r>
              <a:rPr lang="en-US" dirty="0" err="1">
                <a:latin typeface="Times New Roman" panose="02020603050405020304" pitchFamily="18" charset="0"/>
                <a:cs typeface="Times New Roman" panose="02020603050405020304" pitchFamily="18" charset="0"/>
              </a:rPr>
              <a:t>darajadan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bo‘yicha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har</a:t>
            </a:r>
            <a:r>
              <a:rPr lang="en-US" dirty="0">
                <a:latin typeface="Times New Roman" panose="02020603050405020304" pitchFamily="18" charset="0"/>
                <a:cs typeface="Times New Roman" panose="02020603050405020304" pitchFamily="18" charset="0"/>
              </a:rPr>
              <a:t> 10 </a:t>
            </a:r>
            <a:r>
              <a:rPr lang="en-US" dirty="0" err="1">
                <a:latin typeface="Times New Roman" panose="02020603050405020304" pitchFamily="18" charset="0"/>
                <a:cs typeface="Times New Roman" panose="02020603050405020304" pitchFamily="18" charset="0"/>
              </a:rPr>
              <a:t>nafar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o‘g‘il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bolaga</a:t>
            </a:r>
            <a:r>
              <a:rPr lang="en-US" dirty="0">
                <a:latin typeface="Times New Roman" panose="02020603050405020304" pitchFamily="18" charset="0"/>
                <a:cs typeface="Times New Roman" panose="02020603050405020304" pitchFamily="18" charset="0"/>
              </a:rPr>
              <a:t> 8 </a:t>
            </a:r>
            <a:r>
              <a:rPr lang="en-US" dirty="0" err="1">
                <a:latin typeface="Times New Roman" panose="02020603050405020304" pitchFamily="18" charset="0"/>
                <a:cs typeface="Times New Roman" panose="02020603050405020304" pitchFamily="18" charset="0"/>
              </a:rPr>
              <a:t>nafardan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kamroq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to‘g‘ri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marL="0" indent="0" algn="just">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O‘zbekiston</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Respublikasi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Xalq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ta’limi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tizimini</a:t>
            </a:r>
            <a:r>
              <a:rPr lang="en-US" dirty="0">
                <a:latin typeface="Times New Roman" panose="02020603050405020304" pitchFamily="18" charset="0"/>
                <a:cs typeface="Times New Roman" panose="02020603050405020304" pitchFamily="18" charset="0"/>
              </a:rPr>
              <a:t> 2030-yilgacha </a:t>
            </a:r>
            <a:r>
              <a:rPr lang="en-US" dirty="0" err="1">
                <a:latin typeface="Times New Roman" panose="02020603050405020304" pitchFamily="18" charset="0"/>
                <a:cs typeface="Times New Roman" panose="02020603050405020304" pitchFamily="18" charset="0"/>
              </a:rPr>
              <a:t>rivojlantirish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konsepsiyasiga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muvofiq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O‘zbekiston</a:t>
            </a:r>
            <a:r>
              <a:rPr lang="en-US" dirty="0">
                <a:latin typeface="Times New Roman" panose="02020603050405020304" pitchFamily="18" charset="0"/>
                <a:cs typeface="Times New Roman" panose="02020603050405020304" pitchFamily="18" charset="0"/>
              </a:rPr>
              <a:t> 2030-yilgacha PISA </a:t>
            </a:r>
            <a:r>
              <a:rPr lang="en-US" dirty="0" err="1">
                <a:latin typeface="Times New Roman" panose="02020603050405020304" pitchFamily="18" charset="0"/>
                <a:cs typeface="Times New Roman" panose="02020603050405020304" pitchFamily="18" charset="0"/>
              </a:rPr>
              <a:t>natijalari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bo‘yicha</a:t>
            </a:r>
            <a:r>
              <a:rPr lang="en-US" dirty="0">
                <a:latin typeface="Times New Roman" panose="02020603050405020304" pitchFamily="18" charset="0"/>
                <a:cs typeface="Times New Roman" panose="02020603050405020304" pitchFamily="18" charset="0"/>
              </a:rPr>
              <a:t> top-30 </a:t>
            </a:r>
            <a:r>
              <a:rPr lang="en-US" dirty="0" err="1">
                <a:latin typeface="Times New Roman" panose="02020603050405020304" pitchFamily="18" charset="0"/>
                <a:cs typeface="Times New Roman" panose="02020603050405020304" pitchFamily="18" charset="0"/>
              </a:rPr>
              <a:t>davlat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qatoriga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kirishni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rejalashtirmoqda</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marL="0" indent="0">
              <a:buNone/>
            </a:pPr>
            <a:endParaRPr lang="ru-RU" dirty="0"/>
          </a:p>
        </p:txBody>
      </p:sp>
    </p:spTree>
    <p:extLst>
      <p:ext uri="{BB962C8B-B14F-4D97-AF65-F5344CB8AC3E}">
        <p14:creationId xmlns:p14="http://schemas.microsoft.com/office/powerpoint/2010/main" val="331871729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rotWithShape="1">
          <a:blip r:embed="rId2"/>
          <a:srcRect l="28877" t="27455" r="27086" b="13323"/>
          <a:stretch/>
        </p:blipFill>
        <p:spPr>
          <a:xfrm>
            <a:off x="1263535" y="79503"/>
            <a:ext cx="12269586" cy="8020720"/>
          </a:xfrm>
          <a:prstGeom prst="rect">
            <a:avLst/>
          </a:prstGeom>
        </p:spPr>
      </p:pic>
    </p:spTree>
    <p:extLst>
      <p:ext uri="{BB962C8B-B14F-4D97-AF65-F5344CB8AC3E}">
        <p14:creationId xmlns:p14="http://schemas.microsoft.com/office/powerpoint/2010/main" val="23820081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rotWithShape="1">
          <a:blip r:embed="rId2"/>
          <a:srcRect l="29056" t="28728" r="27445" b="13642"/>
          <a:stretch/>
        </p:blipFill>
        <p:spPr>
          <a:xfrm>
            <a:off x="133004" y="29368"/>
            <a:ext cx="14264640" cy="8200232"/>
          </a:xfrm>
          <a:prstGeom prst="rect">
            <a:avLst/>
          </a:prstGeom>
        </p:spPr>
      </p:pic>
    </p:spTree>
    <p:extLst>
      <p:ext uri="{BB962C8B-B14F-4D97-AF65-F5344CB8AC3E}">
        <p14:creationId xmlns:p14="http://schemas.microsoft.com/office/powerpoint/2010/main" val="376004647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05840" y="1679171"/>
            <a:ext cx="12618720" cy="5733185"/>
          </a:xfrm>
        </p:spPr>
        <p:txBody>
          <a:bodyPr/>
          <a:lstStyle/>
          <a:p>
            <a:pPr marL="0" indent="0" algn="just">
              <a:buNone/>
            </a:pPr>
            <a:r>
              <a:rPr lang="en-US" b="1" dirty="0">
                <a:latin typeface="Times New Roman" panose="02020603050405020304" pitchFamily="18" charset="0"/>
                <a:cs typeface="Times New Roman" panose="02020603050405020304" pitchFamily="18" charset="0"/>
              </a:rPr>
              <a:t>TIMSS</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Matematika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tabiiy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fanlarni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o‘zlashtirish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sifatini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Xalqaro</a:t>
            </a:r>
            <a:r>
              <a:rPr lang="en-US" dirty="0">
                <a:latin typeface="Times New Roman" panose="02020603050405020304" pitchFamily="18" charset="0"/>
                <a:cs typeface="Times New Roman" panose="02020603050405020304" pitchFamily="18" charset="0"/>
              </a:rPr>
              <a:t> monitoring </a:t>
            </a:r>
            <a:r>
              <a:rPr lang="en-US" dirty="0" err="1">
                <a:latin typeface="Times New Roman" panose="02020603050405020304" pitchFamily="18" charset="0"/>
                <a:cs typeface="Times New Roman" panose="02020603050405020304" pitchFamily="18" charset="0"/>
              </a:rPr>
              <a:t>qilish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baholash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tizimi</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tadqiqot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matematika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tabiiy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fanlar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bo‘yicha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boshlang‘ich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maktabning</a:t>
            </a:r>
            <a:r>
              <a:rPr lang="en-US" dirty="0">
                <a:latin typeface="Times New Roman" panose="02020603050405020304" pitchFamily="18" charset="0"/>
                <a:cs typeface="Times New Roman" panose="02020603050405020304" pitchFamily="18" charset="0"/>
              </a:rPr>
              <a:t> 4 </a:t>
            </a:r>
            <a:r>
              <a:rPr lang="en-US" dirty="0" err="1">
                <a:latin typeface="Times New Roman" panose="02020603050405020304" pitchFamily="18" charset="0"/>
                <a:cs typeface="Times New Roman" panose="02020603050405020304" pitchFamily="18" charset="0"/>
              </a:rPr>
              <a:t>sinfi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tayanch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maktabning</a:t>
            </a:r>
            <a:r>
              <a:rPr lang="en-US" dirty="0">
                <a:latin typeface="Times New Roman" panose="02020603050405020304" pitchFamily="18" charset="0"/>
                <a:cs typeface="Times New Roman" panose="02020603050405020304" pitchFamily="18" charset="0"/>
              </a:rPr>
              <a:t> 8 </a:t>
            </a:r>
            <a:r>
              <a:rPr lang="en-US" dirty="0" err="1">
                <a:latin typeface="Times New Roman" panose="02020603050405020304" pitchFamily="18" charset="0"/>
                <a:cs typeface="Times New Roman" panose="02020603050405020304" pitchFamily="18" charset="0"/>
              </a:rPr>
              <a:t>sinf</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o‘zlashtirish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darajasini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dunyoning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mamlakatlarida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qiyosiy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o‘rganishni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maqsad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qo‘ygan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natijalarga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muvofiq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mamlakatning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ta’lim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tizimining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xususiyatlari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yutuqlarini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e’tirof</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marL="0" indent="0">
              <a:buNone/>
            </a:pPr>
            <a:endParaRPr lang="ru-RU" dirty="0"/>
          </a:p>
        </p:txBody>
      </p:sp>
    </p:spTree>
    <p:extLst>
      <p:ext uri="{BB962C8B-B14F-4D97-AF65-F5344CB8AC3E}">
        <p14:creationId xmlns:p14="http://schemas.microsoft.com/office/powerpoint/2010/main" val="162316195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955963" y="482139"/>
            <a:ext cx="12618720" cy="6966064"/>
          </a:xfrm>
        </p:spPr>
        <p:txBody>
          <a:bodyPr>
            <a:noAutofit/>
          </a:bodyPr>
          <a:lstStyle/>
          <a:p>
            <a:pPr marL="0" indent="0" algn="ctr">
              <a:buNone/>
            </a:pPr>
            <a:r>
              <a:rPr lang="az-Latn-AZ" sz="2400" b="1" dirty="0">
                <a:latin typeface="Times New Roman" panose="02020603050405020304" pitchFamily="18" charset="0"/>
                <a:cs typeface="Times New Roman" panose="02020603050405020304" pitchFamily="18" charset="0"/>
              </a:rPr>
              <a:t>Oʻzbekistonning TIMSS 2023 dasturida ishtiroki natijalari e'lon qilindi</a:t>
            </a:r>
            <a:endParaRPr lang="en-US" sz="2400" b="1" dirty="0">
              <a:latin typeface="Times New Roman" panose="02020603050405020304" pitchFamily="18" charset="0"/>
              <a:cs typeface="Times New Roman" panose="02020603050405020304" pitchFamily="18" charset="0"/>
            </a:endParaRPr>
          </a:p>
          <a:p>
            <a:pPr marL="0" indent="0" algn="just">
              <a:buNone/>
            </a:pPr>
            <a:r>
              <a:rPr lang="az-Latn-AZ" sz="2400" dirty="0">
                <a:latin typeface="Times New Roman" panose="02020603050405020304" pitchFamily="18" charset="0"/>
                <a:cs typeface="Times New Roman" panose="02020603050405020304" pitchFamily="18" charset="0"/>
              </a:rPr>
              <a:t>Mazkur tadqiqot davomida mamlakatimiz bo‘ylab tanlab olingan 166 ta maktabdan, 8800 nafar o‘quvchilar (4450 nafar 4-sinf, 4350 nafar 8-sinf); 1035 nafar matematika va tabiiy fanlar o‘qituvchilari; 166 ta maktab direktorlari so‘rovnoma jarayonlarida qatnashgan.</a:t>
            </a:r>
          </a:p>
          <a:p>
            <a:pPr marL="0" indent="0">
              <a:buNone/>
            </a:pPr>
            <a:r>
              <a:rPr lang="az-Latn-AZ" sz="2400" dirty="0">
                <a:latin typeface="Times New Roman" panose="02020603050405020304" pitchFamily="18" charset="0"/>
                <a:cs typeface="Times New Roman" panose="02020603050405020304" pitchFamily="18" charset="0"/>
              </a:rPr>
              <a:t>✔️8-sinf oʻquvchilari natijalari:</a:t>
            </a:r>
          </a:p>
          <a:p>
            <a:pPr marL="0" indent="0">
              <a:buNone/>
            </a:pPr>
            <a:r>
              <a:rPr lang="az-Latn-AZ" sz="2400" dirty="0">
                <a:latin typeface="Times New Roman" panose="02020603050405020304" pitchFamily="18" charset="0"/>
                <a:cs typeface="Times New Roman" panose="02020603050405020304" pitchFamily="18" charset="0"/>
              </a:rPr>
              <a:t>matematik savodxonlik boʻyicha</a:t>
            </a:r>
          </a:p>
          <a:p>
            <a:pPr marL="0" indent="0">
              <a:buNone/>
            </a:pPr>
            <a:r>
              <a:rPr lang="az-Latn-AZ" sz="2400" dirty="0">
                <a:latin typeface="Times New Roman" panose="02020603050405020304" pitchFamily="18" charset="0"/>
                <a:cs typeface="Times New Roman" panose="02020603050405020304" pitchFamily="18" charset="0"/>
              </a:rPr>
              <a:t>421 ball  to‘plagan boʻlib, qatnashuvchi 44 ta davlatlar orasida 32-oʻrin, tabiiy fanlar (Science) savodxonligi boʻyicha qatnashgan 44 ta davlat orasidan 396 ball bilan 39-oʻrinni egalladi.</a:t>
            </a:r>
          </a:p>
          <a:p>
            <a:pPr marL="0" indent="0">
              <a:buNone/>
            </a:pPr>
            <a:r>
              <a:rPr lang="az-Latn-AZ" sz="2400" dirty="0">
                <a:latin typeface="Times New Roman" panose="02020603050405020304" pitchFamily="18" charset="0"/>
                <a:cs typeface="Times New Roman" panose="02020603050405020304" pitchFamily="18" charset="0"/>
              </a:rPr>
              <a:t>✔️4-sinf oʻquvchilari natijalari:</a:t>
            </a:r>
          </a:p>
          <a:p>
            <a:pPr marL="0" indent="0">
              <a:buNone/>
            </a:pPr>
            <a:r>
              <a:rPr lang="az-Latn-AZ" sz="2400" dirty="0">
                <a:latin typeface="Times New Roman" panose="02020603050405020304" pitchFamily="18" charset="0"/>
                <a:cs typeface="Times New Roman" panose="02020603050405020304" pitchFamily="18" charset="0"/>
              </a:rPr>
              <a:t>tabiiy fanlar (Science) savodxonligi boʻyicha: 412 ball toʻplangan bo‘lib ishtirokchi 58 ta davlatdan 54-oʻrin, matematik savodxonlik boʻyicha: 58 ta davlat ichida 443 ball bilan 50-oʻrinni egalladi. </a:t>
            </a:r>
          </a:p>
          <a:p>
            <a:pPr marL="0" indent="0">
              <a:buNone/>
            </a:pPr>
            <a:r>
              <a:rPr lang="ru-RU" sz="2400" dirty="0">
                <a:latin typeface="Times New Roman" panose="02020603050405020304" pitchFamily="18" charset="0"/>
                <a:cs typeface="Times New Roman" panose="02020603050405020304" pitchFamily="18" charset="0"/>
              </a:rPr>
              <a:t>📊</a:t>
            </a:r>
            <a:r>
              <a:rPr lang="az-Latn-AZ" sz="2400" b="1" dirty="0">
                <a:latin typeface="Times New Roman" panose="02020603050405020304" pitchFamily="18" charset="0"/>
                <a:cs typeface="Times New Roman" panose="02020603050405020304" pitchFamily="18" charset="0"/>
              </a:rPr>
              <a:t>Xalqaro tahliliy ma'lumot:</a:t>
            </a:r>
          </a:p>
          <a:p>
            <a:pPr marL="0" indent="0">
              <a:buNone/>
            </a:pPr>
            <a:r>
              <a:rPr lang="az-Latn-AZ" sz="2400" dirty="0">
                <a:latin typeface="Times New Roman" panose="02020603050405020304" pitchFamily="18" charset="0"/>
                <a:cs typeface="Times New Roman" panose="02020603050405020304" pitchFamily="18" charset="0"/>
              </a:rPr>
              <a:t>O‘zbekiston 4-sinf matematik savodxonligi boʻyicha tadqiqotda ishtirok etgan Saudia Arabistoni (420),  Quvayt (382), Janubiy Afrika (362) dan hamda </a:t>
            </a:r>
          </a:p>
          <a:p>
            <a:pPr marL="0" indent="0">
              <a:buNone/>
            </a:pPr>
            <a:r>
              <a:rPr lang="az-Latn-AZ" sz="2400" dirty="0">
                <a:latin typeface="Times New Roman" panose="02020603050405020304" pitchFamily="18" charset="0"/>
                <a:cs typeface="Times New Roman" panose="02020603050405020304" pitchFamily="18" charset="0"/>
              </a:rPr>
              <a:t>4-sinf tabiiy fanlar (Science) savodxonligi boʻyicha Kosova (403), Marokash (390), Quvayt (373) va Janubiy Afrika (308) davlatlaridan yuqori natijalarni qayd etdi.</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59091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rotWithShape="1">
          <a:blip r:embed="rId2"/>
          <a:srcRect l="28876" t="27774" r="27117" b="13960"/>
          <a:stretch/>
        </p:blipFill>
        <p:spPr>
          <a:xfrm>
            <a:off x="1064029" y="338248"/>
            <a:ext cx="12568843" cy="7891352"/>
          </a:xfrm>
          <a:prstGeom prst="rect">
            <a:avLst/>
          </a:prstGeom>
        </p:spPr>
      </p:pic>
    </p:spTree>
    <p:extLst>
      <p:ext uri="{BB962C8B-B14F-4D97-AF65-F5344CB8AC3E}">
        <p14:creationId xmlns:p14="http://schemas.microsoft.com/office/powerpoint/2010/main" val="70047170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rotWithShape="1">
          <a:blip r:embed="rId2"/>
          <a:srcRect l="31920" t="31913" r="30130" b="17781"/>
          <a:stretch/>
        </p:blipFill>
        <p:spPr>
          <a:xfrm>
            <a:off x="1330037" y="199507"/>
            <a:ext cx="12070079" cy="7720799"/>
          </a:xfrm>
          <a:prstGeom prst="rect">
            <a:avLst/>
          </a:prstGeom>
        </p:spPr>
      </p:pic>
    </p:spTree>
    <p:extLst>
      <p:ext uri="{BB962C8B-B14F-4D97-AF65-F5344CB8AC3E}">
        <p14:creationId xmlns:p14="http://schemas.microsoft.com/office/powerpoint/2010/main" val="96315301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793790" y="2358509"/>
            <a:ext cx="8706803" cy="708779"/>
          </a:xfrm>
          <a:prstGeom prst="rect">
            <a:avLst/>
          </a:prstGeom>
          <a:noFill/>
          <a:ln/>
        </p:spPr>
        <p:txBody>
          <a:bodyPr wrap="none" lIns="0" tIns="0" rIns="0" bIns="0" rtlCol="0" anchor="t"/>
          <a:lstStyle/>
          <a:p>
            <a:pPr marL="0" indent="0">
              <a:lnSpc>
                <a:spcPts val="5550"/>
              </a:lnSpc>
              <a:buNone/>
            </a:pPr>
            <a:r>
              <a:rPr lang="en-US" sz="4450" dirty="0">
                <a:solidFill>
                  <a:srgbClr val="152D47"/>
                </a:solidFill>
                <a:latin typeface="Crimson Pro Semi Bold" pitchFamily="34" charset="0"/>
                <a:ea typeface="Crimson Pro Semi Bold" pitchFamily="34" charset="-122"/>
                <a:cs typeface="Crimson Pro Semi Bold" pitchFamily="34" charset="-120"/>
              </a:rPr>
              <a:t>Hamkorlikda Ishlashni Rivojlantirish</a:t>
            </a:r>
            <a:endParaRPr lang="en-US" sz="4450" dirty="0"/>
          </a:p>
        </p:txBody>
      </p:sp>
      <p:sp>
        <p:nvSpPr>
          <p:cNvPr id="3" name="Text 1"/>
          <p:cNvSpPr/>
          <p:nvPr/>
        </p:nvSpPr>
        <p:spPr>
          <a:xfrm>
            <a:off x="793790" y="3634264"/>
            <a:ext cx="3045143" cy="354330"/>
          </a:xfrm>
          <a:prstGeom prst="rect">
            <a:avLst/>
          </a:prstGeom>
          <a:noFill/>
          <a:ln/>
        </p:spPr>
        <p:txBody>
          <a:bodyPr wrap="none" lIns="0" tIns="0" rIns="0" bIns="0" rtlCol="0" anchor="t"/>
          <a:lstStyle/>
          <a:p>
            <a:pPr marL="0" indent="0">
              <a:lnSpc>
                <a:spcPts val="2750"/>
              </a:lnSpc>
              <a:buNone/>
            </a:pPr>
            <a:r>
              <a:rPr lang="en-US" sz="2200" dirty="0">
                <a:solidFill>
                  <a:srgbClr val="152D47"/>
                </a:solidFill>
                <a:latin typeface="Crimson Pro Semi Bold" pitchFamily="34" charset="0"/>
                <a:ea typeface="Crimson Pro Semi Bold" pitchFamily="34" charset="-122"/>
                <a:cs typeface="Crimson Pro Semi Bold" pitchFamily="34" charset="-120"/>
              </a:rPr>
              <a:t>Jamoa Ishining Ahamiyati</a:t>
            </a:r>
            <a:endParaRPr lang="en-US" sz="2200" dirty="0"/>
          </a:p>
        </p:txBody>
      </p:sp>
      <p:sp>
        <p:nvSpPr>
          <p:cNvPr id="4" name="Text 2"/>
          <p:cNvSpPr/>
          <p:nvPr/>
        </p:nvSpPr>
        <p:spPr>
          <a:xfrm>
            <a:off x="793790" y="4215408"/>
            <a:ext cx="6244709" cy="1451610"/>
          </a:xfrm>
          <a:prstGeom prst="rect">
            <a:avLst/>
          </a:prstGeom>
          <a:noFill/>
          <a:ln/>
        </p:spPr>
        <p:txBody>
          <a:bodyPr wrap="square" lIns="0" tIns="0" rIns="0" bIns="0" rtlCol="0" anchor="t"/>
          <a:lstStyle/>
          <a:p>
            <a:pPr marL="0" indent="0">
              <a:lnSpc>
                <a:spcPts val="2850"/>
              </a:lnSpc>
              <a:buNone/>
            </a:pPr>
            <a:r>
              <a:rPr lang="en-US" sz="1750" dirty="0">
                <a:solidFill>
                  <a:srgbClr val="4C4C4D"/>
                </a:solidFill>
                <a:latin typeface="Heebo" pitchFamily="34" charset="0"/>
                <a:ea typeface="Heebo" pitchFamily="34" charset="-122"/>
                <a:cs typeface="Heebo" pitchFamily="34" charset="-120"/>
              </a:rPr>
              <a:t>Jamoa ishining ahamiyati hozirgi zamonda tobora ortib bormoqda. U samaradorlikni oshirish, g'oyalarni boyitish, muammolarni birgalikda hal qilish va jamoa ruhiyatini yaxshilashga yordam beradi.</a:t>
            </a:r>
            <a:endParaRPr lang="en-US" sz="1750" dirty="0"/>
          </a:p>
        </p:txBody>
      </p:sp>
      <p:sp>
        <p:nvSpPr>
          <p:cNvPr id="5" name="Text 3"/>
          <p:cNvSpPr/>
          <p:nvPr/>
        </p:nvSpPr>
        <p:spPr>
          <a:xfrm>
            <a:off x="7599521" y="3634264"/>
            <a:ext cx="3373041" cy="354330"/>
          </a:xfrm>
          <a:prstGeom prst="rect">
            <a:avLst/>
          </a:prstGeom>
          <a:noFill/>
          <a:ln/>
        </p:spPr>
        <p:txBody>
          <a:bodyPr wrap="none" lIns="0" tIns="0" rIns="0" bIns="0" rtlCol="0" anchor="t"/>
          <a:lstStyle/>
          <a:p>
            <a:pPr marL="0" indent="0">
              <a:lnSpc>
                <a:spcPts val="2750"/>
              </a:lnSpc>
              <a:buNone/>
            </a:pPr>
            <a:r>
              <a:rPr lang="en-US" sz="2200" dirty="0">
                <a:solidFill>
                  <a:srgbClr val="152D47"/>
                </a:solidFill>
                <a:latin typeface="Crimson Pro Semi Bold" pitchFamily="34" charset="0"/>
                <a:ea typeface="Crimson Pro Semi Bold" pitchFamily="34" charset="-122"/>
                <a:cs typeface="Crimson Pro Semi Bold" pitchFamily="34" charset="-120"/>
              </a:rPr>
              <a:t>Jamoa Ishining Ko'nikmalari</a:t>
            </a:r>
            <a:endParaRPr lang="en-US" sz="2200" dirty="0"/>
          </a:p>
        </p:txBody>
      </p:sp>
      <p:sp>
        <p:nvSpPr>
          <p:cNvPr id="6" name="Text 4"/>
          <p:cNvSpPr/>
          <p:nvPr/>
        </p:nvSpPr>
        <p:spPr>
          <a:xfrm>
            <a:off x="7599521" y="4215408"/>
            <a:ext cx="6244709" cy="1088708"/>
          </a:xfrm>
          <a:prstGeom prst="rect">
            <a:avLst/>
          </a:prstGeom>
          <a:noFill/>
          <a:ln/>
        </p:spPr>
        <p:txBody>
          <a:bodyPr wrap="square" lIns="0" tIns="0" rIns="0" bIns="0" rtlCol="0" anchor="t"/>
          <a:lstStyle/>
          <a:p>
            <a:pPr marL="0" indent="0">
              <a:lnSpc>
                <a:spcPts val="2850"/>
              </a:lnSpc>
              <a:buNone/>
            </a:pPr>
            <a:r>
              <a:rPr lang="en-US" sz="1750" dirty="0">
                <a:solidFill>
                  <a:srgbClr val="4C4C4D"/>
                </a:solidFill>
                <a:latin typeface="Heebo" pitchFamily="34" charset="0"/>
                <a:ea typeface="Heebo" pitchFamily="34" charset="-122"/>
                <a:cs typeface="Heebo" pitchFamily="34" charset="-120"/>
              </a:rPr>
              <a:t>Jamoa ishining asosiy ko'nikmalari quyidagilar: muloqot, o'zaro hurmat, mas'uliyat, muammo hal qilish, qaror qabul qilish, va boshqalar.</a:t>
            </a:r>
            <a:endParaRPr lang="en-US" sz="175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69355" y="615315"/>
            <a:ext cx="7578090" cy="1398270"/>
          </a:xfrm>
          <a:prstGeom prst="rect">
            <a:avLst/>
          </a:prstGeom>
          <a:noFill/>
          <a:ln/>
        </p:spPr>
        <p:txBody>
          <a:bodyPr wrap="square" lIns="0" tIns="0" rIns="0" bIns="0" rtlCol="0" anchor="t"/>
          <a:lstStyle/>
          <a:p>
            <a:pPr marL="0" indent="0">
              <a:lnSpc>
                <a:spcPts val="5500"/>
              </a:lnSpc>
              <a:buNone/>
            </a:pPr>
            <a:r>
              <a:rPr lang="en-US" sz="4400" dirty="0">
                <a:solidFill>
                  <a:srgbClr val="152D47"/>
                </a:solidFill>
                <a:latin typeface="Crimson Pro Semi Bold" pitchFamily="34" charset="0"/>
                <a:ea typeface="Crimson Pro Semi Bold" pitchFamily="34" charset="-122"/>
                <a:cs typeface="Crimson Pro Semi Bold" pitchFamily="34" charset="-120"/>
              </a:rPr>
              <a:t>Muloqot Koʻnikmalarini Rivojlantirish</a:t>
            </a:r>
            <a:endParaRPr lang="en-US" sz="4400" dirty="0"/>
          </a:p>
        </p:txBody>
      </p:sp>
      <p:sp>
        <p:nvSpPr>
          <p:cNvPr id="4" name="Shape 1"/>
          <p:cNvSpPr/>
          <p:nvPr/>
        </p:nvSpPr>
        <p:spPr>
          <a:xfrm>
            <a:off x="6269355" y="2600682"/>
            <a:ext cx="503277" cy="503277"/>
          </a:xfrm>
          <a:prstGeom prst="roundRect">
            <a:avLst>
              <a:gd name="adj" fmla="val 6668"/>
            </a:avLst>
          </a:prstGeom>
          <a:solidFill>
            <a:srgbClr val="F2EEEE"/>
          </a:solidFill>
          <a:ln/>
        </p:spPr>
      </p:sp>
      <p:sp>
        <p:nvSpPr>
          <p:cNvPr id="5" name="Text 2"/>
          <p:cNvSpPr/>
          <p:nvPr/>
        </p:nvSpPr>
        <p:spPr>
          <a:xfrm>
            <a:off x="6461046" y="2684502"/>
            <a:ext cx="119896" cy="335637"/>
          </a:xfrm>
          <a:prstGeom prst="rect">
            <a:avLst/>
          </a:prstGeom>
          <a:noFill/>
          <a:ln/>
        </p:spPr>
        <p:txBody>
          <a:bodyPr wrap="none" lIns="0" tIns="0" rIns="0" bIns="0" rtlCol="0" anchor="t"/>
          <a:lstStyle/>
          <a:p>
            <a:pPr marL="0" indent="0" algn="ctr">
              <a:lnSpc>
                <a:spcPts val="2600"/>
              </a:lnSpc>
              <a:buNone/>
            </a:pPr>
            <a:r>
              <a:rPr lang="en-US" sz="2600" dirty="0">
                <a:solidFill>
                  <a:srgbClr val="4C4C4D"/>
                </a:solidFill>
                <a:latin typeface="Crimson Pro Semi Bold" pitchFamily="34" charset="0"/>
                <a:ea typeface="Crimson Pro Semi Bold" pitchFamily="34" charset="-122"/>
                <a:cs typeface="Crimson Pro Semi Bold" pitchFamily="34" charset="-120"/>
              </a:rPr>
              <a:t>1</a:t>
            </a:r>
            <a:endParaRPr lang="en-US" sz="2600" dirty="0"/>
          </a:p>
        </p:txBody>
      </p:sp>
      <p:sp>
        <p:nvSpPr>
          <p:cNvPr id="6" name="Text 3"/>
          <p:cNvSpPr/>
          <p:nvPr/>
        </p:nvSpPr>
        <p:spPr>
          <a:xfrm>
            <a:off x="6996351" y="2600682"/>
            <a:ext cx="2950250" cy="699135"/>
          </a:xfrm>
          <a:prstGeom prst="rect">
            <a:avLst/>
          </a:prstGeom>
          <a:noFill/>
          <a:ln/>
        </p:spPr>
        <p:txBody>
          <a:bodyPr wrap="square" lIns="0" tIns="0" rIns="0" bIns="0" rtlCol="0" anchor="t"/>
          <a:lstStyle/>
          <a:p>
            <a:pPr marL="0" indent="0">
              <a:lnSpc>
                <a:spcPts val="2750"/>
              </a:lnSpc>
              <a:buNone/>
            </a:pPr>
            <a:r>
              <a:rPr lang="en-US" sz="2200" dirty="0">
                <a:solidFill>
                  <a:srgbClr val="4C4C4D"/>
                </a:solidFill>
                <a:latin typeface="Crimson Pro Semi Bold" pitchFamily="34" charset="0"/>
                <a:ea typeface="Crimson Pro Semi Bold" pitchFamily="34" charset="-122"/>
                <a:cs typeface="Crimson Pro Semi Bold" pitchFamily="34" charset="-120"/>
              </a:rPr>
              <a:t>Tinch va Samimiy Muloqot</a:t>
            </a:r>
            <a:endParaRPr lang="en-US" sz="2200" dirty="0"/>
          </a:p>
        </p:txBody>
      </p:sp>
      <p:sp>
        <p:nvSpPr>
          <p:cNvPr id="7" name="Text 4"/>
          <p:cNvSpPr/>
          <p:nvPr/>
        </p:nvSpPr>
        <p:spPr>
          <a:xfrm>
            <a:off x="6996351" y="3434001"/>
            <a:ext cx="2950250" cy="2505313"/>
          </a:xfrm>
          <a:prstGeom prst="rect">
            <a:avLst/>
          </a:prstGeom>
          <a:noFill/>
          <a:ln/>
        </p:spPr>
        <p:txBody>
          <a:bodyPr wrap="square" lIns="0" tIns="0" rIns="0" bIns="0" rtlCol="0" anchor="t"/>
          <a:lstStyle/>
          <a:p>
            <a:pPr marL="0" indent="0">
              <a:lnSpc>
                <a:spcPts val="2800"/>
              </a:lnSpc>
              <a:buNone/>
            </a:pPr>
            <a:r>
              <a:rPr lang="en-US" sz="1750" dirty="0">
                <a:solidFill>
                  <a:srgbClr val="4C4C4D"/>
                </a:solidFill>
                <a:latin typeface="Heebo" pitchFamily="34" charset="0"/>
                <a:ea typeface="Heebo" pitchFamily="34" charset="-122"/>
                <a:cs typeface="Heebo" pitchFamily="34" charset="-120"/>
              </a:rPr>
              <a:t>Tinch va samimiy muloqot o'zaro tushunishni kuchaytirish, bahs-munozaralarni samarali hal qilish va munosabatlarni mustahkamlashga yordam beradi.</a:t>
            </a:r>
            <a:endParaRPr lang="en-US" sz="1750" dirty="0"/>
          </a:p>
        </p:txBody>
      </p:sp>
      <p:sp>
        <p:nvSpPr>
          <p:cNvPr id="8" name="Shape 5"/>
          <p:cNvSpPr/>
          <p:nvPr/>
        </p:nvSpPr>
        <p:spPr>
          <a:xfrm>
            <a:off x="10170319" y="2600682"/>
            <a:ext cx="503277" cy="503277"/>
          </a:xfrm>
          <a:prstGeom prst="roundRect">
            <a:avLst>
              <a:gd name="adj" fmla="val 6668"/>
            </a:avLst>
          </a:prstGeom>
          <a:solidFill>
            <a:srgbClr val="F2EEEE"/>
          </a:solidFill>
          <a:ln/>
        </p:spPr>
      </p:sp>
      <p:sp>
        <p:nvSpPr>
          <p:cNvPr id="9" name="Text 6"/>
          <p:cNvSpPr/>
          <p:nvPr/>
        </p:nvSpPr>
        <p:spPr>
          <a:xfrm>
            <a:off x="10338673" y="2684502"/>
            <a:ext cx="166449" cy="335637"/>
          </a:xfrm>
          <a:prstGeom prst="rect">
            <a:avLst/>
          </a:prstGeom>
          <a:noFill/>
          <a:ln/>
        </p:spPr>
        <p:txBody>
          <a:bodyPr wrap="none" lIns="0" tIns="0" rIns="0" bIns="0" rtlCol="0" anchor="t"/>
          <a:lstStyle/>
          <a:p>
            <a:pPr marL="0" indent="0" algn="ctr">
              <a:lnSpc>
                <a:spcPts val="2600"/>
              </a:lnSpc>
              <a:buNone/>
            </a:pPr>
            <a:r>
              <a:rPr lang="en-US" sz="2600" dirty="0">
                <a:solidFill>
                  <a:srgbClr val="4C4C4D"/>
                </a:solidFill>
                <a:latin typeface="Crimson Pro Semi Bold" pitchFamily="34" charset="0"/>
                <a:ea typeface="Crimson Pro Semi Bold" pitchFamily="34" charset="-122"/>
                <a:cs typeface="Crimson Pro Semi Bold" pitchFamily="34" charset="-120"/>
              </a:rPr>
              <a:t>2</a:t>
            </a:r>
            <a:endParaRPr lang="en-US" sz="2600" dirty="0"/>
          </a:p>
        </p:txBody>
      </p:sp>
      <p:sp>
        <p:nvSpPr>
          <p:cNvPr id="10" name="Text 7"/>
          <p:cNvSpPr/>
          <p:nvPr/>
        </p:nvSpPr>
        <p:spPr>
          <a:xfrm>
            <a:off x="10897314" y="2600682"/>
            <a:ext cx="2796421" cy="349568"/>
          </a:xfrm>
          <a:prstGeom prst="rect">
            <a:avLst/>
          </a:prstGeom>
          <a:noFill/>
          <a:ln/>
        </p:spPr>
        <p:txBody>
          <a:bodyPr wrap="none" lIns="0" tIns="0" rIns="0" bIns="0" rtlCol="0" anchor="t"/>
          <a:lstStyle/>
          <a:p>
            <a:pPr marL="0" indent="0">
              <a:lnSpc>
                <a:spcPts val="2750"/>
              </a:lnSpc>
              <a:buNone/>
            </a:pPr>
            <a:r>
              <a:rPr lang="en-US" sz="2200" dirty="0">
                <a:solidFill>
                  <a:srgbClr val="4C4C4D"/>
                </a:solidFill>
                <a:latin typeface="Crimson Pro Semi Bold" pitchFamily="34" charset="0"/>
                <a:ea typeface="Crimson Pro Semi Bold" pitchFamily="34" charset="-122"/>
                <a:cs typeface="Crimson Pro Semi Bold" pitchFamily="34" charset="-120"/>
              </a:rPr>
              <a:t>Aktiv Tinglash</a:t>
            </a:r>
            <a:endParaRPr lang="en-US" sz="2200" dirty="0"/>
          </a:p>
        </p:txBody>
      </p:sp>
      <p:sp>
        <p:nvSpPr>
          <p:cNvPr id="11" name="Text 8"/>
          <p:cNvSpPr/>
          <p:nvPr/>
        </p:nvSpPr>
        <p:spPr>
          <a:xfrm>
            <a:off x="10897314" y="3084433"/>
            <a:ext cx="2950250" cy="1789509"/>
          </a:xfrm>
          <a:prstGeom prst="rect">
            <a:avLst/>
          </a:prstGeom>
          <a:noFill/>
          <a:ln/>
        </p:spPr>
        <p:txBody>
          <a:bodyPr wrap="square" lIns="0" tIns="0" rIns="0" bIns="0" rtlCol="0" anchor="t"/>
          <a:lstStyle/>
          <a:p>
            <a:pPr marL="0" indent="0">
              <a:lnSpc>
                <a:spcPts val="2800"/>
              </a:lnSpc>
              <a:buNone/>
            </a:pPr>
            <a:r>
              <a:rPr lang="en-US" sz="1750" dirty="0">
                <a:solidFill>
                  <a:srgbClr val="4C4C4D"/>
                </a:solidFill>
                <a:latin typeface="Heebo" pitchFamily="34" charset="0"/>
                <a:ea typeface="Heebo" pitchFamily="34" charset="-122"/>
                <a:cs typeface="Heebo" pitchFamily="34" charset="-120"/>
              </a:rPr>
              <a:t>Aktiv tinglash suhbatdoshni diqqat bilan eshitish, o'zaro tushunishni ta'minlash va fikrlarni to'g'ri qabul qilishni o'z ichiga oladi.</a:t>
            </a:r>
            <a:endParaRPr lang="en-US" sz="1750" dirty="0"/>
          </a:p>
        </p:txBody>
      </p:sp>
      <p:sp>
        <p:nvSpPr>
          <p:cNvPr id="12" name="Shape 9"/>
          <p:cNvSpPr/>
          <p:nvPr/>
        </p:nvSpPr>
        <p:spPr>
          <a:xfrm>
            <a:off x="6269355" y="6414611"/>
            <a:ext cx="503277" cy="503277"/>
          </a:xfrm>
          <a:prstGeom prst="roundRect">
            <a:avLst>
              <a:gd name="adj" fmla="val 6668"/>
            </a:avLst>
          </a:prstGeom>
          <a:solidFill>
            <a:srgbClr val="F2EEEE"/>
          </a:solidFill>
          <a:ln/>
        </p:spPr>
      </p:sp>
      <p:sp>
        <p:nvSpPr>
          <p:cNvPr id="13" name="Text 10"/>
          <p:cNvSpPr/>
          <p:nvPr/>
        </p:nvSpPr>
        <p:spPr>
          <a:xfrm>
            <a:off x="6440210" y="6498431"/>
            <a:ext cx="161568" cy="335637"/>
          </a:xfrm>
          <a:prstGeom prst="rect">
            <a:avLst/>
          </a:prstGeom>
          <a:noFill/>
          <a:ln/>
        </p:spPr>
        <p:txBody>
          <a:bodyPr wrap="none" lIns="0" tIns="0" rIns="0" bIns="0" rtlCol="0" anchor="t"/>
          <a:lstStyle/>
          <a:p>
            <a:pPr marL="0" indent="0" algn="ctr">
              <a:lnSpc>
                <a:spcPts val="2600"/>
              </a:lnSpc>
              <a:buNone/>
            </a:pPr>
            <a:r>
              <a:rPr lang="en-US" sz="2600" dirty="0">
                <a:solidFill>
                  <a:srgbClr val="4C4C4D"/>
                </a:solidFill>
                <a:latin typeface="Crimson Pro Semi Bold" pitchFamily="34" charset="0"/>
                <a:ea typeface="Crimson Pro Semi Bold" pitchFamily="34" charset="-122"/>
                <a:cs typeface="Crimson Pro Semi Bold" pitchFamily="34" charset="-120"/>
              </a:rPr>
              <a:t>3</a:t>
            </a:r>
            <a:endParaRPr lang="en-US" sz="2600" dirty="0"/>
          </a:p>
        </p:txBody>
      </p:sp>
      <p:sp>
        <p:nvSpPr>
          <p:cNvPr id="14" name="Text 11"/>
          <p:cNvSpPr/>
          <p:nvPr/>
        </p:nvSpPr>
        <p:spPr>
          <a:xfrm>
            <a:off x="6996351" y="6414611"/>
            <a:ext cx="3250525" cy="349568"/>
          </a:xfrm>
          <a:prstGeom prst="rect">
            <a:avLst/>
          </a:prstGeom>
          <a:noFill/>
          <a:ln/>
        </p:spPr>
        <p:txBody>
          <a:bodyPr wrap="none" lIns="0" tIns="0" rIns="0" bIns="0" rtlCol="0" anchor="t"/>
          <a:lstStyle/>
          <a:p>
            <a:pPr marL="0" indent="0">
              <a:lnSpc>
                <a:spcPts val="2750"/>
              </a:lnSpc>
              <a:buNone/>
            </a:pPr>
            <a:r>
              <a:rPr lang="en-US" sz="2200" dirty="0">
                <a:solidFill>
                  <a:srgbClr val="4C4C4D"/>
                </a:solidFill>
                <a:latin typeface="Crimson Pro Semi Bold" pitchFamily="34" charset="0"/>
                <a:ea typeface="Crimson Pro Semi Bold" pitchFamily="34" charset="-122"/>
                <a:cs typeface="Crimson Pro Semi Bold" pitchFamily="34" charset="-120"/>
              </a:rPr>
              <a:t>Aniq va Tushunarli Gapirish</a:t>
            </a:r>
            <a:endParaRPr lang="en-US" sz="2200" dirty="0"/>
          </a:p>
        </p:txBody>
      </p:sp>
      <p:sp>
        <p:nvSpPr>
          <p:cNvPr id="15" name="Text 12"/>
          <p:cNvSpPr/>
          <p:nvPr/>
        </p:nvSpPr>
        <p:spPr>
          <a:xfrm>
            <a:off x="6996351" y="6898362"/>
            <a:ext cx="6851094" cy="715804"/>
          </a:xfrm>
          <a:prstGeom prst="rect">
            <a:avLst/>
          </a:prstGeom>
          <a:noFill/>
          <a:ln/>
        </p:spPr>
        <p:txBody>
          <a:bodyPr wrap="square" lIns="0" tIns="0" rIns="0" bIns="0" rtlCol="0" anchor="t"/>
          <a:lstStyle/>
          <a:p>
            <a:pPr marL="0" indent="0">
              <a:lnSpc>
                <a:spcPts val="2800"/>
              </a:lnSpc>
              <a:buNone/>
            </a:pPr>
            <a:r>
              <a:rPr lang="en-US" sz="1750" dirty="0">
                <a:solidFill>
                  <a:srgbClr val="4C4C4D"/>
                </a:solidFill>
                <a:latin typeface="Heebo" pitchFamily="34" charset="0"/>
                <a:ea typeface="Heebo" pitchFamily="34" charset="-122"/>
                <a:cs typeface="Heebo" pitchFamily="34" charset="-120"/>
              </a:rPr>
              <a:t>Aniq va tushunarli gapirish o'zaro tushunishni ta'minlaydi va noto'g'ri talqinlarni oldini oladi.</a:t>
            </a:r>
            <a:endParaRPr lang="en-US" sz="175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52793" y="1913334"/>
            <a:ext cx="7301389" cy="585788"/>
          </a:xfrm>
          <a:prstGeom prst="rect">
            <a:avLst/>
          </a:prstGeom>
          <a:noFill/>
          <a:ln/>
        </p:spPr>
        <p:txBody>
          <a:bodyPr wrap="none" lIns="0" tIns="0" rIns="0" bIns="0" rtlCol="0" anchor="t"/>
          <a:lstStyle/>
          <a:p>
            <a:pPr marL="0" indent="0">
              <a:lnSpc>
                <a:spcPts val="4600"/>
              </a:lnSpc>
              <a:buNone/>
            </a:pPr>
            <a:r>
              <a:rPr lang="en-US" sz="3650" dirty="0" err="1">
                <a:solidFill>
                  <a:srgbClr val="152D47"/>
                </a:solidFill>
                <a:latin typeface="Crimson Pro Semi Bold" pitchFamily="34" charset="0"/>
                <a:ea typeface="Crimson Pro Semi Bold" pitchFamily="34" charset="-122"/>
                <a:cs typeface="Crimson Pro Semi Bold" pitchFamily="34" charset="-120"/>
              </a:rPr>
              <a:t>Zamonaviy</a:t>
            </a:r>
            <a:r>
              <a:rPr lang="en-US" sz="3650" dirty="0">
                <a:solidFill>
                  <a:srgbClr val="152D47"/>
                </a:solidFill>
                <a:latin typeface="Crimson Pro Semi Bold" pitchFamily="34" charset="0"/>
                <a:ea typeface="Crimson Pro Semi Bold" pitchFamily="34" charset="-122"/>
                <a:cs typeface="Crimson Pro Semi Bold" pitchFamily="34" charset="-120"/>
              </a:rPr>
              <a:t> </a:t>
            </a:r>
            <a:r>
              <a:rPr lang="en-US" sz="3650" dirty="0" err="1" smtClean="0">
                <a:solidFill>
                  <a:srgbClr val="152D47"/>
                </a:solidFill>
                <a:latin typeface="Crimson Pro Semi Bold" pitchFamily="34" charset="0"/>
                <a:ea typeface="Crimson Pro Semi Bold" pitchFamily="34" charset="-122"/>
                <a:cs typeface="Crimson Pro Semi Bold" pitchFamily="34" charset="-120"/>
              </a:rPr>
              <a:t>Strategiyalar</a:t>
            </a:r>
            <a:endParaRPr lang="en-US" sz="3650" dirty="0"/>
          </a:p>
        </p:txBody>
      </p:sp>
      <p:sp>
        <p:nvSpPr>
          <p:cNvPr id="6" name="Text 2"/>
          <p:cNvSpPr/>
          <p:nvPr/>
        </p:nvSpPr>
        <p:spPr>
          <a:xfrm>
            <a:off x="6142434" y="2555081"/>
            <a:ext cx="7831931" cy="600075"/>
          </a:xfrm>
          <a:prstGeom prst="rect">
            <a:avLst/>
          </a:prstGeom>
          <a:noFill/>
          <a:ln/>
        </p:spPr>
        <p:txBody>
          <a:bodyPr wrap="square" lIns="0" tIns="0" rIns="0" bIns="0" rtlCol="0" anchor="t"/>
          <a:lstStyle/>
          <a:p>
            <a:pPr marL="0" indent="0" algn="l">
              <a:lnSpc>
                <a:spcPts val="2350"/>
              </a:lnSpc>
              <a:buNone/>
            </a:pPr>
            <a:endParaRPr lang="en-US" sz="1450" dirty="0"/>
          </a:p>
        </p:txBody>
      </p:sp>
      <p:pic>
        <p:nvPicPr>
          <p:cNvPr id="7" name="Image 2" descr="preencoded.png"/>
          <p:cNvPicPr>
            <a:picLocks noChangeAspect="1"/>
          </p:cNvPicPr>
          <p:nvPr/>
        </p:nvPicPr>
        <p:blipFill>
          <a:blip r:embed="rId4"/>
          <a:stretch>
            <a:fillRect/>
          </a:stretch>
        </p:blipFill>
        <p:spPr>
          <a:xfrm>
            <a:off x="6142434" y="3717488"/>
            <a:ext cx="468630" cy="468630"/>
          </a:xfrm>
          <a:prstGeom prst="rect">
            <a:avLst/>
          </a:prstGeom>
        </p:spPr>
      </p:pic>
      <p:sp>
        <p:nvSpPr>
          <p:cNvPr id="8" name="Text 3"/>
          <p:cNvSpPr/>
          <p:nvPr/>
        </p:nvSpPr>
        <p:spPr>
          <a:xfrm>
            <a:off x="6142434" y="4373523"/>
            <a:ext cx="2343269" cy="292894"/>
          </a:xfrm>
          <a:prstGeom prst="rect">
            <a:avLst/>
          </a:prstGeom>
          <a:noFill/>
          <a:ln/>
        </p:spPr>
        <p:txBody>
          <a:bodyPr wrap="none" lIns="0" tIns="0" rIns="0" bIns="0" rtlCol="0" anchor="t"/>
          <a:lstStyle/>
          <a:p>
            <a:pPr marL="0" indent="0" algn="l">
              <a:lnSpc>
                <a:spcPts val="2300"/>
              </a:lnSpc>
              <a:buNone/>
            </a:pPr>
            <a:r>
              <a:rPr lang="en-US" sz="1800" dirty="0">
                <a:solidFill>
                  <a:srgbClr val="4C4C4D"/>
                </a:solidFill>
                <a:latin typeface="Crimson Pro Semi Bold" pitchFamily="34" charset="0"/>
                <a:ea typeface="Crimson Pro Semi Bold" pitchFamily="34" charset="-122"/>
                <a:cs typeface="Crimson Pro Semi Bold" pitchFamily="34" charset="-120"/>
              </a:rPr>
              <a:t>Onlayn Muloqot</a:t>
            </a:r>
            <a:endParaRPr lang="en-US" sz="1800" dirty="0"/>
          </a:p>
        </p:txBody>
      </p:sp>
      <p:sp>
        <p:nvSpPr>
          <p:cNvPr id="9" name="Text 4"/>
          <p:cNvSpPr/>
          <p:nvPr/>
        </p:nvSpPr>
        <p:spPr>
          <a:xfrm>
            <a:off x="6142434" y="4778812"/>
            <a:ext cx="7831931" cy="600075"/>
          </a:xfrm>
          <a:prstGeom prst="rect">
            <a:avLst/>
          </a:prstGeom>
          <a:noFill/>
          <a:ln/>
        </p:spPr>
        <p:txBody>
          <a:bodyPr wrap="square" lIns="0" tIns="0" rIns="0" bIns="0" rtlCol="0" anchor="t"/>
          <a:lstStyle/>
          <a:p>
            <a:pPr marL="0" indent="0" algn="l">
              <a:lnSpc>
                <a:spcPts val="2350"/>
              </a:lnSpc>
              <a:buNone/>
            </a:pPr>
            <a:r>
              <a:rPr lang="en-US" sz="1450" dirty="0">
                <a:solidFill>
                  <a:srgbClr val="4C4C4D"/>
                </a:solidFill>
                <a:latin typeface="Heebo" pitchFamily="34" charset="0"/>
                <a:ea typeface="Heebo" pitchFamily="34" charset="-122"/>
                <a:cs typeface="Heebo" pitchFamily="34" charset="-120"/>
              </a:rPr>
              <a:t>Onlayn muloqot vositalari, masalan, video konferentsiyalar, xabar almashish dasturlari va virtual taxtalar, masofadan turib hamkorlikni ta'minlaydi.</a:t>
            </a:r>
            <a:endParaRPr lang="en-US" sz="1450" dirty="0"/>
          </a:p>
        </p:txBody>
      </p:sp>
      <p:pic>
        <p:nvPicPr>
          <p:cNvPr id="10" name="Image 3" descr="preencoded.png"/>
          <p:cNvPicPr>
            <a:picLocks noChangeAspect="1"/>
          </p:cNvPicPr>
          <p:nvPr/>
        </p:nvPicPr>
        <p:blipFill>
          <a:blip r:embed="rId5"/>
          <a:stretch>
            <a:fillRect/>
          </a:stretch>
        </p:blipFill>
        <p:spPr>
          <a:xfrm>
            <a:off x="6142434" y="5941219"/>
            <a:ext cx="468630" cy="468630"/>
          </a:xfrm>
          <a:prstGeom prst="rect">
            <a:avLst/>
          </a:prstGeom>
        </p:spPr>
      </p:pic>
      <p:sp>
        <p:nvSpPr>
          <p:cNvPr id="11" name="Text 5"/>
          <p:cNvSpPr/>
          <p:nvPr/>
        </p:nvSpPr>
        <p:spPr>
          <a:xfrm>
            <a:off x="6142434" y="6597253"/>
            <a:ext cx="2343269" cy="292894"/>
          </a:xfrm>
          <a:prstGeom prst="rect">
            <a:avLst/>
          </a:prstGeom>
          <a:noFill/>
          <a:ln/>
        </p:spPr>
        <p:txBody>
          <a:bodyPr wrap="none" lIns="0" tIns="0" rIns="0" bIns="0" rtlCol="0" anchor="t"/>
          <a:lstStyle/>
          <a:p>
            <a:pPr marL="0" indent="0" algn="l">
              <a:lnSpc>
                <a:spcPts val="2300"/>
              </a:lnSpc>
              <a:buNone/>
            </a:pPr>
            <a:r>
              <a:rPr lang="en-US" sz="1800" dirty="0">
                <a:solidFill>
                  <a:srgbClr val="4C4C4D"/>
                </a:solidFill>
                <a:latin typeface="Crimson Pro Semi Bold" pitchFamily="34" charset="0"/>
                <a:ea typeface="Crimson Pro Semi Bold" pitchFamily="34" charset="-122"/>
                <a:cs typeface="Crimson Pro Semi Bold" pitchFamily="34" charset="-120"/>
              </a:rPr>
              <a:t>Trening va Seminarlar</a:t>
            </a:r>
            <a:endParaRPr lang="en-US" sz="1800" dirty="0"/>
          </a:p>
        </p:txBody>
      </p:sp>
      <p:sp>
        <p:nvSpPr>
          <p:cNvPr id="12" name="Text 6"/>
          <p:cNvSpPr/>
          <p:nvPr/>
        </p:nvSpPr>
        <p:spPr>
          <a:xfrm>
            <a:off x="6142434" y="7002542"/>
            <a:ext cx="7831931" cy="600075"/>
          </a:xfrm>
          <a:prstGeom prst="rect">
            <a:avLst/>
          </a:prstGeom>
          <a:noFill/>
          <a:ln/>
        </p:spPr>
        <p:txBody>
          <a:bodyPr wrap="square" lIns="0" tIns="0" rIns="0" bIns="0" rtlCol="0" anchor="t"/>
          <a:lstStyle/>
          <a:p>
            <a:pPr marL="0" indent="0" algn="l">
              <a:lnSpc>
                <a:spcPts val="2350"/>
              </a:lnSpc>
              <a:buNone/>
            </a:pPr>
            <a:r>
              <a:rPr lang="en-US" sz="1450" dirty="0">
                <a:solidFill>
                  <a:srgbClr val="4C4C4D"/>
                </a:solidFill>
                <a:latin typeface="Heebo" pitchFamily="34" charset="0"/>
                <a:ea typeface="Heebo" pitchFamily="34" charset="-122"/>
                <a:cs typeface="Heebo" pitchFamily="34" charset="-120"/>
              </a:rPr>
              <a:t>Trening va seminarlar hamkorlikda ishlash va muloqot ko'nikmalarini rivojlantirish uchun qimmatli imkoniyat yaratadi.</a:t>
            </a:r>
            <a:endParaRPr lang="en-US" sz="145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793790" y="972145"/>
            <a:ext cx="8996363" cy="708779"/>
          </a:xfrm>
          <a:prstGeom prst="rect">
            <a:avLst/>
          </a:prstGeom>
          <a:noFill/>
          <a:ln/>
        </p:spPr>
        <p:txBody>
          <a:bodyPr wrap="none" lIns="0" tIns="0" rIns="0" bIns="0" rtlCol="0" anchor="t"/>
          <a:lstStyle/>
          <a:p>
            <a:pPr marL="0" indent="0">
              <a:lnSpc>
                <a:spcPts val="5550"/>
              </a:lnSpc>
              <a:buNone/>
            </a:pPr>
            <a:r>
              <a:rPr lang="en-US" sz="4450" dirty="0">
                <a:solidFill>
                  <a:srgbClr val="152D47"/>
                </a:solidFill>
                <a:latin typeface="Crimson Pro Semi Bold" pitchFamily="34" charset="0"/>
                <a:ea typeface="Crimson Pro Semi Bold" pitchFamily="34" charset="-122"/>
                <a:cs typeface="Crimson Pro Semi Bold" pitchFamily="34" charset="-120"/>
              </a:rPr>
              <a:t>Hamkorlik va Muloqotning Muhimligi</a:t>
            </a:r>
            <a:endParaRPr lang="en-US" sz="4450" dirty="0"/>
          </a:p>
        </p:txBody>
      </p:sp>
      <p:pic>
        <p:nvPicPr>
          <p:cNvPr id="3" name="Image 0" descr="preencoded.png"/>
          <p:cNvPicPr>
            <a:picLocks noChangeAspect="1"/>
          </p:cNvPicPr>
          <p:nvPr/>
        </p:nvPicPr>
        <p:blipFill>
          <a:blip r:embed="rId3"/>
          <a:stretch>
            <a:fillRect/>
          </a:stretch>
        </p:blipFill>
        <p:spPr>
          <a:xfrm>
            <a:off x="2978348" y="2134553"/>
            <a:ext cx="2152055" cy="1669852"/>
          </a:xfrm>
          <a:prstGeom prst="rect">
            <a:avLst/>
          </a:prstGeom>
        </p:spPr>
      </p:pic>
      <p:sp>
        <p:nvSpPr>
          <p:cNvPr id="4" name="Text 1"/>
          <p:cNvSpPr/>
          <p:nvPr/>
        </p:nvSpPr>
        <p:spPr>
          <a:xfrm>
            <a:off x="4003715" y="2959179"/>
            <a:ext cx="101322" cy="453509"/>
          </a:xfrm>
          <a:prstGeom prst="rect">
            <a:avLst/>
          </a:prstGeom>
          <a:noFill/>
          <a:ln/>
        </p:spPr>
        <p:txBody>
          <a:bodyPr wrap="none" lIns="0" tIns="0" rIns="0" bIns="0" rtlCol="0" anchor="t"/>
          <a:lstStyle/>
          <a:p>
            <a:pPr marL="0" indent="0" algn="ctr">
              <a:lnSpc>
                <a:spcPts val="3550"/>
              </a:lnSpc>
              <a:buNone/>
            </a:pPr>
            <a:r>
              <a:rPr lang="en-US" sz="2200" dirty="0">
                <a:solidFill>
                  <a:srgbClr val="4C4C4D"/>
                </a:solidFill>
                <a:latin typeface="Crimson Pro Semi Bold" pitchFamily="34" charset="0"/>
                <a:ea typeface="Crimson Pro Semi Bold" pitchFamily="34" charset="-122"/>
                <a:cs typeface="Crimson Pro Semi Bold" pitchFamily="34" charset="-120"/>
              </a:rPr>
              <a:t>1</a:t>
            </a:r>
            <a:endParaRPr lang="en-US" sz="2200" dirty="0"/>
          </a:p>
        </p:txBody>
      </p:sp>
      <p:sp>
        <p:nvSpPr>
          <p:cNvPr id="5" name="Text 2"/>
          <p:cNvSpPr/>
          <p:nvPr/>
        </p:nvSpPr>
        <p:spPr>
          <a:xfrm>
            <a:off x="5357217" y="2542818"/>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4C4C4D"/>
                </a:solidFill>
                <a:latin typeface="Crimson Pro Semi Bold" pitchFamily="34" charset="0"/>
                <a:ea typeface="Crimson Pro Semi Bold" pitchFamily="34" charset="-122"/>
                <a:cs typeface="Crimson Pro Semi Bold" pitchFamily="34" charset="-120"/>
              </a:rPr>
              <a:t>Samaradorlik</a:t>
            </a:r>
            <a:endParaRPr lang="en-US" sz="2200" dirty="0"/>
          </a:p>
        </p:txBody>
      </p:sp>
      <p:sp>
        <p:nvSpPr>
          <p:cNvPr id="6" name="Text 3"/>
          <p:cNvSpPr/>
          <p:nvPr/>
        </p:nvSpPr>
        <p:spPr>
          <a:xfrm>
            <a:off x="5357217" y="3033236"/>
            <a:ext cx="7787164" cy="362903"/>
          </a:xfrm>
          <a:prstGeom prst="rect">
            <a:avLst/>
          </a:prstGeom>
          <a:noFill/>
          <a:ln/>
        </p:spPr>
        <p:txBody>
          <a:bodyPr wrap="none" lIns="0" tIns="0" rIns="0" bIns="0" rtlCol="0" anchor="t"/>
          <a:lstStyle/>
          <a:p>
            <a:pPr marL="0" indent="0" algn="l">
              <a:lnSpc>
                <a:spcPts val="2850"/>
              </a:lnSpc>
              <a:buNone/>
            </a:pPr>
            <a:r>
              <a:rPr lang="en-US" sz="1750" dirty="0">
                <a:solidFill>
                  <a:srgbClr val="4C4C4D"/>
                </a:solidFill>
                <a:latin typeface="Heebo" pitchFamily="34" charset="0"/>
                <a:ea typeface="Heebo" pitchFamily="34" charset="-122"/>
                <a:cs typeface="Heebo" pitchFamily="34" charset="-120"/>
              </a:rPr>
              <a:t>Birgalikda ishlash loyihalarni tezroq va samaraliroq bajarishga yordam beradi.</a:t>
            </a:r>
            <a:endParaRPr lang="en-US" sz="1750" dirty="0"/>
          </a:p>
        </p:txBody>
      </p:sp>
      <p:sp>
        <p:nvSpPr>
          <p:cNvPr id="7" name="Shape 4"/>
          <p:cNvSpPr/>
          <p:nvPr/>
        </p:nvSpPr>
        <p:spPr>
          <a:xfrm>
            <a:off x="5187077" y="3817501"/>
            <a:ext cx="8592860" cy="15240"/>
          </a:xfrm>
          <a:prstGeom prst="roundRect">
            <a:avLst>
              <a:gd name="adj" fmla="val 223256"/>
            </a:avLst>
          </a:prstGeom>
          <a:solidFill>
            <a:srgbClr val="D8D4D4"/>
          </a:solidFill>
          <a:ln/>
        </p:spPr>
      </p:sp>
      <p:pic>
        <p:nvPicPr>
          <p:cNvPr id="8" name="Image 1" descr="preencoded.png"/>
          <p:cNvPicPr>
            <a:picLocks noChangeAspect="1"/>
          </p:cNvPicPr>
          <p:nvPr/>
        </p:nvPicPr>
        <p:blipFill>
          <a:blip r:embed="rId4"/>
          <a:stretch>
            <a:fillRect/>
          </a:stretch>
        </p:blipFill>
        <p:spPr>
          <a:xfrm>
            <a:off x="1902381" y="3861078"/>
            <a:ext cx="4304109" cy="1669852"/>
          </a:xfrm>
          <a:prstGeom prst="rect">
            <a:avLst/>
          </a:prstGeom>
        </p:spPr>
      </p:pic>
      <p:sp>
        <p:nvSpPr>
          <p:cNvPr id="9" name="Text 5"/>
          <p:cNvSpPr/>
          <p:nvPr/>
        </p:nvSpPr>
        <p:spPr>
          <a:xfrm>
            <a:off x="3984069" y="4469249"/>
            <a:ext cx="140613" cy="453509"/>
          </a:xfrm>
          <a:prstGeom prst="rect">
            <a:avLst/>
          </a:prstGeom>
          <a:noFill/>
          <a:ln/>
        </p:spPr>
        <p:txBody>
          <a:bodyPr wrap="none" lIns="0" tIns="0" rIns="0" bIns="0" rtlCol="0" anchor="t"/>
          <a:lstStyle/>
          <a:p>
            <a:pPr marL="0" indent="0" algn="ctr">
              <a:lnSpc>
                <a:spcPts val="3550"/>
              </a:lnSpc>
              <a:buNone/>
            </a:pPr>
            <a:r>
              <a:rPr lang="en-US" sz="2200" dirty="0">
                <a:solidFill>
                  <a:srgbClr val="4C4C4D"/>
                </a:solidFill>
                <a:latin typeface="Crimson Pro Semi Bold" pitchFamily="34" charset="0"/>
                <a:ea typeface="Crimson Pro Semi Bold" pitchFamily="34" charset="-122"/>
                <a:cs typeface="Crimson Pro Semi Bold" pitchFamily="34" charset="-120"/>
              </a:rPr>
              <a:t>2</a:t>
            </a:r>
            <a:endParaRPr lang="en-US" sz="2200" dirty="0"/>
          </a:p>
        </p:txBody>
      </p:sp>
      <p:sp>
        <p:nvSpPr>
          <p:cNvPr id="10" name="Text 6"/>
          <p:cNvSpPr/>
          <p:nvPr/>
        </p:nvSpPr>
        <p:spPr>
          <a:xfrm>
            <a:off x="6433304" y="4087892"/>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4C4C4D"/>
                </a:solidFill>
                <a:latin typeface="Crimson Pro Semi Bold" pitchFamily="34" charset="0"/>
                <a:ea typeface="Crimson Pro Semi Bold" pitchFamily="34" charset="-122"/>
                <a:cs typeface="Crimson Pro Semi Bold" pitchFamily="34" charset="-120"/>
              </a:rPr>
              <a:t>Innovatsiya</a:t>
            </a:r>
            <a:endParaRPr lang="en-US" sz="2200" dirty="0"/>
          </a:p>
        </p:txBody>
      </p:sp>
      <p:sp>
        <p:nvSpPr>
          <p:cNvPr id="11" name="Text 7"/>
          <p:cNvSpPr/>
          <p:nvPr/>
        </p:nvSpPr>
        <p:spPr>
          <a:xfrm>
            <a:off x="6433304" y="4578310"/>
            <a:ext cx="7176492" cy="725805"/>
          </a:xfrm>
          <a:prstGeom prst="rect">
            <a:avLst/>
          </a:prstGeom>
          <a:noFill/>
          <a:ln/>
        </p:spPr>
        <p:txBody>
          <a:bodyPr wrap="square" lIns="0" tIns="0" rIns="0" bIns="0" rtlCol="0" anchor="t"/>
          <a:lstStyle/>
          <a:p>
            <a:pPr marL="0" indent="0" algn="l">
              <a:lnSpc>
                <a:spcPts val="2850"/>
              </a:lnSpc>
              <a:buNone/>
            </a:pPr>
            <a:r>
              <a:rPr lang="en-US" sz="1750" dirty="0">
                <a:solidFill>
                  <a:srgbClr val="4C4C4D"/>
                </a:solidFill>
                <a:latin typeface="Heebo" pitchFamily="34" charset="0"/>
                <a:ea typeface="Heebo" pitchFamily="34" charset="-122"/>
                <a:cs typeface="Heebo" pitchFamily="34" charset="-120"/>
              </a:rPr>
              <a:t>Turli g'oyalarni birlashtirish yangi va ijodiy yechimlarni topish imkonini beradi.</a:t>
            </a:r>
            <a:endParaRPr lang="en-US" sz="1750" dirty="0"/>
          </a:p>
        </p:txBody>
      </p:sp>
      <p:sp>
        <p:nvSpPr>
          <p:cNvPr id="12" name="Shape 8"/>
          <p:cNvSpPr/>
          <p:nvPr/>
        </p:nvSpPr>
        <p:spPr>
          <a:xfrm>
            <a:off x="6263164" y="5544026"/>
            <a:ext cx="7516773" cy="15240"/>
          </a:xfrm>
          <a:prstGeom prst="roundRect">
            <a:avLst>
              <a:gd name="adj" fmla="val 223256"/>
            </a:avLst>
          </a:prstGeom>
          <a:solidFill>
            <a:srgbClr val="D8D4D4"/>
          </a:solidFill>
          <a:ln/>
        </p:spPr>
      </p:sp>
      <p:pic>
        <p:nvPicPr>
          <p:cNvPr id="13" name="Image 2" descr="preencoded.png"/>
          <p:cNvPicPr>
            <a:picLocks noChangeAspect="1"/>
          </p:cNvPicPr>
          <p:nvPr/>
        </p:nvPicPr>
        <p:blipFill>
          <a:blip r:embed="rId5"/>
          <a:stretch>
            <a:fillRect/>
          </a:stretch>
        </p:blipFill>
        <p:spPr>
          <a:xfrm>
            <a:off x="826294" y="5587603"/>
            <a:ext cx="6456164" cy="1669852"/>
          </a:xfrm>
          <a:prstGeom prst="rect">
            <a:avLst/>
          </a:prstGeom>
        </p:spPr>
      </p:pic>
      <p:sp>
        <p:nvSpPr>
          <p:cNvPr id="14" name="Text 9"/>
          <p:cNvSpPr/>
          <p:nvPr/>
        </p:nvSpPr>
        <p:spPr>
          <a:xfrm>
            <a:off x="3986093" y="6195774"/>
            <a:ext cx="136446" cy="453509"/>
          </a:xfrm>
          <a:prstGeom prst="rect">
            <a:avLst/>
          </a:prstGeom>
          <a:noFill/>
          <a:ln/>
        </p:spPr>
        <p:txBody>
          <a:bodyPr wrap="none" lIns="0" tIns="0" rIns="0" bIns="0" rtlCol="0" anchor="t"/>
          <a:lstStyle/>
          <a:p>
            <a:pPr marL="0" indent="0" algn="ctr">
              <a:lnSpc>
                <a:spcPts val="3550"/>
              </a:lnSpc>
              <a:buNone/>
            </a:pPr>
            <a:r>
              <a:rPr lang="en-US" sz="2200" dirty="0">
                <a:solidFill>
                  <a:srgbClr val="4C4C4D"/>
                </a:solidFill>
                <a:latin typeface="Crimson Pro Semi Bold" pitchFamily="34" charset="0"/>
                <a:ea typeface="Crimson Pro Semi Bold" pitchFamily="34" charset="-122"/>
                <a:cs typeface="Crimson Pro Semi Bold" pitchFamily="34" charset="-120"/>
              </a:rPr>
              <a:t>3</a:t>
            </a:r>
            <a:endParaRPr lang="en-US" sz="2200" dirty="0"/>
          </a:p>
        </p:txBody>
      </p:sp>
      <p:sp>
        <p:nvSpPr>
          <p:cNvPr id="15" name="Text 10"/>
          <p:cNvSpPr/>
          <p:nvPr/>
        </p:nvSpPr>
        <p:spPr>
          <a:xfrm>
            <a:off x="7509272" y="5995868"/>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4C4C4D"/>
                </a:solidFill>
                <a:latin typeface="Crimson Pro Semi Bold" pitchFamily="34" charset="0"/>
                <a:ea typeface="Crimson Pro Semi Bold" pitchFamily="34" charset="-122"/>
                <a:cs typeface="Crimson Pro Semi Bold" pitchFamily="34" charset="-120"/>
              </a:rPr>
              <a:t>O'zaro Tushunish</a:t>
            </a:r>
            <a:endParaRPr lang="en-US" sz="2200" dirty="0"/>
          </a:p>
        </p:txBody>
      </p:sp>
      <p:sp>
        <p:nvSpPr>
          <p:cNvPr id="16" name="Text 11"/>
          <p:cNvSpPr/>
          <p:nvPr/>
        </p:nvSpPr>
        <p:spPr>
          <a:xfrm>
            <a:off x="7509272" y="6486287"/>
            <a:ext cx="5883593" cy="362903"/>
          </a:xfrm>
          <a:prstGeom prst="rect">
            <a:avLst/>
          </a:prstGeom>
          <a:noFill/>
          <a:ln/>
        </p:spPr>
        <p:txBody>
          <a:bodyPr wrap="none" lIns="0" tIns="0" rIns="0" bIns="0" rtlCol="0" anchor="t"/>
          <a:lstStyle/>
          <a:p>
            <a:pPr marL="0" indent="0" algn="l">
              <a:lnSpc>
                <a:spcPts val="2850"/>
              </a:lnSpc>
              <a:buNone/>
            </a:pPr>
            <a:r>
              <a:rPr lang="en-US" sz="1750" dirty="0">
                <a:solidFill>
                  <a:srgbClr val="4C4C4D"/>
                </a:solidFill>
                <a:latin typeface="Heebo" pitchFamily="34" charset="0"/>
                <a:ea typeface="Heebo" pitchFamily="34" charset="-122"/>
                <a:cs typeface="Heebo" pitchFamily="34" charset="-120"/>
              </a:rPr>
              <a:t>Samarali muloqot o'zaro hurmat va ishonchni kuchaytiradi.</a:t>
            </a:r>
            <a:endParaRPr lang="en-US" sz="175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793790" y="1105376"/>
            <a:ext cx="13042821" cy="1417558"/>
          </a:xfrm>
          <a:prstGeom prst="rect">
            <a:avLst/>
          </a:prstGeom>
          <a:noFill/>
          <a:ln/>
        </p:spPr>
        <p:txBody>
          <a:bodyPr wrap="square" lIns="0" tIns="0" rIns="0" bIns="0" rtlCol="0" anchor="t"/>
          <a:lstStyle/>
          <a:p>
            <a:pPr marL="0" indent="0">
              <a:lnSpc>
                <a:spcPts val="5550"/>
              </a:lnSpc>
              <a:buNone/>
            </a:pPr>
            <a:r>
              <a:rPr lang="en-US" sz="4450" dirty="0">
                <a:solidFill>
                  <a:srgbClr val="152D47"/>
                </a:solidFill>
                <a:latin typeface="Crimson Pro Semi Bold" pitchFamily="34" charset="0"/>
                <a:ea typeface="Crimson Pro Semi Bold" pitchFamily="34" charset="-122"/>
                <a:cs typeface="Crimson Pro Semi Bold" pitchFamily="34" charset="-120"/>
              </a:rPr>
              <a:t>Hamkorlik va Muloqot Koʻnikmalarini Baholovchi Mezonlar</a:t>
            </a:r>
            <a:endParaRPr lang="en-US" sz="4450" dirty="0"/>
          </a:p>
        </p:txBody>
      </p:sp>
      <p:sp>
        <p:nvSpPr>
          <p:cNvPr id="3" name="Shape 1"/>
          <p:cNvSpPr/>
          <p:nvPr/>
        </p:nvSpPr>
        <p:spPr>
          <a:xfrm>
            <a:off x="793790" y="2976563"/>
            <a:ext cx="2173724" cy="1306949"/>
          </a:xfrm>
          <a:prstGeom prst="roundRect">
            <a:avLst>
              <a:gd name="adj" fmla="val 2603"/>
            </a:avLst>
          </a:prstGeom>
          <a:solidFill>
            <a:srgbClr val="F2EEEE"/>
          </a:solidFill>
          <a:ln/>
        </p:spPr>
      </p:sp>
      <p:sp>
        <p:nvSpPr>
          <p:cNvPr id="4" name="Text 2"/>
          <p:cNvSpPr/>
          <p:nvPr/>
        </p:nvSpPr>
        <p:spPr>
          <a:xfrm>
            <a:off x="1020604" y="3403283"/>
            <a:ext cx="101322" cy="453509"/>
          </a:xfrm>
          <a:prstGeom prst="rect">
            <a:avLst/>
          </a:prstGeom>
          <a:noFill/>
          <a:ln/>
        </p:spPr>
        <p:txBody>
          <a:bodyPr wrap="none" lIns="0" tIns="0" rIns="0" bIns="0" rtlCol="0" anchor="t"/>
          <a:lstStyle/>
          <a:p>
            <a:pPr marL="0" indent="0" algn="ctr">
              <a:lnSpc>
                <a:spcPts val="3550"/>
              </a:lnSpc>
              <a:buNone/>
            </a:pPr>
            <a:r>
              <a:rPr lang="en-US" sz="2200" dirty="0">
                <a:solidFill>
                  <a:srgbClr val="4C4C4D"/>
                </a:solidFill>
                <a:latin typeface="Crimson Pro Semi Bold" pitchFamily="34" charset="0"/>
                <a:ea typeface="Crimson Pro Semi Bold" pitchFamily="34" charset="-122"/>
                <a:cs typeface="Crimson Pro Semi Bold" pitchFamily="34" charset="-120"/>
              </a:rPr>
              <a:t>1</a:t>
            </a:r>
            <a:endParaRPr lang="en-US" sz="2200" dirty="0"/>
          </a:p>
        </p:txBody>
      </p:sp>
      <p:sp>
        <p:nvSpPr>
          <p:cNvPr id="5" name="Text 3"/>
          <p:cNvSpPr/>
          <p:nvPr/>
        </p:nvSpPr>
        <p:spPr>
          <a:xfrm>
            <a:off x="3194328" y="3203377"/>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4C4C4D"/>
                </a:solidFill>
                <a:latin typeface="Crimson Pro Semi Bold" pitchFamily="34" charset="0"/>
                <a:ea typeface="Crimson Pro Semi Bold" pitchFamily="34" charset="-122"/>
                <a:cs typeface="Crimson Pro Semi Bold" pitchFamily="34" charset="-120"/>
              </a:rPr>
              <a:t>Samaradorlik</a:t>
            </a:r>
            <a:endParaRPr lang="en-US" sz="2200" dirty="0"/>
          </a:p>
        </p:txBody>
      </p:sp>
      <p:sp>
        <p:nvSpPr>
          <p:cNvPr id="6" name="Text 4"/>
          <p:cNvSpPr/>
          <p:nvPr/>
        </p:nvSpPr>
        <p:spPr>
          <a:xfrm>
            <a:off x="3194328" y="3693795"/>
            <a:ext cx="5026700" cy="362903"/>
          </a:xfrm>
          <a:prstGeom prst="rect">
            <a:avLst/>
          </a:prstGeom>
          <a:noFill/>
          <a:ln/>
        </p:spPr>
        <p:txBody>
          <a:bodyPr wrap="none" lIns="0" tIns="0" rIns="0" bIns="0" rtlCol="0" anchor="t"/>
          <a:lstStyle/>
          <a:p>
            <a:pPr marL="0" indent="0" algn="l">
              <a:lnSpc>
                <a:spcPts val="2850"/>
              </a:lnSpc>
              <a:buNone/>
            </a:pPr>
            <a:r>
              <a:rPr lang="en-US" sz="1750" dirty="0">
                <a:solidFill>
                  <a:srgbClr val="4C4C4D"/>
                </a:solidFill>
                <a:latin typeface="Heebo" pitchFamily="34" charset="0"/>
                <a:ea typeface="Heebo" pitchFamily="34" charset="-122"/>
                <a:cs typeface="Heebo" pitchFamily="34" charset="-120"/>
              </a:rPr>
              <a:t>Jamoaning loyihalarni bajarishdagi samaradorligi.</a:t>
            </a:r>
            <a:endParaRPr lang="en-US" sz="1750" dirty="0"/>
          </a:p>
        </p:txBody>
      </p:sp>
      <p:sp>
        <p:nvSpPr>
          <p:cNvPr id="7" name="Shape 5"/>
          <p:cNvSpPr/>
          <p:nvPr/>
        </p:nvSpPr>
        <p:spPr>
          <a:xfrm>
            <a:off x="3080861" y="4268272"/>
            <a:ext cx="10642402" cy="15240"/>
          </a:xfrm>
          <a:prstGeom prst="roundRect">
            <a:avLst>
              <a:gd name="adj" fmla="val 223256"/>
            </a:avLst>
          </a:prstGeom>
          <a:solidFill>
            <a:srgbClr val="D8D4D4"/>
          </a:solidFill>
          <a:ln/>
        </p:spPr>
      </p:sp>
      <p:sp>
        <p:nvSpPr>
          <p:cNvPr id="8" name="Shape 6"/>
          <p:cNvSpPr/>
          <p:nvPr/>
        </p:nvSpPr>
        <p:spPr>
          <a:xfrm>
            <a:off x="793790" y="4396859"/>
            <a:ext cx="4347567" cy="1306949"/>
          </a:xfrm>
          <a:prstGeom prst="roundRect">
            <a:avLst>
              <a:gd name="adj" fmla="val 2603"/>
            </a:avLst>
          </a:prstGeom>
          <a:solidFill>
            <a:srgbClr val="F2EEEE"/>
          </a:solidFill>
          <a:ln/>
        </p:spPr>
      </p:sp>
      <p:sp>
        <p:nvSpPr>
          <p:cNvPr id="9" name="Text 7"/>
          <p:cNvSpPr/>
          <p:nvPr/>
        </p:nvSpPr>
        <p:spPr>
          <a:xfrm>
            <a:off x="1020604" y="4823579"/>
            <a:ext cx="140613" cy="453509"/>
          </a:xfrm>
          <a:prstGeom prst="rect">
            <a:avLst/>
          </a:prstGeom>
          <a:noFill/>
          <a:ln/>
        </p:spPr>
        <p:txBody>
          <a:bodyPr wrap="none" lIns="0" tIns="0" rIns="0" bIns="0" rtlCol="0" anchor="t"/>
          <a:lstStyle/>
          <a:p>
            <a:pPr marL="0" indent="0" algn="ctr">
              <a:lnSpc>
                <a:spcPts val="3550"/>
              </a:lnSpc>
              <a:buNone/>
            </a:pPr>
            <a:r>
              <a:rPr lang="en-US" sz="2200" dirty="0">
                <a:solidFill>
                  <a:srgbClr val="4C4C4D"/>
                </a:solidFill>
                <a:latin typeface="Crimson Pro Semi Bold" pitchFamily="34" charset="0"/>
                <a:ea typeface="Crimson Pro Semi Bold" pitchFamily="34" charset="-122"/>
                <a:cs typeface="Crimson Pro Semi Bold" pitchFamily="34" charset="-120"/>
              </a:rPr>
              <a:t>2</a:t>
            </a:r>
            <a:endParaRPr lang="en-US" sz="2200" dirty="0"/>
          </a:p>
        </p:txBody>
      </p:sp>
      <p:sp>
        <p:nvSpPr>
          <p:cNvPr id="10" name="Text 8"/>
          <p:cNvSpPr/>
          <p:nvPr/>
        </p:nvSpPr>
        <p:spPr>
          <a:xfrm>
            <a:off x="5368171" y="4623673"/>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4C4C4D"/>
                </a:solidFill>
                <a:latin typeface="Crimson Pro Semi Bold" pitchFamily="34" charset="0"/>
                <a:ea typeface="Crimson Pro Semi Bold" pitchFamily="34" charset="-122"/>
                <a:cs typeface="Crimson Pro Semi Bold" pitchFamily="34" charset="-120"/>
              </a:rPr>
              <a:t>Muloqot Sifati</a:t>
            </a:r>
            <a:endParaRPr lang="en-US" sz="2200" dirty="0"/>
          </a:p>
        </p:txBody>
      </p:sp>
      <p:sp>
        <p:nvSpPr>
          <p:cNvPr id="11" name="Text 9"/>
          <p:cNvSpPr/>
          <p:nvPr/>
        </p:nvSpPr>
        <p:spPr>
          <a:xfrm>
            <a:off x="5368171" y="5114092"/>
            <a:ext cx="6217206" cy="362903"/>
          </a:xfrm>
          <a:prstGeom prst="rect">
            <a:avLst/>
          </a:prstGeom>
          <a:noFill/>
          <a:ln/>
        </p:spPr>
        <p:txBody>
          <a:bodyPr wrap="none" lIns="0" tIns="0" rIns="0" bIns="0" rtlCol="0" anchor="t"/>
          <a:lstStyle/>
          <a:p>
            <a:pPr marL="0" indent="0" algn="l">
              <a:lnSpc>
                <a:spcPts val="2850"/>
              </a:lnSpc>
              <a:buNone/>
            </a:pPr>
            <a:r>
              <a:rPr lang="en-US" sz="1750" dirty="0">
                <a:solidFill>
                  <a:srgbClr val="4C4C4D"/>
                </a:solidFill>
                <a:latin typeface="Heebo" pitchFamily="34" charset="0"/>
                <a:ea typeface="Heebo" pitchFamily="34" charset="-122"/>
                <a:cs typeface="Heebo" pitchFamily="34" charset="-120"/>
              </a:rPr>
              <a:t>Jamoa a'zolari o'rtasidagi ochiq va samarali muloqot darajasi.</a:t>
            </a:r>
            <a:endParaRPr lang="en-US" sz="1750" dirty="0"/>
          </a:p>
        </p:txBody>
      </p:sp>
      <p:sp>
        <p:nvSpPr>
          <p:cNvPr id="12" name="Shape 10"/>
          <p:cNvSpPr/>
          <p:nvPr/>
        </p:nvSpPr>
        <p:spPr>
          <a:xfrm>
            <a:off x="5254704" y="5688568"/>
            <a:ext cx="8468558" cy="15240"/>
          </a:xfrm>
          <a:prstGeom prst="roundRect">
            <a:avLst>
              <a:gd name="adj" fmla="val 223256"/>
            </a:avLst>
          </a:prstGeom>
          <a:solidFill>
            <a:srgbClr val="D8D4D4"/>
          </a:solidFill>
          <a:ln/>
        </p:spPr>
      </p:sp>
      <p:sp>
        <p:nvSpPr>
          <p:cNvPr id="13" name="Shape 11"/>
          <p:cNvSpPr/>
          <p:nvPr/>
        </p:nvSpPr>
        <p:spPr>
          <a:xfrm>
            <a:off x="793790" y="5817156"/>
            <a:ext cx="6521410" cy="1306949"/>
          </a:xfrm>
          <a:prstGeom prst="roundRect">
            <a:avLst>
              <a:gd name="adj" fmla="val 2603"/>
            </a:avLst>
          </a:prstGeom>
          <a:solidFill>
            <a:srgbClr val="F2EEEE"/>
          </a:solidFill>
          <a:ln/>
        </p:spPr>
      </p:sp>
      <p:sp>
        <p:nvSpPr>
          <p:cNvPr id="14" name="Text 12"/>
          <p:cNvSpPr/>
          <p:nvPr/>
        </p:nvSpPr>
        <p:spPr>
          <a:xfrm>
            <a:off x="1020604" y="6243876"/>
            <a:ext cx="136446" cy="453509"/>
          </a:xfrm>
          <a:prstGeom prst="rect">
            <a:avLst/>
          </a:prstGeom>
          <a:noFill/>
          <a:ln/>
        </p:spPr>
        <p:txBody>
          <a:bodyPr wrap="none" lIns="0" tIns="0" rIns="0" bIns="0" rtlCol="0" anchor="t"/>
          <a:lstStyle/>
          <a:p>
            <a:pPr marL="0" indent="0" algn="ctr">
              <a:lnSpc>
                <a:spcPts val="3550"/>
              </a:lnSpc>
              <a:buNone/>
            </a:pPr>
            <a:r>
              <a:rPr lang="en-US" sz="2200" dirty="0">
                <a:solidFill>
                  <a:srgbClr val="4C4C4D"/>
                </a:solidFill>
                <a:latin typeface="Crimson Pro Semi Bold" pitchFamily="34" charset="0"/>
                <a:ea typeface="Crimson Pro Semi Bold" pitchFamily="34" charset="-122"/>
                <a:cs typeface="Crimson Pro Semi Bold" pitchFamily="34" charset="-120"/>
              </a:rPr>
              <a:t>3</a:t>
            </a:r>
            <a:endParaRPr lang="en-US" sz="2200" dirty="0"/>
          </a:p>
        </p:txBody>
      </p:sp>
      <p:sp>
        <p:nvSpPr>
          <p:cNvPr id="15" name="Text 13"/>
          <p:cNvSpPr/>
          <p:nvPr/>
        </p:nvSpPr>
        <p:spPr>
          <a:xfrm>
            <a:off x="7542014" y="6043970"/>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4C4C4D"/>
                </a:solidFill>
                <a:latin typeface="Crimson Pro Semi Bold" pitchFamily="34" charset="0"/>
                <a:ea typeface="Crimson Pro Semi Bold" pitchFamily="34" charset="-122"/>
                <a:cs typeface="Crimson Pro Semi Bold" pitchFamily="34" charset="-120"/>
              </a:rPr>
              <a:t>O'zaro Hurmat</a:t>
            </a:r>
            <a:endParaRPr lang="en-US" sz="2200" dirty="0"/>
          </a:p>
        </p:txBody>
      </p:sp>
      <p:sp>
        <p:nvSpPr>
          <p:cNvPr id="16" name="Text 14"/>
          <p:cNvSpPr/>
          <p:nvPr/>
        </p:nvSpPr>
        <p:spPr>
          <a:xfrm>
            <a:off x="7542014" y="6534388"/>
            <a:ext cx="6063496" cy="362903"/>
          </a:xfrm>
          <a:prstGeom prst="rect">
            <a:avLst/>
          </a:prstGeom>
          <a:noFill/>
          <a:ln/>
        </p:spPr>
        <p:txBody>
          <a:bodyPr wrap="none" lIns="0" tIns="0" rIns="0" bIns="0" rtlCol="0" anchor="t"/>
          <a:lstStyle/>
          <a:p>
            <a:pPr marL="0" indent="0" algn="l">
              <a:lnSpc>
                <a:spcPts val="2850"/>
              </a:lnSpc>
              <a:buNone/>
            </a:pPr>
            <a:r>
              <a:rPr lang="en-US" sz="1750" dirty="0">
                <a:solidFill>
                  <a:srgbClr val="4C4C4D"/>
                </a:solidFill>
                <a:latin typeface="Heebo" pitchFamily="34" charset="0"/>
                <a:ea typeface="Heebo" pitchFamily="34" charset="-122"/>
                <a:cs typeface="Heebo" pitchFamily="34" charset="-120"/>
              </a:rPr>
              <a:t>Jamoa a'zolari o'rtasidagi o'zaro hurmat va ishonch darajasi.</a:t>
            </a:r>
            <a:endParaRPr lang="en-US" sz="175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835235"/>
          </a:xfrm>
          <a:prstGeom prst="rect">
            <a:avLst/>
          </a:prstGeom>
        </p:spPr>
      </p:pic>
      <p:sp>
        <p:nvSpPr>
          <p:cNvPr id="3" name="Text 0"/>
          <p:cNvSpPr/>
          <p:nvPr/>
        </p:nvSpPr>
        <p:spPr>
          <a:xfrm>
            <a:off x="793790" y="3827264"/>
            <a:ext cx="10721697" cy="708779"/>
          </a:xfrm>
          <a:prstGeom prst="rect">
            <a:avLst/>
          </a:prstGeom>
          <a:noFill/>
          <a:ln/>
        </p:spPr>
        <p:txBody>
          <a:bodyPr wrap="none" lIns="0" tIns="0" rIns="0" bIns="0" rtlCol="0" anchor="t"/>
          <a:lstStyle/>
          <a:p>
            <a:pPr marL="0" indent="0">
              <a:lnSpc>
                <a:spcPts val="5550"/>
              </a:lnSpc>
              <a:buNone/>
            </a:pPr>
            <a:r>
              <a:rPr lang="en-US" sz="4450" dirty="0">
                <a:solidFill>
                  <a:srgbClr val="152D47"/>
                </a:solidFill>
                <a:latin typeface="Crimson Pro Semi Bold" pitchFamily="34" charset="0"/>
                <a:ea typeface="Crimson Pro Semi Bold" pitchFamily="34" charset="-122"/>
                <a:cs typeface="Crimson Pro Semi Bold" pitchFamily="34" charset="-120"/>
              </a:rPr>
              <a:t>Muvaffaqiyatli Hamkorlik Uchun Maslahatlar</a:t>
            </a:r>
            <a:endParaRPr lang="en-US" sz="4450" dirty="0"/>
          </a:p>
        </p:txBody>
      </p:sp>
      <p:sp>
        <p:nvSpPr>
          <p:cNvPr id="4" name="Text 1"/>
          <p:cNvSpPr/>
          <p:nvPr/>
        </p:nvSpPr>
        <p:spPr>
          <a:xfrm>
            <a:off x="793790" y="4989552"/>
            <a:ext cx="4120753" cy="748427"/>
          </a:xfrm>
          <a:prstGeom prst="rect">
            <a:avLst/>
          </a:prstGeom>
          <a:noFill/>
          <a:ln/>
        </p:spPr>
        <p:txBody>
          <a:bodyPr wrap="none" lIns="0" tIns="0" rIns="0" bIns="0" rtlCol="0" anchor="t"/>
          <a:lstStyle/>
          <a:p>
            <a:pPr marL="0" indent="0" algn="ctr">
              <a:lnSpc>
                <a:spcPts val="5850"/>
              </a:lnSpc>
              <a:buNone/>
            </a:pPr>
            <a:r>
              <a:rPr lang="en-US" sz="5850" dirty="0">
                <a:solidFill>
                  <a:srgbClr val="4C4C4D"/>
                </a:solidFill>
                <a:latin typeface="Crimson Pro Semi Bold" pitchFamily="34" charset="0"/>
                <a:ea typeface="Crimson Pro Semi Bold" pitchFamily="34" charset="-122"/>
                <a:cs typeface="Crimson Pro Semi Bold" pitchFamily="34" charset="-120"/>
              </a:rPr>
              <a:t>1</a:t>
            </a:r>
            <a:endParaRPr lang="en-US" sz="5850" dirty="0"/>
          </a:p>
        </p:txBody>
      </p:sp>
      <p:sp>
        <p:nvSpPr>
          <p:cNvPr id="5" name="Text 2"/>
          <p:cNvSpPr/>
          <p:nvPr/>
        </p:nvSpPr>
        <p:spPr>
          <a:xfrm>
            <a:off x="1436489" y="6021348"/>
            <a:ext cx="2835235" cy="354330"/>
          </a:xfrm>
          <a:prstGeom prst="rect">
            <a:avLst/>
          </a:prstGeom>
          <a:noFill/>
          <a:ln/>
        </p:spPr>
        <p:txBody>
          <a:bodyPr wrap="none" lIns="0" tIns="0" rIns="0" bIns="0" rtlCol="0" anchor="t"/>
          <a:lstStyle/>
          <a:p>
            <a:pPr marL="0" indent="0" algn="ctr">
              <a:lnSpc>
                <a:spcPts val="2750"/>
              </a:lnSpc>
              <a:buNone/>
            </a:pPr>
            <a:r>
              <a:rPr lang="en-US" sz="2200" dirty="0">
                <a:solidFill>
                  <a:srgbClr val="4C4C4D"/>
                </a:solidFill>
                <a:latin typeface="Crimson Pro Semi Bold" pitchFamily="34" charset="0"/>
                <a:ea typeface="Crimson Pro Semi Bold" pitchFamily="34" charset="-122"/>
                <a:cs typeface="Crimson Pro Semi Bold" pitchFamily="34" charset="-120"/>
              </a:rPr>
              <a:t>Aniq Maqsadlar</a:t>
            </a:r>
            <a:endParaRPr lang="en-US" sz="2200" dirty="0"/>
          </a:p>
        </p:txBody>
      </p:sp>
      <p:sp>
        <p:nvSpPr>
          <p:cNvPr id="6" name="Text 3"/>
          <p:cNvSpPr/>
          <p:nvPr/>
        </p:nvSpPr>
        <p:spPr>
          <a:xfrm>
            <a:off x="793790" y="6511766"/>
            <a:ext cx="4120753" cy="725805"/>
          </a:xfrm>
          <a:prstGeom prst="rect">
            <a:avLst/>
          </a:prstGeom>
          <a:noFill/>
          <a:ln/>
        </p:spPr>
        <p:txBody>
          <a:bodyPr wrap="square" lIns="0" tIns="0" rIns="0" bIns="0" rtlCol="0" anchor="t"/>
          <a:lstStyle/>
          <a:p>
            <a:pPr marL="0" indent="0" algn="ctr">
              <a:lnSpc>
                <a:spcPts val="2850"/>
              </a:lnSpc>
              <a:buNone/>
            </a:pPr>
            <a:r>
              <a:rPr lang="en-US" sz="1750" dirty="0">
                <a:solidFill>
                  <a:srgbClr val="4C4C4D"/>
                </a:solidFill>
                <a:latin typeface="Heebo" pitchFamily="34" charset="0"/>
                <a:ea typeface="Heebo" pitchFamily="34" charset="-122"/>
                <a:cs typeface="Heebo" pitchFamily="34" charset="-120"/>
              </a:rPr>
              <a:t>Jamoa uchun aniq va tushunarli maqsadlar belgilash muhim.</a:t>
            </a:r>
            <a:endParaRPr lang="en-US" sz="1750" dirty="0"/>
          </a:p>
        </p:txBody>
      </p:sp>
      <p:sp>
        <p:nvSpPr>
          <p:cNvPr id="7" name="Text 4"/>
          <p:cNvSpPr/>
          <p:nvPr/>
        </p:nvSpPr>
        <p:spPr>
          <a:xfrm>
            <a:off x="5254704" y="4989552"/>
            <a:ext cx="4120872" cy="748427"/>
          </a:xfrm>
          <a:prstGeom prst="rect">
            <a:avLst/>
          </a:prstGeom>
          <a:noFill/>
          <a:ln/>
        </p:spPr>
        <p:txBody>
          <a:bodyPr wrap="none" lIns="0" tIns="0" rIns="0" bIns="0" rtlCol="0" anchor="t"/>
          <a:lstStyle/>
          <a:p>
            <a:pPr marL="0" indent="0" algn="ctr">
              <a:lnSpc>
                <a:spcPts val="5850"/>
              </a:lnSpc>
              <a:buNone/>
            </a:pPr>
            <a:r>
              <a:rPr lang="en-US" sz="5850" dirty="0">
                <a:solidFill>
                  <a:srgbClr val="4C4C4D"/>
                </a:solidFill>
                <a:latin typeface="Crimson Pro Semi Bold" pitchFamily="34" charset="0"/>
                <a:ea typeface="Crimson Pro Semi Bold" pitchFamily="34" charset="-122"/>
                <a:cs typeface="Crimson Pro Semi Bold" pitchFamily="34" charset="-120"/>
              </a:rPr>
              <a:t>2</a:t>
            </a:r>
            <a:endParaRPr lang="en-US" sz="5850" dirty="0"/>
          </a:p>
        </p:txBody>
      </p:sp>
      <p:sp>
        <p:nvSpPr>
          <p:cNvPr id="8" name="Text 5"/>
          <p:cNvSpPr/>
          <p:nvPr/>
        </p:nvSpPr>
        <p:spPr>
          <a:xfrm>
            <a:off x="5897523" y="6021348"/>
            <a:ext cx="2835235" cy="354330"/>
          </a:xfrm>
          <a:prstGeom prst="rect">
            <a:avLst/>
          </a:prstGeom>
          <a:noFill/>
          <a:ln/>
        </p:spPr>
        <p:txBody>
          <a:bodyPr wrap="none" lIns="0" tIns="0" rIns="0" bIns="0" rtlCol="0" anchor="t"/>
          <a:lstStyle/>
          <a:p>
            <a:pPr marL="0" indent="0" algn="ctr">
              <a:lnSpc>
                <a:spcPts val="2750"/>
              </a:lnSpc>
              <a:buNone/>
            </a:pPr>
            <a:r>
              <a:rPr lang="en-US" sz="2200" dirty="0">
                <a:solidFill>
                  <a:srgbClr val="4C4C4D"/>
                </a:solidFill>
                <a:latin typeface="Crimson Pro Semi Bold" pitchFamily="34" charset="0"/>
                <a:ea typeface="Crimson Pro Semi Bold" pitchFamily="34" charset="-122"/>
                <a:cs typeface="Crimson Pro Semi Bold" pitchFamily="34" charset="-120"/>
              </a:rPr>
              <a:t>Rolni Aniqlash</a:t>
            </a:r>
            <a:endParaRPr lang="en-US" sz="2200" dirty="0"/>
          </a:p>
        </p:txBody>
      </p:sp>
      <p:sp>
        <p:nvSpPr>
          <p:cNvPr id="9" name="Text 6"/>
          <p:cNvSpPr/>
          <p:nvPr/>
        </p:nvSpPr>
        <p:spPr>
          <a:xfrm>
            <a:off x="5254704" y="6511766"/>
            <a:ext cx="4120872" cy="725805"/>
          </a:xfrm>
          <a:prstGeom prst="rect">
            <a:avLst/>
          </a:prstGeom>
          <a:noFill/>
          <a:ln/>
        </p:spPr>
        <p:txBody>
          <a:bodyPr wrap="square" lIns="0" tIns="0" rIns="0" bIns="0" rtlCol="0" anchor="t"/>
          <a:lstStyle/>
          <a:p>
            <a:pPr marL="0" indent="0" algn="ctr">
              <a:lnSpc>
                <a:spcPts val="2850"/>
              </a:lnSpc>
              <a:buNone/>
            </a:pPr>
            <a:r>
              <a:rPr lang="en-US" sz="1750" dirty="0">
                <a:solidFill>
                  <a:srgbClr val="4C4C4D"/>
                </a:solidFill>
                <a:latin typeface="Heebo" pitchFamily="34" charset="0"/>
                <a:ea typeface="Heebo" pitchFamily="34" charset="-122"/>
                <a:cs typeface="Heebo" pitchFamily="34" charset="-120"/>
              </a:rPr>
              <a:t>Har bir jamoa a'zosining roli va mas'uliyati aniq belgilansin.</a:t>
            </a:r>
            <a:endParaRPr lang="en-US" sz="1750" dirty="0"/>
          </a:p>
        </p:txBody>
      </p:sp>
      <p:sp>
        <p:nvSpPr>
          <p:cNvPr id="10" name="Text 7"/>
          <p:cNvSpPr/>
          <p:nvPr/>
        </p:nvSpPr>
        <p:spPr>
          <a:xfrm>
            <a:off x="9715738" y="4989552"/>
            <a:ext cx="4120753" cy="748427"/>
          </a:xfrm>
          <a:prstGeom prst="rect">
            <a:avLst/>
          </a:prstGeom>
          <a:noFill/>
          <a:ln/>
        </p:spPr>
        <p:txBody>
          <a:bodyPr wrap="none" lIns="0" tIns="0" rIns="0" bIns="0" rtlCol="0" anchor="t"/>
          <a:lstStyle/>
          <a:p>
            <a:pPr marL="0" indent="0" algn="ctr">
              <a:lnSpc>
                <a:spcPts val="5850"/>
              </a:lnSpc>
              <a:buNone/>
            </a:pPr>
            <a:r>
              <a:rPr lang="en-US" sz="5850" dirty="0">
                <a:solidFill>
                  <a:srgbClr val="4C4C4D"/>
                </a:solidFill>
                <a:latin typeface="Crimson Pro Semi Bold" pitchFamily="34" charset="0"/>
                <a:ea typeface="Crimson Pro Semi Bold" pitchFamily="34" charset="-122"/>
                <a:cs typeface="Crimson Pro Semi Bold" pitchFamily="34" charset="-120"/>
              </a:rPr>
              <a:t>3</a:t>
            </a:r>
            <a:endParaRPr lang="en-US" sz="5850" dirty="0"/>
          </a:p>
        </p:txBody>
      </p:sp>
      <p:sp>
        <p:nvSpPr>
          <p:cNvPr id="11" name="Text 8"/>
          <p:cNvSpPr/>
          <p:nvPr/>
        </p:nvSpPr>
        <p:spPr>
          <a:xfrm>
            <a:off x="10358438" y="6021348"/>
            <a:ext cx="2835235" cy="354330"/>
          </a:xfrm>
          <a:prstGeom prst="rect">
            <a:avLst/>
          </a:prstGeom>
          <a:noFill/>
          <a:ln/>
        </p:spPr>
        <p:txBody>
          <a:bodyPr wrap="none" lIns="0" tIns="0" rIns="0" bIns="0" rtlCol="0" anchor="t"/>
          <a:lstStyle/>
          <a:p>
            <a:pPr marL="0" indent="0" algn="ctr">
              <a:lnSpc>
                <a:spcPts val="2750"/>
              </a:lnSpc>
              <a:buNone/>
            </a:pPr>
            <a:r>
              <a:rPr lang="en-US" sz="2200" dirty="0">
                <a:solidFill>
                  <a:srgbClr val="4C4C4D"/>
                </a:solidFill>
                <a:latin typeface="Crimson Pro Semi Bold" pitchFamily="34" charset="0"/>
                <a:ea typeface="Crimson Pro Semi Bold" pitchFamily="34" charset="-122"/>
                <a:cs typeface="Crimson Pro Semi Bold" pitchFamily="34" charset="-120"/>
              </a:rPr>
              <a:t>Ochiq Muloqot</a:t>
            </a:r>
            <a:endParaRPr lang="en-US" sz="2200" dirty="0"/>
          </a:p>
        </p:txBody>
      </p:sp>
      <p:sp>
        <p:nvSpPr>
          <p:cNvPr id="12" name="Text 9"/>
          <p:cNvSpPr/>
          <p:nvPr/>
        </p:nvSpPr>
        <p:spPr>
          <a:xfrm>
            <a:off x="9715738" y="6511766"/>
            <a:ext cx="4120753" cy="725805"/>
          </a:xfrm>
          <a:prstGeom prst="rect">
            <a:avLst/>
          </a:prstGeom>
          <a:noFill/>
          <a:ln/>
        </p:spPr>
        <p:txBody>
          <a:bodyPr wrap="square" lIns="0" tIns="0" rIns="0" bIns="0" rtlCol="0" anchor="t"/>
          <a:lstStyle/>
          <a:p>
            <a:pPr marL="0" indent="0" algn="ctr">
              <a:lnSpc>
                <a:spcPts val="2850"/>
              </a:lnSpc>
              <a:buNone/>
            </a:pPr>
            <a:r>
              <a:rPr lang="en-US" sz="1750" dirty="0">
                <a:solidFill>
                  <a:srgbClr val="4C4C4D"/>
                </a:solidFill>
                <a:latin typeface="Heebo" pitchFamily="34" charset="0"/>
                <a:ea typeface="Heebo" pitchFamily="34" charset="-122"/>
                <a:cs typeface="Heebo" pitchFamily="34" charset="-120"/>
              </a:rPr>
              <a:t>Jamoa a'zolari o'rtasida ochiq va samimiy muloqot muhim.</a:t>
            </a:r>
            <a:endParaRPr lang="en-US" sz="175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98720" y="665018"/>
            <a:ext cx="13632960" cy="6949440"/>
          </a:xfrm>
        </p:spPr>
        <p:txBody>
          <a:bodyPr/>
          <a:lstStyle/>
          <a:p>
            <a:pPr algn="l"/>
            <a:r>
              <a:rPr lang="uz-Cyrl-UZ" sz="2400" b="1" dirty="0"/>
              <a:t>“Assotsiatsiyalar” mashqi</a:t>
            </a:r>
            <a:r>
              <a:rPr lang="ru-RU" sz="2400" b="1" dirty="0"/>
              <a:t/>
            </a:r>
            <a:br>
              <a:rPr lang="ru-RU" sz="2400" b="1" dirty="0"/>
            </a:br>
            <a:r>
              <a:rPr lang="uz-Cyrl-UZ" sz="2400" b="1" dirty="0"/>
              <a:t>Maqsad: Ushbu juda oddiy va qiziqarli mashq har bir trening ishtirokchisiga o‘zi uchun "jamoa" tushunchasini aniqlab olishga yordam beradi.</a:t>
            </a:r>
            <a:r>
              <a:rPr lang="ru-RU" sz="2400" b="1" dirty="0"/>
              <a:t/>
            </a:r>
            <a:br>
              <a:rPr lang="ru-RU" sz="2400" b="1" dirty="0"/>
            </a:br>
            <a:r>
              <a:rPr lang="uz-Cyrl-UZ" sz="2400" b="1" dirty="0"/>
              <a:t>Vaqt: 10-15 daqiqa</a:t>
            </a:r>
            <a:r>
              <a:rPr lang="ru-RU" sz="2400" b="1" dirty="0"/>
              <a:t/>
            </a:r>
            <a:br>
              <a:rPr lang="ru-RU" sz="2400" b="1" dirty="0"/>
            </a:br>
            <a:r>
              <a:rPr lang="uz-Cyrl-UZ" sz="2400" b="1" dirty="0"/>
              <a:t>Ko‘rsatma: Hozir barchani "do‘stona jamoa" tushunchasining ma’nosini o‘zlari uchun anglashlariga taklif qilamiz. Bu mashq oddiy ko‘rinsada, lekin o‘ylashga majbur qiladi. Savollarga javoblar qanchalik qiziqarli va kutilmagan bo‘lishiga mashq so‘nggida amin bo‘lasiz. Qalam va qog‘oz oling. Sizning vazifangiz mening savolimni eshitish va u bilan bog‘liq bo‘lgan birinchi xayolingizga kelgan obrazni yozishdir.</a:t>
            </a:r>
            <a:r>
              <a:rPr lang="ru-RU" sz="2400" b="1" dirty="0"/>
              <a:t/>
            </a:r>
            <a:br>
              <a:rPr lang="ru-RU" sz="2400" b="1" dirty="0"/>
            </a:br>
            <a:r>
              <a:rPr lang="uz-Cyrl-UZ" sz="2400" b="1" dirty="0"/>
              <a:t>Agar jamoa bino bo‘lsa, unda u ...</a:t>
            </a:r>
            <a:r>
              <a:rPr lang="ru-RU" sz="2400" b="1" dirty="0"/>
              <a:t/>
            </a:r>
            <a:br>
              <a:rPr lang="ru-RU" sz="2400" b="1" dirty="0"/>
            </a:br>
            <a:r>
              <a:rPr lang="uz-Cyrl-UZ" sz="2400" b="1" dirty="0"/>
              <a:t>Agar jamoa rang bo‘lsa, unda u ...</a:t>
            </a:r>
            <a:r>
              <a:rPr lang="ru-RU" sz="2400" b="1" dirty="0"/>
              <a:t/>
            </a:r>
            <a:br>
              <a:rPr lang="ru-RU" sz="2400" b="1" dirty="0"/>
            </a:br>
            <a:r>
              <a:rPr lang="uz-Cyrl-UZ" sz="2400" b="1" dirty="0"/>
              <a:t>Agar jamoa musiqa bo‘lsa, unda ...</a:t>
            </a:r>
            <a:r>
              <a:rPr lang="ru-RU" sz="2400" b="1" dirty="0"/>
              <a:t/>
            </a:r>
            <a:br>
              <a:rPr lang="ru-RU" sz="2400" b="1" dirty="0"/>
            </a:br>
            <a:r>
              <a:rPr lang="uz-Cyrl-UZ" sz="2400" b="1" dirty="0"/>
              <a:t>Agar jamoa geometrik shakl bo‘lsa, u ...</a:t>
            </a:r>
            <a:r>
              <a:rPr lang="ru-RU" sz="2400" b="1" dirty="0"/>
              <a:t/>
            </a:r>
            <a:br>
              <a:rPr lang="ru-RU" sz="2400" b="1" dirty="0"/>
            </a:br>
            <a:r>
              <a:rPr lang="uz-Cyrl-UZ" sz="2400" b="1" dirty="0"/>
              <a:t>Agar jamoa filmning nomi bo‘lsa, unda bu ...</a:t>
            </a:r>
            <a:r>
              <a:rPr lang="ru-RU" sz="2400" b="1" dirty="0"/>
              <a:t/>
            </a:r>
            <a:br>
              <a:rPr lang="ru-RU" sz="2400" b="1" dirty="0"/>
            </a:br>
            <a:r>
              <a:rPr lang="uz-Cyrl-UZ" sz="2400" b="1" dirty="0"/>
              <a:t>Agar jamoa kayfiyat bo‘lsa, unda bu ...</a:t>
            </a:r>
            <a:r>
              <a:rPr lang="ru-RU" sz="2400" b="1" dirty="0"/>
              <a:t/>
            </a:r>
            <a:br>
              <a:rPr lang="ru-RU" sz="2400" b="1" dirty="0"/>
            </a:br>
            <a:r>
              <a:rPr lang="uz-Cyrl-UZ" sz="2400" b="1" dirty="0"/>
              <a:t>Muhokama: siz nomlagan obrazlar bo‘yicha ishtirokchilarning fikrlari ...</a:t>
            </a:r>
            <a:r>
              <a:rPr lang="ru-RU" sz="2400" b="1" dirty="0"/>
              <a:t/>
            </a:r>
            <a:br>
              <a:rPr lang="ru-RU" sz="2400" b="1" dirty="0"/>
            </a:br>
            <a:r>
              <a:rPr lang="uz-Cyrl-UZ" sz="2400" b="1" dirty="0"/>
              <a:t>- Ushbu mashq sizga nimasi bilan yoqdi?</a:t>
            </a:r>
            <a:r>
              <a:rPr lang="ru-RU" sz="2400" b="1" dirty="0"/>
              <a:t/>
            </a:r>
            <a:br>
              <a:rPr lang="ru-RU" sz="2400" b="1" dirty="0"/>
            </a:br>
            <a:r>
              <a:rPr lang="uz-Cyrl-UZ" sz="2400" b="1" dirty="0"/>
              <a:t>- Qaysi javoblar siz uchun eng qiziqarli bo‘ldi?</a:t>
            </a:r>
            <a:r>
              <a:rPr lang="ru-RU" sz="2400" b="1" dirty="0"/>
              <a:t/>
            </a:r>
            <a:br>
              <a:rPr lang="ru-RU" sz="2400" b="1" dirty="0"/>
            </a:br>
            <a:r>
              <a:rPr lang="uz-Cyrl-UZ" sz="2400" b="1" dirty="0"/>
              <a:t>- Qaysi javoblar sizni hayratda qoldirdi?</a:t>
            </a:r>
            <a:r>
              <a:rPr lang="ru-RU" sz="2400" b="1" dirty="0"/>
              <a:t/>
            </a:r>
            <a:br>
              <a:rPr lang="ru-RU" sz="2400" b="1" dirty="0"/>
            </a:br>
            <a:r>
              <a:rPr lang="uz-Cyrl-UZ" sz="2400" b="1" dirty="0"/>
              <a:t>- Bu mashq bizga nima beradi?</a:t>
            </a:r>
            <a:r>
              <a:rPr lang="ru-RU" b="1" dirty="0"/>
              <a:t/>
            </a:r>
            <a:br>
              <a:rPr lang="ru-RU" b="1" dirty="0"/>
            </a:br>
            <a:endParaRPr lang="ru-RU" sz="2880" b="1" dirty="0"/>
          </a:p>
        </p:txBody>
      </p:sp>
    </p:spTree>
    <p:extLst>
      <p:ext uri="{BB962C8B-B14F-4D97-AF65-F5344CB8AC3E}">
        <p14:creationId xmlns:p14="http://schemas.microsoft.com/office/powerpoint/2010/main" val="60402316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90487" y="1063376"/>
            <a:ext cx="10369152" cy="1106538"/>
          </a:xfrm>
          <a:prstGeom prst="round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3">
            <a:schemeClr val="lt1"/>
          </a:lnRef>
          <a:fillRef idx="1">
            <a:schemeClr val="accent2"/>
          </a:fillRef>
          <a:effectRef idx="1">
            <a:schemeClr val="accent2"/>
          </a:effectRef>
          <a:fontRef idx="minor">
            <a:schemeClr val="lt1"/>
          </a:fontRef>
        </p:style>
        <p:txBody>
          <a:bodyPr/>
          <a:lstStyle/>
          <a:p>
            <a:pPr algn="ctr"/>
            <a:r>
              <a:rPr lang="uz-Latn-UZ" b="1" dirty="0">
                <a:solidFill>
                  <a:schemeClr val="bg2">
                    <a:lumMod val="25000"/>
                  </a:schemeClr>
                </a:solidFill>
                <a:latin typeface="Roboto" panose="02000000000000000000" pitchFamily="2" charset="0"/>
                <a:ea typeface="Roboto" panose="02000000000000000000" pitchFamily="2" charset="0"/>
              </a:rPr>
              <a:t>IJTIMOIY ROL</a:t>
            </a:r>
            <a:endParaRPr lang="ru-RU" b="1" dirty="0">
              <a:solidFill>
                <a:schemeClr val="bg2">
                  <a:lumMod val="25000"/>
                </a:schemeClr>
              </a:solidFill>
              <a:latin typeface="Roboto" panose="02000000000000000000" pitchFamily="2" charset="0"/>
              <a:ea typeface="Roboto" panose="02000000000000000000" pitchFamily="2" charset="0"/>
            </a:endParaRPr>
          </a:p>
        </p:txBody>
      </p:sp>
      <p:sp>
        <p:nvSpPr>
          <p:cNvPr id="4" name="Прямоугольник 3"/>
          <p:cNvSpPr/>
          <p:nvPr/>
        </p:nvSpPr>
        <p:spPr>
          <a:xfrm>
            <a:off x="593947" y="6001790"/>
            <a:ext cx="8512234" cy="19384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Latn-UZ" sz="2880" b="1" i="1" dirty="0">
                <a:solidFill>
                  <a:schemeClr val="tx1">
                    <a:lumMod val="65000"/>
                    <a:lumOff val="35000"/>
                  </a:schemeClr>
                </a:solidFill>
                <a:latin typeface="Roboto" panose="02000000000000000000" pitchFamily="2" charset="0"/>
                <a:ea typeface="Roboto" panose="02000000000000000000" pitchFamily="2" charset="0"/>
              </a:rPr>
              <a:t>O‘qituvchi direktorning buyruqlariga rioya qilishi, darslariga kechikmasligi, ularga vijdonan tayyorgarlik ko‘rishi, talabchan va adolatli bo‘lishi kerak.</a:t>
            </a:r>
            <a:endParaRPr lang="ru-RU" sz="2880" b="1" i="1" dirty="0">
              <a:solidFill>
                <a:schemeClr val="tx1">
                  <a:lumMod val="65000"/>
                  <a:lumOff val="35000"/>
                </a:schemeClr>
              </a:solidFill>
              <a:latin typeface="Roboto" panose="02000000000000000000" pitchFamily="2" charset="0"/>
              <a:ea typeface="Roboto" panose="02000000000000000000" pitchFamily="2" charset="0"/>
            </a:endParaRPr>
          </a:p>
        </p:txBody>
      </p:sp>
      <p:pic>
        <p:nvPicPr>
          <p:cNvPr id="2051" name="Picture 3"/>
          <p:cNvPicPr>
            <a:picLocks noChangeAspect="1" noChangeArrowheads="1"/>
          </p:cNvPicPr>
          <p:nvPr/>
        </p:nvPicPr>
        <p:blipFill rotWithShape="1">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l="7050" t="-1034" r="19724" b="1034"/>
          <a:stretch/>
        </p:blipFill>
        <p:spPr bwMode="auto">
          <a:xfrm>
            <a:off x="9528912" y="3412912"/>
            <a:ext cx="4877290" cy="44334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Скругленный прямоугольник 4">
            <a:extLst>
              <a:ext uri="{FF2B5EF4-FFF2-40B4-BE49-F238E27FC236}">
                <a16:creationId xmlns:a16="http://schemas.microsoft.com/office/drawing/2014/main" id="{FE8CA45C-9E4A-4BB5-8DA4-B599E6CEC6F3}"/>
              </a:ext>
            </a:extLst>
          </p:cNvPr>
          <p:cNvSpPr/>
          <p:nvPr/>
        </p:nvSpPr>
        <p:spPr>
          <a:xfrm>
            <a:off x="466478" y="3001811"/>
            <a:ext cx="8639704" cy="2999978"/>
          </a:xfrm>
          <a:prstGeom prst="roundRect">
            <a:avLst/>
          </a:prstGeom>
          <a:gradFill flip="none" rotWithShape="1">
            <a:gsLst>
              <a:gs pos="0">
                <a:schemeClr val="accent6">
                  <a:lumMod val="40000"/>
                  <a:lumOff val="60000"/>
                  <a:tint val="66000"/>
                  <a:satMod val="160000"/>
                </a:schemeClr>
              </a:gs>
              <a:gs pos="50000">
                <a:schemeClr val="accent6">
                  <a:lumMod val="40000"/>
                  <a:lumOff val="60000"/>
                  <a:tint val="44500"/>
                  <a:satMod val="160000"/>
                </a:schemeClr>
              </a:gs>
              <a:gs pos="100000">
                <a:schemeClr val="accent6">
                  <a:lumMod val="40000"/>
                  <a:lumOff val="60000"/>
                  <a:tint val="23500"/>
                  <a:satMod val="160000"/>
                </a:schemeClr>
              </a:gs>
            </a:gsLst>
            <a:lin ang="108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uz-Latn-UZ" sz="3360" b="1" dirty="0">
                <a:solidFill>
                  <a:schemeClr val="bg2">
                    <a:lumMod val="25000"/>
                  </a:schemeClr>
                </a:solidFill>
                <a:latin typeface="Roboto" panose="02000000000000000000" pitchFamily="2" charset="0"/>
                <a:ea typeface="Roboto" panose="02000000000000000000" pitchFamily="2" charset="0"/>
              </a:rPr>
              <a:t>IJTIMOIY ROL – muayyan ijtimoiy mavqeni egallagan shaxslarga jamiyat tomonidan qo‘yiladigan talablar to‘plami.</a:t>
            </a:r>
            <a:endParaRPr lang="ru-RU" sz="3360" b="1" dirty="0">
              <a:solidFill>
                <a:schemeClr val="bg2">
                  <a:lumMod val="25000"/>
                </a:schemeClr>
              </a:solidFill>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423260545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4">
            <a:extLst>
              <a:ext uri="{FF2B5EF4-FFF2-40B4-BE49-F238E27FC236}">
                <a16:creationId xmlns:a16="http://schemas.microsoft.com/office/drawing/2014/main" id="{53D926F8-83C0-47F8-BC7F-034FDED3F7FF}"/>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5586152" y="2603323"/>
            <a:ext cx="3787808" cy="3581718"/>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grpSp>
        <p:nvGrpSpPr>
          <p:cNvPr id="4" name="Группа 3">
            <a:extLst>
              <a:ext uri="{FF2B5EF4-FFF2-40B4-BE49-F238E27FC236}">
                <a16:creationId xmlns:a16="http://schemas.microsoft.com/office/drawing/2014/main" id="{46D04BAA-A672-452E-BFBB-038E95F80588}"/>
              </a:ext>
            </a:extLst>
          </p:cNvPr>
          <p:cNvGrpSpPr/>
          <p:nvPr/>
        </p:nvGrpSpPr>
        <p:grpSpPr>
          <a:xfrm>
            <a:off x="1330452" y="3618580"/>
            <a:ext cx="2891472" cy="1989558"/>
            <a:chOff x="1842654" y="2584895"/>
            <a:chExt cx="1836366" cy="1427857"/>
          </a:xfrm>
          <a:solidFill>
            <a:schemeClr val="accent3"/>
          </a:solidFill>
        </p:grpSpPr>
        <p:sp>
          <p:nvSpPr>
            <p:cNvPr id="19" name="Google Shape;1634;p33">
              <a:extLst>
                <a:ext uri="{FF2B5EF4-FFF2-40B4-BE49-F238E27FC236}">
                  <a16:creationId xmlns:a16="http://schemas.microsoft.com/office/drawing/2014/main" id="{73849799-01EB-4A48-91C9-E8BC55D4123D}"/>
                </a:ext>
              </a:extLst>
            </p:cNvPr>
            <p:cNvSpPr/>
            <p:nvPr/>
          </p:nvSpPr>
          <p:spPr>
            <a:xfrm>
              <a:off x="1842654" y="2584895"/>
              <a:ext cx="1836366" cy="1427857"/>
            </a:xfrm>
            <a:prstGeom prst="ellipse">
              <a:avLst/>
            </a:prstGeom>
            <a:grpFill/>
            <a:ln>
              <a:noFill/>
            </a:ln>
          </p:spPr>
          <p:txBody>
            <a:bodyPr spcFirstLastPara="1" wrap="square" lIns="109710" tIns="109710" rIns="109710" bIns="109710" anchor="ctr" anchorCtr="0">
              <a:noAutofit/>
            </a:bodyPr>
            <a:lstStyle/>
            <a:p>
              <a:endParaRPr sz="2160"/>
            </a:p>
          </p:txBody>
        </p:sp>
        <p:sp>
          <p:nvSpPr>
            <p:cNvPr id="2" name="TextBox 1">
              <a:extLst>
                <a:ext uri="{FF2B5EF4-FFF2-40B4-BE49-F238E27FC236}">
                  <a16:creationId xmlns:a16="http://schemas.microsoft.com/office/drawing/2014/main" id="{7F6A666E-D428-4AD1-916A-BFB62DFFE068}"/>
                </a:ext>
              </a:extLst>
            </p:cNvPr>
            <p:cNvSpPr txBox="1"/>
            <p:nvPr/>
          </p:nvSpPr>
          <p:spPr>
            <a:xfrm>
              <a:off x="2013697" y="2975657"/>
              <a:ext cx="1485999" cy="596386"/>
            </a:xfrm>
            <a:prstGeom prst="rect">
              <a:avLst/>
            </a:prstGeom>
            <a:grpFill/>
          </p:spPr>
          <p:txBody>
            <a:bodyPr wrap="square" rtlCol="0">
              <a:spAutoFit/>
            </a:bodyPr>
            <a:lstStyle/>
            <a:p>
              <a:pPr algn="ctr"/>
              <a:r>
                <a:rPr lang="uz-Latn-UZ" sz="2400" b="1" dirty="0">
                  <a:solidFill>
                    <a:schemeClr val="bg1"/>
                  </a:solidFill>
                  <a:latin typeface="Roboto" panose="02000000000000000000" pitchFamily="2" charset="0"/>
                  <a:ea typeface="Roboto" panose="02000000000000000000" pitchFamily="2" charset="0"/>
                </a:rPr>
                <a:t>O‘QITUVCHI/</a:t>
              </a:r>
            </a:p>
            <a:p>
              <a:pPr algn="ctr"/>
              <a:r>
                <a:rPr lang="uz-Latn-UZ" sz="2400" b="1" dirty="0">
                  <a:solidFill>
                    <a:schemeClr val="bg1"/>
                  </a:solidFill>
                  <a:latin typeface="Roboto" panose="02000000000000000000" pitchFamily="2" charset="0"/>
                  <a:ea typeface="Roboto" panose="02000000000000000000" pitchFamily="2" charset="0"/>
                </a:rPr>
                <a:t>O‘QUVCHI</a:t>
              </a:r>
            </a:p>
          </p:txBody>
        </p:sp>
      </p:grpSp>
      <p:grpSp>
        <p:nvGrpSpPr>
          <p:cNvPr id="27" name="Группа 26">
            <a:extLst>
              <a:ext uri="{FF2B5EF4-FFF2-40B4-BE49-F238E27FC236}">
                <a16:creationId xmlns:a16="http://schemas.microsoft.com/office/drawing/2014/main" id="{E7E83049-2CBF-49E2-A505-14ABCACFEDF2}"/>
              </a:ext>
            </a:extLst>
          </p:cNvPr>
          <p:cNvGrpSpPr/>
          <p:nvPr/>
        </p:nvGrpSpPr>
        <p:grpSpPr>
          <a:xfrm>
            <a:off x="6092981" y="6426302"/>
            <a:ext cx="2524481" cy="1713428"/>
            <a:chOff x="1851163" y="2685515"/>
            <a:chExt cx="1836366" cy="1427857"/>
          </a:xfrm>
          <a:solidFill>
            <a:schemeClr val="accent1">
              <a:lumMod val="60000"/>
              <a:lumOff val="40000"/>
            </a:schemeClr>
          </a:solidFill>
        </p:grpSpPr>
        <p:sp>
          <p:nvSpPr>
            <p:cNvPr id="28" name="Google Shape;1634;p33">
              <a:extLst>
                <a:ext uri="{FF2B5EF4-FFF2-40B4-BE49-F238E27FC236}">
                  <a16:creationId xmlns:a16="http://schemas.microsoft.com/office/drawing/2014/main" id="{A93F7E19-1355-4091-B212-422DB79136CD}"/>
                </a:ext>
              </a:extLst>
            </p:cNvPr>
            <p:cNvSpPr/>
            <p:nvPr/>
          </p:nvSpPr>
          <p:spPr>
            <a:xfrm>
              <a:off x="1851163" y="2685515"/>
              <a:ext cx="1836366" cy="1427857"/>
            </a:xfrm>
            <a:prstGeom prst="ellipse">
              <a:avLst/>
            </a:prstGeom>
            <a:grpFill/>
            <a:ln>
              <a:noFill/>
            </a:ln>
          </p:spPr>
          <p:txBody>
            <a:bodyPr spcFirstLastPara="1" wrap="square" lIns="109710" tIns="109710" rIns="109710" bIns="109710" anchor="ctr" anchorCtr="0">
              <a:noAutofit/>
            </a:bodyPr>
            <a:lstStyle/>
            <a:p>
              <a:endParaRPr sz="2160"/>
            </a:p>
          </p:txBody>
        </p:sp>
        <p:sp>
          <p:nvSpPr>
            <p:cNvPr id="29" name="TextBox 28">
              <a:extLst>
                <a:ext uri="{FF2B5EF4-FFF2-40B4-BE49-F238E27FC236}">
                  <a16:creationId xmlns:a16="http://schemas.microsoft.com/office/drawing/2014/main" id="{7231784A-C290-4DF6-A7BE-45A09DC8B334}"/>
                </a:ext>
              </a:extLst>
            </p:cNvPr>
            <p:cNvSpPr txBox="1"/>
            <p:nvPr/>
          </p:nvSpPr>
          <p:spPr>
            <a:xfrm>
              <a:off x="2004777" y="3048553"/>
              <a:ext cx="1427018" cy="384721"/>
            </a:xfrm>
            <a:prstGeom prst="rect">
              <a:avLst/>
            </a:prstGeom>
            <a:grpFill/>
          </p:spPr>
          <p:txBody>
            <a:bodyPr wrap="square" rtlCol="0">
              <a:spAutoFit/>
            </a:bodyPr>
            <a:lstStyle/>
            <a:p>
              <a:pPr algn="ctr"/>
              <a:r>
                <a:rPr lang="en-US" sz="2400" b="1" dirty="0">
                  <a:solidFill>
                    <a:schemeClr val="bg1"/>
                  </a:solidFill>
                  <a:latin typeface="Roboto" panose="02000000000000000000" pitchFamily="2" charset="0"/>
                  <a:ea typeface="Roboto" panose="02000000000000000000" pitchFamily="2" charset="0"/>
                </a:rPr>
                <a:t>DO</a:t>
              </a:r>
              <a:r>
                <a:rPr lang="uz-Latn-UZ" sz="2400" b="1" dirty="0">
                  <a:solidFill>
                    <a:schemeClr val="bg1"/>
                  </a:solidFill>
                  <a:latin typeface="Roboto" panose="02000000000000000000" pitchFamily="2" charset="0"/>
                  <a:ea typeface="Roboto" panose="02000000000000000000" pitchFamily="2" charset="0"/>
                </a:rPr>
                <a:t>‘</a:t>
              </a:r>
              <a:r>
                <a:rPr lang="en-US" sz="2400" b="1" dirty="0">
                  <a:solidFill>
                    <a:schemeClr val="bg1"/>
                  </a:solidFill>
                  <a:latin typeface="Roboto" panose="02000000000000000000" pitchFamily="2" charset="0"/>
                  <a:ea typeface="Roboto" panose="02000000000000000000" pitchFamily="2" charset="0"/>
                </a:rPr>
                <a:t>ST</a:t>
              </a:r>
              <a:r>
                <a:rPr lang="uz-Cyrl-UZ" sz="2400" b="1" dirty="0">
                  <a:solidFill>
                    <a:schemeClr val="bg1"/>
                  </a:solidFill>
                  <a:latin typeface="Roboto" panose="02000000000000000000" pitchFamily="2" charset="0"/>
                  <a:ea typeface="Roboto" panose="02000000000000000000" pitchFamily="2" charset="0"/>
                </a:rPr>
                <a:t> </a:t>
              </a:r>
              <a:endParaRPr lang="ru-RU" sz="2400" b="1" dirty="0">
                <a:solidFill>
                  <a:schemeClr val="bg1"/>
                </a:solidFill>
                <a:latin typeface="Roboto" panose="02000000000000000000" pitchFamily="2" charset="0"/>
                <a:ea typeface="Roboto" panose="02000000000000000000" pitchFamily="2" charset="0"/>
              </a:endParaRPr>
            </a:p>
          </p:txBody>
        </p:sp>
      </p:grpSp>
      <p:grpSp>
        <p:nvGrpSpPr>
          <p:cNvPr id="30" name="Группа 29">
            <a:extLst>
              <a:ext uri="{FF2B5EF4-FFF2-40B4-BE49-F238E27FC236}">
                <a16:creationId xmlns:a16="http://schemas.microsoft.com/office/drawing/2014/main" id="{75FBEDC2-0CF5-4A81-9F52-B9D0B62E2AAB}"/>
              </a:ext>
            </a:extLst>
          </p:cNvPr>
          <p:cNvGrpSpPr/>
          <p:nvPr/>
        </p:nvGrpSpPr>
        <p:grpSpPr>
          <a:xfrm>
            <a:off x="10307514" y="1363195"/>
            <a:ext cx="2373472" cy="1801748"/>
            <a:chOff x="1842654" y="2584895"/>
            <a:chExt cx="1836366" cy="1427857"/>
          </a:xfrm>
          <a:solidFill>
            <a:srgbClr val="0070C0"/>
          </a:solidFill>
        </p:grpSpPr>
        <p:sp>
          <p:nvSpPr>
            <p:cNvPr id="31" name="Google Shape;1634;p33">
              <a:extLst>
                <a:ext uri="{FF2B5EF4-FFF2-40B4-BE49-F238E27FC236}">
                  <a16:creationId xmlns:a16="http://schemas.microsoft.com/office/drawing/2014/main" id="{AC75AD76-5314-47D2-B409-1E721AC0A574}"/>
                </a:ext>
              </a:extLst>
            </p:cNvPr>
            <p:cNvSpPr/>
            <p:nvPr/>
          </p:nvSpPr>
          <p:spPr>
            <a:xfrm>
              <a:off x="1842654" y="2584895"/>
              <a:ext cx="1836366" cy="1427857"/>
            </a:xfrm>
            <a:prstGeom prst="ellipse">
              <a:avLst/>
            </a:prstGeom>
            <a:grpFill/>
            <a:ln>
              <a:noFill/>
            </a:ln>
          </p:spPr>
          <p:txBody>
            <a:bodyPr spcFirstLastPara="1" wrap="square" lIns="109710" tIns="109710" rIns="109710" bIns="109710" anchor="ctr" anchorCtr="0">
              <a:noAutofit/>
            </a:bodyPr>
            <a:lstStyle/>
            <a:p>
              <a:endParaRPr sz="2160"/>
            </a:p>
          </p:txBody>
        </p:sp>
        <p:sp>
          <p:nvSpPr>
            <p:cNvPr id="32" name="TextBox 31">
              <a:extLst>
                <a:ext uri="{FF2B5EF4-FFF2-40B4-BE49-F238E27FC236}">
                  <a16:creationId xmlns:a16="http://schemas.microsoft.com/office/drawing/2014/main" id="{0985ACC8-B94A-45B1-A296-5AEA841BE313}"/>
                </a:ext>
              </a:extLst>
            </p:cNvPr>
            <p:cNvSpPr txBox="1"/>
            <p:nvPr/>
          </p:nvSpPr>
          <p:spPr>
            <a:xfrm>
              <a:off x="2013695" y="3054626"/>
              <a:ext cx="1502053" cy="365862"/>
            </a:xfrm>
            <a:prstGeom prst="rect">
              <a:avLst/>
            </a:prstGeom>
            <a:grpFill/>
          </p:spPr>
          <p:txBody>
            <a:bodyPr wrap="square" rtlCol="0">
              <a:spAutoFit/>
            </a:bodyPr>
            <a:lstStyle/>
            <a:p>
              <a:pPr algn="ctr"/>
              <a:r>
                <a:rPr lang="uz-Latn-UZ" sz="2400" b="1" dirty="0">
                  <a:solidFill>
                    <a:schemeClr val="bg1"/>
                  </a:solidFill>
                  <a:latin typeface="Roboto" panose="02000000000000000000" pitchFamily="2" charset="0"/>
                  <a:ea typeface="Roboto" panose="02000000000000000000" pitchFamily="2" charset="0"/>
                </a:rPr>
                <a:t>FUQARO</a:t>
              </a:r>
              <a:endParaRPr lang="ru-RU" sz="2160" dirty="0">
                <a:latin typeface="Roboto" panose="02000000000000000000" pitchFamily="2" charset="0"/>
                <a:ea typeface="Roboto" panose="02000000000000000000" pitchFamily="2" charset="0"/>
              </a:endParaRPr>
            </a:p>
          </p:txBody>
        </p:sp>
      </p:grpSp>
      <p:grpSp>
        <p:nvGrpSpPr>
          <p:cNvPr id="33" name="Группа 32">
            <a:extLst>
              <a:ext uri="{FF2B5EF4-FFF2-40B4-BE49-F238E27FC236}">
                <a16:creationId xmlns:a16="http://schemas.microsoft.com/office/drawing/2014/main" id="{8148EAE5-6933-4A89-B9EF-F090D3A5984D}"/>
              </a:ext>
            </a:extLst>
          </p:cNvPr>
          <p:cNvGrpSpPr/>
          <p:nvPr/>
        </p:nvGrpSpPr>
        <p:grpSpPr>
          <a:xfrm>
            <a:off x="10428127" y="3703719"/>
            <a:ext cx="2523102" cy="1985452"/>
            <a:chOff x="1842654" y="2584895"/>
            <a:chExt cx="1836366" cy="1427857"/>
          </a:xfrm>
          <a:solidFill>
            <a:srgbClr val="00B050"/>
          </a:solidFill>
        </p:grpSpPr>
        <p:sp>
          <p:nvSpPr>
            <p:cNvPr id="34" name="Google Shape;1634;p33">
              <a:extLst>
                <a:ext uri="{FF2B5EF4-FFF2-40B4-BE49-F238E27FC236}">
                  <a16:creationId xmlns:a16="http://schemas.microsoft.com/office/drawing/2014/main" id="{63EEEE27-A8F5-4C4B-8C62-0B803DEDF3C7}"/>
                </a:ext>
              </a:extLst>
            </p:cNvPr>
            <p:cNvSpPr/>
            <p:nvPr/>
          </p:nvSpPr>
          <p:spPr>
            <a:xfrm>
              <a:off x="1842654" y="2584895"/>
              <a:ext cx="1836366" cy="1427857"/>
            </a:xfrm>
            <a:prstGeom prst="ellipse">
              <a:avLst/>
            </a:prstGeom>
            <a:grpFill/>
            <a:ln>
              <a:noFill/>
            </a:ln>
          </p:spPr>
          <p:txBody>
            <a:bodyPr spcFirstLastPara="1" wrap="square" lIns="109710" tIns="109710" rIns="109710" bIns="109710" anchor="ctr" anchorCtr="0">
              <a:noAutofit/>
            </a:bodyPr>
            <a:lstStyle/>
            <a:p>
              <a:endParaRPr sz="2160"/>
            </a:p>
          </p:txBody>
        </p:sp>
        <p:sp>
          <p:nvSpPr>
            <p:cNvPr id="35" name="TextBox 34">
              <a:extLst>
                <a:ext uri="{FF2B5EF4-FFF2-40B4-BE49-F238E27FC236}">
                  <a16:creationId xmlns:a16="http://schemas.microsoft.com/office/drawing/2014/main" id="{6998A7EB-C491-4653-A2E4-7357FCD37A10}"/>
                </a:ext>
              </a:extLst>
            </p:cNvPr>
            <p:cNvSpPr txBox="1"/>
            <p:nvPr/>
          </p:nvSpPr>
          <p:spPr>
            <a:xfrm>
              <a:off x="1958099" y="2961185"/>
              <a:ext cx="1524233" cy="597620"/>
            </a:xfrm>
            <a:prstGeom prst="rect">
              <a:avLst/>
            </a:prstGeom>
            <a:grpFill/>
          </p:spPr>
          <p:txBody>
            <a:bodyPr wrap="square" rtlCol="0">
              <a:spAutoFit/>
            </a:bodyPr>
            <a:lstStyle/>
            <a:p>
              <a:pPr algn="ctr"/>
              <a:r>
                <a:rPr lang="uz-Latn-UZ" sz="2400" b="1" dirty="0">
                  <a:solidFill>
                    <a:schemeClr val="bg1"/>
                  </a:solidFill>
                  <a:latin typeface="Roboto" panose="02000000000000000000" pitchFamily="2" charset="0"/>
                  <a:ea typeface="Roboto" panose="02000000000000000000" pitchFamily="2" charset="0"/>
                </a:rPr>
                <a:t>XARIDOR/ SOTUVCHI</a:t>
              </a:r>
              <a:endParaRPr lang="ru-RU" sz="2400" b="1" dirty="0">
                <a:solidFill>
                  <a:schemeClr val="bg1"/>
                </a:solidFill>
                <a:latin typeface="Roboto" panose="02000000000000000000" pitchFamily="2" charset="0"/>
                <a:ea typeface="Roboto" panose="02000000000000000000" pitchFamily="2" charset="0"/>
              </a:endParaRPr>
            </a:p>
          </p:txBody>
        </p:sp>
      </p:grpSp>
      <p:grpSp>
        <p:nvGrpSpPr>
          <p:cNvPr id="36" name="Группа 35">
            <a:extLst>
              <a:ext uri="{FF2B5EF4-FFF2-40B4-BE49-F238E27FC236}">
                <a16:creationId xmlns:a16="http://schemas.microsoft.com/office/drawing/2014/main" id="{62A767CE-2126-4FBC-AB60-E45AB1341F09}"/>
              </a:ext>
            </a:extLst>
          </p:cNvPr>
          <p:cNvGrpSpPr/>
          <p:nvPr/>
        </p:nvGrpSpPr>
        <p:grpSpPr>
          <a:xfrm>
            <a:off x="9584987" y="6094326"/>
            <a:ext cx="2524481" cy="1801747"/>
            <a:chOff x="1842654" y="2584895"/>
            <a:chExt cx="1836366" cy="1427857"/>
          </a:xfrm>
          <a:solidFill>
            <a:schemeClr val="accent4"/>
          </a:solidFill>
        </p:grpSpPr>
        <p:sp>
          <p:nvSpPr>
            <p:cNvPr id="37" name="Google Shape;1634;p33">
              <a:extLst>
                <a:ext uri="{FF2B5EF4-FFF2-40B4-BE49-F238E27FC236}">
                  <a16:creationId xmlns:a16="http://schemas.microsoft.com/office/drawing/2014/main" id="{6C787526-60A3-4B39-8293-B89520120014}"/>
                </a:ext>
              </a:extLst>
            </p:cNvPr>
            <p:cNvSpPr/>
            <p:nvPr/>
          </p:nvSpPr>
          <p:spPr>
            <a:xfrm>
              <a:off x="1842654" y="2584895"/>
              <a:ext cx="1836366" cy="1427857"/>
            </a:xfrm>
            <a:prstGeom prst="ellipse">
              <a:avLst/>
            </a:prstGeom>
            <a:grpFill/>
            <a:ln>
              <a:noFill/>
            </a:ln>
          </p:spPr>
          <p:txBody>
            <a:bodyPr spcFirstLastPara="1" wrap="square" lIns="109710" tIns="109710" rIns="109710" bIns="109710" anchor="ctr" anchorCtr="0">
              <a:noAutofit/>
            </a:bodyPr>
            <a:lstStyle/>
            <a:p>
              <a:endParaRPr sz="2160"/>
            </a:p>
          </p:txBody>
        </p:sp>
        <p:sp>
          <p:nvSpPr>
            <p:cNvPr id="38" name="TextBox 37">
              <a:extLst>
                <a:ext uri="{FF2B5EF4-FFF2-40B4-BE49-F238E27FC236}">
                  <a16:creationId xmlns:a16="http://schemas.microsoft.com/office/drawing/2014/main" id="{5E8EEB32-B5EE-44C8-A7AB-FC953D8EC3CD}"/>
                </a:ext>
              </a:extLst>
            </p:cNvPr>
            <p:cNvSpPr txBox="1"/>
            <p:nvPr/>
          </p:nvSpPr>
          <p:spPr>
            <a:xfrm>
              <a:off x="2077554" y="2962230"/>
              <a:ext cx="1366564" cy="365862"/>
            </a:xfrm>
            <a:prstGeom prst="rect">
              <a:avLst/>
            </a:prstGeom>
            <a:grpFill/>
          </p:spPr>
          <p:txBody>
            <a:bodyPr wrap="square" rtlCol="0">
              <a:spAutoFit/>
            </a:bodyPr>
            <a:lstStyle/>
            <a:p>
              <a:pPr algn="ctr"/>
              <a:r>
                <a:rPr lang="uz-Latn-UZ" sz="2400" b="1" dirty="0">
                  <a:solidFill>
                    <a:schemeClr val="bg1"/>
                  </a:solidFill>
                  <a:latin typeface="Roboto" panose="02000000000000000000" pitchFamily="2" charset="0"/>
                  <a:ea typeface="Roboto" panose="02000000000000000000" pitchFamily="2" charset="0"/>
                </a:rPr>
                <a:t>ER/ XOTIN </a:t>
              </a:r>
              <a:endParaRPr lang="ru-RU" sz="2400" b="1" dirty="0">
                <a:solidFill>
                  <a:schemeClr val="bg1"/>
                </a:solidFill>
                <a:latin typeface="Roboto" panose="02000000000000000000" pitchFamily="2" charset="0"/>
                <a:ea typeface="Roboto" panose="02000000000000000000" pitchFamily="2" charset="0"/>
              </a:endParaRPr>
            </a:p>
          </p:txBody>
        </p:sp>
      </p:grpSp>
      <p:grpSp>
        <p:nvGrpSpPr>
          <p:cNvPr id="45" name="Группа 44">
            <a:extLst>
              <a:ext uri="{FF2B5EF4-FFF2-40B4-BE49-F238E27FC236}">
                <a16:creationId xmlns:a16="http://schemas.microsoft.com/office/drawing/2014/main" id="{ED4B3D25-2D34-4E5E-BD36-D5997D1ACA4D}"/>
              </a:ext>
            </a:extLst>
          </p:cNvPr>
          <p:cNvGrpSpPr/>
          <p:nvPr/>
        </p:nvGrpSpPr>
        <p:grpSpPr>
          <a:xfrm>
            <a:off x="2061557" y="1363196"/>
            <a:ext cx="2365618" cy="1801748"/>
            <a:chOff x="1852946" y="1135996"/>
            <a:chExt cx="1836366" cy="1501457"/>
          </a:xfrm>
          <a:solidFill>
            <a:srgbClr val="C00000"/>
          </a:solidFill>
        </p:grpSpPr>
        <p:sp>
          <p:nvSpPr>
            <p:cNvPr id="40" name="Google Shape;1634;p33">
              <a:extLst>
                <a:ext uri="{FF2B5EF4-FFF2-40B4-BE49-F238E27FC236}">
                  <a16:creationId xmlns:a16="http://schemas.microsoft.com/office/drawing/2014/main" id="{460064E7-774B-41DC-BDEB-002427E028C3}"/>
                </a:ext>
              </a:extLst>
            </p:cNvPr>
            <p:cNvSpPr/>
            <p:nvPr/>
          </p:nvSpPr>
          <p:spPr>
            <a:xfrm>
              <a:off x="1852946" y="1135996"/>
              <a:ext cx="1836366" cy="1501457"/>
            </a:xfrm>
            <a:prstGeom prst="ellipse">
              <a:avLst/>
            </a:prstGeom>
            <a:grpFill/>
            <a:ln>
              <a:noFill/>
            </a:ln>
          </p:spPr>
          <p:txBody>
            <a:bodyPr spcFirstLastPara="1" wrap="square" lIns="109710" tIns="109710" rIns="109710" bIns="109710" anchor="ctr" anchorCtr="0">
              <a:noAutofit/>
            </a:bodyPr>
            <a:lstStyle/>
            <a:p>
              <a:endParaRPr sz="2160"/>
            </a:p>
          </p:txBody>
        </p:sp>
        <p:sp>
          <p:nvSpPr>
            <p:cNvPr id="41" name="TextBox 40">
              <a:extLst>
                <a:ext uri="{FF2B5EF4-FFF2-40B4-BE49-F238E27FC236}">
                  <a16:creationId xmlns:a16="http://schemas.microsoft.com/office/drawing/2014/main" id="{5D76CCCF-1C09-45C0-86A0-7E77A591A79B}"/>
                </a:ext>
              </a:extLst>
            </p:cNvPr>
            <p:cNvSpPr txBox="1"/>
            <p:nvPr/>
          </p:nvSpPr>
          <p:spPr>
            <a:xfrm>
              <a:off x="2022763" y="1514026"/>
              <a:ext cx="1495505" cy="630942"/>
            </a:xfrm>
            <a:prstGeom prst="rect">
              <a:avLst/>
            </a:prstGeom>
            <a:grpFill/>
          </p:spPr>
          <p:txBody>
            <a:bodyPr wrap="square" rtlCol="0">
              <a:spAutoFit/>
            </a:bodyPr>
            <a:lstStyle/>
            <a:p>
              <a:pPr algn="ctr"/>
              <a:r>
                <a:rPr lang="uz-Latn-UZ" sz="2160" b="1" dirty="0">
                  <a:solidFill>
                    <a:schemeClr val="bg1"/>
                  </a:solidFill>
                  <a:latin typeface="Roboto" panose="02000000000000000000" pitchFamily="2" charset="0"/>
                  <a:ea typeface="Roboto" panose="02000000000000000000" pitchFamily="2" charset="0"/>
                </a:rPr>
                <a:t>BOLA/</a:t>
              </a:r>
            </a:p>
            <a:p>
              <a:pPr algn="ctr"/>
              <a:r>
                <a:rPr lang="uz-Latn-UZ" sz="2160" b="1" dirty="0">
                  <a:solidFill>
                    <a:schemeClr val="bg1"/>
                  </a:solidFill>
                  <a:latin typeface="Roboto" panose="02000000000000000000" pitchFamily="2" charset="0"/>
                  <a:ea typeface="Roboto" panose="02000000000000000000" pitchFamily="2" charset="0"/>
                </a:rPr>
                <a:t>OTA-ONA </a:t>
              </a:r>
              <a:endParaRPr lang="ru-RU" sz="2160" b="1" dirty="0">
                <a:solidFill>
                  <a:schemeClr val="bg1"/>
                </a:solidFill>
                <a:latin typeface="Roboto" panose="02000000000000000000" pitchFamily="2" charset="0"/>
                <a:ea typeface="Roboto" panose="02000000000000000000" pitchFamily="2" charset="0"/>
              </a:endParaRPr>
            </a:p>
          </p:txBody>
        </p:sp>
      </p:grpSp>
      <p:grpSp>
        <p:nvGrpSpPr>
          <p:cNvPr id="42" name="Группа 41">
            <a:extLst>
              <a:ext uri="{FF2B5EF4-FFF2-40B4-BE49-F238E27FC236}">
                <a16:creationId xmlns:a16="http://schemas.microsoft.com/office/drawing/2014/main" id="{9C3F127C-BC56-4647-B267-ADBE31A227CE}"/>
              </a:ext>
            </a:extLst>
          </p:cNvPr>
          <p:cNvGrpSpPr/>
          <p:nvPr/>
        </p:nvGrpSpPr>
        <p:grpSpPr>
          <a:xfrm>
            <a:off x="2736444" y="6096351"/>
            <a:ext cx="2365618" cy="1801748"/>
            <a:chOff x="1842654" y="2584895"/>
            <a:chExt cx="1836366" cy="1427857"/>
          </a:xfrm>
          <a:solidFill>
            <a:schemeClr val="accent2">
              <a:lumMod val="75000"/>
            </a:schemeClr>
          </a:solidFill>
        </p:grpSpPr>
        <p:sp>
          <p:nvSpPr>
            <p:cNvPr id="43" name="Google Shape;1634;p33">
              <a:extLst>
                <a:ext uri="{FF2B5EF4-FFF2-40B4-BE49-F238E27FC236}">
                  <a16:creationId xmlns:a16="http://schemas.microsoft.com/office/drawing/2014/main" id="{8F55713F-7304-4F6C-B2CD-EB87448184C5}"/>
                </a:ext>
              </a:extLst>
            </p:cNvPr>
            <p:cNvSpPr/>
            <p:nvPr/>
          </p:nvSpPr>
          <p:spPr>
            <a:xfrm>
              <a:off x="1842654" y="2584895"/>
              <a:ext cx="1836366" cy="1427857"/>
            </a:xfrm>
            <a:prstGeom prst="ellipse">
              <a:avLst/>
            </a:prstGeom>
            <a:grpFill/>
            <a:ln>
              <a:noFill/>
            </a:ln>
          </p:spPr>
          <p:txBody>
            <a:bodyPr spcFirstLastPara="1" wrap="square" lIns="109710" tIns="109710" rIns="109710" bIns="109710" anchor="ctr" anchorCtr="0">
              <a:noAutofit/>
            </a:bodyPr>
            <a:lstStyle/>
            <a:p>
              <a:endParaRPr sz="2160"/>
            </a:p>
          </p:txBody>
        </p:sp>
        <p:sp>
          <p:nvSpPr>
            <p:cNvPr id="44" name="TextBox 43">
              <a:extLst>
                <a:ext uri="{FF2B5EF4-FFF2-40B4-BE49-F238E27FC236}">
                  <a16:creationId xmlns:a16="http://schemas.microsoft.com/office/drawing/2014/main" id="{ECBEAC79-1138-4A42-82F0-9AA8DB59EE17}"/>
                </a:ext>
              </a:extLst>
            </p:cNvPr>
            <p:cNvSpPr txBox="1"/>
            <p:nvPr/>
          </p:nvSpPr>
          <p:spPr>
            <a:xfrm>
              <a:off x="1948829" y="3049124"/>
              <a:ext cx="1537855" cy="365862"/>
            </a:xfrm>
            <a:prstGeom prst="rect">
              <a:avLst/>
            </a:prstGeom>
            <a:grpFill/>
          </p:spPr>
          <p:txBody>
            <a:bodyPr wrap="square" rtlCol="0">
              <a:spAutoFit/>
            </a:bodyPr>
            <a:lstStyle/>
            <a:p>
              <a:pPr algn="ctr"/>
              <a:r>
                <a:rPr lang="uz-Latn-UZ" sz="2400" b="1" dirty="0">
                  <a:solidFill>
                    <a:schemeClr val="bg1"/>
                  </a:solidFill>
                  <a:latin typeface="Roboto" panose="02000000000000000000" pitchFamily="2" charset="0"/>
                  <a:ea typeface="Roboto" panose="02000000000000000000" pitchFamily="2" charset="0"/>
                </a:rPr>
                <a:t>QOʻSHNI </a:t>
              </a:r>
              <a:r>
                <a:rPr lang="uz-Cyrl-UZ" sz="2400" b="1" dirty="0">
                  <a:solidFill>
                    <a:schemeClr val="bg1"/>
                  </a:solidFill>
                  <a:latin typeface="Roboto" panose="02000000000000000000" pitchFamily="2" charset="0"/>
                  <a:ea typeface="Roboto" panose="02000000000000000000" pitchFamily="2" charset="0"/>
                </a:rPr>
                <a:t>  </a:t>
              </a:r>
              <a:endParaRPr lang="ru-RU" sz="2400" b="1" dirty="0">
                <a:solidFill>
                  <a:schemeClr val="bg1"/>
                </a:solidFill>
                <a:latin typeface="Roboto" panose="02000000000000000000" pitchFamily="2" charset="0"/>
                <a:ea typeface="Roboto" panose="02000000000000000000" pitchFamily="2" charset="0"/>
              </a:endParaRPr>
            </a:p>
          </p:txBody>
        </p:sp>
      </p:grpSp>
      <p:sp>
        <p:nvSpPr>
          <p:cNvPr id="46" name="TextBox 45">
            <a:extLst>
              <a:ext uri="{FF2B5EF4-FFF2-40B4-BE49-F238E27FC236}">
                <a16:creationId xmlns:a16="http://schemas.microsoft.com/office/drawing/2014/main" id="{77A198A9-948E-4E81-9046-484380881888}"/>
              </a:ext>
            </a:extLst>
          </p:cNvPr>
          <p:cNvSpPr txBox="1"/>
          <p:nvPr/>
        </p:nvSpPr>
        <p:spPr>
          <a:xfrm>
            <a:off x="4854294" y="1398400"/>
            <a:ext cx="4960769" cy="1082850"/>
          </a:xfrm>
          <a:prstGeom prst="round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3">
            <a:schemeClr val="lt1"/>
          </a:lnRef>
          <a:fillRef idx="1">
            <a:schemeClr val="accent2"/>
          </a:fillRef>
          <a:effectRef idx="1">
            <a:schemeClr val="accent2"/>
          </a:effectRef>
          <a:fontRef idx="minor">
            <a:schemeClr val="lt1"/>
          </a:fontRef>
        </p:style>
        <p:txBody>
          <a:bodyPr wrap="square">
            <a:spAutoFit/>
          </a:bodyPr>
          <a:lstStyle/>
          <a:p>
            <a:pPr algn="ctr" fontAlgn="base"/>
            <a:r>
              <a:rPr lang="en-US" sz="2880" b="1" dirty="0">
                <a:solidFill>
                  <a:schemeClr val="bg2">
                    <a:lumMod val="25000"/>
                  </a:schemeClr>
                </a:solidFill>
                <a:latin typeface="Roboto" panose="02000000000000000000" pitchFamily="2" charset="0"/>
                <a:ea typeface="Roboto" panose="02000000000000000000" pitchFamily="2" charset="0"/>
              </a:rPr>
              <a:t>IJTIMOIY ROLLARNING XILMA-XILLIGI</a:t>
            </a:r>
            <a:endParaRPr lang="ru-RU" sz="2880" b="1" dirty="0">
              <a:solidFill>
                <a:schemeClr val="bg2">
                  <a:lumMod val="25000"/>
                </a:schemeClr>
              </a:solidFill>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359949208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Google Shape;1528;p31">
            <a:extLst>
              <a:ext uri="{FF2B5EF4-FFF2-40B4-BE49-F238E27FC236}">
                <a16:creationId xmlns:a16="http://schemas.microsoft.com/office/drawing/2014/main" id="{D3CF6671-1040-47FC-BE8A-1DDD7448A02E}"/>
              </a:ext>
            </a:extLst>
          </p:cNvPr>
          <p:cNvSpPr/>
          <p:nvPr/>
        </p:nvSpPr>
        <p:spPr>
          <a:xfrm>
            <a:off x="537938" y="3154171"/>
            <a:ext cx="473341" cy="399826"/>
          </a:xfrm>
          <a:custGeom>
            <a:avLst/>
            <a:gdLst/>
            <a:ahLst/>
            <a:cxnLst/>
            <a:rect l="l" t="t" r="r" b="b"/>
            <a:pathLst>
              <a:path w="4895" h="4135" fill="none" extrusionOk="0">
                <a:moveTo>
                  <a:pt x="1" y="2675"/>
                </a:moveTo>
                <a:lnTo>
                  <a:pt x="1855" y="4134"/>
                </a:lnTo>
                <a:lnTo>
                  <a:pt x="4894" y="1"/>
                </a:lnTo>
              </a:path>
            </a:pathLst>
          </a:custGeom>
          <a:solidFill>
            <a:schemeClr val="accent2">
              <a:lumMod val="75000"/>
            </a:schemeClr>
          </a:solidFill>
          <a:ln w="38000" cap="rnd" cmpd="sng">
            <a:solidFill>
              <a:srgbClr val="FFFFFF"/>
            </a:solidFill>
            <a:prstDash val="solid"/>
            <a:miter lim="30395"/>
            <a:headEnd type="none" w="sm" len="sm"/>
            <a:tailEnd type="none" w="sm" len="sm"/>
          </a:ln>
        </p:spPr>
        <p:txBody>
          <a:bodyPr spcFirstLastPara="1" wrap="square" lIns="109710" tIns="109710" rIns="109710" bIns="109710" anchor="ctr" anchorCtr="0">
            <a:noAutofit/>
          </a:bodyPr>
          <a:lstStyle/>
          <a:p>
            <a:endParaRPr sz="2160">
              <a:solidFill>
                <a:schemeClr val="bg2">
                  <a:lumMod val="25000"/>
                </a:schemeClr>
              </a:solidFill>
            </a:endParaRPr>
          </a:p>
        </p:txBody>
      </p:sp>
      <p:sp>
        <p:nvSpPr>
          <p:cNvPr id="18" name="Google Shape;1542;p31">
            <a:extLst>
              <a:ext uri="{FF2B5EF4-FFF2-40B4-BE49-F238E27FC236}">
                <a16:creationId xmlns:a16="http://schemas.microsoft.com/office/drawing/2014/main" id="{6F952CC2-E233-42E2-B9DE-F8DB9CA40106}"/>
              </a:ext>
            </a:extLst>
          </p:cNvPr>
          <p:cNvSpPr txBox="1">
            <a:spLocks/>
          </p:cNvSpPr>
          <p:nvPr/>
        </p:nvSpPr>
        <p:spPr>
          <a:xfrm>
            <a:off x="224198" y="3553997"/>
            <a:ext cx="3799162" cy="4585733"/>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spcFirstLastPara="1" vert="horz" wrap="square" lIns="109710" tIns="109710" rIns="109710" bIns="10971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pPr>
            <a:r>
              <a:rPr lang="uz-Latn-UZ" sz="2640" b="1" dirty="0">
                <a:solidFill>
                  <a:schemeClr val="bg2">
                    <a:lumMod val="25000"/>
                  </a:schemeClr>
                </a:solidFill>
                <a:latin typeface="Roboto" panose="02000000000000000000" pitchFamily="2" charset="0"/>
                <a:ea typeface="Roboto" panose="02000000000000000000" pitchFamily="2" charset="0"/>
              </a:rPr>
              <a:t>IJTIMOIY ROLLAR - ijtimoiy mavqei, kasbi yoki faoliyat turi bilan bog‘liq (o‘qituvchi, o‘quvchi, talaba, sotuvchi). </a:t>
            </a:r>
          </a:p>
          <a:p>
            <a:pPr algn="ctr">
              <a:spcBef>
                <a:spcPts val="0"/>
              </a:spcBef>
            </a:pPr>
            <a:endParaRPr lang="uz-Latn-UZ" sz="2640" b="1" dirty="0">
              <a:solidFill>
                <a:schemeClr val="bg2">
                  <a:lumMod val="25000"/>
                </a:schemeClr>
              </a:solidFill>
              <a:latin typeface="Roboto" panose="02000000000000000000" pitchFamily="2" charset="0"/>
              <a:ea typeface="Roboto" panose="02000000000000000000" pitchFamily="2" charset="0"/>
            </a:endParaRPr>
          </a:p>
          <a:p>
            <a:pPr algn="ctr">
              <a:spcBef>
                <a:spcPts val="0"/>
              </a:spcBef>
            </a:pPr>
            <a:r>
              <a:rPr lang="uz-Latn-UZ" sz="2640" b="1" dirty="0">
                <a:solidFill>
                  <a:schemeClr val="bg2">
                    <a:lumMod val="25000"/>
                  </a:schemeClr>
                </a:solidFill>
                <a:latin typeface="Roboto" panose="02000000000000000000" pitchFamily="2" charset="0"/>
                <a:ea typeface="Roboto" panose="02000000000000000000" pitchFamily="2" charset="0"/>
              </a:rPr>
              <a:t>Ijtimoiy rolning asosini insonning guruhdagi vazifalari tashkil etadi. </a:t>
            </a:r>
          </a:p>
        </p:txBody>
      </p:sp>
      <p:sp>
        <p:nvSpPr>
          <p:cNvPr id="28" name="Google Shape;1542;p31">
            <a:extLst>
              <a:ext uri="{FF2B5EF4-FFF2-40B4-BE49-F238E27FC236}">
                <a16:creationId xmlns:a16="http://schemas.microsoft.com/office/drawing/2014/main" id="{44F09332-6857-4B68-BA3A-FB103AFA8917}"/>
              </a:ext>
            </a:extLst>
          </p:cNvPr>
          <p:cNvSpPr txBox="1">
            <a:spLocks/>
          </p:cNvSpPr>
          <p:nvPr/>
        </p:nvSpPr>
        <p:spPr>
          <a:xfrm>
            <a:off x="4451261" y="3553997"/>
            <a:ext cx="5727878" cy="4585733"/>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spcFirstLastPara="1" vert="horz" wrap="square" lIns="109710" tIns="109710" rIns="109710" bIns="10971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pPr>
            <a:r>
              <a:rPr lang="uz-Latn-UZ" sz="2640" b="1" dirty="0">
                <a:solidFill>
                  <a:schemeClr val="bg2">
                    <a:lumMod val="25000"/>
                  </a:schemeClr>
                </a:solidFill>
                <a:latin typeface="Roboto" panose="02000000000000000000" pitchFamily="2" charset="0"/>
                <a:ea typeface="Roboto" panose="02000000000000000000" pitchFamily="2" charset="0"/>
              </a:rPr>
              <a:t>SHAXSLARARO ROLLAR - hissiy jihatdan tartibga solinadigan shaxslararo munosabatlar bilan bog‘liq (rahbar, g‘azablangan, e’tiborsiz, oilaviy but, sevilgan va boshqalar).</a:t>
            </a:r>
          </a:p>
          <a:p>
            <a:pPr algn="ctr">
              <a:spcBef>
                <a:spcPts val="0"/>
              </a:spcBef>
            </a:pPr>
            <a:endParaRPr lang="uz-Latn-UZ" sz="2640" b="1" dirty="0">
              <a:solidFill>
                <a:schemeClr val="bg2">
                  <a:lumMod val="25000"/>
                </a:schemeClr>
              </a:solidFill>
              <a:latin typeface="Roboto" panose="02000000000000000000" pitchFamily="2" charset="0"/>
              <a:ea typeface="Roboto" panose="02000000000000000000" pitchFamily="2" charset="0"/>
            </a:endParaRPr>
          </a:p>
          <a:p>
            <a:pPr algn="ctr">
              <a:spcBef>
                <a:spcPts val="0"/>
              </a:spcBef>
            </a:pPr>
            <a:r>
              <a:rPr lang="uz-Latn-UZ" sz="2640" b="1" dirty="0">
                <a:solidFill>
                  <a:schemeClr val="bg2">
                    <a:lumMod val="25000"/>
                  </a:schemeClr>
                </a:solidFill>
                <a:latin typeface="Roboto" panose="02000000000000000000" pitchFamily="2" charset="0"/>
                <a:ea typeface="Roboto" panose="02000000000000000000" pitchFamily="2" charset="0"/>
              </a:rPr>
              <a:t>Shaxslararo rol hissiy-baholovchi munosabatlar asosida shakllanadi.</a:t>
            </a:r>
            <a:endParaRPr lang="en-US" sz="2160" b="1" i="1" dirty="0">
              <a:solidFill>
                <a:schemeClr val="bg2">
                  <a:lumMod val="25000"/>
                </a:schemeClr>
              </a:solidFill>
              <a:latin typeface="Roboto" panose="02000000000000000000" pitchFamily="2" charset="0"/>
              <a:ea typeface="Roboto" panose="02000000000000000000" pitchFamily="2" charset="0"/>
            </a:endParaRPr>
          </a:p>
        </p:txBody>
      </p:sp>
      <p:grpSp>
        <p:nvGrpSpPr>
          <p:cNvPr id="11" name="Группа 10">
            <a:extLst>
              <a:ext uri="{FF2B5EF4-FFF2-40B4-BE49-F238E27FC236}">
                <a16:creationId xmlns:a16="http://schemas.microsoft.com/office/drawing/2014/main" id="{1DBDF4DD-5AAC-4A69-A93B-097FD2E22F44}"/>
              </a:ext>
            </a:extLst>
          </p:cNvPr>
          <p:cNvGrpSpPr/>
          <p:nvPr/>
        </p:nvGrpSpPr>
        <p:grpSpPr>
          <a:xfrm>
            <a:off x="1371895" y="2533908"/>
            <a:ext cx="767881" cy="710222"/>
            <a:chOff x="1068685" y="2090288"/>
            <a:chExt cx="639901" cy="591852"/>
          </a:xfrm>
        </p:grpSpPr>
        <p:sp>
          <p:nvSpPr>
            <p:cNvPr id="16" name="Google Shape;1383;p31">
              <a:extLst>
                <a:ext uri="{FF2B5EF4-FFF2-40B4-BE49-F238E27FC236}">
                  <a16:creationId xmlns:a16="http://schemas.microsoft.com/office/drawing/2014/main" id="{0E19915D-EB28-49A2-BB49-5D923FF2A36C}"/>
                </a:ext>
              </a:extLst>
            </p:cNvPr>
            <p:cNvSpPr/>
            <p:nvPr/>
          </p:nvSpPr>
          <p:spPr>
            <a:xfrm>
              <a:off x="1068685" y="2090288"/>
              <a:ext cx="639901" cy="591852"/>
            </a:xfrm>
            <a:prstGeom prst="roundRect">
              <a:avLst/>
            </a:prstGeom>
            <a:gradFill>
              <a:gsLst>
                <a:gs pos="0">
                  <a:schemeClr val="accent2"/>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txBody>
            <a:bodyPr spcFirstLastPara="1" wrap="square" lIns="109710" tIns="109710" rIns="109710" bIns="109710" anchor="ctr" anchorCtr="0">
              <a:noAutofit/>
            </a:bodyPr>
            <a:lstStyle/>
            <a:p>
              <a:pPr algn="ctr"/>
              <a:endParaRPr sz="3000" b="1">
                <a:solidFill>
                  <a:schemeClr val="accent1"/>
                </a:solidFill>
                <a:latin typeface="Fira Sans Extra Condensed"/>
                <a:ea typeface="Fira Sans Extra Condensed"/>
                <a:cs typeface="Fira Sans Extra Condensed"/>
                <a:sym typeface="Fira Sans Extra Condensed"/>
              </a:endParaRPr>
            </a:p>
          </p:txBody>
        </p:sp>
        <p:sp>
          <p:nvSpPr>
            <p:cNvPr id="31" name="Google Shape;1528;p31">
              <a:extLst>
                <a:ext uri="{FF2B5EF4-FFF2-40B4-BE49-F238E27FC236}">
                  <a16:creationId xmlns:a16="http://schemas.microsoft.com/office/drawing/2014/main" id="{4D26BF44-2D4C-4520-9414-B8A01124BE0B}"/>
                </a:ext>
              </a:extLst>
            </p:cNvPr>
            <p:cNvSpPr/>
            <p:nvPr/>
          </p:nvSpPr>
          <p:spPr>
            <a:xfrm>
              <a:off x="1171366" y="2219959"/>
              <a:ext cx="434537" cy="332510"/>
            </a:xfrm>
            <a:custGeom>
              <a:avLst/>
              <a:gdLst/>
              <a:ahLst/>
              <a:cxnLst/>
              <a:rect l="l" t="t" r="r" b="b"/>
              <a:pathLst>
                <a:path w="4895" h="4135" fill="none" extrusionOk="0">
                  <a:moveTo>
                    <a:pt x="1" y="2675"/>
                  </a:moveTo>
                  <a:lnTo>
                    <a:pt x="1855" y="4134"/>
                  </a:lnTo>
                  <a:lnTo>
                    <a:pt x="4894" y="1"/>
                  </a:lnTo>
                </a:path>
              </a:pathLst>
            </a:custGeom>
            <a:noFill/>
            <a:ln w="38000" cap="rnd" cmpd="sng">
              <a:solidFill>
                <a:srgbClr val="FFFFFF"/>
              </a:solidFill>
              <a:prstDash val="solid"/>
              <a:miter lim="30395"/>
              <a:headEnd type="none" w="sm" len="sm"/>
              <a:tailEnd type="none" w="sm" len="sm"/>
            </a:ln>
          </p:spPr>
          <p:txBody>
            <a:bodyPr spcFirstLastPara="1" wrap="square" lIns="109710" tIns="109710" rIns="109710" bIns="109710" anchor="ctr" anchorCtr="0">
              <a:noAutofit/>
            </a:bodyPr>
            <a:lstStyle/>
            <a:p>
              <a:endParaRPr sz="2160"/>
            </a:p>
          </p:txBody>
        </p:sp>
      </p:grpSp>
      <p:sp>
        <p:nvSpPr>
          <p:cNvPr id="32" name="Google Shape;1542;p31">
            <a:extLst>
              <a:ext uri="{FF2B5EF4-FFF2-40B4-BE49-F238E27FC236}">
                <a16:creationId xmlns:a16="http://schemas.microsoft.com/office/drawing/2014/main" id="{9246318D-B3BB-4431-B15C-355F7A038B22}"/>
              </a:ext>
            </a:extLst>
          </p:cNvPr>
          <p:cNvSpPr txBox="1">
            <a:spLocks/>
          </p:cNvSpPr>
          <p:nvPr/>
        </p:nvSpPr>
        <p:spPr>
          <a:xfrm>
            <a:off x="10607040" y="3553997"/>
            <a:ext cx="3799162" cy="4585732"/>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spcFirstLastPara="1" vert="horz" wrap="square" lIns="109710" tIns="109710" rIns="109710" bIns="10971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pPr>
            <a:r>
              <a:rPr lang="uz-Latn-UZ" sz="2640" b="1" dirty="0">
                <a:solidFill>
                  <a:schemeClr val="bg2">
                    <a:lumMod val="25000"/>
                  </a:schemeClr>
                </a:solidFill>
                <a:latin typeface="Roboto" panose="02000000000000000000" pitchFamily="2" charset="0"/>
                <a:ea typeface="Roboto" panose="02000000000000000000" pitchFamily="2" charset="0"/>
              </a:rPr>
              <a:t>STATUS - insonning jamiyatdagi, ijtimoiy yoki shaxslararo munosabatlar faoliyatida bo‘lgan mavqei. </a:t>
            </a:r>
          </a:p>
          <a:p>
            <a:pPr algn="ctr">
              <a:spcBef>
                <a:spcPts val="0"/>
              </a:spcBef>
            </a:pPr>
            <a:endParaRPr lang="uz-Latn-UZ" sz="2640" b="1" dirty="0">
              <a:solidFill>
                <a:schemeClr val="bg2">
                  <a:lumMod val="25000"/>
                </a:schemeClr>
              </a:solidFill>
              <a:latin typeface="Roboto" panose="02000000000000000000" pitchFamily="2" charset="0"/>
              <a:ea typeface="Roboto" panose="02000000000000000000" pitchFamily="2" charset="0"/>
            </a:endParaRPr>
          </a:p>
          <a:p>
            <a:pPr algn="ctr">
              <a:spcBef>
                <a:spcPts val="0"/>
              </a:spcBef>
            </a:pPr>
            <a:r>
              <a:rPr lang="uz-Latn-UZ" sz="2640" b="1" dirty="0">
                <a:solidFill>
                  <a:schemeClr val="bg2">
                    <a:lumMod val="25000"/>
                  </a:schemeClr>
                </a:solidFill>
                <a:latin typeface="Roboto" panose="02000000000000000000" pitchFamily="2" charset="0"/>
                <a:ea typeface="Roboto" panose="02000000000000000000" pitchFamily="2" charset="0"/>
              </a:rPr>
              <a:t>Status vakolatga, shaxsning guruhdagi boshqa odamlarga taʼsiri darajasiga asoslangan.</a:t>
            </a:r>
          </a:p>
        </p:txBody>
      </p:sp>
      <p:sp>
        <p:nvSpPr>
          <p:cNvPr id="41" name="TextBox 40">
            <a:extLst>
              <a:ext uri="{FF2B5EF4-FFF2-40B4-BE49-F238E27FC236}">
                <a16:creationId xmlns:a16="http://schemas.microsoft.com/office/drawing/2014/main" id="{38CEAA62-4A61-455B-BF83-DEDFCACEABCA}"/>
              </a:ext>
            </a:extLst>
          </p:cNvPr>
          <p:cNvSpPr txBox="1"/>
          <p:nvPr/>
        </p:nvSpPr>
        <p:spPr>
          <a:xfrm>
            <a:off x="1899756" y="1211960"/>
            <a:ext cx="10063006" cy="592503"/>
          </a:xfrm>
          <a:prstGeom prst="roundRect">
            <a:avLst/>
          </a:prstGeom>
          <a:solidFill>
            <a:schemeClr val="accent2">
              <a:lumMod val="60000"/>
              <a:lumOff val="40000"/>
            </a:schemeClr>
          </a:solidFill>
        </p:spPr>
        <p:style>
          <a:lnRef idx="3">
            <a:schemeClr val="lt1"/>
          </a:lnRef>
          <a:fillRef idx="1">
            <a:schemeClr val="accent2"/>
          </a:fillRef>
          <a:effectRef idx="1">
            <a:schemeClr val="accent2"/>
          </a:effectRef>
          <a:fontRef idx="minor">
            <a:schemeClr val="lt1"/>
          </a:fontRef>
        </p:style>
        <p:txBody>
          <a:bodyPr wrap="square">
            <a:spAutoFit/>
          </a:bodyPr>
          <a:lstStyle/>
          <a:p>
            <a:pPr algn="ctr" fontAlgn="base"/>
            <a:r>
              <a:rPr lang="en-US" sz="2880" b="1" dirty="0">
                <a:solidFill>
                  <a:schemeClr val="tx1"/>
                </a:solidFill>
                <a:latin typeface="Roboto" panose="02000000000000000000" pitchFamily="2" charset="0"/>
                <a:ea typeface="Roboto" panose="02000000000000000000" pitchFamily="2" charset="0"/>
              </a:rPr>
              <a:t>IJTIMOIY OMIL BILAN BOG</a:t>
            </a:r>
            <a:r>
              <a:rPr lang="uz-Latn-UZ" sz="2880" b="1" dirty="0">
                <a:solidFill>
                  <a:schemeClr val="tx1"/>
                </a:solidFill>
                <a:latin typeface="Roboto" panose="02000000000000000000" pitchFamily="2" charset="0"/>
                <a:ea typeface="Roboto" panose="02000000000000000000" pitchFamily="2" charset="0"/>
              </a:rPr>
              <a:t>‘</a:t>
            </a:r>
            <a:r>
              <a:rPr lang="en-US" sz="2880" b="1" dirty="0">
                <a:solidFill>
                  <a:schemeClr val="tx1"/>
                </a:solidFill>
                <a:latin typeface="Roboto" panose="02000000000000000000" pitchFamily="2" charset="0"/>
                <a:ea typeface="Roboto" panose="02000000000000000000" pitchFamily="2" charset="0"/>
              </a:rPr>
              <a:t>LIQ TUSHUNCHALAR</a:t>
            </a:r>
          </a:p>
        </p:txBody>
      </p:sp>
      <p:grpSp>
        <p:nvGrpSpPr>
          <p:cNvPr id="9" name="Группа 8">
            <a:extLst>
              <a:ext uri="{FF2B5EF4-FFF2-40B4-BE49-F238E27FC236}">
                <a16:creationId xmlns:a16="http://schemas.microsoft.com/office/drawing/2014/main" id="{8496B634-3172-4025-BDF2-EB3F45624E0A}"/>
              </a:ext>
            </a:extLst>
          </p:cNvPr>
          <p:cNvGrpSpPr/>
          <p:nvPr/>
        </p:nvGrpSpPr>
        <p:grpSpPr>
          <a:xfrm>
            <a:off x="6931260" y="2508346"/>
            <a:ext cx="767881" cy="710222"/>
            <a:chOff x="5155498" y="2090288"/>
            <a:chExt cx="639901" cy="591852"/>
          </a:xfrm>
        </p:grpSpPr>
        <p:sp>
          <p:nvSpPr>
            <p:cNvPr id="26" name="Google Shape;1383;p31">
              <a:extLst>
                <a:ext uri="{FF2B5EF4-FFF2-40B4-BE49-F238E27FC236}">
                  <a16:creationId xmlns:a16="http://schemas.microsoft.com/office/drawing/2014/main" id="{5AE1BED0-AEA5-49D9-B770-4527BD4AFC37}"/>
                </a:ext>
              </a:extLst>
            </p:cNvPr>
            <p:cNvSpPr/>
            <p:nvPr/>
          </p:nvSpPr>
          <p:spPr>
            <a:xfrm>
              <a:off x="5155498" y="2090288"/>
              <a:ext cx="639901" cy="591852"/>
            </a:xfrm>
            <a:prstGeom prst="roundRect">
              <a:avLst>
                <a:gd name="adj" fmla="val 16667"/>
              </a:avLst>
            </a:prstGeom>
            <a:gradFill>
              <a:gsLst>
                <a:gs pos="0">
                  <a:schemeClr val="accent6">
                    <a:lumMod val="60000"/>
                    <a:lumOff val="4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txBody>
            <a:bodyPr spcFirstLastPara="1" wrap="square" lIns="109710" tIns="109710" rIns="109710" bIns="109710" anchor="ctr" anchorCtr="0">
              <a:noAutofit/>
            </a:bodyPr>
            <a:lstStyle/>
            <a:p>
              <a:pPr algn="ctr"/>
              <a:endParaRPr sz="3000" b="1" dirty="0">
                <a:solidFill>
                  <a:schemeClr val="accent1"/>
                </a:solidFill>
                <a:latin typeface="Fira Sans Extra Condensed"/>
                <a:ea typeface="Fira Sans Extra Condensed"/>
                <a:cs typeface="Fira Sans Extra Condensed"/>
                <a:sym typeface="Fira Sans Extra Condensed"/>
              </a:endParaRPr>
            </a:p>
          </p:txBody>
        </p:sp>
        <p:sp>
          <p:nvSpPr>
            <p:cNvPr id="37" name="Google Shape;1528;p31">
              <a:extLst>
                <a:ext uri="{FF2B5EF4-FFF2-40B4-BE49-F238E27FC236}">
                  <a16:creationId xmlns:a16="http://schemas.microsoft.com/office/drawing/2014/main" id="{7E0CCAA0-69E9-4FDA-9F24-8F9CC22DF652}"/>
                </a:ext>
              </a:extLst>
            </p:cNvPr>
            <p:cNvSpPr/>
            <p:nvPr/>
          </p:nvSpPr>
          <p:spPr>
            <a:xfrm>
              <a:off x="5258179" y="2195791"/>
              <a:ext cx="434537" cy="332510"/>
            </a:xfrm>
            <a:custGeom>
              <a:avLst/>
              <a:gdLst/>
              <a:ahLst/>
              <a:cxnLst/>
              <a:rect l="l" t="t" r="r" b="b"/>
              <a:pathLst>
                <a:path w="4895" h="4135" fill="none" extrusionOk="0">
                  <a:moveTo>
                    <a:pt x="1" y="2675"/>
                  </a:moveTo>
                  <a:lnTo>
                    <a:pt x="1855" y="4134"/>
                  </a:lnTo>
                  <a:lnTo>
                    <a:pt x="4894" y="1"/>
                  </a:lnTo>
                </a:path>
              </a:pathLst>
            </a:custGeom>
            <a:noFill/>
            <a:ln w="38000" cap="rnd" cmpd="sng">
              <a:solidFill>
                <a:srgbClr val="FFFFFF"/>
              </a:solidFill>
              <a:prstDash val="solid"/>
              <a:miter lim="30395"/>
              <a:headEnd type="none" w="sm" len="sm"/>
              <a:tailEnd type="none" w="sm" len="sm"/>
            </a:ln>
          </p:spPr>
          <p:txBody>
            <a:bodyPr spcFirstLastPara="1" wrap="square" lIns="109710" tIns="109710" rIns="109710" bIns="109710" anchor="ctr" anchorCtr="0">
              <a:noAutofit/>
            </a:bodyPr>
            <a:lstStyle/>
            <a:p>
              <a:endParaRPr sz="2160"/>
            </a:p>
          </p:txBody>
        </p:sp>
      </p:grpSp>
      <p:grpSp>
        <p:nvGrpSpPr>
          <p:cNvPr id="10" name="Группа 9">
            <a:extLst>
              <a:ext uri="{FF2B5EF4-FFF2-40B4-BE49-F238E27FC236}">
                <a16:creationId xmlns:a16="http://schemas.microsoft.com/office/drawing/2014/main" id="{01CAF5B8-EB59-4BB8-A6D2-A861D6865AD7}"/>
              </a:ext>
            </a:extLst>
          </p:cNvPr>
          <p:cNvGrpSpPr/>
          <p:nvPr/>
        </p:nvGrpSpPr>
        <p:grpSpPr>
          <a:xfrm>
            <a:off x="12122681" y="2475466"/>
            <a:ext cx="767880" cy="710222"/>
            <a:chOff x="9209132" y="2090288"/>
            <a:chExt cx="639900" cy="591852"/>
          </a:xfrm>
        </p:grpSpPr>
        <p:sp>
          <p:nvSpPr>
            <p:cNvPr id="30" name="Google Shape;1383;p31">
              <a:extLst>
                <a:ext uri="{FF2B5EF4-FFF2-40B4-BE49-F238E27FC236}">
                  <a16:creationId xmlns:a16="http://schemas.microsoft.com/office/drawing/2014/main" id="{93E5BA60-5ED1-4E13-A80D-629D04590645}"/>
                </a:ext>
              </a:extLst>
            </p:cNvPr>
            <p:cNvSpPr/>
            <p:nvPr/>
          </p:nvSpPr>
          <p:spPr>
            <a:xfrm>
              <a:off x="9209132" y="2090288"/>
              <a:ext cx="639900" cy="591852"/>
            </a:xfrm>
            <a:prstGeom prst="roundRect">
              <a:avLst>
                <a:gd name="adj" fmla="val 16667"/>
              </a:avLst>
            </a:prstGeom>
            <a:gradFill>
              <a:gsLst>
                <a:gs pos="0">
                  <a:srgbClr val="FF0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txBody>
            <a:bodyPr spcFirstLastPara="1" wrap="square" lIns="109710" tIns="109710" rIns="109710" bIns="109710" anchor="ctr" anchorCtr="0">
              <a:noAutofit/>
            </a:bodyPr>
            <a:lstStyle/>
            <a:p>
              <a:pPr algn="ctr"/>
              <a:endParaRPr sz="3000" b="1" dirty="0">
                <a:solidFill>
                  <a:schemeClr val="accent1"/>
                </a:solidFill>
                <a:latin typeface="Fira Sans Extra Condensed"/>
                <a:ea typeface="Fira Sans Extra Condensed"/>
                <a:cs typeface="Fira Sans Extra Condensed"/>
                <a:sym typeface="Fira Sans Extra Condensed"/>
              </a:endParaRPr>
            </a:p>
          </p:txBody>
        </p:sp>
        <p:sp>
          <p:nvSpPr>
            <p:cNvPr id="42" name="Google Shape;1528;p31">
              <a:extLst>
                <a:ext uri="{FF2B5EF4-FFF2-40B4-BE49-F238E27FC236}">
                  <a16:creationId xmlns:a16="http://schemas.microsoft.com/office/drawing/2014/main" id="{F7DF64C2-278C-49C4-B61C-17CE566B1748}"/>
                </a:ext>
              </a:extLst>
            </p:cNvPr>
            <p:cNvSpPr/>
            <p:nvPr/>
          </p:nvSpPr>
          <p:spPr>
            <a:xfrm>
              <a:off x="9311814" y="2235819"/>
              <a:ext cx="434537" cy="332510"/>
            </a:xfrm>
            <a:custGeom>
              <a:avLst/>
              <a:gdLst/>
              <a:ahLst/>
              <a:cxnLst/>
              <a:rect l="l" t="t" r="r" b="b"/>
              <a:pathLst>
                <a:path w="4895" h="4135" fill="none" extrusionOk="0">
                  <a:moveTo>
                    <a:pt x="1" y="2675"/>
                  </a:moveTo>
                  <a:lnTo>
                    <a:pt x="1855" y="4134"/>
                  </a:lnTo>
                  <a:lnTo>
                    <a:pt x="4894" y="1"/>
                  </a:lnTo>
                </a:path>
              </a:pathLst>
            </a:custGeom>
            <a:noFill/>
            <a:ln w="38000" cap="rnd" cmpd="sng">
              <a:solidFill>
                <a:srgbClr val="FFFFFF"/>
              </a:solidFill>
              <a:prstDash val="solid"/>
              <a:miter lim="30395"/>
              <a:headEnd type="none" w="sm" len="sm"/>
              <a:tailEnd type="none" w="sm" len="sm"/>
            </a:ln>
          </p:spPr>
          <p:txBody>
            <a:bodyPr spcFirstLastPara="1" wrap="square" lIns="109710" tIns="109710" rIns="109710" bIns="109710" anchor="ctr" anchorCtr="0">
              <a:noAutofit/>
            </a:bodyPr>
            <a:lstStyle/>
            <a:p>
              <a:endParaRPr sz="2160"/>
            </a:p>
          </p:txBody>
        </p:sp>
      </p:grpSp>
    </p:spTree>
    <p:extLst>
      <p:ext uri="{BB962C8B-B14F-4D97-AF65-F5344CB8AC3E}">
        <p14:creationId xmlns:p14="http://schemas.microsoft.com/office/powerpoint/2010/main" val="142429410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Google Shape;688;p33">
            <a:extLst>
              <a:ext uri="{FF2B5EF4-FFF2-40B4-BE49-F238E27FC236}">
                <a16:creationId xmlns:a16="http://schemas.microsoft.com/office/drawing/2014/main" id="{13F2CB45-6919-4577-AA48-989ED905334C}"/>
              </a:ext>
            </a:extLst>
          </p:cNvPr>
          <p:cNvSpPr/>
          <p:nvPr/>
        </p:nvSpPr>
        <p:spPr>
          <a:xfrm flipH="1">
            <a:off x="4158617" y="1688842"/>
            <a:ext cx="5656446" cy="1180537"/>
          </a:xfrm>
          <a:custGeom>
            <a:avLst/>
            <a:gdLst/>
            <a:ahLst/>
            <a:cxnLst/>
            <a:rect l="l" t="t" r="r" b="b"/>
            <a:pathLst>
              <a:path w="9166" h="3217" extrusionOk="0">
                <a:moveTo>
                  <a:pt x="1617" y="1"/>
                </a:moveTo>
                <a:cubicBezTo>
                  <a:pt x="717" y="1"/>
                  <a:pt x="1" y="734"/>
                  <a:pt x="1" y="1617"/>
                </a:cubicBezTo>
                <a:cubicBezTo>
                  <a:pt x="1" y="2500"/>
                  <a:pt x="717" y="3217"/>
                  <a:pt x="1617" y="3217"/>
                </a:cubicBezTo>
                <a:lnTo>
                  <a:pt x="7549" y="3217"/>
                </a:lnTo>
                <a:cubicBezTo>
                  <a:pt x="8449" y="3217"/>
                  <a:pt x="9165" y="2500"/>
                  <a:pt x="9165" y="1617"/>
                </a:cubicBezTo>
                <a:cubicBezTo>
                  <a:pt x="9165" y="734"/>
                  <a:pt x="8449" y="1"/>
                  <a:pt x="7549" y="1"/>
                </a:cubicBezTo>
                <a:close/>
              </a:path>
            </a:pathLst>
          </a:custGeom>
          <a:solidFill>
            <a:srgbClr val="EA7C89"/>
          </a:solidFill>
          <a:ln w="28575" cap="flat" cmpd="sng">
            <a:solidFill>
              <a:srgbClr val="FFFFFF"/>
            </a:solidFill>
            <a:prstDash val="solid"/>
            <a:round/>
            <a:headEnd type="none" w="sm" len="sm"/>
            <a:tailEnd type="none" w="sm" len="sm"/>
          </a:ln>
        </p:spPr>
        <p:txBody>
          <a:bodyPr spcFirstLastPara="1" wrap="square" lIns="109710" tIns="109710" rIns="109710" bIns="109710" anchor="ctr" anchorCtr="0">
            <a:noAutofit/>
          </a:bodyPr>
          <a:lstStyle/>
          <a:p>
            <a:pPr algn="ctr"/>
            <a:r>
              <a:rPr lang="uz-Latn-UZ" sz="3360" b="1" dirty="0">
                <a:solidFill>
                  <a:schemeClr val="bg1"/>
                </a:solidFill>
                <a:latin typeface="Roboto" panose="02000000000000000000" pitchFamily="2" charset="0"/>
                <a:ea typeface="Roboto" panose="02000000000000000000" pitchFamily="2" charset="0"/>
              </a:rPr>
              <a:t>JINS PSIXOLOGIYASI</a:t>
            </a:r>
            <a:endParaRPr lang="ru-RU" sz="3360" b="1" dirty="0">
              <a:solidFill>
                <a:schemeClr val="bg1"/>
              </a:solidFill>
              <a:latin typeface="Roboto" panose="02000000000000000000" pitchFamily="2" charset="0"/>
              <a:ea typeface="Roboto" panose="02000000000000000000" pitchFamily="2" charset="0"/>
            </a:endParaRPr>
          </a:p>
        </p:txBody>
      </p:sp>
      <p:grpSp>
        <p:nvGrpSpPr>
          <p:cNvPr id="17" name="Google Shape;93;p13">
            <a:extLst>
              <a:ext uri="{FF2B5EF4-FFF2-40B4-BE49-F238E27FC236}">
                <a16:creationId xmlns:a16="http://schemas.microsoft.com/office/drawing/2014/main" id="{3D678C35-F3C8-4833-AD75-7570CBBF7E9C}"/>
              </a:ext>
            </a:extLst>
          </p:cNvPr>
          <p:cNvGrpSpPr/>
          <p:nvPr/>
        </p:nvGrpSpPr>
        <p:grpSpPr>
          <a:xfrm>
            <a:off x="234915" y="3771926"/>
            <a:ext cx="1098400" cy="4336028"/>
            <a:chOff x="461607" y="1532924"/>
            <a:chExt cx="505138" cy="2040248"/>
          </a:xfrm>
        </p:grpSpPr>
        <p:sp>
          <p:nvSpPr>
            <p:cNvPr id="18" name="Google Shape;94;p13">
              <a:extLst>
                <a:ext uri="{FF2B5EF4-FFF2-40B4-BE49-F238E27FC236}">
                  <a16:creationId xmlns:a16="http://schemas.microsoft.com/office/drawing/2014/main" id="{4F7C0DEF-C85C-4BA6-BF44-D6893136661B}"/>
                </a:ext>
              </a:extLst>
            </p:cNvPr>
            <p:cNvSpPr/>
            <p:nvPr/>
          </p:nvSpPr>
          <p:spPr>
            <a:xfrm>
              <a:off x="519416" y="2537594"/>
              <a:ext cx="361142" cy="976775"/>
            </a:xfrm>
            <a:custGeom>
              <a:avLst/>
              <a:gdLst/>
              <a:ahLst/>
              <a:cxnLst/>
              <a:rect l="l" t="t" r="r" b="b"/>
              <a:pathLst>
                <a:path w="11276" h="30498" extrusionOk="0">
                  <a:moveTo>
                    <a:pt x="64" y="0"/>
                  </a:moveTo>
                  <a:lnTo>
                    <a:pt x="1" y="30497"/>
                  </a:lnTo>
                  <a:lnTo>
                    <a:pt x="1458" y="30497"/>
                  </a:lnTo>
                  <a:lnTo>
                    <a:pt x="6271" y="1774"/>
                  </a:lnTo>
                  <a:lnTo>
                    <a:pt x="6715" y="30497"/>
                  </a:lnTo>
                  <a:lnTo>
                    <a:pt x="8172" y="30497"/>
                  </a:lnTo>
                  <a:cubicBezTo>
                    <a:pt x="8172" y="30497"/>
                    <a:pt x="9787" y="19033"/>
                    <a:pt x="9882" y="17988"/>
                  </a:cubicBezTo>
                  <a:cubicBezTo>
                    <a:pt x="10008" y="16943"/>
                    <a:pt x="10420" y="13713"/>
                    <a:pt x="10420" y="13713"/>
                  </a:cubicBezTo>
                  <a:lnTo>
                    <a:pt x="11275" y="253"/>
                  </a:lnTo>
                  <a:lnTo>
                    <a:pt x="11275" y="253"/>
                  </a:lnTo>
                  <a:lnTo>
                    <a:pt x="6335" y="1077"/>
                  </a:lnTo>
                  <a:lnTo>
                    <a:pt x="64" y="0"/>
                  </a:lnTo>
                  <a:close/>
                </a:path>
              </a:pathLst>
            </a:custGeom>
            <a:solidFill>
              <a:srgbClr val="E48868"/>
            </a:solidFill>
            <a:ln>
              <a:noFill/>
            </a:ln>
          </p:spPr>
          <p:txBody>
            <a:bodyPr spcFirstLastPara="1" wrap="square" lIns="109710" tIns="109710" rIns="109710" bIns="109710" anchor="ctr" anchorCtr="0">
              <a:noAutofit/>
            </a:bodyPr>
            <a:lstStyle/>
            <a:p>
              <a:endParaRPr sz="2160"/>
            </a:p>
          </p:txBody>
        </p:sp>
        <p:sp>
          <p:nvSpPr>
            <p:cNvPr id="19" name="Google Shape;95;p13">
              <a:extLst>
                <a:ext uri="{FF2B5EF4-FFF2-40B4-BE49-F238E27FC236}">
                  <a16:creationId xmlns:a16="http://schemas.microsoft.com/office/drawing/2014/main" id="{1D256E6C-601D-448E-BFAF-F88463DEE4A6}"/>
                </a:ext>
              </a:extLst>
            </p:cNvPr>
            <p:cNvSpPr/>
            <p:nvPr/>
          </p:nvSpPr>
          <p:spPr>
            <a:xfrm>
              <a:off x="495075" y="1532924"/>
              <a:ext cx="438200" cy="310699"/>
            </a:xfrm>
            <a:custGeom>
              <a:avLst/>
              <a:gdLst/>
              <a:ahLst/>
              <a:cxnLst/>
              <a:rect l="l" t="t" r="r" b="b"/>
              <a:pathLst>
                <a:path w="13682" h="9701" extrusionOk="0">
                  <a:moveTo>
                    <a:pt x="6914" y="1"/>
                  </a:moveTo>
                  <a:cubicBezTo>
                    <a:pt x="6047" y="1"/>
                    <a:pt x="5179" y="235"/>
                    <a:pt x="4403" y="745"/>
                  </a:cubicBezTo>
                  <a:cubicBezTo>
                    <a:pt x="3453" y="1379"/>
                    <a:pt x="2566" y="2234"/>
                    <a:pt x="1869" y="3184"/>
                  </a:cubicBezTo>
                  <a:cubicBezTo>
                    <a:pt x="1648" y="3500"/>
                    <a:pt x="1" y="5939"/>
                    <a:pt x="286" y="6256"/>
                  </a:cubicBezTo>
                  <a:cubicBezTo>
                    <a:pt x="2028" y="8092"/>
                    <a:pt x="4403" y="9169"/>
                    <a:pt x="6841" y="9549"/>
                  </a:cubicBezTo>
                  <a:cubicBezTo>
                    <a:pt x="7487" y="9657"/>
                    <a:pt x="8136" y="9701"/>
                    <a:pt x="8785" y="9701"/>
                  </a:cubicBezTo>
                  <a:cubicBezTo>
                    <a:pt x="10427" y="9701"/>
                    <a:pt x="12071" y="9419"/>
                    <a:pt x="13682" y="9169"/>
                  </a:cubicBezTo>
                  <a:cubicBezTo>
                    <a:pt x="13460" y="6414"/>
                    <a:pt x="12415" y="3564"/>
                    <a:pt x="10547" y="1569"/>
                  </a:cubicBezTo>
                  <a:cubicBezTo>
                    <a:pt x="9913" y="935"/>
                    <a:pt x="9153" y="460"/>
                    <a:pt x="8330" y="207"/>
                  </a:cubicBezTo>
                  <a:cubicBezTo>
                    <a:pt x="7869" y="72"/>
                    <a:pt x="7391" y="1"/>
                    <a:pt x="6914" y="1"/>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20" name="Google Shape;96;p13">
              <a:extLst>
                <a:ext uri="{FF2B5EF4-FFF2-40B4-BE49-F238E27FC236}">
                  <a16:creationId xmlns:a16="http://schemas.microsoft.com/office/drawing/2014/main" id="{26C561B4-3325-4498-B2FE-0A8F61180972}"/>
                </a:ext>
              </a:extLst>
            </p:cNvPr>
            <p:cNvSpPr/>
            <p:nvPr/>
          </p:nvSpPr>
          <p:spPr>
            <a:xfrm>
              <a:off x="461607" y="1807303"/>
              <a:ext cx="479804" cy="1160356"/>
            </a:xfrm>
            <a:custGeom>
              <a:avLst/>
              <a:gdLst/>
              <a:ahLst/>
              <a:cxnLst/>
              <a:rect l="l" t="t" r="r" b="b"/>
              <a:pathLst>
                <a:path w="14981" h="36230" extrusionOk="0">
                  <a:moveTo>
                    <a:pt x="7981" y="0"/>
                  </a:moveTo>
                  <a:cubicBezTo>
                    <a:pt x="6905" y="0"/>
                    <a:pt x="2946" y="2091"/>
                    <a:pt x="2946" y="2091"/>
                  </a:cubicBezTo>
                  <a:lnTo>
                    <a:pt x="2503" y="4941"/>
                  </a:lnTo>
                  <a:cubicBezTo>
                    <a:pt x="2123" y="7031"/>
                    <a:pt x="3738" y="8424"/>
                    <a:pt x="3738" y="8424"/>
                  </a:cubicBezTo>
                  <a:lnTo>
                    <a:pt x="4529" y="13586"/>
                  </a:lnTo>
                  <a:cubicBezTo>
                    <a:pt x="2471" y="16595"/>
                    <a:pt x="1363" y="21155"/>
                    <a:pt x="1" y="36230"/>
                  </a:cubicBezTo>
                  <a:lnTo>
                    <a:pt x="14980" y="36230"/>
                  </a:lnTo>
                  <a:cubicBezTo>
                    <a:pt x="14474" y="16785"/>
                    <a:pt x="11497" y="13618"/>
                    <a:pt x="11497" y="13618"/>
                  </a:cubicBezTo>
                  <a:lnTo>
                    <a:pt x="12700" y="8361"/>
                  </a:lnTo>
                  <a:cubicBezTo>
                    <a:pt x="13777" y="7348"/>
                    <a:pt x="13840" y="5733"/>
                    <a:pt x="13840" y="5004"/>
                  </a:cubicBezTo>
                  <a:cubicBezTo>
                    <a:pt x="13840" y="4307"/>
                    <a:pt x="13523" y="2091"/>
                    <a:pt x="13523" y="2091"/>
                  </a:cubicBezTo>
                  <a:cubicBezTo>
                    <a:pt x="13523" y="2091"/>
                    <a:pt x="9058" y="0"/>
                    <a:pt x="7981" y="0"/>
                  </a:cubicBezTo>
                  <a:close/>
                </a:path>
              </a:pathLst>
            </a:custGeom>
            <a:solidFill>
              <a:srgbClr val="E9E9E9"/>
            </a:solidFill>
            <a:ln>
              <a:noFill/>
            </a:ln>
          </p:spPr>
          <p:txBody>
            <a:bodyPr spcFirstLastPara="1" wrap="square" lIns="109710" tIns="109710" rIns="109710" bIns="109710" anchor="ctr" anchorCtr="0">
              <a:noAutofit/>
            </a:bodyPr>
            <a:lstStyle/>
            <a:p>
              <a:endParaRPr sz="2160"/>
            </a:p>
          </p:txBody>
        </p:sp>
        <p:sp>
          <p:nvSpPr>
            <p:cNvPr id="21" name="Google Shape;97;p13">
              <a:extLst>
                <a:ext uri="{FF2B5EF4-FFF2-40B4-BE49-F238E27FC236}">
                  <a16:creationId xmlns:a16="http://schemas.microsoft.com/office/drawing/2014/main" id="{4BD20834-4552-43F9-8F53-ABBF98B57E98}"/>
                </a:ext>
              </a:extLst>
            </p:cNvPr>
            <p:cNvSpPr/>
            <p:nvPr/>
          </p:nvSpPr>
          <p:spPr>
            <a:xfrm>
              <a:off x="611720" y="2021311"/>
              <a:ext cx="236363" cy="270857"/>
            </a:xfrm>
            <a:custGeom>
              <a:avLst/>
              <a:gdLst/>
              <a:ahLst/>
              <a:cxnLst/>
              <a:rect l="l" t="t" r="r" b="b"/>
              <a:pathLst>
                <a:path w="7380" h="8457" extrusionOk="0">
                  <a:moveTo>
                    <a:pt x="7380" y="1"/>
                  </a:moveTo>
                  <a:lnTo>
                    <a:pt x="1" y="222"/>
                  </a:lnTo>
                  <a:cubicBezTo>
                    <a:pt x="64" y="507"/>
                    <a:pt x="761" y="8456"/>
                    <a:pt x="761" y="8456"/>
                  </a:cubicBezTo>
                  <a:lnTo>
                    <a:pt x="6335" y="8456"/>
                  </a:lnTo>
                  <a:lnTo>
                    <a:pt x="7380" y="1"/>
                  </a:lnTo>
                  <a:close/>
                </a:path>
              </a:pathLst>
            </a:custGeom>
            <a:solidFill>
              <a:srgbClr val="04BF8A"/>
            </a:solidFill>
            <a:ln>
              <a:noFill/>
            </a:ln>
          </p:spPr>
          <p:txBody>
            <a:bodyPr spcFirstLastPara="1" wrap="square" lIns="109710" tIns="109710" rIns="109710" bIns="109710" anchor="ctr" anchorCtr="0">
              <a:noAutofit/>
            </a:bodyPr>
            <a:lstStyle/>
            <a:p>
              <a:endParaRPr sz="2160"/>
            </a:p>
          </p:txBody>
        </p:sp>
        <p:sp>
          <p:nvSpPr>
            <p:cNvPr id="22" name="Google Shape;98;p13">
              <a:extLst>
                <a:ext uri="{FF2B5EF4-FFF2-40B4-BE49-F238E27FC236}">
                  <a16:creationId xmlns:a16="http://schemas.microsoft.com/office/drawing/2014/main" id="{5B61AFDE-EC44-4C46-8B1A-20A437E88947}"/>
                </a:ext>
              </a:extLst>
            </p:cNvPr>
            <p:cNvSpPr/>
            <p:nvPr/>
          </p:nvSpPr>
          <p:spPr>
            <a:xfrm>
              <a:off x="606659" y="1874241"/>
              <a:ext cx="360085" cy="402137"/>
            </a:xfrm>
            <a:custGeom>
              <a:avLst/>
              <a:gdLst/>
              <a:ahLst/>
              <a:cxnLst/>
              <a:rect l="l" t="t" r="r" b="b"/>
              <a:pathLst>
                <a:path w="11243" h="12556" extrusionOk="0">
                  <a:moveTo>
                    <a:pt x="8994" y="1"/>
                  </a:moveTo>
                  <a:lnTo>
                    <a:pt x="8139" y="2787"/>
                  </a:lnTo>
                  <a:lnTo>
                    <a:pt x="7569" y="8963"/>
                  </a:lnTo>
                  <a:lnTo>
                    <a:pt x="159" y="9660"/>
                  </a:lnTo>
                  <a:lnTo>
                    <a:pt x="0" y="11496"/>
                  </a:lnTo>
                  <a:cubicBezTo>
                    <a:pt x="0" y="11496"/>
                    <a:pt x="6720" y="12556"/>
                    <a:pt x="8988" y="12556"/>
                  </a:cubicBezTo>
                  <a:cubicBezTo>
                    <a:pt x="9137" y="12556"/>
                    <a:pt x="9267" y="12551"/>
                    <a:pt x="9375" y="12541"/>
                  </a:cubicBezTo>
                  <a:cubicBezTo>
                    <a:pt x="11148" y="12383"/>
                    <a:pt x="11243" y="6746"/>
                    <a:pt x="11180" y="5479"/>
                  </a:cubicBezTo>
                  <a:cubicBezTo>
                    <a:pt x="11116" y="4181"/>
                    <a:pt x="10135" y="602"/>
                    <a:pt x="8994" y="1"/>
                  </a:cubicBezTo>
                  <a:close/>
                </a:path>
              </a:pathLst>
            </a:custGeom>
            <a:solidFill>
              <a:srgbClr val="E9E9E9"/>
            </a:solidFill>
            <a:ln>
              <a:noFill/>
            </a:ln>
          </p:spPr>
          <p:txBody>
            <a:bodyPr spcFirstLastPara="1" wrap="square" lIns="109710" tIns="109710" rIns="109710" bIns="109710" anchor="ctr" anchorCtr="0">
              <a:noAutofit/>
            </a:bodyPr>
            <a:lstStyle/>
            <a:p>
              <a:endParaRPr sz="2160"/>
            </a:p>
          </p:txBody>
        </p:sp>
        <p:sp>
          <p:nvSpPr>
            <p:cNvPr id="23" name="Google Shape;99;p13">
              <a:extLst>
                <a:ext uri="{FF2B5EF4-FFF2-40B4-BE49-F238E27FC236}">
                  <a16:creationId xmlns:a16="http://schemas.microsoft.com/office/drawing/2014/main" id="{8F5AEB4B-A912-4891-B8C7-61FE58A76749}"/>
                </a:ext>
              </a:extLst>
            </p:cNvPr>
            <p:cNvSpPr/>
            <p:nvPr/>
          </p:nvSpPr>
          <p:spPr>
            <a:xfrm>
              <a:off x="477845" y="1874241"/>
              <a:ext cx="353007" cy="393874"/>
            </a:xfrm>
            <a:custGeom>
              <a:avLst/>
              <a:gdLst/>
              <a:ahLst/>
              <a:cxnLst/>
              <a:rect l="l" t="t" r="r" b="b"/>
              <a:pathLst>
                <a:path w="11022" h="12298" extrusionOk="0">
                  <a:moveTo>
                    <a:pt x="2439" y="1"/>
                  </a:moveTo>
                  <a:cubicBezTo>
                    <a:pt x="729" y="919"/>
                    <a:pt x="412" y="5954"/>
                    <a:pt x="476" y="7664"/>
                  </a:cubicBezTo>
                  <a:cubicBezTo>
                    <a:pt x="571" y="9375"/>
                    <a:pt x="0" y="12225"/>
                    <a:pt x="1457" y="12288"/>
                  </a:cubicBezTo>
                  <a:cubicBezTo>
                    <a:pt x="1552" y="12294"/>
                    <a:pt x="1671" y="12297"/>
                    <a:pt x="1810" y="12297"/>
                  </a:cubicBezTo>
                  <a:cubicBezTo>
                    <a:pt x="3752" y="12297"/>
                    <a:pt x="9628" y="11718"/>
                    <a:pt x="9628" y="11718"/>
                  </a:cubicBezTo>
                  <a:lnTo>
                    <a:pt x="11021" y="9090"/>
                  </a:lnTo>
                  <a:lnTo>
                    <a:pt x="4529" y="8488"/>
                  </a:lnTo>
                  <a:lnTo>
                    <a:pt x="2439" y="1"/>
                  </a:lnTo>
                  <a:close/>
                </a:path>
              </a:pathLst>
            </a:custGeom>
            <a:solidFill>
              <a:srgbClr val="E9E9E9"/>
            </a:solidFill>
            <a:ln>
              <a:noFill/>
            </a:ln>
          </p:spPr>
          <p:txBody>
            <a:bodyPr spcFirstLastPara="1" wrap="square" lIns="109710" tIns="109710" rIns="109710" bIns="109710" anchor="ctr" anchorCtr="0">
              <a:noAutofit/>
            </a:bodyPr>
            <a:lstStyle/>
            <a:p>
              <a:endParaRPr sz="2160"/>
            </a:p>
          </p:txBody>
        </p:sp>
        <p:sp>
          <p:nvSpPr>
            <p:cNvPr id="24" name="Google Shape;100;p13">
              <a:extLst>
                <a:ext uri="{FF2B5EF4-FFF2-40B4-BE49-F238E27FC236}">
                  <a16:creationId xmlns:a16="http://schemas.microsoft.com/office/drawing/2014/main" id="{A5B0BFD6-9057-4B15-98C2-F5DD48E21BF7}"/>
                </a:ext>
              </a:extLst>
            </p:cNvPr>
            <p:cNvSpPr/>
            <p:nvPr/>
          </p:nvSpPr>
          <p:spPr>
            <a:xfrm>
              <a:off x="659409" y="1910336"/>
              <a:ext cx="101463" cy="66393"/>
            </a:xfrm>
            <a:custGeom>
              <a:avLst/>
              <a:gdLst/>
              <a:ahLst/>
              <a:cxnLst/>
              <a:rect l="l" t="t" r="r" b="b"/>
              <a:pathLst>
                <a:path w="3168" h="2073" extrusionOk="0">
                  <a:moveTo>
                    <a:pt x="118" y="1"/>
                  </a:moveTo>
                  <a:cubicBezTo>
                    <a:pt x="101" y="1"/>
                    <a:pt x="82" y="4"/>
                    <a:pt x="64" y="14"/>
                  </a:cubicBezTo>
                  <a:cubicBezTo>
                    <a:pt x="32" y="77"/>
                    <a:pt x="0" y="140"/>
                    <a:pt x="64" y="172"/>
                  </a:cubicBezTo>
                  <a:cubicBezTo>
                    <a:pt x="760" y="1122"/>
                    <a:pt x="1869" y="1819"/>
                    <a:pt x="3009" y="2072"/>
                  </a:cubicBezTo>
                  <a:lnTo>
                    <a:pt x="3040" y="2072"/>
                  </a:lnTo>
                  <a:cubicBezTo>
                    <a:pt x="3104" y="2072"/>
                    <a:pt x="3135" y="2041"/>
                    <a:pt x="3167" y="1977"/>
                  </a:cubicBezTo>
                  <a:cubicBezTo>
                    <a:pt x="3167" y="1914"/>
                    <a:pt x="3135" y="1882"/>
                    <a:pt x="3072" y="1850"/>
                  </a:cubicBezTo>
                  <a:cubicBezTo>
                    <a:pt x="1964" y="1597"/>
                    <a:pt x="919" y="964"/>
                    <a:pt x="222" y="45"/>
                  </a:cubicBezTo>
                  <a:cubicBezTo>
                    <a:pt x="200" y="23"/>
                    <a:pt x="161" y="1"/>
                    <a:pt x="118" y="1"/>
                  </a:cubicBezTo>
                  <a:close/>
                </a:path>
              </a:pathLst>
            </a:custGeom>
            <a:solidFill>
              <a:srgbClr val="C4C4C4"/>
            </a:solidFill>
            <a:ln>
              <a:noFill/>
            </a:ln>
          </p:spPr>
          <p:txBody>
            <a:bodyPr spcFirstLastPara="1" wrap="square" lIns="109710" tIns="109710" rIns="109710" bIns="109710" anchor="ctr" anchorCtr="0">
              <a:noAutofit/>
            </a:bodyPr>
            <a:lstStyle/>
            <a:p>
              <a:endParaRPr sz="2160"/>
            </a:p>
          </p:txBody>
        </p:sp>
        <p:sp>
          <p:nvSpPr>
            <p:cNvPr id="25" name="Google Shape;101;p13">
              <a:extLst>
                <a:ext uri="{FF2B5EF4-FFF2-40B4-BE49-F238E27FC236}">
                  <a16:creationId xmlns:a16="http://schemas.microsoft.com/office/drawing/2014/main" id="{B45AA085-2E62-4765-9052-A446F437C0B0}"/>
                </a:ext>
              </a:extLst>
            </p:cNvPr>
            <p:cNvSpPr/>
            <p:nvPr/>
          </p:nvSpPr>
          <p:spPr>
            <a:xfrm>
              <a:off x="863264" y="1902649"/>
              <a:ext cx="35551" cy="171443"/>
            </a:xfrm>
            <a:custGeom>
              <a:avLst/>
              <a:gdLst/>
              <a:ahLst/>
              <a:cxnLst/>
              <a:rect l="l" t="t" r="r" b="b"/>
              <a:pathLst>
                <a:path w="1110" h="5353" extrusionOk="0">
                  <a:moveTo>
                    <a:pt x="982" y="0"/>
                  </a:moveTo>
                  <a:cubicBezTo>
                    <a:pt x="951" y="0"/>
                    <a:pt x="887" y="0"/>
                    <a:pt x="856" y="64"/>
                  </a:cubicBezTo>
                  <a:cubicBezTo>
                    <a:pt x="761" y="222"/>
                    <a:pt x="666" y="412"/>
                    <a:pt x="602" y="602"/>
                  </a:cubicBezTo>
                  <a:cubicBezTo>
                    <a:pt x="507" y="792"/>
                    <a:pt x="444" y="950"/>
                    <a:pt x="349" y="1140"/>
                  </a:cubicBezTo>
                  <a:cubicBezTo>
                    <a:pt x="317" y="1140"/>
                    <a:pt x="317" y="1204"/>
                    <a:pt x="349" y="1204"/>
                  </a:cubicBezTo>
                  <a:cubicBezTo>
                    <a:pt x="887" y="2502"/>
                    <a:pt x="761" y="4022"/>
                    <a:pt x="32" y="5194"/>
                  </a:cubicBezTo>
                  <a:cubicBezTo>
                    <a:pt x="1" y="5226"/>
                    <a:pt x="32" y="5289"/>
                    <a:pt x="64" y="5352"/>
                  </a:cubicBezTo>
                  <a:lnTo>
                    <a:pt x="127" y="5352"/>
                  </a:lnTo>
                  <a:cubicBezTo>
                    <a:pt x="159" y="5352"/>
                    <a:pt x="191" y="5321"/>
                    <a:pt x="222" y="5289"/>
                  </a:cubicBezTo>
                  <a:cubicBezTo>
                    <a:pt x="982" y="4086"/>
                    <a:pt x="1109" y="2502"/>
                    <a:pt x="571" y="1172"/>
                  </a:cubicBezTo>
                  <a:cubicBezTo>
                    <a:pt x="634" y="1014"/>
                    <a:pt x="729" y="855"/>
                    <a:pt x="792" y="697"/>
                  </a:cubicBezTo>
                  <a:cubicBezTo>
                    <a:pt x="887" y="507"/>
                    <a:pt x="951" y="317"/>
                    <a:pt x="1046" y="159"/>
                  </a:cubicBezTo>
                  <a:cubicBezTo>
                    <a:pt x="1077" y="95"/>
                    <a:pt x="1046" y="32"/>
                    <a:pt x="982" y="0"/>
                  </a:cubicBezTo>
                  <a:close/>
                </a:path>
              </a:pathLst>
            </a:custGeom>
            <a:solidFill>
              <a:srgbClr val="C4C4C4"/>
            </a:solidFill>
            <a:ln>
              <a:noFill/>
            </a:ln>
          </p:spPr>
          <p:txBody>
            <a:bodyPr spcFirstLastPara="1" wrap="square" lIns="109710" tIns="109710" rIns="109710" bIns="109710" anchor="ctr" anchorCtr="0">
              <a:noAutofit/>
            </a:bodyPr>
            <a:lstStyle/>
            <a:p>
              <a:endParaRPr sz="2160"/>
            </a:p>
          </p:txBody>
        </p:sp>
        <p:sp>
          <p:nvSpPr>
            <p:cNvPr id="26" name="Google Shape;102;p13">
              <a:extLst>
                <a:ext uri="{FF2B5EF4-FFF2-40B4-BE49-F238E27FC236}">
                  <a16:creationId xmlns:a16="http://schemas.microsoft.com/office/drawing/2014/main" id="{307CE449-A12E-4FED-A9F4-0A24C2E1DD4F}"/>
                </a:ext>
              </a:extLst>
            </p:cNvPr>
            <p:cNvSpPr/>
            <p:nvPr/>
          </p:nvSpPr>
          <p:spPr>
            <a:xfrm>
              <a:off x="548850" y="1902649"/>
              <a:ext cx="35518" cy="171443"/>
            </a:xfrm>
            <a:custGeom>
              <a:avLst/>
              <a:gdLst/>
              <a:ahLst/>
              <a:cxnLst/>
              <a:rect l="l" t="t" r="r" b="b"/>
              <a:pathLst>
                <a:path w="1109" h="5353" extrusionOk="0">
                  <a:moveTo>
                    <a:pt x="127" y="0"/>
                  </a:moveTo>
                  <a:cubicBezTo>
                    <a:pt x="64" y="32"/>
                    <a:pt x="32" y="95"/>
                    <a:pt x="64" y="159"/>
                  </a:cubicBezTo>
                  <a:cubicBezTo>
                    <a:pt x="159" y="317"/>
                    <a:pt x="222" y="507"/>
                    <a:pt x="317" y="697"/>
                  </a:cubicBezTo>
                  <a:cubicBezTo>
                    <a:pt x="380" y="855"/>
                    <a:pt x="475" y="1014"/>
                    <a:pt x="539" y="1172"/>
                  </a:cubicBezTo>
                  <a:cubicBezTo>
                    <a:pt x="0" y="2502"/>
                    <a:pt x="127" y="4086"/>
                    <a:pt x="887" y="5289"/>
                  </a:cubicBezTo>
                  <a:cubicBezTo>
                    <a:pt x="919" y="5321"/>
                    <a:pt x="950" y="5352"/>
                    <a:pt x="982" y="5352"/>
                  </a:cubicBezTo>
                  <a:lnTo>
                    <a:pt x="1045" y="5352"/>
                  </a:lnTo>
                  <a:cubicBezTo>
                    <a:pt x="1077" y="5321"/>
                    <a:pt x="1109" y="5226"/>
                    <a:pt x="1077" y="5194"/>
                  </a:cubicBezTo>
                  <a:cubicBezTo>
                    <a:pt x="349" y="4022"/>
                    <a:pt x="222" y="2502"/>
                    <a:pt x="760" y="1204"/>
                  </a:cubicBezTo>
                  <a:cubicBezTo>
                    <a:pt x="792" y="1204"/>
                    <a:pt x="792" y="1172"/>
                    <a:pt x="760" y="1140"/>
                  </a:cubicBezTo>
                  <a:cubicBezTo>
                    <a:pt x="665" y="950"/>
                    <a:pt x="602" y="792"/>
                    <a:pt x="507" y="602"/>
                  </a:cubicBezTo>
                  <a:cubicBezTo>
                    <a:pt x="444" y="412"/>
                    <a:pt x="349" y="222"/>
                    <a:pt x="254" y="64"/>
                  </a:cubicBezTo>
                  <a:cubicBezTo>
                    <a:pt x="222" y="0"/>
                    <a:pt x="159" y="0"/>
                    <a:pt x="127" y="0"/>
                  </a:cubicBezTo>
                  <a:close/>
                </a:path>
              </a:pathLst>
            </a:custGeom>
            <a:solidFill>
              <a:srgbClr val="C4C4C4"/>
            </a:solidFill>
            <a:ln>
              <a:noFill/>
            </a:ln>
          </p:spPr>
          <p:txBody>
            <a:bodyPr spcFirstLastPara="1" wrap="square" lIns="109710" tIns="109710" rIns="109710" bIns="109710" anchor="ctr" anchorCtr="0">
              <a:noAutofit/>
            </a:bodyPr>
            <a:lstStyle/>
            <a:p>
              <a:endParaRPr sz="2160"/>
            </a:p>
          </p:txBody>
        </p:sp>
        <p:sp>
          <p:nvSpPr>
            <p:cNvPr id="27" name="Google Shape;103;p13">
              <a:extLst>
                <a:ext uri="{FF2B5EF4-FFF2-40B4-BE49-F238E27FC236}">
                  <a16:creationId xmlns:a16="http://schemas.microsoft.com/office/drawing/2014/main" id="{F6FD1F6E-409E-487A-85D0-E3C6B08F758E}"/>
                </a:ext>
              </a:extLst>
            </p:cNvPr>
            <p:cNvSpPr/>
            <p:nvPr/>
          </p:nvSpPr>
          <p:spPr>
            <a:xfrm>
              <a:off x="686792" y="1756604"/>
              <a:ext cx="81158" cy="116804"/>
            </a:xfrm>
            <a:custGeom>
              <a:avLst/>
              <a:gdLst/>
              <a:ahLst/>
              <a:cxnLst/>
              <a:rect l="l" t="t" r="r" b="b"/>
              <a:pathLst>
                <a:path w="2534" h="3647" extrusionOk="0">
                  <a:moveTo>
                    <a:pt x="0" y="0"/>
                  </a:moveTo>
                  <a:lnTo>
                    <a:pt x="0" y="2629"/>
                  </a:lnTo>
                  <a:cubicBezTo>
                    <a:pt x="0" y="2629"/>
                    <a:pt x="603" y="3647"/>
                    <a:pt x="1364" y="3647"/>
                  </a:cubicBezTo>
                  <a:cubicBezTo>
                    <a:pt x="1733" y="3647"/>
                    <a:pt x="2140" y="3406"/>
                    <a:pt x="2534" y="2692"/>
                  </a:cubicBezTo>
                  <a:lnTo>
                    <a:pt x="2439" y="0"/>
                  </a:lnTo>
                  <a:close/>
                </a:path>
              </a:pathLst>
            </a:custGeom>
            <a:solidFill>
              <a:srgbClr val="E48868"/>
            </a:solidFill>
            <a:ln>
              <a:noFill/>
            </a:ln>
          </p:spPr>
          <p:txBody>
            <a:bodyPr spcFirstLastPara="1" wrap="square" lIns="109710" tIns="109710" rIns="109710" bIns="109710" anchor="ctr" anchorCtr="0">
              <a:noAutofit/>
            </a:bodyPr>
            <a:lstStyle/>
            <a:p>
              <a:endParaRPr sz="2160"/>
            </a:p>
          </p:txBody>
        </p:sp>
        <p:sp>
          <p:nvSpPr>
            <p:cNvPr id="28" name="Google Shape;104;p13">
              <a:extLst>
                <a:ext uri="{FF2B5EF4-FFF2-40B4-BE49-F238E27FC236}">
                  <a16:creationId xmlns:a16="http://schemas.microsoft.com/office/drawing/2014/main" id="{0D3EA81C-8D04-454E-BE69-A85EA5978CFD}"/>
                </a:ext>
              </a:extLst>
            </p:cNvPr>
            <p:cNvSpPr/>
            <p:nvPr/>
          </p:nvSpPr>
          <p:spPr>
            <a:xfrm>
              <a:off x="619855" y="1556336"/>
              <a:ext cx="202029" cy="259135"/>
            </a:xfrm>
            <a:custGeom>
              <a:avLst/>
              <a:gdLst/>
              <a:ahLst/>
              <a:cxnLst/>
              <a:rect l="l" t="t" r="r" b="b"/>
              <a:pathLst>
                <a:path w="6308" h="8091" extrusionOk="0">
                  <a:moveTo>
                    <a:pt x="3293" y="0"/>
                  </a:moveTo>
                  <a:cubicBezTo>
                    <a:pt x="3086" y="0"/>
                    <a:pt x="2865" y="15"/>
                    <a:pt x="2629" y="46"/>
                  </a:cubicBezTo>
                  <a:cubicBezTo>
                    <a:pt x="349" y="331"/>
                    <a:pt x="0" y="2959"/>
                    <a:pt x="539" y="5018"/>
                  </a:cubicBezTo>
                  <a:cubicBezTo>
                    <a:pt x="946" y="6554"/>
                    <a:pt x="1850" y="8090"/>
                    <a:pt x="3282" y="8090"/>
                  </a:cubicBezTo>
                  <a:cubicBezTo>
                    <a:pt x="3296" y="8090"/>
                    <a:pt x="3311" y="8090"/>
                    <a:pt x="3325" y="8090"/>
                  </a:cubicBezTo>
                  <a:cubicBezTo>
                    <a:pt x="4782" y="8058"/>
                    <a:pt x="5669" y="6063"/>
                    <a:pt x="5922" y="4860"/>
                  </a:cubicBezTo>
                  <a:cubicBezTo>
                    <a:pt x="6307" y="3025"/>
                    <a:pt x="6249" y="0"/>
                    <a:pt x="3293" y="0"/>
                  </a:cubicBezTo>
                  <a:close/>
                </a:path>
              </a:pathLst>
            </a:custGeom>
            <a:solidFill>
              <a:srgbClr val="E48868"/>
            </a:solidFill>
            <a:ln>
              <a:noFill/>
            </a:ln>
          </p:spPr>
          <p:txBody>
            <a:bodyPr spcFirstLastPara="1" wrap="square" lIns="109710" tIns="109710" rIns="109710" bIns="109710" anchor="ctr" anchorCtr="0">
              <a:noAutofit/>
            </a:bodyPr>
            <a:lstStyle/>
            <a:p>
              <a:endParaRPr sz="2160"/>
            </a:p>
          </p:txBody>
        </p:sp>
        <p:sp>
          <p:nvSpPr>
            <p:cNvPr id="29" name="Google Shape;105;p13">
              <a:extLst>
                <a:ext uri="{FF2B5EF4-FFF2-40B4-BE49-F238E27FC236}">
                  <a16:creationId xmlns:a16="http://schemas.microsoft.com/office/drawing/2014/main" id="{5C0436BA-9F38-444D-8179-1612E0233AC7}"/>
                </a:ext>
              </a:extLst>
            </p:cNvPr>
            <p:cNvSpPr/>
            <p:nvPr/>
          </p:nvSpPr>
          <p:spPr>
            <a:xfrm>
              <a:off x="598716" y="1678649"/>
              <a:ext cx="76930" cy="67386"/>
            </a:xfrm>
            <a:custGeom>
              <a:avLst/>
              <a:gdLst/>
              <a:ahLst/>
              <a:cxnLst/>
              <a:rect l="l" t="t" r="r" b="b"/>
              <a:pathLst>
                <a:path w="2402" h="2104" extrusionOk="0">
                  <a:moveTo>
                    <a:pt x="933" y="1"/>
                  </a:moveTo>
                  <a:cubicBezTo>
                    <a:pt x="855" y="1"/>
                    <a:pt x="764" y="18"/>
                    <a:pt x="660" y="59"/>
                  </a:cubicBezTo>
                  <a:cubicBezTo>
                    <a:pt x="1" y="329"/>
                    <a:pt x="732" y="2103"/>
                    <a:pt x="1484" y="2103"/>
                  </a:cubicBezTo>
                  <a:cubicBezTo>
                    <a:pt x="1526" y="2103"/>
                    <a:pt x="1568" y="2097"/>
                    <a:pt x="1610" y="2086"/>
                  </a:cubicBezTo>
                  <a:cubicBezTo>
                    <a:pt x="2402" y="1864"/>
                    <a:pt x="1452" y="629"/>
                    <a:pt x="1452" y="629"/>
                  </a:cubicBezTo>
                  <a:cubicBezTo>
                    <a:pt x="1452" y="629"/>
                    <a:pt x="1405" y="1"/>
                    <a:pt x="933" y="1"/>
                  </a:cubicBezTo>
                  <a:close/>
                </a:path>
              </a:pathLst>
            </a:custGeom>
            <a:solidFill>
              <a:srgbClr val="E48868"/>
            </a:solidFill>
            <a:ln>
              <a:noFill/>
            </a:ln>
          </p:spPr>
          <p:txBody>
            <a:bodyPr spcFirstLastPara="1" wrap="square" lIns="109710" tIns="109710" rIns="109710" bIns="109710" anchor="ctr" anchorCtr="0">
              <a:noAutofit/>
            </a:bodyPr>
            <a:lstStyle/>
            <a:p>
              <a:endParaRPr sz="2160"/>
            </a:p>
          </p:txBody>
        </p:sp>
        <p:sp>
          <p:nvSpPr>
            <p:cNvPr id="30" name="Google Shape;106;p13">
              <a:extLst>
                <a:ext uri="{FF2B5EF4-FFF2-40B4-BE49-F238E27FC236}">
                  <a16:creationId xmlns:a16="http://schemas.microsoft.com/office/drawing/2014/main" id="{95CF512C-0ECC-4316-B905-95C8209A24F4}"/>
                </a:ext>
              </a:extLst>
            </p:cNvPr>
            <p:cNvSpPr/>
            <p:nvPr/>
          </p:nvSpPr>
          <p:spPr>
            <a:xfrm>
              <a:off x="767918" y="1676023"/>
              <a:ext cx="73215" cy="68699"/>
            </a:xfrm>
            <a:custGeom>
              <a:avLst/>
              <a:gdLst/>
              <a:ahLst/>
              <a:cxnLst/>
              <a:rect l="l" t="t" r="r" b="b"/>
              <a:pathLst>
                <a:path w="2286" h="2145" extrusionOk="0">
                  <a:moveTo>
                    <a:pt x="1343" y="0"/>
                  </a:moveTo>
                  <a:cubicBezTo>
                    <a:pt x="848" y="0"/>
                    <a:pt x="824" y="679"/>
                    <a:pt x="824" y="679"/>
                  </a:cubicBezTo>
                  <a:cubicBezTo>
                    <a:pt x="824" y="679"/>
                    <a:pt x="1" y="1946"/>
                    <a:pt x="793" y="2136"/>
                  </a:cubicBezTo>
                  <a:cubicBezTo>
                    <a:pt x="822" y="2142"/>
                    <a:pt x="852" y="2145"/>
                    <a:pt x="881" y="2145"/>
                  </a:cubicBezTo>
                  <a:cubicBezTo>
                    <a:pt x="1637" y="2145"/>
                    <a:pt x="2285" y="259"/>
                    <a:pt x="1584" y="46"/>
                  </a:cubicBezTo>
                  <a:cubicBezTo>
                    <a:pt x="1493" y="14"/>
                    <a:pt x="1413" y="0"/>
                    <a:pt x="1343" y="0"/>
                  </a:cubicBezTo>
                  <a:close/>
                </a:path>
              </a:pathLst>
            </a:custGeom>
            <a:solidFill>
              <a:srgbClr val="E48868"/>
            </a:solidFill>
            <a:ln>
              <a:noFill/>
            </a:ln>
          </p:spPr>
          <p:txBody>
            <a:bodyPr spcFirstLastPara="1" wrap="square" lIns="109710" tIns="109710" rIns="109710" bIns="109710" anchor="ctr" anchorCtr="0">
              <a:noAutofit/>
            </a:bodyPr>
            <a:lstStyle/>
            <a:p>
              <a:endParaRPr sz="2160"/>
            </a:p>
          </p:txBody>
        </p:sp>
        <p:sp>
          <p:nvSpPr>
            <p:cNvPr id="31" name="Google Shape;107;p13">
              <a:extLst>
                <a:ext uri="{FF2B5EF4-FFF2-40B4-BE49-F238E27FC236}">
                  <a16:creationId xmlns:a16="http://schemas.microsoft.com/office/drawing/2014/main" id="{CF790A0D-02D9-4019-A2ED-D9BDA8947D0A}"/>
                </a:ext>
              </a:extLst>
            </p:cNvPr>
            <p:cNvSpPr/>
            <p:nvPr/>
          </p:nvSpPr>
          <p:spPr>
            <a:xfrm>
              <a:off x="592471" y="1554735"/>
              <a:ext cx="256636" cy="213367"/>
            </a:xfrm>
            <a:custGeom>
              <a:avLst/>
              <a:gdLst/>
              <a:ahLst/>
              <a:cxnLst/>
              <a:rect l="l" t="t" r="r" b="b"/>
              <a:pathLst>
                <a:path w="8013" h="6662" extrusionOk="0">
                  <a:moveTo>
                    <a:pt x="4054" y="0"/>
                  </a:moveTo>
                  <a:cubicBezTo>
                    <a:pt x="3358" y="0"/>
                    <a:pt x="2646" y="105"/>
                    <a:pt x="2217" y="286"/>
                  </a:cubicBezTo>
                  <a:cubicBezTo>
                    <a:pt x="1394" y="666"/>
                    <a:pt x="443" y="2154"/>
                    <a:pt x="222" y="3041"/>
                  </a:cubicBezTo>
                  <a:cubicBezTo>
                    <a:pt x="0" y="3960"/>
                    <a:pt x="222" y="4941"/>
                    <a:pt x="443" y="5860"/>
                  </a:cubicBezTo>
                  <a:cubicBezTo>
                    <a:pt x="538" y="6145"/>
                    <a:pt x="602" y="6430"/>
                    <a:pt x="855" y="6556"/>
                  </a:cubicBezTo>
                  <a:cubicBezTo>
                    <a:pt x="983" y="6629"/>
                    <a:pt x="1123" y="6662"/>
                    <a:pt x="1270" y="6662"/>
                  </a:cubicBezTo>
                  <a:cubicBezTo>
                    <a:pt x="2143" y="6662"/>
                    <a:pt x="3276" y="5524"/>
                    <a:pt x="3737" y="5036"/>
                  </a:cubicBezTo>
                  <a:cubicBezTo>
                    <a:pt x="4551" y="4191"/>
                    <a:pt x="5179" y="3191"/>
                    <a:pt x="5499" y="2067"/>
                  </a:cubicBezTo>
                  <a:lnTo>
                    <a:pt x="5499" y="2067"/>
                  </a:lnTo>
                  <a:cubicBezTo>
                    <a:pt x="5236" y="3066"/>
                    <a:pt x="5527" y="6557"/>
                    <a:pt x="7053" y="6557"/>
                  </a:cubicBezTo>
                  <a:cubicBezTo>
                    <a:pt x="7067" y="6557"/>
                    <a:pt x="7080" y="6557"/>
                    <a:pt x="7094" y="6556"/>
                  </a:cubicBezTo>
                  <a:cubicBezTo>
                    <a:pt x="7284" y="6556"/>
                    <a:pt x="7379" y="6366"/>
                    <a:pt x="7442" y="6208"/>
                  </a:cubicBezTo>
                  <a:cubicBezTo>
                    <a:pt x="7696" y="5670"/>
                    <a:pt x="7949" y="5068"/>
                    <a:pt x="7981" y="4466"/>
                  </a:cubicBezTo>
                  <a:cubicBezTo>
                    <a:pt x="8012" y="3865"/>
                    <a:pt x="7126" y="983"/>
                    <a:pt x="6556" y="729"/>
                  </a:cubicBezTo>
                  <a:cubicBezTo>
                    <a:pt x="6366" y="666"/>
                    <a:pt x="6176" y="634"/>
                    <a:pt x="5986" y="634"/>
                  </a:cubicBezTo>
                  <a:cubicBezTo>
                    <a:pt x="5922" y="476"/>
                    <a:pt x="5859" y="349"/>
                    <a:pt x="5701" y="286"/>
                  </a:cubicBezTo>
                  <a:cubicBezTo>
                    <a:pt x="5321" y="89"/>
                    <a:pt x="4694" y="0"/>
                    <a:pt x="4054"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32" name="Google Shape;108;p13">
              <a:extLst>
                <a:ext uri="{FF2B5EF4-FFF2-40B4-BE49-F238E27FC236}">
                  <a16:creationId xmlns:a16="http://schemas.microsoft.com/office/drawing/2014/main" id="{1A650513-C680-4AD9-A4E3-95E851EA1DD2}"/>
                </a:ext>
              </a:extLst>
            </p:cNvPr>
            <p:cNvSpPr/>
            <p:nvPr/>
          </p:nvSpPr>
          <p:spPr>
            <a:xfrm>
              <a:off x="692877" y="1802083"/>
              <a:ext cx="71037" cy="17423"/>
            </a:xfrm>
            <a:custGeom>
              <a:avLst/>
              <a:gdLst/>
              <a:ahLst/>
              <a:cxnLst/>
              <a:rect l="l" t="t" r="r" b="b"/>
              <a:pathLst>
                <a:path w="2218" h="544" extrusionOk="0">
                  <a:moveTo>
                    <a:pt x="2082" y="0"/>
                  </a:moveTo>
                  <a:cubicBezTo>
                    <a:pt x="2060" y="0"/>
                    <a:pt x="2041" y="10"/>
                    <a:pt x="2027" y="37"/>
                  </a:cubicBezTo>
                  <a:cubicBezTo>
                    <a:pt x="1746" y="219"/>
                    <a:pt x="1404" y="314"/>
                    <a:pt x="1060" y="314"/>
                  </a:cubicBezTo>
                  <a:cubicBezTo>
                    <a:pt x="746" y="314"/>
                    <a:pt x="431" y="235"/>
                    <a:pt x="159" y="68"/>
                  </a:cubicBezTo>
                  <a:cubicBezTo>
                    <a:pt x="127" y="68"/>
                    <a:pt x="64" y="68"/>
                    <a:pt x="32" y="132"/>
                  </a:cubicBezTo>
                  <a:cubicBezTo>
                    <a:pt x="0" y="163"/>
                    <a:pt x="0" y="227"/>
                    <a:pt x="64" y="258"/>
                  </a:cubicBezTo>
                  <a:cubicBezTo>
                    <a:pt x="380" y="448"/>
                    <a:pt x="697" y="543"/>
                    <a:pt x="1045" y="543"/>
                  </a:cubicBezTo>
                  <a:cubicBezTo>
                    <a:pt x="1425" y="543"/>
                    <a:pt x="1837" y="417"/>
                    <a:pt x="2154" y="195"/>
                  </a:cubicBezTo>
                  <a:cubicBezTo>
                    <a:pt x="2185" y="163"/>
                    <a:pt x="2217" y="100"/>
                    <a:pt x="2185" y="37"/>
                  </a:cubicBezTo>
                  <a:cubicBezTo>
                    <a:pt x="2149" y="19"/>
                    <a:pt x="2112" y="0"/>
                    <a:pt x="2082" y="0"/>
                  </a:cubicBezTo>
                  <a:close/>
                </a:path>
              </a:pathLst>
            </a:custGeom>
            <a:solidFill>
              <a:srgbClr val="BA745D"/>
            </a:solidFill>
            <a:ln>
              <a:noFill/>
            </a:ln>
          </p:spPr>
          <p:txBody>
            <a:bodyPr spcFirstLastPara="1" wrap="square" lIns="109710" tIns="109710" rIns="109710" bIns="109710" anchor="ctr" anchorCtr="0">
              <a:noAutofit/>
            </a:bodyPr>
            <a:lstStyle/>
            <a:p>
              <a:endParaRPr sz="2160"/>
            </a:p>
          </p:txBody>
        </p:sp>
        <p:sp>
          <p:nvSpPr>
            <p:cNvPr id="33" name="Google Shape;109;p13">
              <a:extLst>
                <a:ext uri="{FF2B5EF4-FFF2-40B4-BE49-F238E27FC236}">
                  <a16:creationId xmlns:a16="http://schemas.microsoft.com/office/drawing/2014/main" id="{BE2AF565-72AD-42A7-B6EB-89805CC9ACDA}"/>
                </a:ext>
              </a:extLst>
            </p:cNvPr>
            <p:cNvSpPr/>
            <p:nvPr/>
          </p:nvSpPr>
          <p:spPr>
            <a:xfrm>
              <a:off x="470734" y="3514337"/>
              <a:ext cx="95378" cy="58835"/>
            </a:xfrm>
            <a:custGeom>
              <a:avLst/>
              <a:gdLst/>
              <a:ahLst/>
              <a:cxnLst/>
              <a:rect l="l" t="t" r="r" b="b"/>
              <a:pathLst>
                <a:path w="2978" h="1837" extrusionOk="0">
                  <a:moveTo>
                    <a:pt x="1553" y="0"/>
                  </a:moveTo>
                  <a:lnTo>
                    <a:pt x="1268" y="919"/>
                  </a:lnTo>
                  <a:lnTo>
                    <a:pt x="1" y="1837"/>
                  </a:lnTo>
                  <a:lnTo>
                    <a:pt x="2534" y="1837"/>
                  </a:lnTo>
                  <a:lnTo>
                    <a:pt x="2978" y="0"/>
                  </a:lnTo>
                  <a:close/>
                </a:path>
              </a:pathLst>
            </a:custGeom>
            <a:solidFill>
              <a:srgbClr val="C4C4C4"/>
            </a:solidFill>
            <a:ln>
              <a:noFill/>
            </a:ln>
          </p:spPr>
          <p:txBody>
            <a:bodyPr spcFirstLastPara="1" wrap="square" lIns="109710" tIns="109710" rIns="109710" bIns="109710" anchor="ctr" anchorCtr="0">
              <a:noAutofit/>
            </a:bodyPr>
            <a:lstStyle/>
            <a:p>
              <a:endParaRPr sz="2160"/>
            </a:p>
          </p:txBody>
        </p:sp>
        <p:sp>
          <p:nvSpPr>
            <p:cNvPr id="34" name="Google Shape;110;p13">
              <a:extLst>
                <a:ext uri="{FF2B5EF4-FFF2-40B4-BE49-F238E27FC236}">
                  <a16:creationId xmlns:a16="http://schemas.microsoft.com/office/drawing/2014/main" id="{AD2A39B2-FA7B-469F-81CD-ED23DFD018F9}"/>
                </a:ext>
              </a:extLst>
            </p:cNvPr>
            <p:cNvSpPr/>
            <p:nvPr/>
          </p:nvSpPr>
          <p:spPr>
            <a:xfrm>
              <a:off x="734449" y="3514337"/>
              <a:ext cx="81190" cy="58835"/>
            </a:xfrm>
            <a:custGeom>
              <a:avLst/>
              <a:gdLst/>
              <a:ahLst/>
              <a:cxnLst/>
              <a:rect l="l" t="t" r="r" b="b"/>
              <a:pathLst>
                <a:path w="2535" h="1837" extrusionOk="0">
                  <a:moveTo>
                    <a:pt x="1" y="0"/>
                  </a:moveTo>
                  <a:lnTo>
                    <a:pt x="1" y="1837"/>
                  </a:lnTo>
                  <a:lnTo>
                    <a:pt x="2534" y="1837"/>
                  </a:lnTo>
                  <a:lnTo>
                    <a:pt x="1268" y="919"/>
                  </a:lnTo>
                  <a:lnTo>
                    <a:pt x="1458" y="0"/>
                  </a:lnTo>
                  <a:close/>
                </a:path>
              </a:pathLst>
            </a:custGeom>
            <a:solidFill>
              <a:srgbClr val="C4C4C4"/>
            </a:solidFill>
            <a:ln>
              <a:noFill/>
            </a:ln>
          </p:spPr>
          <p:txBody>
            <a:bodyPr spcFirstLastPara="1" wrap="square" lIns="109710" tIns="109710" rIns="109710" bIns="109710" anchor="ctr" anchorCtr="0">
              <a:noAutofit/>
            </a:bodyPr>
            <a:lstStyle/>
            <a:p>
              <a:endParaRPr sz="2160"/>
            </a:p>
          </p:txBody>
        </p:sp>
        <p:sp>
          <p:nvSpPr>
            <p:cNvPr id="35" name="Google Shape;111;p13">
              <a:extLst>
                <a:ext uri="{FF2B5EF4-FFF2-40B4-BE49-F238E27FC236}">
                  <a16:creationId xmlns:a16="http://schemas.microsoft.com/office/drawing/2014/main" id="{0C4C35A3-B8E1-40BC-AC0D-3D8193EE594D}"/>
                </a:ext>
              </a:extLst>
            </p:cNvPr>
            <p:cNvSpPr/>
            <p:nvPr/>
          </p:nvSpPr>
          <p:spPr>
            <a:xfrm>
              <a:off x="753729" y="2086007"/>
              <a:ext cx="100438" cy="117028"/>
            </a:xfrm>
            <a:custGeom>
              <a:avLst/>
              <a:gdLst/>
              <a:ahLst/>
              <a:cxnLst/>
              <a:rect l="l" t="t" r="r" b="b"/>
              <a:pathLst>
                <a:path w="3136" h="3654" extrusionOk="0">
                  <a:moveTo>
                    <a:pt x="1242" y="0"/>
                  </a:moveTo>
                  <a:cubicBezTo>
                    <a:pt x="1026" y="0"/>
                    <a:pt x="792" y="1464"/>
                    <a:pt x="792" y="1464"/>
                  </a:cubicBezTo>
                  <a:lnTo>
                    <a:pt x="0" y="2256"/>
                  </a:lnTo>
                  <a:cubicBezTo>
                    <a:pt x="0" y="2256"/>
                    <a:pt x="655" y="3654"/>
                    <a:pt x="724" y="3654"/>
                  </a:cubicBezTo>
                  <a:cubicBezTo>
                    <a:pt x="726" y="3654"/>
                    <a:pt x="728" y="3652"/>
                    <a:pt x="729" y="3649"/>
                  </a:cubicBezTo>
                  <a:cubicBezTo>
                    <a:pt x="761" y="3586"/>
                    <a:pt x="2407" y="2478"/>
                    <a:pt x="2407" y="2478"/>
                  </a:cubicBezTo>
                  <a:cubicBezTo>
                    <a:pt x="2407" y="2478"/>
                    <a:pt x="3136" y="1908"/>
                    <a:pt x="2819" y="1623"/>
                  </a:cubicBezTo>
                  <a:cubicBezTo>
                    <a:pt x="2534" y="1338"/>
                    <a:pt x="3041" y="799"/>
                    <a:pt x="2914" y="609"/>
                  </a:cubicBezTo>
                  <a:cubicBezTo>
                    <a:pt x="2787" y="419"/>
                    <a:pt x="2692" y="7"/>
                    <a:pt x="2692" y="7"/>
                  </a:cubicBezTo>
                  <a:lnTo>
                    <a:pt x="2407" y="799"/>
                  </a:lnTo>
                  <a:lnTo>
                    <a:pt x="1457" y="926"/>
                  </a:lnTo>
                  <a:cubicBezTo>
                    <a:pt x="1457" y="926"/>
                    <a:pt x="1457" y="102"/>
                    <a:pt x="1267" y="7"/>
                  </a:cubicBezTo>
                  <a:cubicBezTo>
                    <a:pt x="1259" y="3"/>
                    <a:pt x="1250" y="0"/>
                    <a:pt x="1242" y="0"/>
                  </a:cubicBezTo>
                  <a:close/>
                </a:path>
              </a:pathLst>
            </a:custGeom>
            <a:solidFill>
              <a:srgbClr val="E48868"/>
            </a:solidFill>
            <a:ln>
              <a:noFill/>
            </a:ln>
          </p:spPr>
          <p:txBody>
            <a:bodyPr spcFirstLastPara="1" wrap="square" lIns="109710" tIns="109710" rIns="109710" bIns="109710" anchor="ctr" anchorCtr="0">
              <a:noAutofit/>
            </a:bodyPr>
            <a:lstStyle/>
            <a:p>
              <a:endParaRPr sz="2160"/>
            </a:p>
          </p:txBody>
        </p:sp>
      </p:grpSp>
      <p:grpSp>
        <p:nvGrpSpPr>
          <p:cNvPr id="5" name="Группа 4">
            <a:extLst>
              <a:ext uri="{FF2B5EF4-FFF2-40B4-BE49-F238E27FC236}">
                <a16:creationId xmlns:a16="http://schemas.microsoft.com/office/drawing/2014/main" id="{EDCC220B-8EB7-4A44-BB4F-585A5E780398}"/>
              </a:ext>
            </a:extLst>
          </p:cNvPr>
          <p:cNvGrpSpPr/>
          <p:nvPr/>
        </p:nvGrpSpPr>
        <p:grpSpPr>
          <a:xfrm>
            <a:off x="7586690" y="3119878"/>
            <a:ext cx="5560918" cy="4925556"/>
            <a:chOff x="1354587" y="1828075"/>
            <a:chExt cx="4734874" cy="4480912"/>
          </a:xfrm>
        </p:grpSpPr>
        <p:sp>
          <p:nvSpPr>
            <p:cNvPr id="54" name="TextBox 53">
              <a:extLst>
                <a:ext uri="{FF2B5EF4-FFF2-40B4-BE49-F238E27FC236}">
                  <a16:creationId xmlns:a16="http://schemas.microsoft.com/office/drawing/2014/main" id="{2815339F-6214-4AEA-9E8D-6D0074C853A6}"/>
                </a:ext>
              </a:extLst>
            </p:cNvPr>
            <p:cNvSpPr txBox="1"/>
            <p:nvPr/>
          </p:nvSpPr>
          <p:spPr>
            <a:xfrm>
              <a:off x="1891960" y="2444162"/>
              <a:ext cx="3583742" cy="3040720"/>
            </a:xfrm>
            <a:prstGeom prst="rect">
              <a:avLst/>
            </a:prstGeom>
            <a:noFill/>
          </p:spPr>
          <p:txBody>
            <a:bodyPr wrap="square" rtlCol="0">
              <a:spAutoFit/>
            </a:bodyPr>
            <a:lstStyle/>
            <a:p>
              <a:pPr algn="ctr"/>
              <a:r>
                <a:rPr lang="uz-Latn-UZ" sz="2640" dirty="0">
                  <a:latin typeface="Roboto" panose="02000000000000000000" pitchFamily="2" charset="0"/>
                  <a:ea typeface="Roboto" panose="02000000000000000000" pitchFamily="2" charset="0"/>
                </a:rPr>
                <a:t>Barcha insonlar o‘g‘il va qizlar, erkaklar va ayollarga bo‘linadi. Ikki jinsdan biriga tegishli bo‘lish - erkak yoki ayol - har bir inson organizmining tabiiy xususiyati deb hisoblanadi. </a:t>
              </a:r>
            </a:p>
          </p:txBody>
        </p:sp>
        <p:grpSp>
          <p:nvGrpSpPr>
            <p:cNvPr id="61" name="Google Shape;574;p31">
              <a:extLst>
                <a:ext uri="{FF2B5EF4-FFF2-40B4-BE49-F238E27FC236}">
                  <a16:creationId xmlns:a16="http://schemas.microsoft.com/office/drawing/2014/main" id="{487D6BBC-4245-4E49-8A3D-8845A9C52CF3}"/>
                </a:ext>
              </a:extLst>
            </p:cNvPr>
            <p:cNvGrpSpPr/>
            <p:nvPr/>
          </p:nvGrpSpPr>
          <p:grpSpPr>
            <a:xfrm>
              <a:off x="1354587" y="1828075"/>
              <a:ext cx="4734874" cy="4480912"/>
              <a:chOff x="5955674" y="1232475"/>
              <a:chExt cx="1777885" cy="1113747"/>
            </a:xfrm>
          </p:grpSpPr>
          <p:sp>
            <p:nvSpPr>
              <p:cNvPr id="62" name="Google Shape;575;p31">
                <a:extLst>
                  <a:ext uri="{FF2B5EF4-FFF2-40B4-BE49-F238E27FC236}">
                    <a16:creationId xmlns:a16="http://schemas.microsoft.com/office/drawing/2014/main" id="{C1C4B500-1338-4A9C-8F96-D2CD328D738E}"/>
                  </a:ext>
                </a:extLst>
              </p:cNvPr>
              <p:cNvSpPr/>
              <p:nvPr/>
            </p:nvSpPr>
            <p:spPr>
              <a:xfrm>
                <a:off x="6020977" y="1270477"/>
                <a:ext cx="101571" cy="997760"/>
              </a:xfrm>
              <a:custGeom>
                <a:avLst/>
                <a:gdLst/>
                <a:ahLst/>
                <a:cxnLst/>
                <a:rect l="l" t="t" r="r" b="b"/>
                <a:pathLst>
                  <a:path w="1297" h="9137" extrusionOk="0">
                    <a:moveTo>
                      <a:pt x="980" y="0"/>
                    </a:moveTo>
                    <a:cubicBezTo>
                      <a:pt x="693" y="0"/>
                      <a:pt x="173" y="469"/>
                      <a:pt x="197" y="786"/>
                    </a:cubicBezTo>
                    <a:cubicBezTo>
                      <a:pt x="314" y="3502"/>
                      <a:pt x="264" y="6218"/>
                      <a:pt x="14" y="8934"/>
                    </a:cubicBezTo>
                    <a:cubicBezTo>
                      <a:pt x="1" y="9078"/>
                      <a:pt x="59" y="9137"/>
                      <a:pt x="152" y="9137"/>
                    </a:cubicBezTo>
                    <a:cubicBezTo>
                      <a:pt x="415" y="9137"/>
                      <a:pt x="960" y="8675"/>
                      <a:pt x="997" y="8368"/>
                    </a:cubicBezTo>
                    <a:cubicBezTo>
                      <a:pt x="1230" y="5652"/>
                      <a:pt x="1297" y="2936"/>
                      <a:pt x="1163" y="220"/>
                    </a:cubicBezTo>
                    <a:cubicBezTo>
                      <a:pt x="1159" y="63"/>
                      <a:pt x="1085" y="0"/>
                      <a:pt x="980" y="0"/>
                    </a:cubicBezTo>
                    <a:close/>
                  </a:path>
                </a:pathLst>
              </a:custGeom>
              <a:solidFill>
                <a:schemeClr val="lt2"/>
              </a:solidFill>
              <a:ln>
                <a:noFill/>
              </a:ln>
            </p:spPr>
            <p:txBody>
              <a:bodyPr spcFirstLastPara="1" wrap="square" lIns="109710" tIns="109710" rIns="109710" bIns="109710" anchor="ctr" anchorCtr="0">
                <a:noAutofit/>
              </a:bodyPr>
              <a:lstStyle/>
              <a:p>
                <a:endParaRPr sz="2160"/>
              </a:p>
            </p:txBody>
          </p:sp>
          <p:sp>
            <p:nvSpPr>
              <p:cNvPr id="63" name="Google Shape;576;p31">
                <a:extLst>
                  <a:ext uri="{FF2B5EF4-FFF2-40B4-BE49-F238E27FC236}">
                    <a16:creationId xmlns:a16="http://schemas.microsoft.com/office/drawing/2014/main" id="{E04E607A-D4A9-40FE-BA9F-8B64E8D1D918}"/>
                  </a:ext>
                </a:extLst>
              </p:cNvPr>
              <p:cNvSpPr/>
              <p:nvPr/>
            </p:nvSpPr>
            <p:spPr>
              <a:xfrm>
                <a:off x="6010821" y="1232475"/>
                <a:ext cx="1624459" cy="142069"/>
              </a:xfrm>
              <a:custGeom>
                <a:avLst/>
                <a:gdLst/>
                <a:ahLst/>
                <a:cxnLst/>
                <a:rect l="l" t="t" r="r" b="b"/>
                <a:pathLst>
                  <a:path w="14876" h="1301" extrusionOk="0">
                    <a:moveTo>
                      <a:pt x="14317" y="1"/>
                    </a:moveTo>
                    <a:cubicBezTo>
                      <a:pt x="14313" y="1"/>
                      <a:pt x="14308" y="1"/>
                      <a:pt x="14303" y="1"/>
                    </a:cubicBezTo>
                    <a:lnTo>
                      <a:pt x="1073" y="284"/>
                    </a:lnTo>
                    <a:cubicBezTo>
                      <a:pt x="660" y="284"/>
                      <a:pt x="1" y="1301"/>
                      <a:pt x="560" y="1301"/>
                    </a:cubicBezTo>
                    <a:cubicBezTo>
                      <a:pt x="564" y="1301"/>
                      <a:pt x="569" y="1301"/>
                      <a:pt x="573" y="1301"/>
                    </a:cubicBezTo>
                    <a:lnTo>
                      <a:pt x="13804" y="1017"/>
                    </a:lnTo>
                    <a:cubicBezTo>
                      <a:pt x="14217" y="1017"/>
                      <a:pt x="14876" y="1"/>
                      <a:pt x="14317" y="1"/>
                    </a:cubicBezTo>
                    <a:close/>
                  </a:path>
                </a:pathLst>
              </a:custGeom>
              <a:solidFill>
                <a:schemeClr val="lt2"/>
              </a:solidFill>
              <a:ln>
                <a:noFill/>
              </a:ln>
            </p:spPr>
            <p:txBody>
              <a:bodyPr spcFirstLastPara="1" wrap="square" lIns="109710" tIns="109710" rIns="109710" bIns="109710" anchor="ctr" anchorCtr="0">
                <a:noAutofit/>
              </a:bodyPr>
              <a:lstStyle/>
              <a:p>
                <a:endParaRPr sz="2160"/>
              </a:p>
            </p:txBody>
          </p:sp>
          <p:sp>
            <p:nvSpPr>
              <p:cNvPr id="64" name="Google Shape;577;p31">
                <a:extLst>
                  <a:ext uri="{FF2B5EF4-FFF2-40B4-BE49-F238E27FC236}">
                    <a16:creationId xmlns:a16="http://schemas.microsoft.com/office/drawing/2014/main" id="{79BE553A-9354-41CF-9981-07C33782EA84}"/>
                  </a:ext>
                </a:extLst>
              </p:cNvPr>
              <p:cNvSpPr/>
              <p:nvPr/>
            </p:nvSpPr>
            <p:spPr>
              <a:xfrm>
                <a:off x="7485060" y="1232475"/>
                <a:ext cx="209992" cy="1007479"/>
              </a:xfrm>
              <a:custGeom>
                <a:avLst/>
                <a:gdLst/>
                <a:ahLst/>
                <a:cxnLst/>
                <a:rect l="l" t="t" r="r" b="b"/>
                <a:pathLst>
                  <a:path w="1923" h="9226" extrusionOk="0">
                    <a:moveTo>
                      <a:pt x="813" y="1"/>
                    </a:moveTo>
                    <a:cubicBezTo>
                      <a:pt x="512" y="1"/>
                      <a:pt x="0" y="478"/>
                      <a:pt x="37" y="784"/>
                    </a:cubicBezTo>
                    <a:lnTo>
                      <a:pt x="903" y="8999"/>
                    </a:lnTo>
                    <a:cubicBezTo>
                      <a:pt x="921" y="9161"/>
                      <a:pt x="1005" y="9226"/>
                      <a:pt x="1117" y="9226"/>
                    </a:cubicBezTo>
                    <a:cubicBezTo>
                      <a:pt x="1418" y="9226"/>
                      <a:pt x="1923" y="8753"/>
                      <a:pt x="1886" y="8449"/>
                    </a:cubicBezTo>
                    <a:cubicBezTo>
                      <a:pt x="1603" y="5700"/>
                      <a:pt x="1303" y="2967"/>
                      <a:pt x="1020" y="218"/>
                    </a:cubicBezTo>
                    <a:cubicBezTo>
                      <a:pt x="1002" y="63"/>
                      <a:pt x="921" y="1"/>
                      <a:pt x="813" y="1"/>
                    </a:cubicBezTo>
                    <a:close/>
                  </a:path>
                </a:pathLst>
              </a:custGeom>
              <a:solidFill>
                <a:schemeClr val="lt2"/>
              </a:solidFill>
              <a:ln>
                <a:noFill/>
              </a:ln>
            </p:spPr>
            <p:txBody>
              <a:bodyPr spcFirstLastPara="1" wrap="square" lIns="109710" tIns="109710" rIns="109710" bIns="109710" anchor="ctr" anchorCtr="0">
                <a:noAutofit/>
              </a:bodyPr>
              <a:lstStyle/>
              <a:p>
                <a:endParaRPr sz="2160"/>
              </a:p>
            </p:txBody>
          </p:sp>
          <p:sp>
            <p:nvSpPr>
              <p:cNvPr id="65" name="Google Shape;578;p31">
                <a:extLst>
                  <a:ext uri="{FF2B5EF4-FFF2-40B4-BE49-F238E27FC236}">
                    <a16:creationId xmlns:a16="http://schemas.microsoft.com/office/drawing/2014/main" id="{DB47DA0F-CC3A-4705-86D0-AAF7F9E18729}"/>
                  </a:ext>
                </a:extLst>
              </p:cNvPr>
              <p:cNvSpPr/>
              <p:nvPr/>
            </p:nvSpPr>
            <p:spPr>
              <a:xfrm>
                <a:off x="5955674" y="2180563"/>
                <a:ext cx="1777885" cy="135845"/>
              </a:xfrm>
              <a:custGeom>
                <a:avLst/>
                <a:gdLst/>
                <a:ahLst/>
                <a:cxnLst/>
                <a:rect l="l" t="t" r="r" b="b"/>
                <a:pathLst>
                  <a:path w="16281" h="1244" extrusionOk="0">
                    <a:moveTo>
                      <a:pt x="15722" y="0"/>
                    </a:moveTo>
                    <a:cubicBezTo>
                      <a:pt x="15718" y="0"/>
                      <a:pt x="15713" y="0"/>
                      <a:pt x="15708" y="0"/>
                    </a:cubicBezTo>
                    <a:cubicBezTo>
                      <a:pt x="12811" y="149"/>
                      <a:pt x="9908" y="227"/>
                      <a:pt x="7002" y="227"/>
                    </a:cubicBezTo>
                    <a:cubicBezTo>
                      <a:pt x="5028" y="227"/>
                      <a:pt x="3053" y="191"/>
                      <a:pt x="1078" y="117"/>
                    </a:cubicBezTo>
                    <a:cubicBezTo>
                      <a:pt x="1075" y="117"/>
                      <a:pt x="1071" y="117"/>
                      <a:pt x="1068" y="117"/>
                    </a:cubicBezTo>
                    <a:cubicBezTo>
                      <a:pt x="651" y="117"/>
                      <a:pt x="0" y="1117"/>
                      <a:pt x="595" y="1133"/>
                    </a:cubicBezTo>
                    <a:cubicBezTo>
                      <a:pt x="2570" y="1208"/>
                      <a:pt x="4542" y="1243"/>
                      <a:pt x="6514" y="1243"/>
                    </a:cubicBezTo>
                    <a:cubicBezTo>
                      <a:pt x="9417" y="1243"/>
                      <a:pt x="12318" y="1166"/>
                      <a:pt x="15225" y="1017"/>
                    </a:cubicBezTo>
                    <a:cubicBezTo>
                      <a:pt x="15638" y="1000"/>
                      <a:pt x="16281" y="0"/>
                      <a:pt x="15722" y="0"/>
                    </a:cubicBezTo>
                    <a:close/>
                  </a:path>
                </a:pathLst>
              </a:custGeom>
              <a:solidFill>
                <a:schemeClr val="lt2"/>
              </a:solidFill>
              <a:ln>
                <a:noFill/>
              </a:ln>
            </p:spPr>
            <p:txBody>
              <a:bodyPr spcFirstLastPara="1" wrap="square" lIns="109710" tIns="109710" rIns="109710" bIns="109710" anchor="ctr" anchorCtr="0">
                <a:noAutofit/>
              </a:bodyPr>
              <a:lstStyle/>
              <a:p>
                <a:endParaRPr sz="2160"/>
              </a:p>
            </p:txBody>
          </p:sp>
          <p:sp>
            <p:nvSpPr>
              <p:cNvPr id="66" name="Google Shape;579;p31">
                <a:extLst>
                  <a:ext uri="{FF2B5EF4-FFF2-40B4-BE49-F238E27FC236}">
                    <a16:creationId xmlns:a16="http://schemas.microsoft.com/office/drawing/2014/main" id="{6258B919-9250-4429-9620-EEC7BCACF7B7}"/>
                  </a:ext>
                </a:extLst>
              </p:cNvPr>
              <p:cNvSpPr/>
              <p:nvPr/>
            </p:nvSpPr>
            <p:spPr>
              <a:xfrm>
                <a:off x="5984503" y="1301818"/>
                <a:ext cx="144035" cy="1030848"/>
              </a:xfrm>
              <a:custGeom>
                <a:avLst/>
                <a:gdLst/>
                <a:ahLst/>
                <a:cxnLst/>
                <a:rect l="l" t="t" r="r" b="b"/>
                <a:pathLst>
                  <a:path w="1319" h="9440" extrusionOk="0">
                    <a:moveTo>
                      <a:pt x="760" y="1"/>
                    </a:moveTo>
                    <a:cubicBezTo>
                      <a:pt x="434" y="1"/>
                      <a:pt x="0" y="550"/>
                      <a:pt x="14" y="816"/>
                    </a:cubicBezTo>
                    <a:cubicBezTo>
                      <a:pt x="298" y="3615"/>
                      <a:pt x="348" y="6431"/>
                      <a:pt x="148" y="9230"/>
                    </a:cubicBezTo>
                    <a:cubicBezTo>
                      <a:pt x="139" y="9380"/>
                      <a:pt x="201" y="9440"/>
                      <a:pt x="297" y="9440"/>
                    </a:cubicBezTo>
                    <a:cubicBezTo>
                      <a:pt x="567" y="9440"/>
                      <a:pt x="1106" y="8971"/>
                      <a:pt x="1131" y="8664"/>
                    </a:cubicBezTo>
                    <a:cubicBezTo>
                      <a:pt x="1318" y="6038"/>
                      <a:pt x="1286" y="3397"/>
                      <a:pt x="1061" y="769"/>
                    </a:cubicBezTo>
                    <a:lnTo>
                      <a:pt x="1061" y="769"/>
                    </a:lnTo>
                    <a:cubicBezTo>
                      <a:pt x="1193" y="572"/>
                      <a:pt x="1245" y="357"/>
                      <a:pt x="1114" y="232"/>
                    </a:cubicBezTo>
                    <a:lnTo>
                      <a:pt x="931" y="66"/>
                    </a:lnTo>
                    <a:cubicBezTo>
                      <a:pt x="880" y="21"/>
                      <a:pt x="822" y="1"/>
                      <a:pt x="760" y="1"/>
                    </a:cubicBezTo>
                    <a:close/>
                  </a:path>
                </a:pathLst>
              </a:custGeom>
              <a:solidFill>
                <a:schemeClr val="lt2"/>
              </a:solidFill>
              <a:ln>
                <a:noFill/>
              </a:ln>
            </p:spPr>
            <p:txBody>
              <a:bodyPr spcFirstLastPara="1" wrap="square" lIns="109710" tIns="109710" rIns="109710" bIns="109710" anchor="ctr" anchorCtr="0">
                <a:noAutofit/>
              </a:bodyPr>
              <a:lstStyle/>
              <a:p>
                <a:endParaRPr sz="2160"/>
              </a:p>
            </p:txBody>
          </p:sp>
          <p:sp>
            <p:nvSpPr>
              <p:cNvPr id="67" name="Google Shape;580;p31">
                <a:extLst>
                  <a:ext uri="{FF2B5EF4-FFF2-40B4-BE49-F238E27FC236}">
                    <a16:creationId xmlns:a16="http://schemas.microsoft.com/office/drawing/2014/main" id="{5D295CC4-64A9-40A3-ACAA-A02285AA45A4}"/>
                  </a:ext>
                </a:extLst>
              </p:cNvPr>
              <p:cNvSpPr/>
              <p:nvPr/>
            </p:nvSpPr>
            <p:spPr>
              <a:xfrm>
                <a:off x="5971508" y="2217137"/>
                <a:ext cx="1703192" cy="129085"/>
              </a:xfrm>
              <a:custGeom>
                <a:avLst/>
                <a:gdLst/>
                <a:ahLst/>
                <a:cxnLst/>
                <a:rect l="l" t="t" r="r" b="b"/>
                <a:pathLst>
                  <a:path w="15597" h="1134" extrusionOk="0">
                    <a:moveTo>
                      <a:pt x="14997" y="1"/>
                    </a:moveTo>
                    <a:lnTo>
                      <a:pt x="1083" y="117"/>
                    </a:lnTo>
                    <a:cubicBezTo>
                      <a:pt x="667" y="117"/>
                      <a:pt x="0" y="1134"/>
                      <a:pt x="583" y="1134"/>
                    </a:cubicBezTo>
                    <a:lnTo>
                      <a:pt x="14513" y="1017"/>
                    </a:lnTo>
                    <a:cubicBezTo>
                      <a:pt x="14930" y="1017"/>
                      <a:pt x="15597" y="1"/>
                      <a:pt x="14997" y="1"/>
                    </a:cubicBezTo>
                    <a:close/>
                  </a:path>
                </a:pathLst>
              </a:custGeom>
              <a:solidFill>
                <a:schemeClr val="lt2"/>
              </a:solidFill>
              <a:ln>
                <a:noFill/>
              </a:ln>
            </p:spPr>
            <p:txBody>
              <a:bodyPr spcFirstLastPara="1" wrap="square" lIns="109710" tIns="109710" rIns="109710" bIns="109710" anchor="ctr" anchorCtr="0">
                <a:noAutofit/>
              </a:bodyPr>
              <a:lstStyle/>
              <a:p>
                <a:endParaRPr sz="2160"/>
              </a:p>
            </p:txBody>
          </p:sp>
        </p:grpSp>
      </p:grpSp>
      <p:grpSp>
        <p:nvGrpSpPr>
          <p:cNvPr id="36" name="Google Shape;75;p13">
            <a:extLst>
              <a:ext uri="{FF2B5EF4-FFF2-40B4-BE49-F238E27FC236}">
                <a16:creationId xmlns:a16="http://schemas.microsoft.com/office/drawing/2014/main" id="{B0E5A846-E958-4E5E-BE78-F97A775CCFBF}"/>
              </a:ext>
            </a:extLst>
          </p:cNvPr>
          <p:cNvGrpSpPr/>
          <p:nvPr/>
        </p:nvGrpSpPr>
        <p:grpSpPr>
          <a:xfrm>
            <a:off x="13210039" y="3650065"/>
            <a:ext cx="1322506" cy="3792644"/>
            <a:chOff x="8031210" y="1532732"/>
            <a:chExt cx="622872" cy="2019142"/>
          </a:xfrm>
        </p:grpSpPr>
        <p:sp>
          <p:nvSpPr>
            <p:cNvPr id="37" name="Google Shape;76;p13">
              <a:extLst>
                <a:ext uri="{FF2B5EF4-FFF2-40B4-BE49-F238E27FC236}">
                  <a16:creationId xmlns:a16="http://schemas.microsoft.com/office/drawing/2014/main" id="{E3EB42BF-2366-4EEB-95F7-F2A5AF36DBD1}"/>
                </a:ext>
              </a:extLst>
            </p:cNvPr>
            <p:cNvSpPr/>
            <p:nvPr/>
          </p:nvSpPr>
          <p:spPr>
            <a:xfrm>
              <a:off x="8074800" y="2464540"/>
              <a:ext cx="510230" cy="1087334"/>
            </a:xfrm>
            <a:custGeom>
              <a:avLst/>
              <a:gdLst/>
              <a:ahLst/>
              <a:cxnLst/>
              <a:rect l="l" t="t" r="r" b="b"/>
              <a:pathLst>
                <a:path w="15931" h="33950" extrusionOk="0">
                  <a:moveTo>
                    <a:pt x="3263" y="1"/>
                  </a:moveTo>
                  <a:cubicBezTo>
                    <a:pt x="3136" y="2186"/>
                    <a:pt x="3073" y="8171"/>
                    <a:pt x="2851" y="11497"/>
                  </a:cubicBezTo>
                  <a:cubicBezTo>
                    <a:pt x="2344" y="20776"/>
                    <a:pt x="1869" y="32588"/>
                    <a:pt x="1869" y="32588"/>
                  </a:cubicBezTo>
                  <a:lnTo>
                    <a:pt x="1" y="33950"/>
                  </a:lnTo>
                  <a:lnTo>
                    <a:pt x="2914" y="33950"/>
                  </a:lnTo>
                  <a:lnTo>
                    <a:pt x="7760" y="11497"/>
                  </a:lnTo>
                  <a:lnTo>
                    <a:pt x="9090" y="4910"/>
                  </a:lnTo>
                  <a:lnTo>
                    <a:pt x="9977" y="4941"/>
                  </a:lnTo>
                  <a:lnTo>
                    <a:pt x="10547" y="11497"/>
                  </a:lnTo>
                  <a:lnTo>
                    <a:pt x="12858" y="33950"/>
                  </a:lnTo>
                  <a:lnTo>
                    <a:pt x="15772" y="33950"/>
                  </a:lnTo>
                  <a:lnTo>
                    <a:pt x="14125" y="32683"/>
                  </a:lnTo>
                  <a:cubicBezTo>
                    <a:pt x="14125" y="32683"/>
                    <a:pt x="15614" y="22232"/>
                    <a:pt x="15835" y="11497"/>
                  </a:cubicBezTo>
                  <a:cubicBezTo>
                    <a:pt x="15930" y="8583"/>
                    <a:pt x="15930" y="3073"/>
                    <a:pt x="15835" y="349"/>
                  </a:cubicBezTo>
                  <a:lnTo>
                    <a:pt x="3263" y="1"/>
                  </a:ln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38" name="Google Shape;77;p13">
              <a:extLst>
                <a:ext uri="{FF2B5EF4-FFF2-40B4-BE49-F238E27FC236}">
                  <a16:creationId xmlns:a16="http://schemas.microsoft.com/office/drawing/2014/main" id="{642FB501-0B51-412D-BE4F-A4BD8A359CED}"/>
                </a:ext>
              </a:extLst>
            </p:cNvPr>
            <p:cNvSpPr/>
            <p:nvPr/>
          </p:nvSpPr>
          <p:spPr>
            <a:xfrm>
              <a:off x="8354752" y="2502684"/>
              <a:ext cx="30458" cy="93744"/>
            </a:xfrm>
            <a:custGeom>
              <a:avLst/>
              <a:gdLst/>
              <a:ahLst/>
              <a:cxnLst/>
              <a:rect l="l" t="t" r="r" b="b"/>
              <a:pathLst>
                <a:path w="951" h="2927" extrusionOk="0">
                  <a:moveTo>
                    <a:pt x="140" y="1"/>
                  </a:moveTo>
                  <a:cubicBezTo>
                    <a:pt x="127" y="1"/>
                    <a:pt x="112" y="5"/>
                    <a:pt x="95" y="13"/>
                  </a:cubicBezTo>
                  <a:cubicBezTo>
                    <a:pt x="32" y="13"/>
                    <a:pt x="0" y="77"/>
                    <a:pt x="0" y="140"/>
                  </a:cubicBezTo>
                  <a:lnTo>
                    <a:pt x="729" y="2864"/>
                  </a:lnTo>
                  <a:cubicBezTo>
                    <a:pt x="761" y="2895"/>
                    <a:pt x="792" y="2927"/>
                    <a:pt x="856" y="2927"/>
                  </a:cubicBezTo>
                  <a:cubicBezTo>
                    <a:pt x="919" y="2927"/>
                    <a:pt x="951" y="2864"/>
                    <a:pt x="951" y="2800"/>
                  </a:cubicBezTo>
                  <a:lnTo>
                    <a:pt x="222" y="77"/>
                  </a:lnTo>
                  <a:cubicBezTo>
                    <a:pt x="199" y="30"/>
                    <a:pt x="176" y="1"/>
                    <a:pt x="140" y="1"/>
                  </a:cubicBezTo>
                  <a:close/>
                </a:path>
              </a:pathLst>
            </a:custGeom>
            <a:solidFill>
              <a:srgbClr val="18298C"/>
            </a:solidFill>
            <a:ln>
              <a:noFill/>
            </a:ln>
          </p:spPr>
          <p:txBody>
            <a:bodyPr spcFirstLastPara="1" wrap="square" lIns="109710" tIns="109710" rIns="109710" bIns="109710" anchor="ctr" anchorCtr="0">
              <a:noAutofit/>
            </a:bodyPr>
            <a:lstStyle/>
            <a:p>
              <a:endParaRPr sz="2160"/>
            </a:p>
          </p:txBody>
        </p:sp>
        <p:sp>
          <p:nvSpPr>
            <p:cNvPr id="39" name="Google Shape;78;p13">
              <a:extLst>
                <a:ext uri="{FF2B5EF4-FFF2-40B4-BE49-F238E27FC236}">
                  <a16:creationId xmlns:a16="http://schemas.microsoft.com/office/drawing/2014/main" id="{C37BD17D-07CB-455F-9A48-F7932B25AE78}"/>
                </a:ext>
              </a:extLst>
            </p:cNvPr>
            <p:cNvSpPr/>
            <p:nvPr/>
          </p:nvSpPr>
          <p:spPr>
            <a:xfrm>
              <a:off x="8031210" y="1975672"/>
              <a:ext cx="119687" cy="457673"/>
            </a:xfrm>
            <a:custGeom>
              <a:avLst/>
              <a:gdLst/>
              <a:ahLst/>
              <a:cxnLst/>
              <a:rect l="l" t="t" r="r" b="b"/>
              <a:pathLst>
                <a:path w="3737" h="14290" extrusionOk="0">
                  <a:moveTo>
                    <a:pt x="3294" y="1"/>
                  </a:moveTo>
                  <a:cubicBezTo>
                    <a:pt x="2439" y="1014"/>
                    <a:pt x="823" y="5416"/>
                    <a:pt x="823" y="6176"/>
                  </a:cubicBezTo>
                  <a:cubicBezTo>
                    <a:pt x="823" y="6936"/>
                    <a:pt x="0" y="14125"/>
                    <a:pt x="1362" y="14283"/>
                  </a:cubicBezTo>
                  <a:cubicBezTo>
                    <a:pt x="1406" y="14287"/>
                    <a:pt x="1449" y="14289"/>
                    <a:pt x="1492" y="14289"/>
                  </a:cubicBezTo>
                  <a:cubicBezTo>
                    <a:pt x="2788" y="14289"/>
                    <a:pt x="3737" y="12510"/>
                    <a:pt x="3737" y="12510"/>
                  </a:cubicBezTo>
                  <a:lnTo>
                    <a:pt x="3294" y="1"/>
                  </a:lnTo>
                  <a:close/>
                </a:path>
              </a:pathLst>
            </a:custGeom>
            <a:solidFill>
              <a:srgbClr val="E9E9E9"/>
            </a:solidFill>
            <a:ln>
              <a:noFill/>
            </a:ln>
          </p:spPr>
          <p:txBody>
            <a:bodyPr spcFirstLastPara="1" wrap="square" lIns="109710" tIns="109710" rIns="109710" bIns="109710" anchor="ctr" anchorCtr="0">
              <a:noAutofit/>
            </a:bodyPr>
            <a:lstStyle/>
            <a:p>
              <a:endParaRPr sz="2160"/>
            </a:p>
          </p:txBody>
        </p:sp>
        <p:sp>
          <p:nvSpPr>
            <p:cNvPr id="40" name="Google Shape;79;p13">
              <a:extLst>
                <a:ext uri="{FF2B5EF4-FFF2-40B4-BE49-F238E27FC236}">
                  <a16:creationId xmlns:a16="http://schemas.microsoft.com/office/drawing/2014/main" id="{89F46A23-0DE1-49C5-A2DE-E1C1D719495E}"/>
                </a:ext>
              </a:extLst>
            </p:cNvPr>
            <p:cNvSpPr/>
            <p:nvPr/>
          </p:nvSpPr>
          <p:spPr>
            <a:xfrm>
              <a:off x="8063751" y="1863700"/>
              <a:ext cx="590331" cy="710018"/>
            </a:xfrm>
            <a:custGeom>
              <a:avLst/>
              <a:gdLst/>
              <a:ahLst/>
              <a:cxnLst/>
              <a:rect l="l" t="t" r="r" b="b"/>
              <a:pathLst>
                <a:path w="18432" h="22169" extrusionOk="0">
                  <a:moveTo>
                    <a:pt x="8281" y="63"/>
                  </a:moveTo>
                  <a:cubicBezTo>
                    <a:pt x="7256" y="63"/>
                    <a:pt x="1805" y="2949"/>
                    <a:pt x="1679" y="3642"/>
                  </a:cubicBezTo>
                  <a:cubicBezTo>
                    <a:pt x="1425" y="4877"/>
                    <a:pt x="824" y="7886"/>
                    <a:pt x="634" y="9121"/>
                  </a:cubicBezTo>
                  <a:cubicBezTo>
                    <a:pt x="0" y="13079"/>
                    <a:pt x="475" y="17608"/>
                    <a:pt x="1140" y="21440"/>
                  </a:cubicBezTo>
                  <a:lnTo>
                    <a:pt x="2724" y="20395"/>
                  </a:lnTo>
                  <a:lnTo>
                    <a:pt x="14663" y="21345"/>
                  </a:lnTo>
                  <a:lnTo>
                    <a:pt x="16310" y="22168"/>
                  </a:lnTo>
                  <a:cubicBezTo>
                    <a:pt x="16310" y="22168"/>
                    <a:pt x="17672" y="17893"/>
                    <a:pt x="18210" y="15455"/>
                  </a:cubicBezTo>
                  <a:cubicBezTo>
                    <a:pt x="18432" y="14473"/>
                    <a:pt x="17418" y="4022"/>
                    <a:pt x="16753" y="3230"/>
                  </a:cubicBezTo>
                  <a:cubicBezTo>
                    <a:pt x="16120" y="2439"/>
                    <a:pt x="13048" y="760"/>
                    <a:pt x="11306" y="349"/>
                  </a:cubicBezTo>
                  <a:cubicBezTo>
                    <a:pt x="9754" y="0"/>
                    <a:pt x="9311" y="127"/>
                    <a:pt x="8297" y="63"/>
                  </a:cubicBezTo>
                  <a:cubicBezTo>
                    <a:pt x="8292" y="63"/>
                    <a:pt x="8287" y="63"/>
                    <a:pt x="8281" y="63"/>
                  </a:cubicBezTo>
                  <a:close/>
                </a:path>
              </a:pathLst>
            </a:custGeom>
            <a:solidFill>
              <a:srgbClr val="F27781"/>
            </a:solidFill>
            <a:ln>
              <a:noFill/>
            </a:ln>
          </p:spPr>
          <p:txBody>
            <a:bodyPr spcFirstLastPara="1" wrap="square" lIns="109710" tIns="109710" rIns="109710" bIns="109710" anchor="ctr" anchorCtr="0">
              <a:noAutofit/>
            </a:bodyPr>
            <a:lstStyle/>
            <a:p>
              <a:endParaRPr sz="2160"/>
            </a:p>
          </p:txBody>
        </p:sp>
        <p:sp>
          <p:nvSpPr>
            <p:cNvPr id="41" name="Google Shape;80;p13">
              <a:extLst>
                <a:ext uri="{FF2B5EF4-FFF2-40B4-BE49-F238E27FC236}">
                  <a16:creationId xmlns:a16="http://schemas.microsoft.com/office/drawing/2014/main" id="{1B052C7B-4676-4EE9-A75C-514C4BC8930B}"/>
                </a:ext>
              </a:extLst>
            </p:cNvPr>
            <p:cNvSpPr/>
            <p:nvPr/>
          </p:nvSpPr>
          <p:spPr>
            <a:xfrm>
              <a:off x="8248261" y="2197142"/>
              <a:ext cx="178521" cy="152835"/>
            </a:xfrm>
            <a:custGeom>
              <a:avLst/>
              <a:gdLst/>
              <a:ahLst/>
              <a:cxnLst/>
              <a:rect l="l" t="t" r="r" b="b"/>
              <a:pathLst>
                <a:path w="5574" h="4772" extrusionOk="0">
                  <a:moveTo>
                    <a:pt x="5466" y="0"/>
                  </a:moveTo>
                  <a:cubicBezTo>
                    <a:pt x="5432" y="0"/>
                    <a:pt x="5403" y="16"/>
                    <a:pt x="5384" y="53"/>
                  </a:cubicBezTo>
                  <a:cubicBezTo>
                    <a:pt x="3927" y="1889"/>
                    <a:pt x="2090" y="3473"/>
                    <a:pt x="64" y="4550"/>
                  </a:cubicBezTo>
                  <a:cubicBezTo>
                    <a:pt x="0" y="4581"/>
                    <a:pt x="0" y="4645"/>
                    <a:pt x="0" y="4708"/>
                  </a:cubicBezTo>
                  <a:cubicBezTo>
                    <a:pt x="32" y="4740"/>
                    <a:pt x="64" y="4771"/>
                    <a:pt x="95" y="4771"/>
                  </a:cubicBezTo>
                  <a:cubicBezTo>
                    <a:pt x="127" y="4771"/>
                    <a:pt x="127" y="4771"/>
                    <a:pt x="159" y="4740"/>
                  </a:cubicBezTo>
                  <a:cubicBezTo>
                    <a:pt x="2217" y="3631"/>
                    <a:pt x="4086" y="2048"/>
                    <a:pt x="5542" y="179"/>
                  </a:cubicBezTo>
                  <a:cubicBezTo>
                    <a:pt x="5574" y="116"/>
                    <a:pt x="5574" y="53"/>
                    <a:pt x="5542" y="21"/>
                  </a:cubicBezTo>
                  <a:cubicBezTo>
                    <a:pt x="5516" y="8"/>
                    <a:pt x="5490" y="0"/>
                    <a:pt x="5466" y="0"/>
                  </a:cubicBezTo>
                  <a:close/>
                </a:path>
              </a:pathLst>
            </a:custGeom>
            <a:solidFill>
              <a:srgbClr val="D86472"/>
            </a:solidFill>
            <a:ln>
              <a:noFill/>
            </a:ln>
          </p:spPr>
          <p:txBody>
            <a:bodyPr spcFirstLastPara="1" wrap="square" lIns="109710" tIns="109710" rIns="109710" bIns="109710" anchor="ctr" anchorCtr="0">
              <a:noAutofit/>
            </a:bodyPr>
            <a:lstStyle/>
            <a:p>
              <a:endParaRPr sz="2160"/>
            </a:p>
          </p:txBody>
        </p:sp>
        <p:sp>
          <p:nvSpPr>
            <p:cNvPr id="42" name="Google Shape;81;p13">
              <a:extLst>
                <a:ext uri="{FF2B5EF4-FFF2-40B4-BE49-F238E27FC236}">
                  <a16:creationId xmlns:a16="http://schemas.microsoft.com/office/drawing/2014/main" id="{DE89C38A-0CB2-4D3C-AA9B-813C74F30A5A}"/>
                </a:ext>
              </a:extLst>
            </p:cNvPr>
            <p:cNvSpPr/>
            <p:nvPr/>
          </p:nvSpPr>
          <p:spPr>
            <a:xfrm>
              <a:off x="8363880" y="2218088"/>
              <a:ext cx="105531" cy="176504"/>
            </a:xfrm>
            <a:custGeom>
              <a:avLst/>
              <a:gdLst/>
              <a:ahLst/>
              <a:cxnLst/>
              <a:rect l="l" t="t" r="r" b="b"/>
              <a:pathLst>
                <a:path w="3295" h="5511" extrusionOk="0">
                  <a:moveTo>
                    <a:pt x="3199" y="0"/>
                  </a:moveTo>
                  <a:cubicBezTo>
                    <a:pt x="3167" y="0"/>
                    <a:pt x="3104" y="32"/>
                    <a:pt x="3072" y="95"/>
                  </a:cubicBezTo>
                  <a:cubicBezTo>
                    <a:pt x="2407" y="2059"/>
                    <a:pt x="1426" y="3547"/>
                    <a:pt x="32" y="5352"/>
                  </a:cubicBezTo>
                  <a:cubicBezTo>
                    <a:pt x="1" y="5384"/>
                    <a:pt x="1" y="5447"/>
                    <a:pt x="64" y="5479"/>
                  </a:cubicBezTo>
                  <a:cubicBezTo>
                    <a:pt x="64" y="5511"/>
                    <a:pt x="96" y="5511"/>
                    <a:pt x="127" y="5511"/>
                  </a:cubicBezTo>
                  <a:cubicBezTo>
                    <a:pt x="159" y="5511"/>
                    <a:pt x="191" y="5511"/>
                    <a:pt x="191" y="5479"/>
                  </a:cubicBezTo>
                  <a:cubicBezTo>
                    <a:pt x="1616" y="3674"/>
                    <a:pt x="2597" y="2154"/>
                    <a:pt x="3262" y="159"/>
                  </a:cubicBezTo>
                  <a:cubicBezTo>
                    <a:pt x="3294" y="95"/>
                    <a:pt x="3262" y="32"/>
                    <a:pt x="3199" y="0"/>
                  </a:cubicBezTo>
                  <a:close/>
                </a:path>
              </a:pathLst>
            </a:custGeom>
            <a:solidFill>
              <a:srgbClr val="D86472"/>
            </a:solidFill>
            <a:ln>
              <a:noFill/>
            </a:ln>
          </p:spPr>
          <p:txBody>
            <a:bodyPr spcFirstLastPara="1" wrap="square" lIns="109710" tIns="109710" rIns="109710" bIns="109710" anchor="ctr" anchorCtr="0">
              <a:noAutofit/>
            </a:bodyPr>
            <a:lstStyle/>
            <a:p>
              <a:endParaRPr sz="2160"/>
            </a:p>
          </p:txBody>
        </p:sp>
        <p:sp>
          <p:nvSpPr>
            <p:cNvPr id="43" name="Google Shape;82;p13">
              <a:extLst>
                <a:ext uri="{FF2B5EF4-FFF2-40B4-BE49-F238E27FC236}">
                  <a16:creationId xmlns:a16="http://schemas.microsoft.com/office/drawing/2014/main" id="{39C65186-63F6-4DF1-9215-9EFD684C8C8C}"/>
                </a:ext>
              </a:extLst>
            </p:cNvPr>
            <p:cNvSpPr/>
            <p:nvPr/>
          </p:nvSpPr>
          <p:spPr>
            <a:xfrm>
              <a:off x="8187408" y="1914147"/>
              <a:ext cx="39586" cy="522048"/>
            </a:xfrm>
            <a:custGeom>
              <a:avLst/>
              <a:gdLst/>
              <a:ahLst/>
              <a:cxnLst/>
              <a:rect l="l" t="t" r="r" b="b"/>
              <a:pathLst>
                <a:path w="1236" h="16300" extrusionOk="0">
                  <a:moveTo>
                    <a:pt x="330" y="1"/>
                  </a:moveTo>
                  <a:cubicBezTo>
                    <a:pt x="306" y="1"/>
                    <a:pt x="280" y="8"/>
                    <a:pt x="253" y="21"/>
                  </a:cubicBezTo>
                  <a:cubicBezTo>
                    <a:pt x="190" y="53"/>
                    <a:pt x="190" y="116"/>
                    <a:pt x="222" y="148"/>
                  </a:cubicBezTo>
                  <a:cubicBezTo>
                    <a:pt x="1013" y="1510"/>
                    <a:pt x="982" y="4803"/>
                    <a:pt x="855" y="6513"/>
                  </a:cubicBezTo>
                  <a:cubicBezTo>
                    <a:pt x="728" y="7939"/>
                    <a:pt x="602" y="9332"/>
                    <a:pt x="475" y="10662"/>
                  </a:cubicBezTo>
                  <a:cubicBezTo>
                    <a:pt x="317" y="12436"/>
                    <a:pt x="127" y="14272"/>
                    <a:pt x="0" y="16204"/>
                  </a:cubicBezTo>
                  <a:cubicBezTo>
                    <a:pt x="0" y="16236"/>
                    <a:pt x="32" y="16299"/>
                    <a:pt x="95" y="16299"/>
                  </a:cubicBezTo>
                  <a:cubicBezTo>
                    <a:pt x="158" y="16299"/>
                    <a:pt x="190" y="16268"/>
                    <a:pt x="190" y="16204"/>
                  </a:cubicBezTo>
                  <a:cubicBezTo>
                    <a:pt x="348" y="14272"/>
                    <a:pt x="538" y="12436"/>
                    <a:pt x="697" y="10662"/>
                  </a:cubicBezTo>
                  <a:cubicBezTo>
                    <a:pt x="823" y="9332"/>
                    <a:pt x="950" y="7970"/>
                    <a:pt x="1077" y="6545"/>
                  </a:cubicBezTo>
                  <a:cubicBezTo>
                    <a:pt x="1204" y="4803"/>
                    <a:pt x="1235" y="1446"/>
                    <a:pt x="412" y="53"/>
                  </a:cubicBezTo>
                  <a:cubicBezTo>
                    <a:pt x="393" y="16"/>
                    <a:pt x="364" y="1"/>
                    <a:pt x="330" y="1"/>
                  </a:cubicBezTo>
                  <a:close/>
                </a:path>
              </a:pathLst>
            </a:custGeom>
            <a:solidFill>
              <a:srgbClr val="D86472"/>
            </a:solidFill>
            <a:ln>
              <a:noFill/>
            </a:ln>
          </p:spPr>
          <p:txBody>
            <a:bodyPr spcFirstLastPara="1" wrap="square" lIns="109710" tIns="109710" rIns="109710" bIns="109710" anchor="ctr" anchorCtr="0">
              <a:noAutofit/>
            </a:bodyPr>
            <a:lstStyle/>
            <a:p>
              <a:endParaRPr sz="2160"/>
            </a:p>
          </p:txBody>
        </p:sp>
        <p:sp>
          <p:nvSpPr>
            <p:cNvPr id="44" name="Google Shape;83;p13">
              <a:extLst>
                <a:ext uri="{FF2B5EF4-FFF2-40B4-BE49-F238E27FC236}">
                  <a16:creationId xmlns:a16="http://schemas.microsoft.com/office/drawing/2014/main" id="{E69D37EF-8F07-42E1-B76E-9757B981ED20}"/>
                </a:ext>
              </a:extLst>
            </p:cNvPr>
            <p:cNvSpPr/>
            <p:nvPr/>
          </p:nvSpPr>
          <p:spPr>
            <a:xfrm>
              <a:off x="8329386" y="1740366"/>
              <a:ext cx="124811" cy="112128"/>
            </a:xfrm>
            <a:custGeom>
              <a:avLst/>
              <a:gdLst/>
              <a:ahLst/>
              <a:cxnLst/>
              <a:rect l="l" t="t" r="r" b="b"/>
              <a:pathLst>
                <a:path w="3897" h="3501" extrusionOk="0">
                  <a:moveTo>
                    <a:pt x="1" y="0"/>
                  </a:moveTo>
                  <a:lnTo>
                    <a:pt x="1" y="2534"/>
                  </a:lnTo>
                  <a:cubicBezTo>
                    <a:pt x="1" y="2534"/>
                    <a:pt x="910" y="3500"/>
                    <a:pt x="2073" y="3500"/>
                  </a:cubicBezTo>
                  <a:cubicBezTo>
                    <a:pt x="2645" y="3500"/>
                    <a:pt x="3279" y="3266"/>
                    <a:pt x="3896" y="2566"/>
                  </a:cubicBezTo>
                  <a:lnTo>
                    <a:pt x="3738" y="0"/>
                  </a:lnTo>
                  <a:close/>
                </a:path>
              </a:pathLst>
            </a:custGeom>
            <a:solidFill>
              <a:srgbClr val="E48868"/>
            </a:solidFill>
            <a:ln>
              <a:noFill/>
            </a:ln>
          </p:spPr>
          <p:txBody>
            <a:bodyPr spcFirstLastPara="1" wrap="square" lIns="109710" tIns="109710" rIns="109710" bIns="109710" anchor="ctr" anchorCtr="0">
              <a:noAutofit/>
            </a:bodyPr>
            <a:lstStyle/>
            <a:p>
              <a:endParaRPr sz="2160"/>
            </a:p>
          </p:txBody>
        </p:sp>
        <p:sp>
          <p:nvSpPr>
            <p:cNvPr id="45" name="Google Shape;84;p13">
              <a:extLst>
                <a:ext uri="{FF2B5EF4-FFF2-40B4-BE49-F238E27FC236}">
                  <a16:creationId xmlns:a16="http://schemas.microsoft.com/office/drawing/2014/main" id="{6E94AD5F-3D79-4C42-AA40-791F593E5FF9}"/>
                </a:ext>
              </a:extLst>
            </p:cNvPr>
            <p:cNvSpPr/>
            <p:nvPr/>
          </p:nvSpPr>
          <p:spPr>
            <a:xfrm>
              <a:off x="8280704" y="1553646"/>
              <a:ext cx="227235" cy="257982"/>
            </a:xfrm>
            <a:custGeom>
              <a:avLst/>
              <a:gdLst/>
              <a:ahLst/>
              <a:cxnLst/>
              <a:rect l="l" t="t" r="r" b="b"/>
              <a:pathLst>
                <a:path w="7095" h="8055" extrusionOk="0">
                  <a:moveTo>
                    <a:pt x="3632" y="0"/>
                  </a:moveTo>
                  <a:cubicBezTo>
                    <a:pt x="3573" y="0"/>
                    <a:pt x="3513" y="1"/>
                    <a:pt x="3453" y="3"/>
                  </a:cubicBezTo>
                  <a:cubicBezTo>
                    <a:pt x="1647" y="35"/>
                    <a:pt x="1141" y="1682"/>
                    <a:pt x="1014" y="3392"/>
                  </a:cubicBezTo>
                  <a:cubicBezTo>
                    <a:pt x="959" y="3374"/>
                    <a:pt x="894" y="3355"/>
                    <a:pt x="812" y="3355"/>
                  </a:cubicBezTo>
                  <a:cubicBezTo>
                    <a:pt x="752" y="3355"/>
                    <a:pt x="683" y="3365"/>
                    <a:pt x="602" y="3392"/>
                  </a:cubicBezTo>
                  <a:cubicBezTo>
                    <a:pt x="1" y="3582"/>
                    <a:pt x="412" y="5134"/>
                    <a:pt x="1046" y="5387"/>
                  </a:cubicBezTo>
                  <a:cubicBezTo>
                    <a:pt x="1299" y="6970"/>
                    <a:pt x="2122" y="7952"/>
                    <a:pt x="3326" y="8047"/>
                  </a:cubicBezTo>
                  <a:cubicBezTo>
                    <a:pt x="3380" y="8052"/>
                    <a:pt x="3434" y="8054"/>
                    <a:pt x="3488" y="8054"/>
                  </a:cubicBezTo>
                  <a:cubicBezTo>
                    <a:pt x="4489" y="8054"/>
                    <a:pt x="5285" y="7221"/>
                    <a:pt x="5796" y="5989"/>
                  </a:cubicBezTo>
                  <a:cubicBezTo>
                    <a:pt x="6461" y="5830"/>
                    <a:pt x="7095" y="4342"/>
                    <a:pt x="6493" y="4089"/>
                  </a:cubicBezTo>
                  <a:cubicBezTo>
                    <a:pt x="6429" y="4025"/>
                    <a:pt x="6366" y="4025"/>
                    <a:pt x="6303" y="4025"/>
                  </a:cubicBezTo>
                  <a:cubicBezTo>
                    <a:pt x="6582" y="2226"/>
                    <a:pt x="6466" y="0"/>
                    <a:pt x="3632" y="0"/>
                  </a:cubicBezTo>
                  <a:close/>
                </a:path>
              </a:pathLst>
            </a:custGeom>
            <a:solidFill>
              <a:srgbClr val="E48868"/>
            </a:solidFill>
            <a:ln>
              <a:noFill/>
            </a:ln>
          </p:spPr>
          <p:txBody>
            <a:bodyPr spcFirstLastPara="1" wrap="square" lIns="109710" tIns="109710" rIns="109710" bIns="109710" anchor="ctr" anchorCtr="0">
              <a:noAutofit/>
            </a:bodyPr>
            <a:lstStyle/>
            <a:p>
              <a:endParaRPr sz="2160"/>
            </a:p>
          </p:txBody>
        </p:sp>
        <p:sp>
          <p:nvSpPr>
            <p:cNvPr id="46" name="Google Shape;85;p13">
              <a:extLst>
                <a:ext uri="{FF2B5EF4-FFF2-40B4-BE49-F238E27FC236}">
                  <a16:creationId xmlns:a16="http://schemas.microsoft.com/office/drawing/2014/main" id="{641C425A-0BEA-44BA-9D27-0F46410424D4}"/>
                </a:ext>
              </a:extLst>
            </p:cNvPr>
            <p:cNvSpPr/>
            <p:nvPr/>
          </p:nvSpPr>
          <p:spPr>
            <a:xfrm>
              <a:off x="8334479" y="1782194"/>
              <a:ext cx="109566" cy="32252"/>
            </a:xfrm>
            <a:custGeom>
              <a:avLst/>
              <a:gdLst/>
              <a:ahLst/>
              <a:cxnLst/>
              <a:rect l="l" t="t" r="r" b="b"/>
              <a:pathLst>
                <a:path w="3421" h="1007" extrusionOk="0">
                  <a:moveTo>
                    <a:pt x="131" y="1"/>
                  </a:moveTo>
                  <a:cubicBezTo>
                    <a:pt x="103" y="1"/>
                    <a:pt x="79" y="9"/>
                    <a:pt x="63" y="24"/>
                  </a:cubicBezTo>
                  <a:cubicBezTo>
                    <a:pt x="0" y="56"/>
                    <a:pt x="0" y="119"/>
                    <a:pt x="32" y="151"/>
                  </a:cubicBezTo>
                  <a:cubicBezTo>
                    <a:pt x="443" y="689"/>
                    <a:pt x="1014" y="974"/>
                    <a:pt x="1615" y="1006"/>
                  </a:cubicBezTo>
                  <a:lnTo>
                    <a:pt x="1774" y="1006"/>
                  </a:lnTo>
                  <a:cubicBezTo>
                    <a:pt x="2375" y="1006"/>
                    <a:pt x="2914" y="753"/>
                    <a:pt x="3389" y="246"/>
                  </a:cubicBezTo>
                  <a:cubicBezTo>
                    <a:pt x="3420" y="214"/>
                    <a:pt x="3420" y="119"/>
                    <a:pt x="3389" y="88"/>
                  </a:cubicBezTo>
                  <a:cubicBezTo>
                    <a:pt x="3376" y="75"/>
                    <a:pt x="3352" y="67"/>
                    <a:pt x="3326" y="67"/>
                  </a:cubicBezTo>
                  <a:cubicBezTo>
                    <a:pt x="3289" y="67"/>
                    <a:pt x="3249" y="82"/>
                    <a:pt x="3230" y="119"/>
                  </a:cubicBezTo>
                  <a:cubicBezTo>
                    <a:pt x="2808" y="570"/>
                    <a:pt x="2361" y="795"/>
                    <a:pt x="1844" y="795"/>
                  </a:cubicBezTo>
                  <a:cubicBezTo>
                    <a:pt x="1779" y="795"/>
                    <a:pt x="1714" y="792"/>
                    <a:pt x="1647" y="784"/>
                  </a:cubicBezTo>
                  <a:cubicBezTo>
                    <a:pt x="1077" y="753"/>
                    <a:pt x="570" y="499"/>
                    <a:pt x="222" y="24"/>
                  </a:cubicBezTo>
                  <a:cubicBezTo>
                    <a:pt x="190" y="9"/>
                    <a:pt x="158" y="1"/>
                    <a:pt x="131" y="1"/>
                  </a:cubicBezTo>
                  <a:close/>
                </a:path>
              </a:pathLst>
            </a:custGeom>
            <a:solidFill>
              <a:srgbClr val="BA745D"/>
            </a:solidFill>
            <a:ln>
              <a:noFill/>
            </a:ln>
          </p:spPr>
          <p:txBody>
            <a:bodyPr spcFirstLastPara="1" wrap="square" lIns="109710" tIns="109710" rIns="109710" bIns="109710" anchor="ctr" anchorCtr="0">
              <a:noAutofit/>
            </a:bodyPr>
            <a:lstStyle/>
            <a:p>
              <a:endParaRPr sz="2160"/>
            </a:p>
          </p:txBody>
        </p:sp>
        <p:sp>
          <p:nvSpPr>
            <p:cNvPr id="47" name="Google Shape;86;p13">
              <a:extLst>
                <a:ext uri="{FF2B5EF4-FFF2-40B4-BE49-F238E27FC236}">
                  <a16:creationId xmlns:a16="http://schemas.microsoft.com/office/drawing/2014/main" id="{46982616-56F0-4095-8CAD-464C0E3E7D7A}"/>
                </a:ext>
              </a:extLst>
            </p:cNvPr>
            <p:cNvSpPr/>
            <p:nvPr/>
          </p:nvSpPr>
          <p:spPr>
            <a:xfrm>
              <a:off x="8128574" y="2464540"/>
              <a:ext cx="88268" cy="100566"/>
            </a:xfrm>
            <a:custGeom>
              <a:avLst/>
              <a:gdLst/>
              <a:ahLst/>
              <a:cxnLst/>
              <a:rect l="l" t="t" r="r" b="b"/>
              <a:pathLst>
                <a:path w="2756" h="3140" extrusionOk="0">
                  <a:moveTo>
                    <a:pt x="1584" y="1"/>
                  </a:moveTo>
                  <a:lnTo>
                    <a:pt x="0" y="1046"/>
                  </a:lnTo>
                  <a:cubicBezTo>
                    <a:pt x="0" y="1046"/>
                    <a:pt x="1068" y="3139"/>
                    <a:pt x="1773" y="3139"/>
                  </a:cubicBezTo>
                  <a:cubicBezTo>
                    <a:pt x="1936" y="3139"/>
                    <a:pt x="2079" y="3029"/>
                    <a:pt x="2185" y="2756"/>
                  </a:cubicBezTo>
                  <a:cubicBezTo>
                    <a:pt x="2755" y="1331"/>
                    <a:pt x="1584" y="1"/>
                    <a:pt x="1584" y="1"/>
                  </a:cubicBezTo>
                  <a:close/>
                </a:path>
              </a:pathLst>
            </a:custGeom>
            <a:solidFill>
              <a:srgbClr val="E48868"/>
            </a:solidFill>
            <a:ln>
              <a:noFill/>
            </a:ln>
          </p:spPr>
          <p:txBody>
            <a:bodyPr spcFirstLastPara="1" wrap="square" lIns="109710" tIns="109710" rIns="109710" bIns="109710" anchor="ctr" anchorCtr="0">
              <a:noAutofit/>
            </a:bodyPr>
            <a:lstStyle/>
            <a:p>
              <a:endParaRPr sz="2160"/>
            </a:p>
          </p:txBody>
        </p:sp>
        <p:sp>
          <p:nvSpPr>
            <p:cNvPr id="48" name="Google Shape;87;p13">
              <a:extLst>
                <a:ext uri="{FF2B5EF4-FFF2-40B4-BE49-F238E27FC236}">
                  <a16:creationId xmlns:a16="http://schemas.microsoft.com/office/drawing/2014/main" id="{71939745-47E6-478F-B03F-230018570DD8}"/>
                </a:ext>
              </a:extLst>
            </p:cNvPr>
            <p:cNvSpPr/>
            <p:nvPr/>
          </p:nvSpPr>
          <p:spPr>
            <a:xfrm>
              <a:off x="8293900" y="1532732"/>
              <a:ext cx="212022" cy="159977"/>
            </a:xfrm>
            <a:custGeom>
              <a:avLst/>
              <a:gdLst/>
              <a:ahLst/>
              <a:cxnLst/>
              <a:rect l="l" t="t" r="r" b="b"/>
              <a:pathLst>
                <a:path w="6620" h="4995" extrusionOk="0">
                  <a:moveTo>
                    <a:pt x="3572" y="0"/>
                  </a:moveTo>
                  <a:cubicBezTo>
                    <a:pt x="3384" y="0"/>
                    <a:pt x="3185" y="26"/>
                    <a:pt x="2977" y="86"/>
                  </a:cubicBezTo>
                  <a:cubicBezTo>
                    <a:pt x="1584" y="498"/>
                    <a:pt x="444" y="1353"/>
                    <a:pt x="222" y="1955"/>
                  </a:cubicBezTo>
                  <a:cubicBezTo>
                    <a:pt x="0" y="2556"/>
                    <a:pt x="602" y="4045"/>
                    <a:pt x="602" y="4045"/>
                  </a:cubicBezTo>
                  <a:lnTo>
                    <a:pt x="982" y="4678"/>
                  </a:lnTo>
                  <a:lnTo>
                    <a:pt x="1394" y="4678"/>
                  </a:lnTo>
                  <a:lnTo>
                    <a:pt x="1394" y="3633"/>
                  </a:lnTo>
                  <a:cubicBezTo>
                    <a:pt x="1394" y="3633"/>
                    <a:pt x="1900" y="3095"/>
                    <a:pt x="1964" y="2525"/>
                  </a:cubicBezTo>
                  <a:lnTo>
                    <a:pt x="5004" y="2715"/>
                  </a:lnTo>
                  <a:cubicBezTo>
                    <a:pt x="5004" y="2715"/>
                    <a:pt x="4909" y="3475"/>
                    <a:pt x="5162" y="3791"/>
                  </a:cubicBezTo>
                  <a:lnTo>
                    <a:pt x="5162" y="4995"/>
                  </a:lnTo>
                  <a:lnTo>
                    <a:pt x="5542" y="4995"/>
                  </a:lnTo>
                  <a:lnTo>
                    <a:pt x="5891" y="4678"/>
                  </a:lnTo>
                  <a:cubicBezTo>
                    <a:pt x="5891" y="4678"/>
                    <a:pt x="6619" y="1986"/>
                    <a:pt x="6334" y="1290"/>
                  </a:cubicBezTo>
                  <a:cubicBezTo>
                    <a:pt x="6154" y="912"/>
                    <a:pt x="5873" y="831"/>
                    <a:pt x="5663" y="831"/>
                  </a:cubicBezTo>
                  <a:cubicBezTo>
                    <a:pt x="5503" y="831"/>
                    <a:pt x="5384" y="878"/>
                    <a:pt x="5384" y="878"/>
                  </a:cubicBezTo>
                  <a:cubicBezTo>
                    <a:pt x="5384" y="878"/>
                    <a:pt x="4668" y="0"/>
                    <a:pt x="3572"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49" name="Google Shape;88;p13">
              <a:extLst>
                <a:ext uri="{FF2B5EF4-FFF2-40B4-BE49-F238E27FC236}">
                  <a16:creationId xmlns:a16="http://schemas.microsoft.com/office/drawing/2014/main" id="{8AFCA46D-8C7A-46D0-BDE6-23BC6F3E7BDB}"/>
                </a:ext>
              </a:extLst>
            </p:cNvPr>
            <p:cNvSpPr/>
            <p:nvPr/>
          </p:nvSpPr>
          <p:spPr>
            <a:xfrm>
              <a:off x="8509925" y="2494966"/>
              <a:ext cx="104506" cy="99958"/>
            </a:xfrm>
            <a:custGeom>
              <a:avLst/>
              <a:gdLst/>
              <a:ahLst/>
              <a:cxnLst/>
              <a:rect l="l" t="t" r="r" b="b"/>
              <a:pathLst>
                <a:path w="3263" h="3121" extrusionOk="0">
                  <a:moveTo>
                    <a:pt x="1616" y="1"/>
                  </a:moveTo>
                  <a:cubicBezTo>
                    <a:pt x="1616" y="1"/>
                    <a:pt x="1" y="1806"/>
                    <a:pt x="793" y="2883"/>
                  </a:cubicBezTo>
                  <a:cubicBezTo>
                    <a:pt x="912" y="3049"/>
                    <a:pt x="1050" y="3120"/>
                    <a:pt x="1201" y="3120"/>
                  </a:cubicBezTo>
                  <a:cubicBezTo>
                    <a:pt x="2051" y="3120"/>
                    <a:pt x="3263" y="856"/>
                    <a:pt x="3263" y="856"/>
                  </a:cubicBezTo>
                  <a:cubicBezTo>
                    <a:pt x="3263" y="856"/>
                    <a:pt x="1838" y="33"/>
                    <a:pt x="1616" y="1"/>
                  </a:cubicBezTo>
                  <a:close/>
                </a:path>
              </a:pathLst>
            </a:custGeom>
            <a:solidFill>
              <a:srgbClr val="E48868"/>
            </a:solidFill>
            <a:ln>
              <a:noFill/>
            </a:ln>
          </p:spPr>
          <p:txBody>
            <a:bodyPr spcFirstLastPara="1" wrap="square" lIns="109710" tIns="109710" rIns="109710" bIns="109710" anchor="ctr" anchorCtr="0">
              <a:noAutofit/>
            </a:bodyPr>
            <a:lstStyle/>
            <a:p>
              <a:endParaRPr sz="2160"/>
            </a:p>
          </p:txBody>
        </p:sp>
        <p:sp>
          <p:nvSpPr>
            <p:cNvPr id="50" name="Google Shape;89;p13">
              <a:extLst>
                <a:ext uri="{FF2B5EF4-FFF2-40B4-BE49-F238E27FC236}">
                  <a16:creationId xmlns:a16="http://schemas.microsoft.com/office/drawing/2014/main" id="{865E832C-2E04-49B7-9651-FCA3140CC0CC}"/>
                </a:ext>
              </a:extLst>
            </p:cNvPr>
            <p:cNvSpPr/>
            <p:nvPr/>
          </p:nvSpPr>
          <p:spPr>
            <a:xfrm>
              <a:off x="8541376" y="1922538"/>
              <a:ext cx="59891" cy="565381"/>
            </a:xfrm>
            <a:custGeom>
              <a:avLst/>
              <a:gdLst/>
              <a:ahLst/>
              <a:cxnLst/>
              <a:rect l="l" t="t" r="r" b="b"/>
              <a:pathLst>
                <a:path w="1870" h="17653" extrusionOk="0">
                  <a:moveTo>
                    <a:pt x="1566" y="0"/>
                  </a:moveTo>
                  <a:cubicBezTo>
                    <a:pt x="1523" y="0"/>
                    <a:pt x="1489" y="30"/>
                    <a:pt x="1489" y="76"/>
                  </a:cubicBezTo>
                  <a:cubicBezTo>
                    <a:pt x="1426" y="329"/>
                    <a:pt x="1426" y="1660"/>
                    <a:pt x="1394" y="3781"/>
                  </a:cubicBezTo>
                  <a:cubicBezTo>
                    <a:pt x="1362" y="6378"/>
                    <a:pt x="1362" y="9988"/>
                    <a:pt x="1172" y="10368"/>
                  </a:cubicBezTo>
                  <a:cubicBezTo>
                    <a:pt x="1046" y="10653"/>
                    <a:pt x="1141" y="11033"/>
                    <a:pt x="1236" y="11509"/>
                  </a:cubicBezTo>
                  <a:cubicBezTo>
                    <a:pt x="1426" y="12269"/>
                    <a:pt x="1616" y="13124"/>
                    <a:pt x="887" y="13820"/>
                  </a:cubicBezTo>
                  <a:cubicBezTo>
                    <a:pt x="1" y="14675"/>
                    <a:pt x="444" y="15625"/>
                    <a:pt x="729" y="16291"/>
                  </a:cubicBezTo>
                  <a:cubicBezTo>
                    <a:pt x="856" y="16544"/>
                    <a:pt x="951" y="16766"/>
                    <a:pt x="951" y="16892"/>
                  </a:cubicBezTo>
                  <a:cubicBezTo>
                    <a:pt x="887" y="17367"/>
                    <a:pt x="634" y="17462"/>
                    <a:pt x="634" y="17462"/>
                  </a:cubicBezTo>
                  <a:cubicBezTo>
                    <a:pt x="571" y="17462"/>
                    <a:pt x="539" y="17526"/>
                    <a:pt x="571" y="17589"/>
                  </a:cubicBezTo>
                  <a:cubicBezTo>
                    <a:pt x="571" y="17621"/>
                    <a:pt x="602" y="17652"/>
                    <a:pt x="666" y="17652"/>
                  </a:cubicBezTo>
                  <a:lnTo>
                    <a:pt x="697" y="17652"/>
                  </a:lnTo>
                  <a:cubicBezTo>
                    <a:pt x="697" y="17652"/>
                    <a:pt x="1077" y="17526"/>
                    <a:pt x="1172" y="16924"/>
                  </a:cubicBezTo>
                  <a:cubicBezTo>
                    <a:pt x="1172" y="16734"/>
                    <a:pt x="1077" y="16481"/>
                    <a:pt x="919" y="16196"/>
                  </a:cubicBezTo>
                  <a:cubicBezTo>
                    <a:pt x="634" y="15530"/>
                    <a:pt x="254" y="14707"/>
                    <a:pt x="1046" y="13979"/>
                  </a:cubicBezTo>
                  <a:cubicBezTo>
                    <a:pt x="1869" y="13187"/>
                    <a:pt x="1616" y="12237"/>
                    <a:pt x="1457" y="11445"/>
                  </a:cubicBezTo>
                  <a:cubicBezTo>
                    <a:pt x="1331" y="11033"/>
                    <a:pt x="1267" y="10685"/>
                    <a:pt x="1362" y="10463"/>
                  </a:cubicBezTo>
                  <a:cubicBezTo>
                    <a:pt x="1552" y="10052"/>
                    <a:pt x="1584" y="7328"/>
                    <a:pt x="1616" y="3750"/>
                  </a:cubicBezTo>
                  <a:cubicBezTo>
                    <a:pt x="1616" y="2008"/>
                    <a:pt x="1647" y="361"/>
                    <a:pt x="1679" y="139"/>
                  </a:cubicBezTo>
                  <a:cubicBezTo>
                    <a:pt x="1711" y="76"/>
                    <a:pt x="1679" y="13"/>
                    <a:pt x="1616" y="13"/>
                  </a:cubicBezTo>
                  <a:cubicBezTo>
                    <a:pt x="1599" y="4"/>
                    <a:pt x="1582" y="0"/>
                    <a:pt x="1566" y="0"/>
                  </a:cubicBezTo>
                  <a:close/>
                </a:path>
              </a:pathLst>
            </a:custGeom>
            <a:solidFill>
              <a:srgbClr val="D86472"/>
            </a:solidFill>
            <a:ln>
              <a:noFill/>
            </a:ln>
          </p:spPr>
          <p:txBody>
            <a:bodyPr spcFirstLastPara="1" wrap="square" lIns="109710" tIns="109710" rIns="109710" bIns="109710" anchor="ctr" anchorCtr="0">
              <a:noAutofit/>
            </a:bodyPr>
            <a:lstStyle/>
            <a:p>
              <a:endParaRPr sz="2160"/>
            </a:p>
          </p:txBody>
        </p:sp>
        <p:sp>
          <p:nvSpPr>
            <p:cNvPr id="51" name="Google Shape;90;p13">
              <a:extLst>
                <a:ext uri="{FF2B5EF4-FFF2-40B4-BE49-F238E27FC236}">
                  <a16:creationId xmlns:a16="http://schemas.microsoft.com/office/drawing/2014/main" id="{91E6C5D6-1D0C-49C5-9501-AE2E86524852}"/>
                </a:ext>
              </a:extLst>
            </p:cNvPr>
            <p:cNvSpPr/>
            <p:nvPr/>
          </p:nvSpPr>
          <p:spPr>
            <a:xfrm>
              <a:off x="8203614" y="2488144"/>
              <a:ext cx="34526" cy="100182"/>
            </a:xfrm>
            <a:custGeom>
              <a:avLst/>
              <a:gdLst/>
              <a:ahLst/>
              <a:cxnLst/>
              <a:rect l="l" t="t" r="r" b="b"/>
              <a:pathLst>
                <a:path w="1078" h="3128" extrusionOk="0">
                  <a:moveTo>
                    <a:pt x="124" y="0"/>
                  </a:moveTo>
                  <a:cubicBezTo>
                    <a:pt x="96" y="0"/>
                    <a:pt x="64" y="8"/>
                    <a:pt x="32" y="24"/>
                  </a:cubicBezTo>
                  <a:cubicBezTo>
                    <a:pt x="1" y="87"/>
                    <a:pt x="32" y="151"/>
                    <a:pt x="64" y="182"/>
                  </a:cubicBezTo>
                  <a:cubicBezTo>
                    <a:pt x="476" y="499"/>
                    <a:pt x="761" y="974"/>
                    <a:pt x="824" y="1481"/>
                  </a:cubicBezTo>
                  <a:cubicBezTo>
                    <a:pt x="856" y="2019"/>
                    <a:pt x="698" y="2557"/>
                    <a:pt x="381" y="2938"/>
                  </a:cubicBezTo>
                  <a:cubicBezTo>
                    <a:pt x="349" y="2969"/>
                    <a:pt x="349" y="3064"/>
                    <a:pt x="412" y="3096"/>
                  </a:cubicBezTo>
                  <a:cubicBezTo>
                    <a:pt x="412" y="3096"/>
                    <a:pt x="444" y="3128"/>
                    <a:pt x="476" y="3128"/>
                  </a:cubicBezTo>
                  <a:cubicBezTo>
                    <a:pt x="507" y="3128"/>
                    <a:pt x="539" y="3096"/>
                    <a:pt x="571" y="3096"/>
                  </a:cubicBezTo>
                  <a:cubicBezTo>
                    <a:pt x="919" y="2621"/>
                    <a:pt x="1078" y="2051"/>
                    <a:pt x="1014" y="1481"/>
                  </a:cubicBezTo>
                  <a:cubicBezTo>
                    <a:pt x="951" y="879"/>
                    <a:pt x="666" y="372"/>
                    <a:pt x="191" y="24"/>
                  </a:cubicBezTo>
                  <a:cubicBezTo>
                    <a:pt x="175" y="8"/>
                    <a:pt x="151" y="0"/>
                    <a:pt x="124" y="0"/>
                  </a:cubicBezTo>
                  <a:close/>
                </a:path>
              </a:pathLst>
            </a:custGeom>
            <a:solidFill>
              <a:srgbClr val="18298C"/>
            </a:solidFill>
            <a:ln>
              <a:noFill/>
            </a:ln>
          </p:spPr>
          <p:txBody>
            <a:bodyPr spcFirstLastPara="1" wrap="square" lIns="109710" tIns="109710" rIns="109710" bIns="109710" anchor="ctr" anchorCtr="0">
              <a:noAutofit/>
            </a:bodyPr>
            <a:lstStyle/>
            <a:p>
              <a:endParaRPr sz="2160"/>
            </a:p>
          </p:txBody>
        </p:sp>
        <p:sp>
          <p:nvSpPr>
            <p:cNvPr id="52" name="Google Shape;91;p13">
              <a:extLst>
                <a:ext uri="{FF2B5EF4-FFF2-40B4-BE49-F238E27FC236}">
                  <a16:creationId xmlns:a16="http://schemas.microsoft.com/office/drawing/2014/main" id="{E871F83E-7D79-49A0-BD6A-58041D0DD962}"/>
                </a:ext>
              </a:extLst>
            </p:cNvPr>
            <p:cNvSpPr/>
            <p:nvPr/>
          </p:nvSpPr>
          <p:spPr>
            <a:xfrm>
              <a:off x="8507908" y="2603763"/>
              <a:ext cx="55824" cy="34269"/>
            </a:xfrm>
            <a:custGeom>
              <a:avLst/>
              <a:gdLst/>
              <a:ahLst/>
              <a:cxnLst/>
              <a:rect l="l" t="t" r="r" b="b"/>
              <a:pathLst>
                <a:path w="1743" h="1070" extrusionOk="0">
                  <a:moveTo>
                    <a:pt x="1631" y="0"/>
                  </a:moveTo>
                  <a:cubicBezTo>
                    <a:pt x="1600" y="0"/>
                    <a:pt x="1568" y="8"/>
                    <a:pt x="1552" y="24"/>
                  </a:cubicBezTo>
                  <a:cubicBezTo>
                    <a:pt x="1172" y="436"/>
                    <a:pt x="666" y="753"/>
                    <a:pt x="96" y="879"/>
                  </a:cubicBezTo>
                  <a:cubicBezTo>
                    <a:pt x="32" y="879"/>
                    <a:pt x="1" y="943"/>
                    <a:pt x="1" y="1006"/>
                  </a:cubicBezTo>
                  <a:cubicBezTo>
                    <a:pt x="32" y="1038"/>
                    <a:pt x="64" y="1069"/>
                    <a:pt x="127" y="1069"/>
                  </a:cubicBezTo>
                  <a:cubicBezTo>
                    <a:pt x="729" y="943"/>
                    <a:pt x="1299" y="626"/>
                    <a:pt x="1711" y="183"/>
                  </a:cubicBezTo>
                  <a:cubicBezTo>
                    <a:pt x="1742" y="151"/>
                    <a:pt x="1742" y="56"/>
                    <a:pt x="1711" y="24"/>
                  </a:cubicBezTo>
                  <a:cubicBezTo>
                    <a:pt x="1695" y="8"/>
                    <a:pt x="1663" y="0"/>
                    <a:pt x="1631" y="0"/>
                  </a:cubicBezTo>
                  <a:close/>
                </a:path>
              </a:pathLst>
            </a:custGeom>
            <a:solidFill>
              <a:srgbClr val="18298C"/>
            </a:solidFill>
            <a:ln>
              <a:noFill/>
            </a:ln>
          </p:spPr>
          <p:txBody>
            <a:bodyPr spcFirstLastPara="1" wrap="square" lIns="109710" tIns="109710" rIns="109710" bIns="109710" anchor="ctr" anchorCtr="0">
              <a:noAutofit/>
            </a:bodyPr>
            <a:lstStyle/>
            <a:p>
              <a:endParaRPr sz="2160"/>
            </a:p>
          </p:txBody>
        </p:sp>
        <p:sp>
          <p:nvSpPr>
            <p:cNvPr id="53" name="Google Shape;92;p13">
              <a:extLst>
                <a:ext uri="{FF2B5EF4-FFF2-40B4-BE49-F238E27FC236}">
                  <a16:creationId xmlns:a16="http://schemas.microsoft.com/office/drawing/2014/main" id="{53157C68-350B-4422-B0BD-899A995EC40F}"/>
                </a:ext>
              </a:extLst>
            </p:cNvPr>
            <p:cNvSpPr/>
            <p:nvPr/>
          </p:nvSpPr>
          <p:spPr>
            <a:xfrm>
              <a:off x="8207682" y="1844840"/>
              <a:ext cx="86250" cy="260704"/>
            </a:xfrm>
            <a:custGeom>
              <a:avLst/>
              <a:gdLst/>
              <a:ahLst/>
              <a:cxnLst/>
              <a:rect l="l" t="t" r="r" b="b"/>
              <a:pathLst>
                <a:path w="2693" h="8140" extrusionOk="0">
                  <a:moveTo>
                    <a:pt x="2059" y="0"/>
                  </a:moveTo>
                  <a:lnTo>
                    <a:pt x="0" y="1140"/>
                  </a:lnTo>
                  <a:cubicBezTo>
                    <a:pt x="539" y="2154"/>
                    <a:pt x="412" y="6429"/>
                    <a:pt x="412" y="6429"/>
                  </a:cubicBezTo>
                  <a:lnTo>
                    <a:pt x="412" y="8139"/>
                  </a:lnTo>
                  <a:cubicBezTo>
                    <a:pt x="412" y="8139"/>
                    <a:pt x="2692" y="3737"/>
                    <a:pt x="2059" y="0"/>
                  </a:cubicBezTo>
                  <a:close/>
                </a:path>
              </a:pathLst>
            </a:custGeom>
            <a:solidFill>
              <a:srgbClr val="E9E9E9"/>
            </a:solidFill>
            <a:ln>
              <a:noFill/>
            </a:ln>
          </p:spPr>
          <p:txBody>
            <a:bodyPr spcFirstLastPara="1" wrap="square" lIns="109710" tIns="109710" rIns="109710" bIns="109710" anchor="ctr" anchorCtr="0">
              <a:noAutofit/>
            </a:bodyPr>
            <a:lstStyle/>
            <a:p>
              <a:endParaRPr sz="2160"/>
            </a:p>
          </p:txBody>
        </p:sp>
      </p:grpSp>
      <p:grpSp>
        <p:nvGrpSpPr>
          <p:cNvPr id="3" name="Группа 2">
            <a:extLst>
              <a:ext uri="{FF2B5EF4-FFF2-40B4-BE49-F238E27FC236}">
                <a16:creationId xmlns:a16="http://schemas.microsoft.com/office/drawing/2014/main" id="{641A47E2-C2D1-4F9C-8357-A476BB26D575}"/>
              </a:ext>
            </a:extLst>
          </p:cNvPr>
          <p:cNvGrpSpPr/>
          <p:nvPr/>
        </p:nvGrpSpPr>
        <p:grpSpPr>
          <a:xfrm>
            <a:off x="1507475" y="3572409"/>
            <a:ext cx="5924239" cy="4410614"/>
            <a:chOff x="6209899" y="2255481"/>
            <a:chExt cx="5158902" cy="3719835"/>
          </a:xfrm>
        </p:grpSpPr>
        <p:sp>
          <p:nvSpPr>
            <p:cNvPr id="2" name="TextBox 1">
              <a:extLst>
                <a:ext uri="{FF2B5EF4-FFF2-40B4-BE49-F238E27FC236}">
                  <a16:creationId xmlns:a16="http://schemas.microsoft.com/office/drawing/2014/main" id="{090ED491-DAD6-4DF1-9369-1C9127A4CF99}"/>
                </a:ext>
              </a:extLst>
            </p:cNvPr>
            <p:cNvSpPr txBox="1"/>
            <p:nvPr/>
          </p:nvSpPr>
          <p:spPr>
            <a:xfrm>
              <a:off x="6752548" y="2749294"/>
              <a:ext cx="3895181" cy="2569776"/>
            </a:xfrm>
            <a:prstGeom prst="rect">
              <a:avLst/>
            </a:prstGeom>
            <a:noFill/>
            <a:ln>
              <a:noFill/>
            </a:ln>
          </p:spPr>
          <p:txBody>
            <a:bodyPr wrap="square" rtlCol="0">
              <a:spAutoFit/>
            </a:bodyPr>
            <a:lstStyle/>
            <a:p>
              <a:pPr algn="ctr"/>
              <a:r>
                <a:rPr lang="uz-Latn-UZ" sz="2400" dirty="0">
                  <a:latin typeface="Roboto" panose="02000000000000000000" pitchFamily="2" charset="0"/>
                  <a:ea typeface="Roboto" panose="02000000000000000000" pitchFamily="2" charset="0"/>
                </a:rPr>
                <a:t>Tug‘ilishdan erkaklar va ayollarda biologik xususiyatlar (fiziologiya, gormonlar, tana konstitutsiyasi va boshqalar), psixologik xususiyatlar (erkaklar ratsionalroq, ayollar hissiy) bilan bog‘liq bo‘lgan farqlar ko‘p.</a:t>
              </a:r>
              <a:endParaRPr lang="ru-RU" sz="2400" dirty="0">
                <a:latin typeface="Roboto" panose="02000000000000000000" pitchFamily="2" charset="0"/>
                <a:ea typeface="Roboto" panose="02000000000000000000" pitchFamily="2" charset="0"/>
              </a:endParaRPr>
            </a:p>
          </p:txBody>
        </p:sp>
        <p:grpSp>
          <p:nvGrpSpPr>
            <p:cNvPr id="68" name="Google Shape;574;p31">
              <a:extLst>
                <a:ext uri="{FF2B5EF4-FFF2-40B4-BE49-F238E27FC236}">
                  <a16:creationId xmlns:a16="http://schemas.microsoft.com/office/drawing/2014/main" id="{C7A56B14-3085-4E64-93DA-412499D9024D}"/>
                </a:ext>
              </a:extLst>
            </p:cNvPr>
            <p:cNvGrpSpPr/>
            <p:nvPr/>
          </p:nvGrpSpPr>
          <p:grpSpPr>
            <a:xfrm>
              <a:off x="6209899" y="2255481"/>
              <a:ext cx="5158902" cy="3719835"/>
              <a:chOff x="5955674" y="1232475"/>
              <a:chExt cx="1777885" cy="1113747"/>
            </a:xfrm>
            <a:solidFill>
              <a:schemeClr val="accent6">
                <a:lumMod val="40000"/>
                <a:lumOff val="60000"/>
              </a:schemeClr>
            </a:solidFill>
          </p:grpSpPr>
          <p:sp>
            <p:nvSpPr>
              <p:cNvPr id="69" name="Google Shape;575;p31">
                <a:extLst>
                  <a:ext uri="{FF2B5EF4-FFF2-40B4-BE49-F238E27FC236}">
                    <a16:creationId xmlns:a16="http://schemas.microsoft.com/office/drawing/2014/main" id="{FCE234D4-55C6-4647-934C-186C80D5C8B9}"/>
                  </a:ext>
                </a:extLst>
              </p:cNvPr>
              <p:cNvSpPr/>
              <p:nvPr/>
            </p:nvSpPr>
            <p:spPr>
              <a:xfrm>
                <a:off x="6020977" y="1270477"/>
                <a:ext cx="101571" cy="997760"/>
              </a:xfrm>
              <a:custGeom>
                <a:avLst/>
                <a:gdLst/>
                <a:ahLst/>
                <a:cxnLst/>
                <a:rect l="l" t="t" r="r" b="b"/>
                <a:pathLst>
                  <a:path w="1297" h="9137" extrusionOk="0">
                    <a:moveTo>
                      <a:pt x="980" y="0"/>
                    </a:moveTo>
                    <a:cubicBezTo>
                      <a:pt x="693" y="0"/>
                      <a:pt x="173" y="469"/>
                      <a:pt x="197" y="786"/>
                    </a:cubicBezTo>
                    <a:cubicBezTo>
                      <a:pt x="314" y="3502"/>
                      <a:pt x="264" y="6218"/>
                      <a:pt x="14" y="8934"/>
                    </a:cubicBezTo>
                    <a:cubicBezTo>
                      <a:pt x="1" y="9078"/>
                      <a:pt x="59" y="9137"/>
                      <a:pt x="152" y="9137"/>
                    </a:cubicBezTo>
                    <a:cubicBezTo>
                      <a:pt x="415" y="9137"/>
                      <a:pt x="960" y="8675"/>
                      <a:pt x="997" y="8368"/>
                    </a:cubicBezTo>
                    <a:cubicBezTo>
                      <a:pt x="1230" y="5652"/>
                      <a:pt x="1297" y="2936"/>
                      <a:pt x="1163" y="220"/>
                    </a:cubicBezTo>
                    <a:cubicBezTo>
                      <a:pt x="1159" y="63"/>
                      <a:pt x="1085" y="0"/>
                      <a:pt x="980" y="0"/>
                    </a:cubicBezTo>
                    <a:close/>
                  </a:path>
                </a:pathLst>
              </a:custGeom>
              <a:grpFill/>
              <a:ln>
                <a:noFill/>
              </a:ln>
            </p:spPr>
            <p:txBody>
              <a:bodyPr spcFirstLastPara="1" wrap="square" lIns="109710" tIns="109710" rIns="109710" bIns="109710" anchor="ctr" anchorCtr="0">
                <a:noAutofit/>
              </a:bodyPr>
              <a:lstStyle/>
              <a:p>
                <a:endParaRPr sz="2160"/>
              </a:p>
            </p:txBody>
          </p:sp>
          <p:sp>
            <p:nvSpPr>
              <p:cNvPr id="70" name="Google Shape;576;p31">
                <a:extLst>
                  <a:ext uri="{FF2B5EF4-FFF2-40B4-BE49-F238E27FC236}">
                    <a16:creationId xmlns:a16="http://schemas.microsoft.com/office/drawing/2014/main" id="{A7E1337B-1C43-4C47-A509-8E5D7DBEC4CE}"/>
                  </a:ext>
                </a:extLst>
              </p:cNvPr>
              <p:cNvSpPr/>
              <p:nvPr/>
            </p:nvSpPr>
            <p:spPr>
              <a:xfrm>
                <a:off x="6010821" y="1232475"/>
                <a:ext cx="1624459" cy="142069"/>
              </a:xfrm>
              <a:custGeom>
                <a:avLst/>
                <a:gdLst/>
                <a:ahLst/>
                <a:cxnLst/>
                <a:rect l="l" t="t" r="r" b="b"/>
                <a:pathLst>
                  <a:path w="14876" h="1301" extrusionOk="0">
                    <a:moveTo>
                      <a:pt x="14317" y="1"/>
                    </a:moveTo>
                    <a:cubicBezTo>
                      <a:pt x="14313" y="1"/>
                      <a:pt x="14308" y="1"/>
                      <a:pt x="14303" y="1"/>
                    </a:cubicBezTo>
                    <a:lnTo>
                      <a:pt x="1073" y="284"/>
                    </a:lnTo>
                    <a:cubicBezTo>
                      <a:pt x="660" y="284"/>
                      <a:pt x="1" y="1301"/>
                      <a:pt x="560" y="1301"/>
                    </a:cubicBezTo>
                    <a:cubicBezTo>
                      <a:pt x="564" y="1301"/>
                      <a:pt x="569" y="1301"/>
                      <a:pt x="573" y="1301"/>
                    </a:cubicBezTo>
                    <a:lnTo>
                      <a:pt x="13804" y="1017"/>
                    </a:lnTo>
                    <a:cubicBezTo>
                      <a:pt x="14217" y="1017"/>
                      <a:pt x="14876" y="1"/>
                      <a:pt x="14317" y="1"/>
                    </a:cubicBezTo>
                    <a:close/>
                  </a:path>
                </a:pathLst>
              </a:custGeom>
              <a:grpFill/>
              <a:ln>
                <a:noFill/>
              </a:ln>
            </p:spPr>
            <p:txBody>
              <a:bodyPr spcFirstLastPara="1" wrap="square" lIns="109710" tIns="109710" rIns="109710" bIns="109710" anchor="ctr" anchorCtr="0">
                <a:noAutofit/>
              </a:bodyPr>
              <a:lstStyle/>
              <a:p>
                <a:endParaRPr sz="2160"/>
              </a:p>
            </p:txBody>
          </p:sp>
          <p:sp>
            <p:nvSpPr>
              <p:cNvPr id="71" name="Google Shape;577;p31">
                <a:extLst>
                  <a:ext uri="{FF2B5EF4-FFF2-40B4-BE49-F238E27FC236}">
                    <a16:creationId xmlns:a16="http://schemas.microsoft.com/office/drawing/2014/main" id="{BA2E8904-46D6-48FC-AEE0-2BF2BFE9353E}"/>
                  </a:ext>
                </a:extLst>
              </p:cNvPr>
              <p:cNvSpPr/>
              <p:nvPr/>
            </p:nvSpPr>
            <p:spPr>
              <a:xfrm>
                <a:off x="7485060" y="1232475"/>
                <a:ext cx="209992" cy="1007479"/>
              </a:xfrm>
              <a:custGeom>
                <a:avLst/>
                <a:gdLst/>
                <a:ahLst/>
                <a:cxnLst/>
                <a:rect l="l" t="t" r="r" b="b"/>
                <a:pathLst>
                  <a:path w="1923" h="9226" extrusionOk="0">
                    <a:moveTo>
                      <a:pt x="813" y="1"/>
                    </a:moveTo>
                    <a:cubicBezTo>
                      <a:pt x="512" y="1"/>
                      <a:pt x="0" y="478"/>
                      <a:pt x="37" y="784"/>
                    </a:cubicBezTo>
                    <a:lnTo>
                      <a:pt x="903" y="8999"/>
                    </a:lnTo>
                    <a:cubicBezTo>
                      <a:pt x="921" y="9161"/>
                      <a:pt x="1005" y="9226"/>
                      <a:pt x="1117" y="9226"/>
                    </a:cubicBezTo>
                    <a:cubicBezTo>
                      <a:pt x="1418" y="9226"/>
                      <a:pt x="1923" y="8753"/>
                      <a:pt x="1886" y="8449"/>
                    </a:cubicBezTo>
                    <a:cubicBezTo>
                      <a:pt x="1603" y="5700"/>
                      <a:pt x="1303" y="2967"/>
                      <a:pt x="1020" y="218"/>
                    </a:cubicBezTo>
                    <a:cubicBezTo>
                      <a:pt x="1002" y="63"/>
                      <a:pt x="921" y="1"/>
                      <a:pt x="813" y="1"/>
                    </a:cubicBezTo>
                    <a:close/>
                  </a:path>
                </a:pathLst>
              </a:custGeom>
              <a:grpFill/>
              <a:ln>
                <a:noFill/>
              </a:ln>
            </p:spPr>
            <p:txBody>
              <a:bodyPr spcFirstLastPara="1" wrap="square" lIns="109710" tIns="109710" rIns="109710" bIns="109710" anchor="ctr" anchorCtr="0">
                <a:noAutofit/>
              </a:bodyPr>
              <a:lstStyle/>
              <a:p>
                <a:endParaRPr sz="2160"/>
              </a:p>
            </p:txBody>
          </p:sp>
          <p:sp>
            <p:nvSpPr>
              <p:cNvPr id="72" name="Google Shape;578;p31">
                <a:extLst>
                  <a:ext uri="{FF2B5EF4-FFF2-40B4-BE49-F238E27FC236}">
                    <a16:creationId xmlns:a16="http://schemas.microsoft.com/office/drawing/2014/main" id="{D380A14A-0375-4688-B83B-6A53A9149CDA}"/>
                  </a:ext>
                </a:extLst>
              </p:cNvPr>
              <p:cNvSpPr/>
              <p:nvPr/>
            </p:nvSpPr>
            <p:spPr>
              <a:xfrm>
                <a:off x="5955674" y="2180563"/>
                <a:ext cx="1777885" cy="135845"/>
              </a:xfrm>
              <a:custGeom>
                <a:avLst/>
                <a:gdLst/>
                <a:ahLst/>
                <a:cxnLst/>
                <a:rect l="l" t="t" r="r" b="b"/>
                <a:pathLst>
                  <a:path w="16281" h="1244" extrusionOk="0">
                    <a:moveTo>
                      <a:pt x="15722" y="0"/>
                    </a:moveTo>
                    <a:cubicBezTo>
                      <a:pt x="15718" y="0"/>
                      <a:pt x="15713" y="0"/>
                      <a:pt x="15708" y="0"/>
                    </a:cubicBezTo>
                    <a:cubicBezTo>
                      <a:pt x="12811" y="149"/>
                      <a:pt x="9908" y="227"/>
                      <a:pt x="7002" y="227"/>
                    </a:cubicBezTo>
                    <a:cubicBezTo>
                      <a:pt x="5028" y="227"/>
                      <a:pt x="3053" y="191"/>
                      <a:pt x="1078" y="117"/>
                    </a:cubicBezTo>
                    <a:cubicBezTo>
                      <a:pt x="1075" y="117"/>
                      <a:pt x="1071" y="117"/>
                      <a:pt x="1068" y="117"/>
                    </a:cubicBezTo>
                    <a:cubicBezTo>
                      <a:pt x="651" y="117"/>
                      <a:pt x="0" y="1117"/>
                      <a:pt x="595" y="1133"/>
                    </a:cubicBezTo>
                    <a:cubicBezTo>
                      <a:pt x="2570" y="1208"/>
                      <a:pt x="4542" y="1243"/>
                      <a:pt x="6514" y="1243"/>
                    </a:cubicBezTo>
                    <a:cubicBezTo>
                      <a:pt x="9417" y="1243"/>
                      <a:pt x="12318" y="1166"/>
                      <a:pt x="15225" y="1017"/>
                    </a:cubicBezTo>
                    <a:cubicBezTo>
                      <a:pt x="15638" y="1000"/>
                      <a:pt x="16281" y="0"/>
                      <a:pt x="15722" y="0"/>
                    </a:cubicBezTo>
                    <a:close/>
                  </a:path>
                </a:pathLst>
              </a:custGeom>
              <a:grpFill/>
              <a:ln>
                <a:noFill/>
              </a:ln>
            </p:spPr>
            <p:txBody>
              <a:bodyPr spcFirstLastPara="1" wrap="square" lIns="109710" tIns="109710" rIns="109710" bIns="109710" anchor="ctr" anchorCtr="0">
                <a:noAutofit/>
              </a:bodyPr>
              <a:lstStyle/>
              <a:p>
                <a:endParaRPr sz="2160"/>
              </a:p>
            </p:txBody>
          </p:sp>
          <p:sp>
            <p:nvSpPr>
              <p:cNvPr id="73" name="Google Shape;579;p31">
                <a:extLst>
                  <a:ext uri="{FF2B5EF4-FFF2-40B4-BE49-F238E27FC236}">
                    <a16:creationId xmlns:a16="http://schemas.microsoft.com/office/drawing/2014/main" id="{EF498467-F68A-41FD-9082-18222884AEC5}"/>
                  </a:ext>
                </a:extLst>
              </p:cNvPr>
              <p:cNvSpPr/>
              <p:nvPr/>
            </p:nvSpPr>
            <p:spPr>
              <a:xfrm>
                <a:off x="5984503" y="1301818"/>
                <a:ext cx="144035" cy="1030848"/>
              </a:xfrm>
              <a:custGeom>
                <a:avLst/>
                <a:gdLst/>
                <a:ahLst/>
                <a:cxnLst/>
                <a:rect l="l" t="t" r="r" b="b"/>
                <a:pathLst>
                  <a:path w="1319" h="9440" extrusionOk="0">
                    <a:moveTo>
                      <a:pt x="760" y="1"/>
                    </a:moveTo>
                    <a:cubicBezTo>
                      <a:pt x="434" y="1"/>
                      <a:pt x="0" y="550"/>
                      <a:pt x="14" y="816"/>
                    </a:cubicBezTo>
                    <a:cubicBezTo>
                      <a:pt x="298" y="3615"/>
                      <a:pt x="348" y="6431"/>
                      <a:pt x="148" y="9230"/>
                    </a:cubicBezTo>
                    <a:cubicBezTo>
                      <a:pt x="139" y="9380"/>
                      <a:pt x="201" y="9440"/>
                      <a:pt x="297" y="9440"/>
                    </a:cubicBezTo>
                    <a:cubicBezTo>
                      <a:pt x="567" y="9440"/>
                      <a:pt x="1106" y="8971"/>
                      <a:pt x="1131" y="8664"/>
                    </a:cubicBezTo>
                    <a:cubicBezTo>
                      <a:pt x="1318" y="6038"/>
                      <a:pt x="1286" y="3397"/>
                      <a:pt x="1061" y="769"/>
                    </a:cubicBezTo>
                    <a:lnTo>
                      <a:pt x="1061" y="769"/>
                    </a:lnTo>
                    <a:cubicBezTo>
                      <a:pt x="1193" y="572"/>
                      <a:pt x="1245" y="357"/>
                      <a:pt x="1114" y="232"/>
                    </a:cubicBezTo>
                    <a:lnTo>
                      <a:pt x="931" y="66"/>
                    </a:lnTo>
                    <a:cubicBezTo>
                      <a:pt x="880" y="21"/>
                      <a:pt x="822" y="1"/>
                      <a:pt x="760" y="1"/>
                    </a:cubicBezTo>
                    <a:close/>
                  </a:path>
                </a:pathLst>
              </a:custGeom>
              <a:grpFill/>
              <a:ln>
                <a:noFill/>
              </a:ln>
            </p:spPr>
            <p:txBody>
              <a:bodyPr spcFirstLastPara="1" wrap="square" lIns="109710" tIns="109710" rIns="109710" bIns="109710" anchor="ctr" anchorCtr="0">
                <a:noAutofit/>
              </a:bodyPr>
              <a:lstStyle/>
              <a:p>
                <a:endParaRPr sz="2160"/>
              </a:p>
            </p:txBody>
          </p:sp>
          <p:sp>
            <p:nvSpPr>
              <p:cNvPr id="74" name="Google Shape;580;p31">
                <a:extLst>
                  <a:ext uri="{FF2B5EF4-FFF2-40B4-BE49-F238E27FC236}">
                    <a16:creationId xmlns:a16="http://schemas.microsoft.com/office/drawing/2014/main" id="{E7BAF64A-3206-4894-B130-C27CEF7FBEE4}"/>
                  </a:ext>
                </a:extLst>
              </p:cNvPr>
              <p:cNvSpPr/>
              <p:nvPr/>
            </p:nvSpPr>
            <p:spPr>
              <a:xfrm>
                <a:off x="5971508" y="2217137"/>
                <a:ext cx="1703192" cy="129085"/>
              </a:xfrm>
              <a:custGeom>
                <a:avLst/>
                <a:gdLst/>
                <a:ahLst/>
                <a:cxnLst/>
                <a:rect l="l" t="t" r="r" b="b"/>
                <a:pathLst>
                  <a:path w="15597" h="1134" extrusionOk="0">
                    <a:moveTo>
                      <a:pt x="14997" y="1"/>
                    </a:moveTo>
                    <a:lnTo>
                      <a:pt x="1083" y="117"/>
                    </a:lnTo>
                    <a:cubicBezTo>
                      <a:pt x="667" y="117"/>
                      <a:pt x="0" y="1134"/>
                      <a:pt x="583" y="1134"/>
                    </a:cubicBezTo>
                    <a:lnTo>
                      <a:pt x="14513" y="1017"/>
                    </a:lnTo>
                    <a:cubicBezTo>
                      <a:pt x="14930" y="1017"/>
                      <a:pt x="15597" y="1"/>
                      <a:pt x="14997" y="1"/>
                    </a:cubicBezTo>
                    <a:close/>
                  </a:path>
                </a:pathLst>
              </a:custGeom>
              <a:grpFill/>
              <a:ln>
                <a:noFill/>
              </a:ln>
            </p:spPr>
            <p:txBody>
              <a:bodyPr spcFirstLastPara="1" wrap="square" lIns="109710" tIns="109710" rIns="109710" bIns="109710" anchor="ctr" anchorCtr="0">
                <a:noAutofit/>
              </a:bodyPr>
              <a:lstStyle/>
              <a:p>
                <a:endParaRPr sz="2160"/>
              </a:p>
            </p:txBody>
          </p:sp>
        </p:grpSp>
      </p:grpSp>
    </p:spTree>
    <p:extLst>
      <p:ext uri="{BB962C8B-B14F-4D97-AF65-F5344CB8AC3E}">
        <p14:creationId xmlns:p14="http://schemas.microsoft.com/office/powerpoint/2010/main" val="75627862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883CFAC6-3014-4B33-B9A2-0A88FDCF7625}"/>
              </a:ext>
            </a:extLst>
          </p:cNvPr>
          <p:cNvSpPr txBox="1"/>
          <p:nvPr/>
        </p:nvSpPr>
        <p:spPr>
          <a:xfrm>
            <a:off x="704280" y="1928241"/>
            <a:ext cx="5897881" cy="2012859"/>
          </a:xfrm>
          <a:prstGeom prst="rect">
            <a:avLst/>
          </a:prstGeom>
          <a:noFill/>
        </p:spPr>
        <p:txBody>
          <a:bodyPr wrap="square">
            <a:spAutoFit/>
          </a:bodyPr>
          <a:lstStyle/>
          <a:p>
            <a:r>
              <a:rPr lang="uz-Latn-UZ" sz="3120" b="1" dirty="0">
                <a:solidFill>
                  <a:srgbClr val="C80C30"/>
                </a:solidFill>
                <a:latin typeface="Roboto" panose="02000000000000000000" pitchFamily="2" charset="0"/>
                <a:ea typeface="Roboto" panose="02000000000000000000" pitchFamily="2" charset="0"/>
              </a:rPr>
              <a:t>3 yoshida bolalar o‘zlarini erkak yoki ayol jinsiga ishonch bilan bog‘lashni boshlashadi.</a:t>
            </a:r>
            <a:endParaRPr lang="ru-RU" sz="3120" b="1" dirty="0">
              <a:solidFill>
                <a:srgbClr val="C80C30"/>
              </a:solidFill>
              <a:latin typeface="Roboto" panose="02000000000000000000" pitchFamily="2" charset="0"/>
              <a:ea typeface="Roboto" panose="02000000000000000000" pitchFamily="2" charset="0"/>
            </a:endParaRPr>
          </a:p>
        </p:txBody>
      </p:sp>
      <p:sp>
        <p:nvSpPr>
          <p:cNvPr id="13" name="TextBox 12">
            <a:extLst>
              <a:ext uri="{FF2B5EF4-FFF2-40B4-BE49-F238E27FC236}">
                <a16:creationId xmlns:a16="http://schemas.microsoft.com/office/drawing/2014/main" id="{A01312EE-FBB6-44FB-AFD1-A5AB0EFC9256}"/>
              </a:ext>
            </a:extLst>
          </p:cNvPr>
          <p:cNvSpPr txBox="1"/>
          <p:nvPr/>
        </p:nvSpPr>
        <p:spPr>
          <a:xfrm>
            <a:off x="704279" y="5208805"/>
            <a:ext cx="13510962" cy="2308324"/>
          </a:xfrm>
          <a:prstGeom prst="rect">
            <a:avLst/>
          </a:prstGeom>
          <a:noFill/>
        </p:spPr>
        <p:txBody>
          <a:bodyPr wrap="square">
            <a:spAutoFit/>
          </a:bodyPr>
          <a:lstStyle/>
          <a:p>
            <a:pPr algn="ctr"/>
            <a:r>
              <a:rPr lang="uz-Latn-UZ" sz="2880" b="1" dirty="0">
                <a:solidFill>
                  <a:schemeClr val="accent1">
                    <a:lumMod val="75000"/>
                  </a:schemeClr>
                </a:solidFill>
                <a:latin typeface="Roboto" panose="02000000000000000000" pitchFamily="2" charset="0"/>
                <a:ea typeface="Roboto" panose="02000000000000000000" pitchFamily="2" charset="0"/>
              </a:rPr>
              <a:t>His-tuyg‘ular, hissiyotlar, psixika tomonidan </a:t>
            </a:r>
            <a:r>
              <a:rPr lang="uz-Latn-UZ" sz="2880" b="1" dirty="0" smtClean="0">
                <a:solidFill>
                  <a:schemeClr val="accent1">
                    <a:lumMod val="75000"/>
                  </a:schemeClr>
                </a:solidFill>
                <a:latin typeface="Roboto" panose="02000000000000000000" pitchFamily="2" charset="0"/>
                <a:ea typeface="Roboto" panose="02000000000000000000" pitchFamily="2" charset="0"/>
              </a:rPr>
              <a:t>ma’lumot</a:t>
            </a:r>
            <a:r>
              <a:rPr lang="en-US" sz="2880" b="1" dirty="0" smtClean="0">
                <a:solidFill>
                  <a:schemeClr val="accent1">
                    <a:lumMod val="75000"/>
                  </a:schemeClr>
                </a:solidFill>
                <a:latin typeface="Roboto" panose="02000000000000000000" pitchFamily="2" charset="0"/>
                <a:ea typeface="Roboto" panose="02000000000000000000" pitchFamily="2" charset="0"/>
              </a:rPr>
              <a:t>n</a:t>
            </a:r>
            <a:r>
              <a:rPr lang="uz-Latn-UZ" sz="2880" b="1" dirty="0" smtClean="0">
                <a:solidFill>
                  <a:schemeClr val="accent1">
                    <a:lumMod val="75000"/>
                  </a:schemeClr>
                </a:solidFill>
                <a:latin typeface="Roboto" panose="02000000000000000000" pitchFamily="2" charset="0"/>
                <a:ea typeface="Roboto" panose="02000000000000000000" pitchFamily="2" charset="0"/>
              </a:rPr>
              <a:t>i </a:t>
            </a:r>
            <a:r>
              <a:rPr lang="uz-Latn-UZ" sz="2880" b="1" dirty="0">
                <a:solidFill>
                  <a:schemeClr val="accent1">
                    <a:lumMod val="75000"/>
                  </a:schemeClr>
                </a:solidFill>
                <a:latin typeface="Roboto" panose="02000000000000000000" pitchFamily="2" charset="0"/>
                <a:ea typeface="Roboto" panose="02000000000000000000" pitchFamily="2" charset="0"/>
              </a:rPr>
              <a:t>idrok qilish va qayta ishlash jarayoni fiziologik organizm sifatida erkaklar va ayollarda bir xil. Jinsiy xususiyatlarga asoslanib, erkaklar va ayollar ularni turlicha ifoda etadilar. Erkaklarda ma’lumotning ba’zi aksiomalari ratsionalroq (hisoblash, bosh ustun), ayollarda - ko‘proq hissiy bo‘ladi (hissiyotlar va his-tuyg‘ular ustunlik qiladi).</a:t>
            </a:r>
            <a:endParaRPr lang="ru-RU" sz="2880" dirty="0">
              <a:solidFill>
                <a:schemeClr val="accent1">
                  <a:lumMod val="75000"/>
                </a:schemeClr>
              </a:solidFill>
              <a:latin typeface="Roboto" panose="02000000000000000000" pitchFamily="2" charset="0"/>
              <a:ea typeface="Roboto" panose="02000000000000000000" pitchFamily="2" charset="0"/>
            </a:endParaRPr>
          </a:p>
        </p:txBody>
      </p:sp>
      <p:pic>
        <p:nvPicPr>
          <p:cNvPr id="12" name="Picture 2" descr="C:\Users\Вовчик-Ирчик\Desktop\Психология. второе высшее\2 курс\Дифференц психология\Snimok-jekrana-2018-09-14-v-4.45.36-PM.jpg">
            <a:extLst>
              <a:ext uri="{FF2B5EF4-FFF2-40B4-BE49-F238E27FC236}">
                <a16:creationId xmlns:a16="http://schemas.microsoft.com/office/drawing/2014/main" id="{AFA3F5F0-FDEA-4A0A-B2A3-EFCE496B5F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9759" y="912072"/>
            <a:ext cx="6094303" cy="3614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070255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4" name="Рисунок 3"/>
          <p:cNvPicPr>
            <a:picLocks noChangeAspect="1"/>
          </p:cNvPicPr>
          <p:nvPr/>
        </p:nvPicPr>
        <p:blipFill>
          <a:blip r:embed="rId2"/>
          <a:stretch>
            <a:fillRect/>
          </a:stretch>
        </p:blipFill>
        <p:spPr>
          <a:xfrm>
            <a:off x="0" y="0"/>
            <a:ext cx="14630400" cy="8229600"/>
          </a:xfrm>
          <a:prstGeom prst="rect">
            <a:avLst/>
          </a:prstGeom>
        </p:spPr>
      </p:pic>
    </p:spTree>
    <p:extLst>
      <p:ext uri="{BB962C8B-B14F-4D97-AF65-F5344CB8AC3E}">
        <p14:creationId xmlns:p14="http://schemas.microsoft.com/office/powerpoint/2010/main" val="215503434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бъект 4"/>
          <p:cNvSpPr>
            <a:spLocks noGrp="1"/>
          </p:cNvSpPr>
          <p:nvPr>
            <p:ph idx="1"/>
          </p:nvPr>
        </p:nvSpPr>
        <p:spPr>
          <a:xfrm>
            <a:off x="360536" y="721070"/>
            <a:ext cx="8420857" cy="6630328"/>
          </a:xfrm>
        </p:spPr>
        <p:txBody>
          <a:bodyPr>
            <a:normAutofit fontScale="92500" lnSpcReduction="20000"/>
          </a:bodyPr>
          <a:lstStyle/>
          <a:p>
            <a:pPr marL="0" indent="0">
              <a:buNone/>
            </a:pPr>
            <a:endParaRPr lang="en-US" sz="2400" b="1" dirty="0">
              <a:latin typeface="Times New Roman" panose="02020603050405020304" pitchFamily="18" charset="0"/>
              <a:cs typeface="Times New Roman" panose="02020603050405020304" pitchFamily="18" charset="0"/>
            </a:endParaRPr>
          </a:p>
          <a:p>
            <a:pPr marL="0" indent="0">
              <a:buNone/>
            </a:pPr>
            <a:endParaRPr lang="en-US" sz="2400" b="1" dirty="0">
              <a:latin typeface="Times New Roman" panose="02020603050405020304" pitchFamily="18" charset="0"/>
              <a:cs typeface="Times New Roman" panose="02020603050405020304" pitchFamily="18" charset="0"/>
            </a:endParaRPr>
          </a:p>
          <a:p>
            <a:pPr marL="0" indent="0">
              <a:buNone/>
            </a:pPr>
            <a:r>
              <a:rPr lang="az-Latn-AZ" sz="2880" b="1" dirty="0">
                <a:latin typeface="Times New Roman" panose="02020603050405020304" pitchFamily="18" charset="0"/>
                <a:cs typeface="Times New Roman" panose="02020603050405020304" pitchFamily="18" charset="0"/>
              </a:rPr>
              <a:t>Djeykob Barnett</a:t>
            </a:r>
            <a:r>
              <a:rPr lang="az-Latn-AZ" sz="2880" dirty="0">
                <a:latin typeface="Times New Roman" panose="02020603050405020304" pitchFamily="18" charset="0"/>
                <a:cs typeface="Times New Roman" panose="02020603050405020304" pitchFamily="18" charset="0"/>
              </a:rPr>
              <a:t> (JacobBarnett) hali kichkina bola bo'lganida, ota-onasi uni autizm kasalligining og'ir shakli bilan kasallangan deb hisoblashgan, va u hech qachon mustaqil ravishda hatto krossovkasidagi bog'ichini bog'lay olmaydi deb aytishgan. Barcha bashorat va diagnozlarga qaramasdan 18 yoshli o’smir IQ miqyosida 170 balni to’play oldi, Kanadaning Uoterlu (Waterloo University) ga o’qishga kirib, doktorlik dissertatsiyasini yozyapti. Uning onasi Kristin Barnett (Kristine Barnett), o</a:t>
            </a:r>
            <a:r>
              <a:rPr lang="en-US" sz="2880" dirty="0">
                <a:latin typeface="Times New Roman" panose="02020603050405020304" pitchFamily="18" charset="0"/>
                <a:cs typeface="Times New Roman" panose="02020603050405020304" pitchFamily="18" charset="0"/>
              </a:rPr>
              <a:t>’</a:t>
            </a:r>
            <a:r>
              <a:rPr lang="az-Latn-AZ" sz="2880" dirty="0">
                <a:latin typeface="Times New Roman" panose="02020603050405020304" pitchFamily="18" charset="0"/>
                <a:cs typeface="Times New Roman" panose="02020603050405020304" pitchFamily="18" charset="0"/>
              </a:rPr>
              <a:t>g’lining o’qituvchilari maslahatlariga zid turgan holda bolani maxsus ta’lim muassasasidan olib, oddiy maktabga qo’yishga qaror qildi. Bir necha yil oldin muallimlar bolani o’zini o’zi boshqarishining eng minimal harakatlarini bajara olmaydi deb aytgan bo’lsalar, natijada yosh daho o’z tengdoshlarini ishonch bilan ortda qoldirmoqda va a’lo baholarga o’qimoqda. </a:t>
            </a:r>
            <a:endParaRPr lang="ru-RU" sz="2880" dirty="0">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2"/>
          <a:stretch>
            <a:fillRect/>
          </a:stretch>
        </p:blipFill>
        <p:spPr>
          <a:xfrm>
            <a:off x="9270125" y="1600461"/>
            <a:ext cx="4650828" cy="4871546"/>
          </a:xfrm>
          <a:prstGeom prst="rect">
            <a:avLst/>
          </a:prstGeom>
        </p:spPr>
      </p:pic>
    </p:spTree>
    <p:extLst>
      <p:ext uri="{BB962C8B-B14F-4D97-AF65-F5344CB8AC3E}">
        <p14:creationId xmlns:p14="http://schemas.microsoft.com/office/powerpoint/2010/main" val="150184700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59982" y="1243600"/>
            <a:ext cx="9623461" cy="769920"/>
          </a:xfrm>
        </p:spPr>
        <p:txBody>
          <a:bodyPr>
            <a:noAutofit/>
          </a:bodyPr>
          <a:lstStyle/>
          <a:p>
            <a:pPr algn="ctr"/>
            <a:r>
              <a:rPr lang="az-Latn-AZ" sz="4320" b="1" dirty="0">
                <a:latin typeface="Arial Black" panose="020B0A04020102020204" pitchFamily="34" charset="0"/>
              </a:rPr>
              <a:t>IQ daraja</a:t>
            </a:r>
            <a:br>
              <a:rPr lang="az-Latn-AZ" sz="4320" b="1" dirty="0">
                <a:latin typeface="Arial Black" panose="020B0A04020102020204" pitchFamily="34" charset="0"/>
              </a:rPr>
            </a:br>
            <a:endParaRPr lang="ru-RU" sz="4320" dirty="0">
              <a:latin typeface="Arial Black" panose="020B0A04020102020204" pitchFamily="34" charset="0"/>
            </a:endParaRPr>
          </a:p>
        </p:txBody>
      </p:sp>
      <p:sp>
        <p:nvSpPr>
          <p:cNvPr id="5" name="Объект 4"/>
          <p:cNvSpPr>
            <a:spLocks noGrp="1"/>
          </p:cNvSpPr>
          <p:nvPr>
            <p:ph idx="1"/>
          </p:nvPr>
        </p:nvSpPr>
        <p:spPr>
          <a:xfrm>
            <a:off x="760229" y="2401613"/>
            <a:ext cx="12357600" cy="5527200"/>
          </a:xfrm>
        </p:spPr>
        <p:txBody>
          <a:bodyPr/>
          <a:lstStyle/>
          <a:p>
            <a:pPr algn="just"/>
            <a:r>
              <a:rPr lang="az-Latn-AZ" sz="2880" dirty="0"/>
              <a:t>IQ darajasi (ing. intelligence quotient - «ay-kyu» deb o‘qiladi) - bu odam aql-zakovat darajasining miqdoriy bahosi (aqliy rivojlanish koeffitsiyenti), maxsus testlar yordamida aniqlanadi. </a:t>
            </a:r>
          </a:p>
          <a:p>
            <a:pPr algn="just"/>
            <a:r>
              <a:rPr lang="az-Latn-AZ" sz="2880" dirty="0"/>
              <a:t>Qayd qilinishicha, IQ test reytingi International IQ test portali orqali ixtiyoriy testdan o‘tgan odamlarning natijalariga asosan tuzilgan. 2023 yilgi hisobotga ko‘ra, 115 mamlakatdan qariyb 1,7 mln kishi bu testni topshirgan. </a:t>
            </a:r>
          </a:p>
          <a:p>
            <a:pPr marL="137160" indent="0" algn="just">
              <a:buNone/>
            </a:pPr>
            <a:r>
              <a:rPr lang="az-Latn-AZ" sz="2880" dirty="0"/>
              <a:t>Insonning o‘rtacha IQ darajasi 100 ballni tashkil qiladi. 100 dan yuqori qiymatlar o‘rtachadan yuqori, 100 dan past qiymatlar o‘rtachadan past deb hisoblanadi. IQ darajasi 70 balldan past bo‘lsa, aqliy zaiflik mavjudligini ko‘rsatadi. </a:t>
            </a:r>
            <a:endParaRPr lang="ru-RU" sz="3840" dirty="0"/>
          </a:p>
        </p:txBody>
      </p:sp>
      <p:pic>
        <p:nvPicPr>
          <p:cNvPr id="6" name="Рисунок 5"/>
          <p:cNvPicPr>
            <a:picLocks noChangeAspect="1"/>
          </p:cNvPicPr>
          <p:nvPr/>
        </p:nvPicPr>
        <p:blipFill>
          <a:blip r:embed="rId2"/>
          <a:stretch>
            <a:fillRect/>
          </a:stretch>
        </p:blipFill>
        <p:spPr>
          <a:xfrm>
            <a:off x="9781468" y="85587"/>
            <a:ext cx="4420471" cy="2316026"/>
          </a:xfrm>
          <a:prstGeom prst="rect">
            <a:avLst/>
          </a:prstGeom>
        </p:spPr>
      </p:pic>
    </p:spTree>
    <p:extLst>
      <p:ext uri="{BB962C8B-B14F-4D97-AF65-F5344CB8AC3E}">
        <p14:creationId xmlns:p14="http://schemas.microsoft.com/office/powerpoint/2010/main" val="186202732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98720" y="456575"/>
            <a:ext cx="13632960" cy="1346880"/>
          </a:xfrm>
        </p:spPr>
        <p:txBody>
          <a:bodyPr/>
          <a:lstStyle/>
          <a:p>
            <a:r>
              <a:rPr lang="az-Latn-AZ" sz="2400" dirty="0">
                <a:latin typeface="Arial Black" panose="020B0A04020102020204" pitchFamily="34" charset="0"/>
              </a:rPr>
              <a:t>2023 yilgi IQ darajasi reytingi quyidagicha:</a:t>
            </a:r>
            <a:endParaRPr lang="ru-RU" sz="2400" dirty="0"/>
          </a:p>
        </p:txBody>
      </p:sp>
      <p:sp>
        <p:nvSpPr>
          <p:cNvPr id="3" name="Объект 2"/>
          <p:cNvSpPr>
            <a:spLocks noGrp="1"/>
          </p:cNvSpPr>
          <p:nvPr>
            <p:ph sz="half" idx="4294967295"/>
          </p:nvPr>
        </p:nvSpPr>
        <p:spPr>
          <a:xfrm>
            <a:off x="756745" y="2058550"/>
            <a:ext cx="5853113" cy="5204263"/>
          </a:xfrm>
        </p:spPr>
        <p:txBody>
          <a:bodyPr>
            <a:normAutofit fontScale="55000" lnSpcReduction="20000"/>
          </a:bodyPr>
          <a:lstStyle/>
          <a:p>
            <a:r>
              <a:rPr lang="az-Latn-AZ" sz="5100" dirty="0">
                <a:latin typeface="Times New Roman" panose="02020603050405020304" pitchFamily="18" charset="0"/>
                <a:cs typeface="Times New Roman" panose="02020603050405020304" pitchFamily="18" charset="0"/>
              </a:rPr>
              <a:t>1. Janubiy Koreya: 107,54 ball</a:t>
            </a:r>
          </a:p>
          <a:p>
            <a:r>
              <a:rPr lang="az-Latn-AZ" sz="5100" dirty="0">
                <a:latin typeface="Times New Roman" panose="02020603050405020304" pitchFamily="18" charset="0"/>
                <a:cs typeface="Times New Roman" panose="02020603050405020304" pitchFamily="18" charset="0"/>
              </a:rPr>
              <a:t>2. Xitoy: 106,99 ball</a:t>
            </a:r>
          </a:p>
          <a:p>
            <a:r>
              <a:rPr lang="az-Latn-AZ" sz="5100" dirty="0">
                <a:latin typeface="Times New Roman" panose="02020603050405020304" pitchFamily="18" charset="0"/>
                <a:cs typeface="Times New Roman" panose="02020603050405020304" pitchFamily="18" charset="0"/>
              </a:rPr>
              <a:t>3. Eron: 106,84 ball</a:t>
            </a:r>
          </a:p>
          <a:p>
            <a:r>
              <a:rPr lang="az-Latn-AZ" sz="5100" dirty="0">
                <a:latin typeface="Times New Roman" panose="02020603050405020304" pitchFamily="18" charset="0"/>
                <a:cs typeface="Times New Roman" panose="02020603050405020304" pitchFamily="18" charset="0"/>
              </a:rPr>
              <a:t>4. Yaponiya: 106,18 ball</a:t>
            </a:r>
          </a:p>
          <a:p>
            <a:r>
              <a:rPr lang="az-Latn-AZ" sz="5100" dirty="0">
                <a:latin typeface="Times New Roman" panose="02020603050405020304" pitchFamily="18" charset="0"/>
                <a:cs typeface="Times New Roman" panose="02020603050405020304" pitchFamily="18" charset="0"/>
              </a:rPr>
              <a:t>5. Singapur: 106,18 ball</a:t>
            </a:r>
          </a:p>
          <a:p>
            <a:r>
              <a:rPr lang="az-Latn-AZ" sz="5100" dirty="0">
                <a:latin typeface="Times New Roman" panose="02020603050405020304" pitchFamily="18" charset="0"/>
                <a:cs typeface="Times New Roman" panose="02020603050405020304" pitchFamily="18" charset="0"/>
              </a:rPr>
              <a:t>6. Avstriya: 102,71 ball</a:t>
            </a:r>
          </a:p>
          <a:p>
            <a:r>
              <a:rPr lang="az-Latn-AZ" sz="5100" dirty="0">
                <a:latin typeface="Times New Roman" panose="02020603050405020304" pitchFamily="18" charset="0"/>
                <a:cs typeface="Times New Roman" panose="02020603050405020304" pitchFamily="18" charset="0"/>
              </a:rPr>
              <a:t>7. Kanada: 102,6 ball</a:t>
            </a:r>
          </a:p>
          <a:p>
            <a:r>
              <a:rPr lang="az-Latn-AZ" sz="5100" dirty="0">
                <a:latin typeface="Times New Roman" panose="02020603050405020304" pitchFamily="18" charset="0"/>
                <a:cs typeface="Times New Roman" panose="02020603050405020304" pitchFamily="18" charset="0"/>
              </a:rPr>
              <a:t>8. Germaniya: 102,36 ball</a:t>
            </a:r>
          </a:p>
          <a:p>
            <a:r>
              <a:rPr lang="az-Latn-AZ" sz="5100" dirty="0">
                <a:latin typeface="Times New Roman" panose="02020603050405020304" pitchFamily="18" charset="0"/>
                <a:cs typeface="Times New Roman" panose="02020603050405020304" pitchFamily="18" charset="0"/>
              </a:rPr>
              <a:t>9. Sloveniya: 102,31 ball</a:t>
            </a:r>
          </a:p>
          <a:p>
            <a:r>
              <a:rPr lang="az-Latn-AZ" sz="5100" dirty="0">
                <a:latin typeface="Times New Roman" panose="02020603050405020304" pitchFamily="18" charset="0"/>
                <a:cs typeface="Times New Roman" panose="02020603050405020304" pitchFamily="18" charset="0"/>
              </a:rPr>
              <a:t>10. Mo‘g‘uliston: 102,3 ball</a:t>
            </a:r>
          </a:p>
          <a:p>
            <a:r>
              <a:rPr lang="az-Latn-AZ" sz="4400" dirty="0"/>
              <a:t>…</a:t>
            </a:r>
          </a:p>
          <a:p>
            <a:endParaRPr lang="ru-RU" dirty="0"/>
          </a:p>
        </p:txBody>
      </p:sp>
      <p:sp>
        <p:nvSpPr>
          <p:cNvPr id="4" name="Объект 3"/>
          <p:cNvSpPr>
            <a:spLocks noGrp="1"/>
          </p:cNvSpPr>
          <p:nvPr>
            <p:ph sz="half" idx="4294967295"/>
          </p:nvPr>
        </p:nvSpPr>
        <p:spPr>
          <a:xfrm>
            <a:off x="8069263" y="2039938"/>
            <a:ext cx="6561137" cy="5222875"/>
          </a:xfrm>
        </p:spPr>
        <p:txBody>
          <a:bodyPr>
            <a:noAutofit/>
          </a:bodyPr>
          <a:lstStyle/>
          <a:p>
            <a:r>
              <a:rPr lang="az-Latn-AZ" sz="2880" dirty="0">
                <a:latin typeface="Times New Roman" panose="02020603050405020304" pitchFamily="18" charset="0"/>
                <a:cs typeface="Times New Roman" panose="02020603050405020304" pitchFamily="18" charset="0"/>
              </a:rPr>
              <a:t>64. Qozog‘iston: 97,26</a:t>
            </a:r>
          </a:p>
          <a:p>
            <a:r>
              <a:rPr lang="az-Latn-AZ" sz="2880" dirty="0">
                <a:latin typeface="Times New Roman" panose="02020603050405020304" pitchFamily="18" charset="0"/>
                <a:cs typeface="Times New Roman" panose="02020603050405020304" pitchFamily="18" charset="0"/>
              </a:rPr>
              <a:t>80. O‘zbekiston: 94,81</a:t>
            </a:r>
          </a:p>
          <a:p>
            <a:r>
              <a:rPr lang="az-Latn-AZ" sz="2880" dirty="0">
                <a:latin typeface="Times New Roman" panose="02020603050405020304" pitchFamily="18" charset="0"/>
                <a:cs typeface="Times New Roman" panose="02020603050405020304" pitchFamily="18" charset="0"/>
              </a:rPr>
              <a:t>89. Qirg‘iziston: 93,46</a:t>
            </a:r>
          </a:p>
          <a:p>
            <a:r>
              <a:rPr lang="az-Latn-AZ" sz="2880" dirty="0">
                <a:latin typeface="Times New Roman" panose="02020603050405020304" pitchFamily="18" charset="0"/>
                <a:cs typeface="Times New Roman" panose="02020603050405020304" pitchFamily="18" charset="0"/>
              </a:rPr>
              <a:t>97. Tojikiston: 92,1 </a:t>
            </a:r>
          </a:p>
          <a:p>
            <a:r>
              <a:rPr lang="az-Latn-AZ" sz="2880" dirty="0">
                <a:latin typeface="Times New Roman" panose="02020603050405020304" pitchFamily="18" charset="0"/>
                <a:cs typeface="Times New Roman" panose="02020603050405020304" pitchFamily="18" charset="0"/>
              </a:rPr>
              <a:t>Ro‘yxatning eng oxirida Gabon, Kongo, Angola, Kot-d’Ivuar, Nikaragua va Gvatemala kabi davlatlar joy olgan.</a:t>
            </a:r>
          </a:p>
          <a:p>
            <a:endParaRPr lang="ru-RU" sz="288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792293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half" idx="1"/>
          </p:nvPr>
        </p:nvSpPr>
        <p:spPr>
          <a:xfrm>
            <a:off x="739358" y="1203198"/>
            <a:ext cx="6863225" cy="6305333"/>
          </a:xfrm>
        </p:spPr>
        <p:txBody>
          <a:bodyPr>
            <a:normAutofit fontScale="85000" lnSpcReduction="20000"/>
          </a:bodyPr>
          <a:lstStyle/>
          <a:p>
            <a:pPr marL="0" indent="0" algn="ctr">
              <a:buNone/>
            </a:pPr>
            <a:r>
              <a:rPr lang="az-Latn-AZ" dirty="0">
                <a:latin typeface="Times New Roman" panose="02020603050405020304" pitchFamily="18" charset="0"/>
                <a:cs typeface="Times New Roman" panose="02020603050405020304" pitchFamily="18" charset="0"/>
              </a:rPr>
              <a:t>𝙍𝘼𝙑𝙀𝙉 𝙩𝙚𝙨𝙩𝙞 (𝙄𝙌)</a:t>
            </a:r>
          </a:p>
          <a:p>
            <a:pPr marL="0" indent="0" algn="just">
              <a:lnSpc>
                <a:spcPct val="120000"/>
              </a:lnSpc>
              <a:buNone/>
            </a:pPr>
            <a:r>
              <a:rPr lang="az-Latn-AZ" dirty="0">
                <a:latin typeface="Times New Roman" panose="02020603050405020304" pitchFamily="18" charset="0"/>
                <a:cs typeface="Times New Roman" panose="02020603050405020304" pitchFamily="18" charset="0"/>
              </a:rPr>
              <a:t> Raven testi - 1936-yilda Jon Raven va Rojer Penrouz tomonidan </a:t>
            </a:r>
            <a:r>
              <a:rPr lang="az-Latn-AZ" dirty="0" smtClean="0">
                <a:latin typeface="Times New Roman" panose="02020603050405020304" pitchFamily="18" charset="0"/>
                <a:cs typeface="Times New Roman" panose="02020603050405020304" pitchFamily="18" charset="0"/>
              </a:rPr>
              <a:t>IQ</a:t>
            </a:r>
            <a:r>
              <a:rPr lang="en-US" dirty="0" smtClean="0">
                <a:latin typeface="Times New Roman" panose="02020603050405020304" pitchFamily="18" charset="0"/>
                <a:cs typeface="Times New Roman" panose="02020603050405020304" pitchFamily="18" charset="0"/>
              </a:rPr>
              <a:t> </a:t>
            </a:r>
            <a:r>
              <a:rPr lang="az-Latn-AZ" dirty="0" smtClean="0">
                <a:latin typeface="Times New Roman" panose="02020603050405020304" pitchFamily="18" charset="0"/>
                <a:cs typeface="Times New Roman" panose="02020603050405020304" pitchFamily="18" charset="0"/>
              </a:rPr>
              <a:t>(</a:t>
            </a:r>
            <a:r>
              <a:rPr lang="az-Latn-AZ" dirty="0">
                <a:latin typeface="Times New Roman" panose="02020603050405020304" pitchFamily="18" charset="0"/>
                <a:cs typeface="Times New Roman" panose="02020603050405020304" pitchFamily="18" charset="0"/>
              </a:rPr>
              <a:t>intellekt koeffitsienti)ni oʻlchash maqsadida tuzib chiqilgan testlar toʻplami boʻlib, u ikki turga boʻlingan. Bolalar uchun va </a:t>
            </a:r>
            <a:r>
              <a:rPr lang="az-Latn-AZ" dirty="0" smtClean="0">
                <a:latin typeface="Times New Roman" panose="02020603050405020304" pitchFamily="18" charset="0"/>
                <a:cs typeface="Times New Roman" panose="02020603050405020304" pitchFamily="18" charset="0"/>
              </a:rPr>
              <a:t>kattalar</a:t>
            </a:r>
            <a:r>
              <a:rPr lang="en-US" dirty="0" smtClean="0">
                <a:latin typeface="Times New Roman" panose="02020603050405020304" pitchFamily="18" charset="0"/>
                <a:cs typeface="Times New Roman" panose="02020603050405020304" pitchFamily="18" charset="0"/>
              </a:rPr>
              <a:t> </a:t>
            </a:r>
            <a:r>
              <a:rPr lang="az-Latn-AZ" dirty="0" smtClean="0">
                <a:latin typeface="Times New Roman" panose="02020603050405020304" pitchFamily="18" charset="0"/>
                <a:cs typeface="Times New Roman" panose="02020603050405020304" pitchFamily="18" charset="0"/>
              </a:rPr>
              <a:t>(14-65</a:t>
            </a:r>
            <a:r>
              <a:rPr lang="en-US" dirty="0" smtClean="0">
                <a:latin typeface="Times New Roman" panose="02020603050405020304" pitchFamily="18" charset="0"/>
                <a:cs typeface="Times New Roman" panose="02020603050405020304" pitchFamily="18" charset="0"/>
              </a:rPr>
              <a:t> </a:t>
            </a:r>
            <a:r>
              <a:rPr lang="az-Latn-AZ" dirty="0" smtClean="0">
                <a:latin typeface="Times New Roman" panose="02020603050405020304" pitchFamily="18" charset="0"/>
                <a:cs typeface="Times New Roman" panose="02020603050405020304" pitchFamily="18" charset="0"/>
              </a:rPr>
              <a:t>yosh</a:t>
            </a:r>
            <a:r>
              <a:rPr lang="az-Latn-AZ" dirty="0">
                <a:latin typeface="Times New Roman" panose="02020603050405020304" pitchFamily="18" charset="0"/>
                <a:cs typeface="Times New Roman" panose="02020603050405020304" pitchFamily="18" charset="0"/>
              </a:rPr>
              <a:t>) uchun.</a:t>
            </a:r>
          </a:p>
          <a:p>
            <a:pPr marL="0" indent="0" algn="just">
              <a:lnSpc>
                <a:spcPct val="120000"/>
              </a:lnSpc>
              <a:buNone/>
            </a:pPr>
            <a:r>
              <a:rPr lang="az-Latn-AZ" dirty="0">
                <a:latin typeface="Times New Roman" panose="02020603050405020304" pitchFamily="18" charset="0"/>
                <a:cs typeface="Times New Roman" panose="02020603050405020304" pitchFamily="18" charset="0"/>
              </a:rPr>
              <a:t>Test </a:t>
            </a:r>
            <a:r>
              <a:rPr lang="az-Latn-AZ" dirty="0" smtClean="0">
                <a:latin typeface="Times New Roman" panose="02020603050405020304" pitchFamily="18" charset="0"/>
                <a:cs typeface="Times New Roman" panose="02020603050405020304" pitchFamily="18" charset="0"/>
              </a:rPr>
              <a:t>60</a:t>
            </a:r>
            <a:r>
              <a:rPr lang="en-US" dirty="0" smtClean="0">
                <a:latin typeface="Times New Roman" panose="02020603050405020304" pitchFamily="18" charset="0"/>
                <a:cs typeface="Times New Roman" panose="02020603050405020304" pitchFamily="18" charset="0"/>
              </a:rPr>
              <a:t> </a:t>
            </a:r>
            <a:r>
              <a:rPr lang="az-Latn-AZ" dirty="0" smtClean="0">
                <a:latin typeface="Times New Roman" panose="02020603050405020304" pitchFamily="18" charset="0"/>
                <a:cs typeface="Times New Roman" panose="02020603050405020304" pitchFamily="18" charset="0"/>
              </a:rPr>
              <a:t>ta </a:t>
            </a:r>
            <a:r>
              <a:rPr lang="az-Latn-AZ" dirty="0">
                <a:latin typeface="Times New Roman" panose="02020603050405020304" pitchFamily="18" charset="0"/>
                <a:cs typeface="Times New Roman" panose="02020603050405020304" pitchFamily="18" charset="0"/>
              </a:rPr>
              <a:t>jadvaldan iborat boʻlib har bir jadvaldagi yetishmayotgan shaklni tanlashingiz talab etiladi. Oʻz oʻrnida oʻsha </a:t>
            </a:r>
            <a:r>
              <a:rPr lang="az-Latn-AZ" dirty="0" smtClean="0">
                <a:latin typeface="Times New Roman" panose="02020603050405020304" pitchFamily="18" charset="0"/>
                <a:cs typeface="Times New Roman" panose="02020603050405020304" pitchFamily="18" charset="0"/>
              </a:rPr>
              <a:t>60</a:t>
            </a:r>
            <a:r>
              <a:rPr lang="en-US" dirty="0" smtClean="0">
                <a:latin typeface="Times New Roman" panose="02020603050405020304" pitchFamily="18" charset="0"/>
                <a:cs typeface="Times New Roman" panose="02020603050405020304" pitchFamily="18" charset="0"/>
              </a:rPr>
              <a:t> </a:t>
            </a:r>
            <a:r>
              <a:rPr lang="az-Latn-AZ" dirty="0" smtClean="0">
                <a:latin typeface="Times New Roman" panose="02020603050405020304" pitchFamily="18" charset="0"/>
                <a:cs typeface="Times New Roman" panose="02020603050405020304" pitchFamily="18" charset="0"/>
              </a:rPr>
              <a:t>ta </a:t>
            </a:r>
            <a:r>
              <a:rPr lang="az-Latn-AZ" dirty="0">
                <a:latin typeface="Times New Roman" panose="02020603050405020304" pitchFamily="18" charset="0"/>
                <a:cs typeface="Times New Roman" panose="02020603050405020304" pitchFamily="18" charset="0"/>
              </a:rPr>
              <a:t>savollar qiyinlik darajasiga qarab har biri </a:t>
            </a:r>
            <a:r>
              <a:rPr lang="az-Latn-AZ" dirty="0" smtClean="0">
                <a:latin typeface="Times New Roman" panose="02020603050405020304" pitchFamily="18" charset="0"/>
                <a:cs typeface="Times New Roman" panose="02020603050405020304" pitchFamily="18" charset="0"/>
              </a:rPr>
              <a:t>12</a:t>
            </a:r>
            <a:r>
              <a:rPr lang="en-US" dirty="0" smtClean="0">
                <a:latin typeface="Times New Roman" panose="02020603050405020304" pitchFamily="18" charset="0"/>
                <a:cs typeface="Times New Roman" panose="02020603050405020304" pitchFamily="18" charset="0"/>
              </a:rPr>
              <a:t> </a:t>
            </a:r>
            <a:r>
              <a:rPr lang="az-Latn-AZ" dirty="0" smtClean="0">
                <a:latin typeface="Times New Roman" panose="02020603050405020304" pitchFamily="18" charset="0"/>
                <a:cs typeface="Times New Roman" panose="02020603050405020304" pitchFamily="18" charset="0"/>
              </a:rPr>
              <a:t>ta </a:t>
            </a:r>
            <a:r>
              <a:rPr lang="az-Latn-AZ" dirty="0">
                <a:latin typeface="Times New Roman" panose="02020603050405020304" pitchFamily="18" charset="0"/>
                <a:cs typeface="Times New Roman" panose="02020603050405020304" pitchFamily="18" charset="0"/>
              </a:rPr>
              <a:t>savoldan iborat 5ta </a:t>
            </a:r>
            <a:r>
              <a:rPr lang="az-Latn-AZ" dirty="0" smtClean="0">
                <a:latin typeface="Times New Roman" panose="02020603050405020304" pitchFamily="18" charset="0"/>
                <a:cs typeface="Times New Roman" panose="02020603050405020304" pitchFamily="18" charset="0"/>
              </a:rPr>
              <a:t>guruh</a:t>
            </a:r>
            <a:r>
              <a:rPr lang="en-US" dirty="0" smtClean="0">
                <a:latin typeface="Times New Roman" panose="02020603050405020304" pitchFamily="18" charset="0"/>
                <a:cs typeface="Times New Roman" panose="02020603050405020304" pitchFamily="18" charset="0"/>
              </a:rPr>
              <a:t> </a:t>
            </a:r>
            <a:r>
              <a:rPr lang="az-Latn-AZ" dirty="0" smtClean="0">
                <a:latin typeface="Times New Roman" panose="02020603050405020304" pitchFamily="18" charset="0"/>
                <a:cs typeface="Times New Roman" panose="02020603050405020304" pitchFamily="18" charset="0"/>
              </a:rPr>
              <a:t>(</a:t>
            </a:r>
            <a:r>
              <a:rPr lang="az-Latn-AZ" dirty="0">
                <a:latin typeface="Times New Roman" panose="02020603050405020304" pitchFamily="18" charset="0"/>
                <a:cs typeface="Times New Roman" panose="02020603050405020304" pitchFamily="18" charset="0"/>
              </a:rPr>
              <a:t>A B C D E)ga boʻlinadi</a:t>
            </a:r>
            <a:r>
              <a:rPr lang="az-Latn-AZ" dirty="0" smtClean="0">
                <a:latin typeface="Times New Roman" panose="02020603050405020304" pitchFamily="18" charset="0"/>
                <a:cs typeface="Times New Roman" panose="02020603050405020304" pitchFamily="18" charset="0"/>
              </a:rPr>
              <a:t>.</a:t>
            </a:r>
            <a:endParaRPr lang="en-US" dirty="0" smtClean="0">
              <a:latin typeface="Times New Roman" panose="02020603050405020304" pitchFamily="18" charset="0"/>
              <a:cs typeface="Times New Roman" panose="02020603050405020304" pitchFamily="18" charset="0"/>
            </a:endParaRPr>
          </a:p>
          <a:p>
            <a:pPr marL="0" indent="0" algn="just">
              <a:buNone/>
            </a:pPr>
            <a:endParaRPr lang="en-US" dirty="0">
              <a:latin typeface="Times New Roman" panose="02020603050405020304" pitchFamily="18" charset="0"/>
              <a:cs typeface="Times New Roman" panose="02020603050405020304" pitchFamily="18" charset="0"/>
            </a:endParaRPr>
          </a:p>
          <a:p>
            <a:pPr marL="0" indent="0" algn="just">
              <a:buNone/>
            </a:pPr>
            <a:r>
              <a:rPr lang="az-Latn-AZ" dirty="0">
                <a:solidFill>
                  <a:schemeClr val="accent1">
                    <a:lumMod val="50000"/>
                  </a:schemeClr>
                </a:solidFill>
                <a:latin typeface="Times New Roman" panose="02020603050405020304" pitchFamily="18" charset="0"/>
                <a:cs typeface="Times New Roman" panose="02020603050405020304" pitchFamily="18" charset="0"/>
              </a:rPr>
              <a:t>https://onlinetestpad.com/ru/test/14066-test-ravena</a:t>
            </a:r>
            <a:endParaRPr lang="ru-RU"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a:blip r:embed="rId2"/>
          <a:stretch>
            <a:fillRect/>
          </a:stretch>
        </p:blipFill>
        <p:spPr>
          <a:xfrm>
            <a:off x="8198249" y="814071"/>
            <a:ext cx="6060312" cy="6475004"/>
          </a:xfrm>
          <a:prstGeom prst="rect">
            <a:avLst/>
          </a:prstGeom>
        </p:spPr>
      </p:pic>
    </p:spTree>
    <p:extLst>
      <p:ext uri="{BB962C8B-B14F-4D97-AF65-F5344CB8AC3E}">
        <p14:creationId xmlns:p14="http://schemas.microsoft.com/office/powerpoint/2010/main" val="310941352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Объект 2"/>
          <p:cNvSpPr>
            <a:spLocks noGrp="1"/>
          </p:cNvSpPr>
          <p:nvPr>
            <p:ph sz="half" idx="1"/>
          </p:nvPr>
        </p:nvSpPr>
        <p:spPr/>
        <p:txBody>
          <a:bodyPr/>
          <a:lstStyle/>
          <a:p>
            <a:endParaRPr lang="ru-RU"/>
          </a:p>
        </p:txBody>
      </p:sp>
      <p:sp>
        <p:nvSpPr>
          <p:cNvPr id="4" name="Объект 3"/>
          <p:cNvSpPr>
            <a:spLocks noGrp="1"/>
          </p:cNvSpPr>
          <p:nvPr>
            <p:ph sz="half" idx="2"/>
          </p:nvPr>
        </p:nvSpPr>
        <p:spPr/>
        <p:txBody>
          <a:bodyPr/>
          <a:lstStyle/>
          <a:p>
            <a:endParaRPr lang="ru-RU"/>
          </a:p>
        </p:txBody>
      </p:sp>
      <p:pic>
        <p:nvPicPr>
          <p:cNvPr id="5" name="Рисунок 4"/>
          <p:cNvPicPr>
            <a:picLocks noChangeAspect="1"/>
          </p:cNvPicPr>
          <p:nvPr/>
        </p:nvPicPr>
        <p:blipFill rotWithShape="1">
          <a:blip r:embed="rId2"/>
          <a:srcRect l="17505" t="10445" r="23260" b="12411"/>
          <a:stretch/>
        </p:blipFill>
        <p:spPr>
          <a:xfrm>
            <a:off x="0" y="35738"/>
            <a:ext cx="14630400" cy="8193862"/>
          </a:xfrm>
          <a:prstGeom prst="rect">
            <a:avLst/>
          </a:prstGeom>
        </p:spPr>
      </p:pic>
    </p:spTree>
    <p:extLst>
      <p:ext uri="{BB962C8B-B14F-4D97-AF65-F5344CB8AC3E}">
        <p14:creationId xmlns:p14="http://schemas.microsoft.com/office/powerpoint/2010/main" val="201778159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half" idx="1"/>
          </p:nvPr>
        </p:nvSpPr>
        <p:spPr/>
        <p:txBody>
          <a:bodyPr/>
          <a:lstStyle/>
          <a:p>
            <a:endParaRPr lang="ru-RU"/>
          </a:p>
        </p:txBody>
      </p:sp>
      <p:sp>
        <p:nvSpPr>
          <p:cNvPr id="4" name="Объект 3"/>
          <p:cNvSpPr>
            <a:spLocks noGrp="1"/>
          </p:cNvSpPr>
          <p:nvPr>
            <p:ph sz="half" idx="2"/>
          </p:nvPr>
        </p:nvSpPr>
        <p:spPr/>
        <p:txBody>
          <a:bodyPr/>
          <a:lstStyle/>
          <a:p>
            <a:endParaRPr lang="ru-RU"/>
          </a:p>
        </p:txBody>
      </p:sp>
      <p:pic>
        <p:nvPicPr>
          <p:cNvPr id="5" name="Рисунок 4"/>
          <p:cNvPicPr>
            <a:picLocks noChangeAspect="1"/>
          </p:cNvPicPr>
          <p:nvPr/>
        </p:nvPicPr>
        <p:blipFill rotWithShape="1">
          <a:blip r:embed="rId2"/>
          <a:srcRect l="17103" t="16161" r="23663" b="8125"/>
          <a:stretch/>
        </p:blipFill>
        <p:spPr>
          <a:xfrm>
            <a:off x="1" y="1"/>
            <a:ext cx="14630400" cy="8042123"/>
          </a:xfrm>
          <a:prstGeom prst="rect">
            <a:avLst/>
          </a:prstGeom>
        </p:spPr>
      </p:pic>
    </p:spTree>
    <p:extLst>
      <p:ext uri="{BB962C8B-B14F-4D97-AF65-F5344CB8AC3E}">
        <p14:creationId xmlns:p14="http://schemas.microsoft.com/office/powerpoint/2010/main" val="235964268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4" name="Рисунок 3"/>
          <p:cNvPicPr>
            <a:picLocks noChangeAspect="1"/>
          </p:cNvPicPr>
          <p:nvPr/>
        </p:nvPicPr>
        <p:blipFill>
          <a:blip r:embed="rId2"/>
          <a:stretch>
            <a:fillRect/>
          </a:stretch>
        </p:blipFill>
        <p:spPr>
          <a:xfrm>
            <a:off x="0" y="0"/>
            <a:ext cx="14630400" cy="8229600"/>
          </a:xfrm>
          <a:prstGeom prst="rect">
            <a:avLst/>
          </a:prstGeom>
        </p:spPr>
      </p:pic>
    </p:spTree>
    <p:extLst>
      <p:ext uri="{BB962C8B-B14F-4D97-AF65-F5344CB8AC3E}">
        <p14:creationId xmlns:p14="http://schemas.microsoft.com/office/powerpoint/2010/main" val="411359770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бъект 4"/>
          <p:cNvSpPr>
            <a:spLocks noGrp="1"/>
          </p:cNvSpPr>
          <p:nvPr>
            <p:ph idx="1"/>
          </p:nvPr>
        </p:nvSpPr>
        <p:spPr>
          <a:xfrm>
            <a:off x="360535" y="744828"/>
            <a:ext cx="14013833" cy="6748028"/>
          </a:xfrm>
        </p:spPr>
        <p:txBody>
          <a:bodyPr>
            <a:normAutofit/>
          </a:bodyPr>
          <a:lstStyle/>
          <a:p>
            <a:pPr marL="0" indent="0" algn="ctr">
              <a:buNone/>
            </a:pPr>
            <a:r>
              <a:rPr lang="az-Latn-AZ" sz="3360" i="1" dirty="0">
                <a:latin typeface="Times New Roman" panose="02020603050405020304" pitchFamily="18" charset="0"/>
                <a:cs typeface="Times New Roman" panose="02020603050405020304" pitchFamily="18" charset="0"/>
              </a:rPr>
              <a:t>“Edison oʻz ixtirolari bilan dunyoni oʻzgartira olgan shaxs sifatida tarixda qoldi.”</a:t>
            </a:r>
            <a:r>
              <a:rPr lang="az-Latn-AZ" sz="3360" dirty="0">
                <a:latin typeface="Times New Roman" panose="02020603050405020304" pitchFamily="18" charset="0"/>
                <a:cs typeface="Times New Roman" panose="02020603050405020304" pitchFamily="18" charset="0"/>
              </a:rPr>
              <a:t> </a:t>
            </a:r>
            <a:endParaRPr lang="en-US" sz="3360" dirty="0">
              <a:latin typeface="Times New Roman" panose="02020603050405020304" pitchFamily="18" charset="0"/>
              <a:cs typeface="Times New Roman" panose="02020603050405020304" pitchFamily="18" charset="0"/>
            </a:endParaRPr>
          </a:p>
          <a:p>
            <a:pPr marL="0" indent="0">
              <a:buNone/>
            </a:pPr>
            <a:r>
              <a:rPr lang="az-Latn-AZ" sz="3360" dirty="0">
                <a:latin typeface="Times New Roman" panose="02020603050405020304" pitchFamily="18" charset="0"/>
                <a:cs typeface="Times New Roman" panose="02020603050405020304" pitchFamily="18" charset="0"/>
              </a:rPr>
              <a:t>Uning faoliyatiga Amerika Kongressining Edisonni 60 yoshi bilan tabriklash uchun bildirgan murojaatida shunday yuksak taʼrif berilgan.</a:t>
            </a:r>
            <a:endParaRPr lang="en-US" sz="3360" dirty="0">
              <a:latin typeface="Times New Roman" panose="02020603050405020304" pitchFamily="18" charset="0"/>
              <a:cs typeface="Times New Roman" panose="02020603050405020304" pitchFamily="18" charset="0"/>
            </a:endParaRP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lgn="just">
              <a:buNone/>
            </a:pPr>
            <a:r>
              <a:rPr lang="az-Latn-AZ" sz="2880" dirty="0">
                <a:latin typeface="Times New Roman" panose="02020603050405020304" pitchFamily="18" charset="0"/>
                <a:cs typeface="Times New Roman" panose="02020603050405020304" pitchFamily="18" charset="0"/>
              </a:rPr>
              <a:t>Kichkina Al, Tomasni oilada shunday chaqirishardi, juda harakatchan, ammo koʻp kasal boʻladigan bola edi. Erta bolalik chogʻlaridanoq u sekin rivojlanib boruvchi karlikdan aziyat chekardi. Shunga qaramay, maktabda yaxshi taʼlim ololmagan Edison onasi boshchiligida koʻp kitoblar mutolaa qilar edi. Keyinchalik u aynan onasi bilan oʻtkazgan mashgʻulotlari unda ixtirochilikka qiziqish uygʻotganini bir necha bor taʼkidlagan.</a:t>
            </a:r>
            <a:endParaRPr lang="ru-RU" sz="384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936180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850611" y="1008993"/>
            <a:ext cx="5304299" cy="7016828"/>
          </a:xfrm>
        </p:spPr>
        <p:txBody>
          <a:bodyPr>
            <a:noAutofit/>
          </a:bodyPr>
          <a:lstStyle/>
          <a:p>
            <a:pPr marL="0" indent="0" algn="just">
              <a:buNone/>
            </a:pPr>
            <a:r>
              <a:rPr lang="az-Latn-AZ" sz="2640" dirty="0">
                <a:latin typeface="Times New Roman" panose="02020603050405020304" pitchFamily="18" charset="0"/>
                <a:cs typeface="Times New Roman" panose="02020603050405020304" pitchFamily="18" charset="0"/>
              </a:rPr>
              <a:t>Louis Braille (1809 - 1852) - fransuz tiflo-pedagogi. Brayl 3 yoshida o’z ko’zini o’ymakorlik pichog’i bilan yaralagan, shu tufayli ko’zlarning simpatik yallig’lanishi rivojlanib u ko’rish qobiliyatini yo’qotdi. 1829-yilda Lui Brayl butun dunyoda ko’zi ojizlar uchun haligacha ishlatilib kelayotgan rel’ef-nuqtali Brayl shriftini ishlab chiqargan. Huddi shu tarzga asoslanib harflar va raqamlarga qo’shimcha ravishda u notalar yaratgan va ko’zi ojizlarga musiqadan dars bergan.</a:t>
            </a:r>
            <a:endParaRPr lang="ru-RU" sz="2640" dirty="0">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a:stretch>
            <a:fillRect/>
          </a:stretch>
        </p:blipFill>
        <p:spPr>
          <a:xfrm>
            <a:off x="1" y="0"/>
            <a:ext cx="8292300" cy="8229600"/>
          </a:xfrm>
          <a:prstGeom prst="rect">
            <a:avLst/>
          </a:prstGeom>
        </p:spPr>
      </p:pic>
    </p:spTree>
    <p:extLst>
      <p:ext uri="{BB962C8B-B14F-4D97-AF65-F5344CB8AC3E}">
        <p14:creationId xmlns:p14="http://schemas.microsoft.com/office/powerpoint/2010/main" val="341603411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object 66">
            <a:extLst/>
          </p:cNvPr>
          <p:cNvSpPr/>
          <p:nvPr/>
        </p:nvSpPr>
        <p:spPr>
          <a:xfrm>
            <a:off x="12746356" y="7311391"/>
            <a:ext cx="1884044" cy="918210"/>
          </a:xfrm>
          <a:custGeom>
            <a:avLst/>
            <a:gdLst/>
            <a:ahLst/>
            <a:cxnLst/>
            <a:rect l="l" t="t" r="r" b="b"/>
            <a:pathLst>
              <a:path w="1809115" h="1369695">
                <a:moveTo>
                  <a:pt x="0" y="1369295"/>
                </a:moveTo>
                <a:lnTo>
                  <a:pt x="1121" y="1360804"/>
                </a:lnTo>
                <a:lnTo>
                  <a:pt x="8800" y="1302662"/>
                </a:lnTo>
                <a:lnTo>
                  <a:pt x="16479" y="1244520"/>
                </a:lnTo>
                <a:lnTo>
                  <a:pt x="24158" y="1186377"/>
                </a:lnTo>
                <a:lnTo>
                  <a:pt x="31837" y="1128235"/>
                </a:lnTo>
                <a:lnTo>
                  <a:pt x="39516" y="1070093"/>
                </a:lnTo>
                <a:lnTo>
                  <a:pt x="47195" y="1011950"/>
                </a:lnTo>
                <a:lnTo>
                  <a:pt x="54874" y="953808"/>
                </a:lnTo>
                <a:lnTo>
                  <a:pt x="62554" y="895666"/>
                </a:lnTo>
                <a:lnTo>
                  <a:pt x="70233" y="837524"/>
                </a:lnTo>
                <a:lnTo>
                  <a:pt x="77912" y="779381"/>
                </a:lnTo>
                <a:lnTo>
                  <a:pt x="85591" y="721239"/>
                </a:lnTo>
                <a:lnTo>
                  <a:pt x="93270" y="663097"/>
                </a:lnTo>
                <a:lnTo>
                  <a:pt x="100950" y="604954"/>
                </a:lnTo>
                <a:lnTo>
                  <a:pt x="168090" y="581173"/>
                </a:lnTo>
                <a:lnTo>
                  <a:pt x="235231" y="557392"/>
                </a:lnTo>
                <a:lnTo>
                  <a:pt x="302371" y="533611"/>
                </a:lnTo>
                <a:lnTo>
                  <a:pt x="369511" y="509830"/>
                </a:lnTo>
                <a:lnTo>
                  <a:pt x="436651" y="486049"/>
                </a:lnTo>
                <a:lnTo>
                  <a:pt x="503791" y="462268"/>
                </a:lnTo>
                <a:lnTo>
                  <a:pt x="570932" y="438487"/>
                </a:lnTo>
                <a:lnTo>
                  <a:pt x="638072" y="414706"/>
                </a:lnTo>
                <a:lnTo>
                  <a:pt x="705212" y="390925"/>
                </a:lnTo>
                <a:lnTo>
                  <a:pt x="772352" y="367144"/>
                </a:lnTo>
                <a:lnTo>
                  <a:pt x="839492" y="343363"/>
                </a:lnTo>
                <a:lnTo>
                  <a:pt x="906632" y="319581"/>
                </a:lnTo>
                <a:lnTo>
                  <a:pt x="973772" y="295800"/>
                </a:lnTo>
                <a:lnTo>
                  <a:pt x="1040912" y="272019"/>
                </a:lnTo>
                <a:lnTo>
                  <a:pt x="1108053" y="248238"/>
                </a:lnTo>
                <a:lnTo>
                  <a:pt x="1175193" y="224457"/>
                </a:lnTo>
                <a:lnTo>
                  <a:pt x="1242333" y="200676"/>
                </a:lnTo>
                <a:lnTo>
                  <a:pt x="1309473" y="176895"/>
                </a:lnTo>
                <a:lnTo>
                  <a:pt x="1376614" y="153114"/>
                </a:lnTo>
                <a:lnTo>
                  <a:pt x="1443754" y="129333"/>
                </a:lnTo>
                <a:lnTo>
                  <a:pt x="1510894" y="105551"/>
                </a:lnTo>
                <a:lnTo>
                  <a:pt x="1578034" y="81770"/>
                </a:lnTo>
                <a:lnTo>
                  <a:pt x="1645175" y="57988"/>
                </a:lnTo>
                <a:lnTo>
                  <a:pt x="1712315" y="34207"/>
                </a:lnTo>
                <a:lnTo>
                  <a:pt x="1779455" y="10425"/>
                </a:lnTo>
                <a:lnTo>
                  <a:pt x="1808890" y="0"/>
                </a:lnTo>
              </a:path>
            </a:pathLst>
          </a:custGeom>
          <a:ln w="7199">
            <a:solidFill>
              <a:schemeClr val="tx2">
                <a:lumMod val="40000"/>
                <a:lumOff val="60000"/>
              </a:schemeClr>
            </a:solidFill>
          </a:ln>
        </p:spPr>
        <p:txBody>
          <a:bodyPr lIns="0" tIns="0" rIns="0" bIns="0"/>
          <a:lstStyle/>
          <a:p>
            <a:pPr>
              <a:defRPr/>
            </a:pPr>
            <a:endParaRPr sz="1385"/>
          </a:p>
        </p:txBody>
      </p:sp>
      <p:sp>
        <p:nvSpPr>
          <p:cNvPr id="68" name="object 67">
            <a:extLst/>
          </p:cNvPr>
          <p:cNvSpPr/>
          <p:nvPr/>
        </p:nvSpPr>
        <p:spPr>
          <a:xfrm>
            <a:off x="12906376" y="7399020"/>
            <a:ext cx="1724024" cy="830580"/>
          </a:xfrm>
          <a:custGeom>
            <a:avLst/>
            <a:gdLst/>
            <a:ahLst/>
            <a:cxnLst/>
            <a:rect l="l" t="t" r="r" b="b"/>
            <a:pathLst>
              <a:path w="1655444" h="1238250">
                <a:moveTo>
                  <a:pt x="0" y="1237956"/>
                </a:moveTo>
                <a:lnTo>
                  <a:pt x="7135" y="1189295"/>
                </a:lnTo>
                <a:lnTo>
                  <a:pt x="15158" y="1134584"/>
                </a:lnTo>
                <a:lnTo>
                  <a:pt x="23182" y="1079872"/>
                </a:lnTo>
                <a:lnTo>
                  <a:pt x="31205" y="1025160"/>
                </a:lnTo>
                <a:lnTo>
                  <a:pt x="39228" y="970449"/>
                </a:lnTo>
                <a:lnTo>
                  <a:pt x="47251" y="915737"/>
                </a:lnTo>
                <a:lnTo>
                  <a:pt x="55274" y="861026"/>
                </a:lnTo>
                <a:lnTo>
                  <a:pt x="63298" y="806314"/>
                </a:lnTo>
                <a:lnTo>
                  <a:pt x="71321" y="751603"/>
                </a:lnTo>
                <a:lnTo>
                  <a:pt x="79344" y="696891"/>
                </a:lnTo>
                <a:lnTo>
                  <a:pt x="87367" y="642179"/>
                </a:lnTo>
                <a:lnTo>
                  <a:pt x="95391" y="587467"/>
                </a:lnTo>
                <a:lnTo>
                  <a:pt x="103414" y="532756"/>
                </a:lnTo>
                <a:lnTo>
                  <a:pt x="166991" y="510927"/>
                </a:lnTo>
                <a:lnTo>
                  <a:pt x="230568" y="489098"/>
                </a:lnTo>
                <a:lnTo>
                  <a:pt x="294145" y="467269"/>
                </a:lnTo>
                <a:lnTo>
                  <a:pt x="357722" y="445440"/>
                </a:lnTo>
                <a:lnTo>
                  <a:pt x="421299" y="423611"/>
                </a:lnTo>
                <a:lnTo>
                  <a:pt x="484876" y="401782"/>
                </a:lnTo>
                <a:lnTo>
                  <a:pt x="548453" y="379953"/>
                </a:lnTo>
                <a:lnTo>
                  <a:pt x="612030" y="358124"/>
                </a:lnTo>
                <a:lnTo>
                  <a:pt x="675607" y="336295"/>
                </a:lnTo>
                <a:lnTo>
                  <a:pt x="739184" y="314466"/>
                </a:lnTo>
                <a:lnTo>
                  <a:pt x="802761" y="292637"/>
                </a:lnTo>
                <a:lnTo>
                  <a:pt x="866338" y="270808"/>
                </a:lnTo>
                <a:lnTo>
                  <a:pt x="929915" y="248979"/>
                </a:lnTo>
                <a:lnTo>
                  <a:pt x="993492" y="227151"/>
                </a:lnTo>
                <a:lnTo>
                  <a:pt x="1057069" y="205322"/>
                </a:lnTo>
                <a:lnTo>
                  <a:pt x="1120646" y="183493"/>
                </a:lnTo>
                <a:lnTo>
                  <a:pt x="1184222" y="161664"/>
                </a:lnTo>
                <a:lnTo>
                  <a:pt x="1247799" y="139835"/>
                </a:lnTo>
                <a:lnTo>
                  <a:pt x="1311376" y="118006"/>
                </a:lnTo>
                <a:lnTo>
                  <a:pt x="1374953" y="96177"/>
                </a:lnTo>
                <a:lnTo>
                  <a:pt x="1438530" y="74348"/>
                </a:lnTo>
                <a:lnTo>
                  <a:pt x="1502108" y="52519"/>
                </a:lnTo>
                <a:lnTo>
                  <a:pt x="1565685" y="30690"/>
                </a:lnTo>
                <a:lnTo>
                  <a:pt x="1629262" y="8861"/>
                </a:lnTo>
                <a:lnTo>
                  <a:pt x="1655072" y="0"/>
                </a:lnTo>
              </a:path>
            </a:pathLst>
          </a:custGeom>
          <a:ln w="7199">
            <a:solidFill>
              <a:schemeClr val="tx2">
                <a:lumMod val="40000"/>
                <a:lumOff val="60000"/>
              </a:schemeClr>
            </a:solidFill>
          </a:ln>
        </p:spPr>
        <p:txBody>
          <a:bodyPr lIns="0" tIns="0" rIns="0" bIns="0"/>
          <a:lstStyle/>
          <a:p>
            <a:pPr>
              <a:defRPr/>
            </a:pPr>
            <a:endParaRPr sz="1385"/>
          </a:p>
        </p:txBody>
      </p:sp>
      <p:sp>
        <p:nvSpPr>
          <p:cNvPr id="69" name="object 68">
            <a:extLst/>
          </p:cNvPr>
          <p:cNvSpPr/>
          <p:nvPr/>
        </p:nvSpPr>
        <p:spPr>
          <a:xfrm>
            <a:off x="13066396" y="7486651"/>
            <a:ext cx="1564004" cy="742950"/>
          </a:xfrm>
          <a:custGeom>
            <a:avLst/>
            <a:gdLst/>
            <a:ahLst/>
            <a:cxnLst/>
            <a:rect l="l" t="t" r="r" b="b"/>
            <a:pathLst>
              <a:path w="1501140" h="1108709">
                <a:moveTo>
                  <a:pt x="0" y="1108210"/>
                </a:moveTo>
                <a:lnTo>
                  <a:pt x="13374" y="1026238"/>
                </a:lnTo>
                <a:lnTo>
                  <a:pt x="21741" y="974957"/>
                </a:lnTo>
                <a:lnTo>
                  <a:pt x="30108" y="923677"/>
                </a:lnTo>
                <a:lnTo>
                  <a:pt x="38475" y="872396"/>
                </a:lnTo>
                <a:lnTo>
                  <a:pt x="46842" y="821115"/>
                </a:lnTo>
                <a:lnTo>
                  <a:pt x="55209" y="769835"/>
                </a:lnTo>
                <a:lnTo>
                  <a:pt x="63576" y="718554"/>
                </a:lnTo>
                <a:lnTo>
                  <a:pt x="71943" y="667273"/>
                </a:lnTo>
                <a:lnTo>
                  <a:pt x="80310" y="615993"/>
                </a:lnTo>
                <a:lnTo>
                  <a:pt x="88677" y="564712"/>
                </a:lnTo>
                <a:lnTo>
                  <a:pt x="97044" y="513432"/>
                </a:lnTo>
                <a:lnTo>
                  <a:pt x="105411" y="462151"/>
                </a:lnTo>
                <a:lnTo>
                  <a:pt x="165425" y="442274"/>
                </a:lnTo>
                <a:lnTo>
                  <a:pt x="225439" y="422397"/>
                </a:lnTo>
                <a:lnTo>
                  <a:pt x="285453" y="402521"/>
                </a:lnTo>
                <a:lnTo>
                  <a:pt x="345467" y="382644"/>
                </a:lnTo>
                <a:lnTo>
                  <a:pt x="405481" y="362767"/>
                </a:lnTo>
                <a:lnTo>
                  <a:pt x="465495" y="342890"/>
                </a:lnTo>
                <a:lnTo>
                  <a:pt x="525508" y="323013"/>
                </a:lnTo>
                <a:lnTo>
                  <a:pt x="585522" y="303136"/>
                </a:lnTo>
                <a:lnTo>
                  <a:pt x="645536" y="283260"/>
                </a:lnTo>
                <a:lnTo>
                  <a:pt x="705550" y="263383"/>
                </a:lnTo>
                <a:lnTo>
                  <a:pt x="765564" y="243506"/>
                </a:lnTo>
                <a:lnTo>
                  <a:pt x="825578" y="223629"/>
                </a:lnTo>
                <a:lnTo>
                  <a:pt x="885592" y="203753"/>
                </a:lnTo>
                <a:lnTo>
                  <a:pt x="945606" y="183876"/>
                </a:lnTo>
                <a:lnTo>
                  <a:pt x="1005619" y="164000"/>
                </a:lnTo>
                <a:lnTo>
                  <a:pt x="1065633" y="144123"/>
                </a:lnTo>
                <a:lnTo>
                  <a:pt x="1125647" y="124246"/>
                </a:lnTo>
                <a:lnTo>
                  <a:pt x="1185660" y="104370"/>
                </a:lnTo>
                <a:lnTo>
                  <a:pt x="1245674" y="84494"/>
                </a:lnTo>
                <a:lnTo>
                  <a:pt x="1305688" y="64617"/>
                </a:lnTo>
                <a:lnTo>
                  <a:pt x="1365702" y="44740"/>
                </a:lnTo>
                <a:lnTo>
                  <a:pt x="1425716" y="24864"/>
                </a:lnTo>
                <a:lnTo>
                  <a:pt x="1485730" y="4987"/>
                </a:lnTo>
                <a:lnTo>
                  <a:pt x="1500789" y="0"/>
                </a:lnTo>
              </a:path>
            </a:pathLst>
          </a:custGeom>
          <a:ln w="7199">
            <a:solidFill>
              <a:schemeClr val="tx2">
                <a:lumMod val="40000"/>
                <a:lumOff val="60000"/>
              </a:schemeClr>
            </a:solidFill>
          </a:ln>
        </p:spPr>
        <p:txBody>
          <a:bodyPr lIns="0" tIns="0" rIns="0" bIns="0"/>
          <a:lstStyle/>
          <a:p>
            <a:pPr>
              <a:defRPr/>
            </a:pPr>
            <a:endParaRPr sz="1385"/>
          </a:p>
        </p:txBody>
      </p:sp>
      <p:sp>
        <p:nvSpPr>
          <p:cNvPr id="70" name="object 69">
            <a:extLst/>
          </p:cNvPr>
          <p:cNvSpPr/>
          <p:nvPr/>
        </p:nvSpPr>
        <p:spPr>
          <a:xfrm>
            <a:off x="13228320" y="7572376"/>
            <a:ext cx="1402080" cy="657224"/>
          </a:xfrm>
          <a:custGeom>
            <a:avLst/>
            <a:gdLst/>
            <a:ahLst/>
            <a:cxnLst/>
            <a:rect l="l" t="t" r="r" b="b"/>
            <a:pathLst>
              <a:path w="1346200" h="980440">
                <a:moveTo>
                  <a:pt x="0" y="980364"/>
                </a:moveTo>
                <a:lnTo>
                  <a:pt x="2315" y="967645"/>
                </a:lnTo>
                <a:lnTo>
                  <a:pt x="11026" y="919795"/>
                </a:lnTo>
                <a:lnTo>
                  <a:pt x="19737" y="871945"/>
                </a:lnTo>
                <a:lnTo>
                  <a:pt x="28448" y="824095"/>
                </a:lnTo>
                <a:lnTo>
                  <a:pt x="37159" y="776245"/>
                </a:lnTo>
                <a:lnTo>
                  <a:pt x="45870" y="728395"/>
                </a:lnTo>
                <a:lnTo>
                  <a:pt x="54581" y="680545"/>
                </a:lnTo>
                <a:lnTo>
                  <a:pt x="63292" y="632695"/>
                </a:lnTo>
                <a:lnTo>
                  <a:pt x="72003" y="584845"/>
                </a:lnTo>
                <a:lnTo>
                  <a:pt x="80714" y="536995"/>
                </a:lnTo>
                <a:lnTo>
                  <a:pt x="89425" y="489145"/>
                </a:lnTo>
                <a:lnTo>
                  <a:pt x="98135" y="441295"/>
                </a:lnTo>
                <a:lnTo>
                  <a:pt x="106846" y="393445"/>
                </a:lnTo>
                <a:lnTo>
                  <a:pt x="163297" y="375520"/>
                </a:lnTo>
                <a:lnTo>
                  <a:pt x="219747" y="357595"/>
                </a:lnTo>
                <a:lnTo>
                  <a:pt x="276198" y="339671"/>
                </a:lnTo>
                <a:lnTo>
                  <a:pt x="332648" y="321746"/>
                </a:lnTo>
                <a:lnTo>
                  <a:pt x="389099" y="303822"/>
                </a:lnTo>
                <a:lnTo>
                  <a:pt x="445549" y="285897"/>
                </a:lnTo>
                <a:lnTo>
                  <a:pt x="502000" y="267973"/>
                </a:lnTo>
                <a:lnTo>
                  <a:pt x="558450" y="250048"/>
                </a:lnTo>
                <a:lnTo>
                  <a:pt x="614901" y="232124"/>
                </a:lnTo>
                <a:lnTo>
                  <a:pt x="671351" y="214199"/>
                </a:lnTo>
                <a:lnTo>
                  <a:pt x="727802" y="196275"/>
                </a:lnTo>
                <a:lnTo>
                  <a:pt x="784252" y="178350"/>
                </a:lnTo>
                <a:lnTo>
                  <a:pt x="840703" y="160426"/>
                </a:lnTo>
                <a:lnTo>
                  <a:pt x="897153" y="142501"/>
                </a:lnTo>
                <a:lnTo>
                  <a:pt x="953604" y="124577"/>
                </a:lnTo>
                <a:lnTo>
                  <a:pt x="1010055" y="106652"/>
                </a:lnTo>
                <a:lnTo>
                  <a:pt x="1066505" y="88727"/>
                </a:lnTo>
                <a:lnTo>
                  <a:pt x="1122956" y="70802"/>
                </a:lnTo>
                <a:lnTo>
                  <a:pt x="1179406" y="52878"/>
                </a:lnTo>
                <a:lnTo>
                  <a:pt x="1235857" y="34953"/>
                </a:lnTo>
                <a:lnTo>
                  <a:pt x="1292308" y="17029"/>
                </a:lnTo>
                <a:lnTo>
                  <a:pt x="1345940" y="0"/>
                </a:lnTo>
              </a:path>
            </a:pathLst>
          </a:custGeom>
          <a:ln w="7199">
            <a:solidFill>
              <a:schemeClr val="tx2">
                <a:lumMod val="40000"/>
                <a:lumOff val="60000"/>
              </a:schemeClr>
            </a:solidFill>
          </a:ln>
        </p:spPr>
        <p:txBody>
          <a:bodyPr lIns="0" tIns="0" rIns="0" bIns="0"/>
          <a:lstStyle/>
          <a:p>
            <a:pPr>
              <a:defRPr/>
            </a:pPr>
            <a:endParaRPr sz="1385"/>
          </a:p>
        </p:txBody>
      </p:sp>
      <p:sp>
        <p:nvSpPr>
          <p:cNvPr id="71" name="object 70">
            <a:extLst/>
          </p:cNvPr>
          <p:cNvSpPr/>
          <p:nvPr/>
        </p:nvSpPr>
        <p:spPr>
          <a:xfrm>
            <a:off x="13390246" y="7656196"/>
            <a:ext cx="1240154" cy="573404"/>
          </a:xfrm>
          <a:custGeom>
            <a:avLst/>
            <a:gdLst/>
            <a:ahLst/>
            <a:cxnLst/>
            <a:rect l="l" t="t" r="r" b="b"/>
            <a:pathLst>
              <a:path w="1190625" h="855345">
                <a:moveTo>
                  <a:pt x="0" y="854794"/>
                </a:moveTo>
                <a:lnTo>
                  <a:pt x="7984" y="815626"/>
                </a:lnTo>
                <a:lnTo>
                  <a:pt x="17038" y="771207"/>
                </a:lnTo>
                <a:lnTo>
                  <a:pt x="26093" y="726787"/>
                </a:lnTo>
                <a:lnTo>
                  <a:pt x="35147" y="682368"/>
                </a:lnTo>
                <a:lnTo>
                  <a:pt x="44202" y="637948"/>
                </a:lnTo>
                <a:lnTo>
                  <a:pt x="53257" y="593529"/>
                </a:lnTo>
                <a:lnTo>
                  <a:pt x="62311" y="549109"/>
                </a:lnTo>
                <a:lnTo>
                  <a:pt x="71366" y="504690"/>
                </a:lnTo>
                <a:lnTo>
                  <a:pt x="80421" y="460271"/>
                </a:lnTo>
                <a:lnTo>
                  <a:pt x="89476" y="415851"/>
                </a:lnTo>
                <a:lnTo>
                  <a:pt x="98530" y="371432"/>
                </a:lnTo>
                <a:lnTo>
                  <a:pt x="107585" y="327013"/>
                </a:lnTo>
                <a:lnTo>
                  <a:pt x="160473" y="311041"/>
                </a:lnTo>
                <a:lnTo>
                  <a:pt x="213360" y="295069"/>
                </a:lnTo>
                <a:lnTo>
                  <a:pt x="266248" y="279097"/>
                </a:lnTo>
                <a:lnTo>
                  <a:pt x="319136" y="263124"/>
                </a:lnTo>
                <a:lnTo>
                  <a:pt x="372023" y="247152"/>
                </a:lnTo>
                <a:lnTo>
                  <a:pt x="424911" y="231180"/>
                </a:lnTo>
                <a:lnTo>
                  <a:pt x="477798" y="215208"/>
                </a:lnTo>
                <a:lnTo>
                  <a:pt x="530686" y="199236"/>
                </a:lnTo>
                <a:lnTo>
                  <a:pt x="583573" y="183264"/>
                </a:lnTo>
                <a:lnTo>
                  <a:pt x="636460" y="167292"/>
                </a:lnTo>
                <a:lnTo>
                  <a:pt x="689348" y="151320"/>
                </a:lnTo>
                <a:lnTo>
                  <a:pt x="742235" y="135347"/>
                </a:lnTo>
                <a:lnTo>
                  <a:pt x="795123" y="119375"/>
                </a:lnTo>
                <a:lnTo>
                  <a:pt x="848010" y="103403"/>
                </a:lnTo>
                <a:lnTo>
                  <a:pt x="900897" y="87431"/>
                </a:lnTo>
                <a:lnTo>
                  <a:pt x="953784" y="71459"/>
                </a:lnTo>
                <a:lnTo>
                  <a:pt x="1006672" y="55486"/>
                </a:lnTo>
                <a:lnTo>
                  <a:pt x="1059559" y="39514"/>
                </a:lnTo>
                <a:lnTo>
                  <a:pt x="1112446" y="23542"/>
                </a:lnTo>
                <a:lnTo>
                  <a:pt x="1165333" y="7570"/>
                </a:lnTo>
                <a:lnTo>
                  <a:pt x="1190400" y="0"/>
                </a:lnTo>
              </a:path>
            </a:pathLst>
          </a:custGeom>
          <a:ln w="7199">
            <a:solidFill>
              <a:schemeClr val="tx2">
                <a:lumMod val="40000"/>
                <a:lumOff val="60000"/>
              </a:schemeClr>
            </a:solidFill>
          </a:ln>
        </p:spPr>
        <p:txBody>
          <a:bodyPr lIns="0" tIns="0" rIns="0" bIns="0"/>
          <a:lstStyle/>
          <a:p>
            <a:pPr>
              <a:defRPr/>
            </a:pPr>
            <a:endParaRPr sz="1385"/>
          </a:p>
        </p:txBody>
      </p:sp>
      <p:sp>
        <p:nvSpPr>
          <p:cNvPr id="72" name="object 71">
            <a:extLst/>
          </p:cNvPr>
          <p:cNvSpPr/>
          <p:nvPr/>
        </p:nvSpPr>
        <p:spPr>
          <a:xfrm>
            <a:off x="13552171" y="7738111"/>
            <a:ext cx="1078230" cy="491490"/>
          </a:xfrm>
          <a:custGeom>
            <a:avLst/>
            <a:gdLst/>
            <a:ahLst/>
            <a:cxnLst/>
            <a:rect l="l" t="t" r="r" b="b"/>
            <a:pathLst>
              <a:path w="1034415" h="732154">
                <a:moveTo>
                  <a:pt x="0" y="731999"/>
                </a:moveTo>
                <a:lnTo>
                  <a:pt x="13472" y="673243"/>
                </a:lnTo>
                <a:lnTo>
                  <a:pt x="22870" y="632255"/>
                </a:lnTo>
                <a:lnTo>
                  <a:pt x="32269" y="591266"/>
                </a:lnTo>
                <a:lnTo>
                  <a:pt x="41668" y="550278"/>
                </a:lnTo>
                <a:lnTo>
                  <a:pt x="51066" y="509289"/>
                </a:lnTo>
                <a:lnTo>
                  <a:pt x="60465" y="468301"/>
                </a:lnTo>
                <a:lnTo>
                  <a:pt x="69864" y="427312"/>
                </a:lnTo>
                <a:lnTo>
                  <a:pt x="79262" y="386324"/>
                </a:lnTo>
                <a:lnTo>
                  <a:pt x="88661" y="345335"/>
                </a:lnTo>
                <a:lnTo>
                  <a:pt x="98060" y="304346"/>
                </a:lnTo>
                <a:lnTo>
                  <a:pt x="107458" y="263358"/>
                </a:lnTo>
                <a:lnTo>
                  <a:pt x="156783" y="249338"/>
                </a:lnTo>
                <a:lnTo>
                  <a:pt x="206107" y="235318"/>
                </a:lnTo>
                <a:lnTo>
                  <a:pt x="255431" y="221298"/>
                </a:lnTo>
                <a:lnTo>
                  <a:pt x="304755" y="207278"/>
                </a:lnTo>
                <a:lnTo>
                  <a:pt x="354080" y="193258"/>
                </a:lnTo>
                <a:lnTo>
                  <a:pt x="403404" y="179238"/>
                </a:lnTo>
                <a:lnTo>
                  <a:pt x="452728" y="165218"/>
                </a:lnTo>
                <a:lnTo>
                  <a:pt x="502052" y="151198"/>
                </a:lnTo>
                <a:lnTo>
                  <a:pt x="551376" y="137178"/>
                </a:lnTo>
                <a:lnTo>
                  <a:pt x="600701" y="123158"/>
                </a:lnTo>
                <a:lnTo>
                  <a:pt x="650025" y="109138"/>
                </a:lnTo>
                <a:lnTo>
                  <a:pt x="699349" y="95118"/>
                </a:lnTo>
                <a:lnTo>
                  <a:pt x="748674" y="81098"/>
                </a:lnTo>
                <a:lnTo>
                  <a:pt x="797998" y="67078"/>
                </a:lnTo>
                <a:lnTo>
                  <a:pt x="847322" y="53058"/>
                </a:lnTo>
                <a:lnTo>
                  <a:pt x="896647" y="39038"/>
                </a:lnTo>
                <a:lnTo>
                  <a:pt x="945971" y="25018"/>
                </a:lnTo>
                <a:lnTo>
                  <a:pt x="995296" y="10998"/>
                </a:lnTo>
                <a:lnTo>
                  <a:pt x="1033990" y="0"/>
                </a:lnTo>
              </a:path>
            </a:pathLst>
          </a:custGeom>
          <a:ln w="7199">
            <a:solidFill>
              <a:schemeClr val="tx2">
                <a:lumMod val="40000"/>
                <a:lumOff val="60000"/>
              </a:schemeClr>
            </a:solidFill>
          </a:ln>
        </p:spPr>
        <p:txBody>
          <a:bodyPr lIns="0" tIns="0" rIns="0" bIns="0"/>
          <a:lstStyle/>
          <a:p>
            <a:pPr>
              <a:defRPr/>
            </a:pPr>
            <a:endParaRPr sz="1385"/>
          </a:p>
        </p:txBody>
      </p:sp>
      <p:sp>
        <p:nvSpPr>
          <p:cNvPr id="73" name="object 72">
            <a:extLst/>
          </p:cNvPr>
          <p:cNvSpPr/>
          <p:nvPr/>
        </p:nvSpPr>
        <p:spPr>
          <a:xfrm>
            <a:off x="13716000" y="7818120"/>
            <a:ext cx="914400" cy="411480"/>
          </a:xfrm>
          <a:custGeom>
            <a:avLst/>
            <a:gdLst/>
            <a:ahLst/>
            <a:cxnLst/>
            <a:rect l="l" t="t" r="r" b="b"/>
            <a:pathLst>
              <a:path w="876934" h="612775">
                <a:moveTo>
                  <a:pt x="0" y="612624"/>
                </a:moveTo>
                <a:lnTo>
                  <a:pt x="18542" y="541142"/>
                </a:lnTo>
                <a:lnTo>
                  <a:pt x="28284" y="503585"/>
                </a:lnTo>
                <a:lnTo>
                  <a:pt x="38026" y="466027"/>
                </a:lnTo>
                <a:lnTo>
                  <a:pt x="47769" y="428469"/>
                </a:lnTo>
                <a:lnTo>
                  <a:pt x="57511" y="390912"/>
                </a:lnTo>
                <a:lnTo>
                  <a:pt x="67253" y="353354"/>
                </a:lnTo>
                <a:lnTo>
                  <a:pt x="76996" y="315797"/>
                </a:lnTo>
                <a:lnTo>
                  <a:pt x="86738" y="278239"/>
                </a:lnTo>
                <a:lnTo>
                  <a:pt x="96480" y="240682"/>
                </a:lnTo>
                <a:lnTo>
                  <a:pt x="106222" y="203124"/>
                </a:lnTo>
                <a:lnTo>
                  <a:pt x="151984" y="191056"/>
                </a:lnTo>
                <a:lnTo>
                  <a:pt x="197745" y="178988"/>
                </a:lnTo>
                <a:lnTo>
                  <a:pt x="243506" y="166920"/>
                </a:lnTo>
                <a:lnTo>
                  <a:pt x="289267" y="154852"/>
                </a:lnTo>
                <a:lnTo>
                  <a:pt x="335029" y="142784"/>
                </a:lnTo>
                <a:lnTo>
                  <a:pt x="380790" y="130717"/>
                </a:lnTo>
                <a:lnTo>
                  <a:pt x="426551" y="118649"/>
                </a:lnTo>
                <a:lnTo>
                  <a:pt x="472312" y="106581"/>
                </a:lnTo>
                <a:lnTo>
                  <a:pt x="518074" y="94513"/>
                </a:lnTo>
                <a:lnTo>
                  <a:pt x="563835" y="82445"/>
                </a:lnTo>
                <a:lnTo>
                  <a:pt x="609596" y="70378"/>
                </a:lnTo>
                <a:lnTo>
                  <a:pt x="655357" y="58310"/>
                </a:lnTo>
                <a:lnTo>
                  <a:pt x="701118" y="46242"/>
                </a:lnTo>
                <a:lnTo>
                  <a:pt x="746880" y="34175"/>
                </a:lnTo>
                <a:lnTo>
                  <a:pt x="792641" y="22107"/>
                </a:lnTo>
                <a:lnTo>
                  <a:pt x="838402" y="10039"/>
                </a:lnTo>
                <a:lnTo>
                  <a:pt x="876474" y="0"/>
                </a:lnTo>
              </a:path>
            </a:pathLst>
          </a:custGeom>
          <a:ln w="7199">
            <a:solidFill>
              <a:schemeClr val="tx2">
                <a:lumMod val="40000"/>
                <a:lumOff val="60000"/>
              </a:schemeClr>
            </a:solidFill>
          </a:ln>
        </p:spPr>
        <p:txBody>
          <a:bodyPr lIns="0" tIns="0" rIns="0" bIns="0"/>
          <a:lstStyle/>
          <a:p>
            <a:pPr>
              <a:defRPr/>
            </a:pPr>
            <a:endParaRPr sz="1385"/>
          </a:p>
        </p:txBody>
      </p:sp>
      <p:sp>
        <p:nvSpPr>
          <p:cNvPr id="74" name="object 73">
            <a:extLst/>
          </p:cNvPr>
          <p:cNvSpPr/>
          <p:nvPr/>
        </p:nvSpPr>
        <p:spPr>
          <a:xfrm>
            <a:off x="13881736" y="7896226"/>
            <a:ext cx="748664" cy="333374"/>
          </a:xfrm>
          <a:custGeom>
            <a:avLst/>
            <a:gdLst/>
            <a:ahLst/>
            <a:cxnLst/>
            <a:rect l="l" t="t" r="r" b="b"/>
            <a:pathLst>
              <a:path w="717550" h="497840">
                <a:moveTo>
                  <a:pt x="0" y="497539"/>
                </a:moveTo>
                <a:lnTo>
                  <a:pt x="12772" y="454321"/>
                </a:lnTo>
                <a:lnTo>
                  <a:pt x="32945" y="386067"/>
                </a:lnTo>
                <a:lnTo>
                  <a:pt x="53118" y="317813"/>
                </a:lnTo>
                <a:lnTo>
                  <a:pt x="73291" y="249558"/>
                </a:lnTo>
                <a:lnTo>
                  <a:pt x="93464" y="181303"/>
                </a:lnTo>
                <a:lnTo>
                  <a:pt x="145749" y="137061"/>
                </a:lnTo>
                <a:lnTo>
                  <a:pt x="187946" y="126945"/>
                </a:lnTo>
                <a:lnTo>
                  <a:pt x="230144" y="116830"/>
                </a:lnTo>
                <a:lnTo>
                  <a:pt x="272342" y="106715"/>
                </a:lnTo>
                <a:lnTo>
                  <a:pt x="314539" y="96599"/>
                </a:lnTo>
                <a:lnTo>
                  <a:pt x="356737" y="86484"/>
                </a:lnTo>
                <a:lnTo>
                  <a:pt x="398935" y="76369"/>
                </a:lnTo>
                <a:lnTo>
                  <a:pt x="441133" y="66253"/>
                </a:lnTo>
                <a:lnTo>
                  <a:pt x="483331" y="56138"/>
                </a:lnTo>
                <a:lnTo>
                  <a:pt x="525529" y="46023"/>
                </a:lnTo>
                <a:lnTo>
                  <a:pt x="567726" y="35907"/>
                </a:lnTo>
                <a:lnTo>
                  <a:pt x="609924" y="25792"/>
                </a:lnTo>
                <a:lnTo>
                  <a:pt x="652122" y="15676"/>
                </a:lnTo>
                <a:lnTo>
                  <a:pt x="694320" y="5561"/>
                </a:lnTo>
                <a:lnTo>
                  <a:pt x="717519" y="0"/>
                </a:lnTo>
              </a:path>
            </a:pathLst>
          </a:custGeom>
          <a:ln w="7199">
            <a:solidFill>
              <a:schemeClr val="tx2">
                <a:lumMod val="40000"/>
                <a:lumOff val="60000"/>
              </a:schemeClr>
            </a:solidFill>
          </a:ln>
        </p:spPr>
        <p:txBody>
          <a:bodyPr lIns="0" tIns="0" rIns="0" bIns="0"/>
          <a:lstStyle/>
          <a:p>
            <a:pPr>
              <a:defRPr/>
            </a:pPr>
            <a:endParaRPr sz="1385"/>
          </a:p>
        </p:txBody>
      </p:sp>
      <p:sp>
        <p:nvSpPr>
          <p:cNvPr id="75" name="object 74">
            <a:extLst/>
          </p:cNvPr>
          <p:cNvSpPr/>
          <p:nvPr/>
        </p:nvSpPr>
        <p:spPr>
          <a:xfrm>
            <a:off x="14049376" y="7968616"/>
            <a:ext cx="581024" cy="260984"/>
          </a:xfrm>
          <a:custGeom>
            <a:avLst/>
            <a:gdLst/>
            <a:ahLst/>
            <a:cxnLst/>
            <a:rect l="l" t="t" r="r" b="b"/>
            <a:pathLst>
              <a:path w="556894" h="387984">
                <a:moveTo>
                  <a:pt x="0" y="387927"/>
                </a:moveTo>
                <a:lnTo>
                  <a:pt x="15511" y="342275"/>
                </a:lnTo>
                <a:lnTo>
                  <a:pt x="36371" y="280883"/>
                </a:lnTo>
                <a:lnTo>
                  <a:pt x="57232" y="219490"/>
                </a:lnTo>
                <a:lnTo>
                  <a:pt x="78092" y="158097"/>
                </a:lnTo>
                <a:lnTo>
                  <a:pt x="98953" y="96704"/>
                </a:lnTo>
                <a:lnTo>
                  <a:pt x="137587" y="88541"/>
                </a:lnTo>
                <a:lnTo>
                  <a:pt x="176222" y="80378"/>
                </a:lnTo>
                <a:lnTo>
                  <a:pt x="214857" y="72215"/>
                </a:lnTo>
                <a:lnTo>
                  <a:pt x="253492" y="64052"/>
                </a:lnTo>
                <a:lnTo>
                  <a:pt x="292126" y="55889"/>
                </a:lnTo>
                <a:lnTo>
                  <a:pt x="330761" y="47726"/>
                </a:lnTo>
                <a:lnTo>
                  <a:pt x="369396" y="39563"/>
                </a:lnTo>
                <a:lnTo>
                  <a:pt x="408031" y="31399"/>
                </a:lnTo>
                <a:lnTo>
                  <a:pt x="446666" y="23236"/>
                </a:lnTo>
                <a:lnTo>
                  <a:pt x="485301" y="15073"/>
                </a:lnTo>
                <a:lnTo>
                  <a:pt x="523935" y="6910"/>
                </a:lnTo>
                <a:lnTo>
                  <a:pt x="556641" y="0"/>
                </a:lnTo>
              </a:path>
            </a:pathLst>
          </a:custGeom>
          <a:ln w="7199">
            <a:solidFill>
              <a:schemeClr val="tx2">
                <a:lumMod val="40000"/>
                <a:lumOff val="60000"/>
              </a:schemeClr>
            </a:solidFill>
          </a:ln>
        </p:spPr>
        <p:txBody>
          <a:bodyPr lIns="0" tIns="0" rIns="0" bIns="0"/>
          <a:lstStyle/>
          <a:p>
            <a:pPr>
              <a:defRPr/>
            </a:pPr>
            <a:endParaRPr sz="1385"/>
          </a:p>
        </p:txBody>
      </p:sp>
      <p:sp>
        <p:nvSpPr>
          <p:cNvPr id="76" name="object 75">
            <a:extLst/>
          </p:cNvPr>
          <p:cNvSpPr/>
          <p:nvPr/>
        </p:nvSpPr>
        <p:spPr>
          <a:xfrm>
            <a:off x="14220826" y="8037196"/>
            <a:ext cx="409574" cy="192404"/>
          </a:xfrm>
          <a:custGeom>
            <a:avLst/>
            <a:gdLst/>
            <a:ahLst/>
            <a:cxnLst/>
            <a:rect l="l" t="t" r="r" b="b"/>
            <a:pathLst>
              <a:path w="393700" h="285750">
                <a:moveTo>
                  <a:pt x="0" y="285459"/>
                </a:moveTo>
                <a:lnTo>
                  <a:pt x="16289" y="244237"/>
                </a:lnTo>
                <a:lnTo>
                  <a:pt x="37837" y="189706"/>
                </a:lnTo>
                <a:lnTo>
                  <a:pt x="59385" y="135175"/>
                </a:lnTo>
                <a:lnTo>
                  <a:pt x="70159" y="107909"/>
                </a:lnTo>
                <a:lnTo>
                  <a:pt x="80933" y="80643"/>
                </a:lnTo>
                <a:lnTo>
                  <a:pt x="126778" y="47167"/>
                </a:lnTo>
                <a:lnTo>
                  <a:pt x="196921" y="34745"/>
                </a:lnTo>
                <a:lnTo>
                  <a:pt x="267064" y="22322"/>
                </a:lnTo>
                <a:lnTo>
                  <a:pt x="337207" y="9900"/>
                </a:lnTo>
                <a:lnTo>
                  <a:pt x="372279" y="3689"/>
                </a:lnTo>
                <a:lnTo>
                  <a:pt x="393113" y="0"/>
                </a:lnTo>
              </a:path>
            </a:pathLst>
          </a:custGeom>
          <a:ln w="7199">
            <a:solidFill>
              <a:schemeClr val="tx2">
                <a:lumMod val="40000"/>
                <a:lumOff val="60000"/>
              </a:schemeClr>
            </a:solidFill>
          </a:ln>
        </p:spPr>
        <p:txBody>
          <a:bodyPr lIns="0" tIns="0" rIns="0" bIns="0"/>
          <a:lstStyle/>
          <a:p>
            <a:pPr>
              <a:defRPr/>
            </a:pPr>
            <a:endParaRPr sz="1385"/>
          </a:p>
        </p:txBody>
      </p:sp>
      <p:sp>
        <p:nvSpPr>
          <p:cNvPr id="77" name="object 76">
            <a:extLst/>
          </p:cNvPr>
          <p:cNvSpPr/>
          <p:nvPr/>
        </p:nvSpPr>
        <p:spPr>
          <a:xfrm>
            <a:off x="14394180" y="8100060"/>
            <a:ext cx="236220" cy="129540"/>
          </a:xfrm>
          <a:custGeom>
            <a:avLst/>
            <a:gdLst/>
            <a:ahLst/>
            <a:cxnLst/>
            <a:rect l="l" t="t" r="r" b="b"/>
            <a:pathLst>
              <a:path w="226059" h="193040">
                <a:moveTo>
                  <a:pt x="0" y="192556"/>
                </a:moveTo>
                <a:lnTo>
                  <a:pt x="2844" y="186458"/>
                </a:lnTo>
                <a:lnTo>
                  <a:pt x="13962" y="162623"/>
                </a:lnTo>
                <a:lnTo>
                  <a:pt x="25080" y="138789"/>
                </a:lnTo>
                <a:lnTo>
                  <a:pt x="47315" y="91119"/>
                </a:lnTo>
                <a:lnTo>
                  <a:pt x="69550" y="43450"/>
                </a:lnTo>
                <a:lnTo>
                  <a:pt x="80668" y="19616"/>
                </a:lnTo>
                <a:lnTo>
                  <a:pt x="112176" y="15357"/>
                </a:lnTo>
                <a:lnTo>
                  <a:pt x="143685" y="11098"/>
                </a:lnTo>
                <a:lnTo>
                  <a:pt x="175193" y="6839"/>
                </a:lnTo>
                <a:lnTo>
                  <a:pt x="206702" y="2580"/>
                </a:lnTo>
                <a:lnTo>
                  <a:pt x="225794" y="0"/>
                </a:lnTo>
              </a:path>
            </a:pathLst>
          </a:custGeom>
          <a:ln w="7199">
            <a:solidFill>
              <a:schemeClr val="tx2">
                <a:lumMod val="40000"/>
                <a:lumOff val="60000"/>
              </a:schemeClr>
            </a:solidFill>
          </a:ln>
        </p:spPr>
        <p:txBody>
          <a:bodyPr lIns="0" tIns="0" rIns="0" bIns="0"/>
          <a:lstStyle/>
          <a:p>
            <a:pPr>
              <a:defRPr/>
            </a:pPr>
            <a:endParaRPr sz="1385"/>
          </a:p>
        </p:txBody>
      </p:sp>
      <p:sp>
        <p:nvSpPr>
          <p:cNvPr id="78" name="object 77">
            <a:extLst/>
          </p:cNvPr>
          <p:cNvSpPr/>
          <p:nvPr/>
        </p:nvSpPr>
        <p:spPr>
          <a:xfrm>
            <a:off x="14546580" y="8124826"/>
            <a:ext cx="83820" cy="104774"/>
          </a:xfrm>
          <a:custGeom>
            <a:avLst/>
            <a:gdLst/>
            <a:ahLst/>
            <a:cxnLst/>
            <a:rect l="l" t="t" r="r" b="b"/>
            <a:pathLst>
              <a:path w="53340" h="93979">
                <a:moveTo>
                  <a:pt x="0" y="93941"/>
                </a:moveTo>
                <a:lnTo>
                  <a:pt x="29541" y="41351"/>
                </a:lnTo>
                <a:lnTo>
                  <a:pt x="52465" y="542"/>
                </a:lnTo>
                <a:lnTo>
                  <a:pt x="52770" y="0"/>
                </a:lnTo>
              </a:path>
            </a:pathLst>
          </a:custGeom>
          <a:ln w="7199">
            <a:solidFill>
              <a:schemeClr val="tx2">
                <a:lumMod val="40000"/>
                <a:lumOff val="60000"/>
              </a:schemeClr>
            </a:solidFill>
          </a:ln>
        </p:spPr>
        <p:txBody>
          <a:bodyPr lIns="0" tIns="0" rIns="0" bIns="0"/>
          <a:lstStyle/>
          <a:p>
            <a:pPr>
              <a:defRPr/>
            </a:pPr>
            <a:endParaRPr sz="1385"/>
          </a:p>
        </p:txBody>
      </p:sp>
      <p:cxnSp>
        <p:nvCxnSpPr>
          <p:cNvPr id="33" name="Прямая соединительная линия 32">
            <a:extLst/>
          </p:cNvPr>
          <p:cNvCxnSpPr/>
          <p:nvPr/>
        </p:nvCxnSpPr>
        <p:spPr>
          <a:xfrm>
            <a:off x="272416" y="1407796"/>
            <a:ext cx="14085570"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1" name="Прямоугольник 20"/>
          <p:cNvSpPr/>
          <p:nvPr/>
        </p:nvSpPr>
        <p:spPr>
          <a:xfrm>
            <a:off x="8450580" y="6484620"/>
            <a:ext cx="2063116" cy="42672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sz="2160"/>
          </a:p>
        </p:txBody>
      </p:sp>
      <p:sp>
        <p:nvSpPr>
          <p:cNvPr id="6166" name="Rectangle 22"/>
          <p:cNvSpPr>
            <a:spLocks noChangeArrowheads="1"/>
          </p:cNvSpPr>
          <p:nvPr/>
        </p:nvSpPr>
        <p:spPr bwMode="auto">
          <a:xfrm>
            <a:off x="346710" y="2790759"/>
            <a:ext cx="6730366" cy="1865126"/>
          </a:xfrm>
          <a:prstGeom prst="rect">
            <a:avLst/>
          </a:prstGeom>
          <a:noFill/>
          <a:ln w="9525">
            <a:noFill/>
            <a:miter lim="800000"/>
            <a:headEnd/>
            <a:tailEnd/>
          </a:ln>
          <a:effectLst/>
        </p:spPr>
        <p:txBody>
          <a:bodyPr anchor="ctr">
            <a:spAutoFit/>
          </a:bodyPr>
          <a:lstStyle/>
          <a:p>
            <a:pPr algn="ctr">
              <a:defRPr/>
            </a:pPr>
            <a:r>
              <a:rPr lang="uz-Cyrl-UZ" sz="3840" b="1" dirty="0">
                <a:solidFill>
                  <a:schemeClr val="accent5">
                    <a:lumMod val="50000"/>
                  </a:schemeClr>
                </a:solidFill>
                <a:latin typeface="Arial" charset="0"/>
                <a:cs typeface="Arial Unicode MS" pitchFamily="34" charset="-128"/>
              </a:rPr>
              <a:t>Odamlarni o‘z nuqtai nazaringizga burib olishning 12 usuli</a:t>
            </a:r>
            <a:endParaRPr lang="ru-RU" sz="3840" dirty="0">
              <a:solidFill>
                <a:schemeClr val="accent5">
                  <a:lumMod val="50000"/>
                </a:schemeClr>
              </a:solidFill>
              <a:latin typeface="Arial" charset="0"/>
              <a:cs typeface="Arial Unicode MS" pitchFamily="34" charset="-128"/>
            </a:endParaRPr>
          </a:p>
        </p:txBody>
      </p:sp>
      <p:sp>
        <p:nvSpPr>
          <p:cNvPr id="24" name="TextBox 23">
            <a:extLst/>
          </p:cNvPr>
          <p:cNvSpPr txBox="1"/>
          <p:nvPr/>
        </p:nvSpPr>
        <p:spPr>
          <a:xfrm>
            <a:off x="10178416" y="310516"/>
            <a:ext cx="4396740" cy="535531"/>
          </a:xfrm>
          <a:prstGeom prst="rect">
            <a:avLst/>
          </a:prstGeom>
          <a:noFill/>
        </p:spPr>
        <p:txBody>
          <a:bodyPr>
            <a:spAutoFit/>
          </a:bodyPr>
          <a:lstStyle/>
          <a:p>
            <a:pPr algn="ctr">
              <a:defRPr/>
            </a:pPr>
            <a:r>
              <a:rPr lang="en-US" sz="2880" b="1" dirty="0" err="1">
                <a:solidFill>
                  <a:schemeClr val="accent5">
                    <a:lumMod val="50000"/>
                  </a:schemeClr>
                </a:solidFill>
                <a:latin typeface="Arial" charset="0"/>
                <a:cs typeface="Arial Unicode MS" pitchFamily="34" charset="-128"/>
              </a:rPr>
              <a:t>Muloqotning</a:t>
            </a:r>
            <a:r>
              <a:rPr lang="en-US" sz="2880" b="1" dirty="0">
                <a:solidFill>
                  <a:schemeClr val="accent5">
                    <a:lumMod val="50000"/>
                  </a:schemeClr>
                </a:solidFill>
                <a:latin typeface="Arial" charset="0"/>
                <a:cs typeface="Arial Unicode MS" pitchFamily="34" charset="-128"/>
              </a:rPr>
              <a:t> </a:t>
            </a:r>
            <a:r>
              <a:rPr lang="en-US" sz="2880" b="1" dirty="0" err="1">
                <a:solidFill>
                  <a:schemeClr val="accent5">
                    <a:lumMod val="50000"/>
                  </a:schemeClr>
                </a:solidFill>
                <a:latin typeface="Arial" charset="0"/>
                <a:cs typeface="Arial Unicode MS" pitchFamily="34" charset="-128"/>
              </a:rPr>
              <a:t>sirlari</a:t>
            </a:r>
            <a:endParaRPr lang="ru-RU" sz="2880" b="1" dirty="0">
              <a:solidFill>
                <a:schemeClr val="accent5">
                  <a:lumMod val="50000"/>
                </a:schemeClr>
              </a:solidFill>
              <a:latin typeface="Arial" charset="0"/>
              <a:cs typeface="Arial Unicode MS" pitchFamily="34" charset="-128"/>
            </a:endParaRPr>
          </a:p>
        </p:txBody>
      </p:sp>
      <p:pic>
        <p:nvPicPr>
          <p:cNvPr id="5139" name="Picture 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6666" y="1950723"/>
            <a:ext cx="5814060" cy="5360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40" name="Picture 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45190" y="4472248"/>
            <a:ext cx="1331596" cy="473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1710253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object 66">
            <a:extLst/>
          </p:cNvPr>
          <p:cNvSpPr/>
          <p:nvPr/>
        </p:nvSpPr>
        <p:spPr>
          <a:xfrm>
            <a:off x="12746356" y="7311391"/>
            <a:ext cx="1884044" cy="918210"/>
          </a:xfrm>
          <a:custGeom>
            <a:avLst/>
            <a:gdLst/>
            <a:ahLst/>
            <a:cxnLst/>
            <a:rect l="l" t="t" r="r" b="b"/>
            <a:pathLst>
              <a:path w="1809115" h="1369695">
                <a:moveTo>
                  <a:pt x="0" y="1369295"/>
                </a:moveTo>
                <a:lnTo>
                  <a:pt x="1121" y="1360804"/>
                </a:lnTo>
                <a:lnTo>
                  <a:pt x="8800" y="1302662"/>
                </a:lnTo>
                <a:lnTo>
                  <a:pt x="16479" y="1244520"/>
                </a:lnTo>
                <a:lnTo>
                  <a:pt x="24158" y="1186377"/>
                </a:lnTo>
                <a:lnTo>
                  <a:pt x="31837" y="1128235"/>
                </a:lnTo>
                <a:lnTo>
                  <a:pt x="39516" y="1070093"/>
                </a:lnTo>
                <a:lnTo>
                  <a:pt x="47195" y="1011950"/>
                </a:lnTo>
                <a:lnTo>
                  <a:pt x="54874" y="953808"/>
                </a:lnTo>
                <a:lnTo>
                  <a:pt x="62554" y="895666"/>
                </a:lnTo>
                <a:lnTo>
                  <a:pt x="70233" y="837524"/>
                </a:lnTo>
                <a:lnTo>
                  <a:pt x="77912" y="779381"/>
                </a:lnTo>
                <a:lnTo>
                  <a:pt x="85591" y="721239"/>
                </a:lnTo>
                <a:lnTo>
                  <a:pt x="93270" y="663097"/>
                </a:lnTo>
                <a:lnTo>
                  <a:pt x="100950" y="604954"/>
                </a:lnTo>
                <a:lnTo>
                  <a:pt x="168090" y="581173"/>
                </a:lnTo>
                <a:lnTo>
                  <a:pt x="235231" y="557392"/>
                </a:lnTo>
                <a:lnTo>
                  <a:pt x="302371" y="533611"/>
                </a:lnTo>
                <a:lnTo>
                  <a:pt x="369511" y="509830"/>
                </a:lnTo>
                <a:lnTo>
                  <a:pt x="436651" y="486049"/>
                </a:lnTo>
                <a:lnTo>
                  <a:pt x="503791" y="462268"/>
                </a:lnTo>
                <a:lnTo>
                  <a:pt x="570932" y="438487"/>
                </a:lnTo>
                <a:lnTo>
                  <a:pt x="638072" y="414706"/>
                </a:lnTo>
                <a:lnTo>
                  <a:pt x="705212" y="390925"/>
                </a:lnTo>
                <a:lnTo>
                  <a:pt x="772352" y="367144"/>
                </a:lnTo>
                <a:lnTo>
                  <a:pt x="839492" y="343363"/>
                </a:lnTo>
                <a:lnTo>
                  <a:pt x="906632" y="319581"/>
                </a:lnTo>
                <a:lnTo>
                  <a:pt x="973772" y="295800"/>
                </a:lnTo>
                <a:lnTo>
                  <a:pt x="1040912" y="272019"/>
                </a:lnTo>
                <a:lnTo>
                  <a:pt x="1108053" y="248238"/>
                </a:lnTo>
                <a:lnTo>
                  <a:pt x="1175193" y="224457"/>
                </a:lnTo>
                <a:lnTo>
                  <a:pt x="1242333" y="200676"/>
                </a:lnTo>
                <a:lnTo>
                  <a:pt x="1309473" y="176895"/>
                </a:lnTo>
                <a:lnTo>
                  <a:pt x="1376614" y="153114"/>
                </a:lnTo>
                <a:lnTo>
                  <a:pt x="1443754" y="129333"/>
                </a:lnTo>
                <a:lnTo>
                  <a:pt x="1510894" y="105551"/>
                </a:lnTo>
                <a:lnTo>
                  <a:pt x="1578034" y="81770"/>
                </a:lnTo>
                <a:lnTo>
                  <a:pt x="1645175" y="57988"/>
                </a:lnTo>
                <a:lnTo>
                  <a:pt x="1712315" y="34207"/>
                </a:lnTo>
                <a:lnTo>
                  <a:pt x="1779455" y="10425"/>
                </a:lnTo>
                <a:lnTo>
                  <a:pt x="1808890" y="0"/>
                </a:lnTo>
              </a:path>
            </a:pathLst>
          </a:custGeom>
          <a:ln w="7199">
            <a:solidFill>
              <a:schemeClr val="tx2">
                <a:lumMod val="40000"/>
                <a:lumOff val="60000"/>
              </a:schemeClr>
            </a:solidFill>
          </a:ln>
        </p:spPr>
        <p:txBody>
          <a:bodyPr lIns="0" tIns="0" rIns="0" bIns="0"/>
          <a:lstStyle/>
          <a:p>
            <a:pPr>
              <a:defRPr/>
            </a:pPr>
            <a:endParaRPr sz="1385"/>
          </a:p>
        </p:txBody>
      </p:sp>
      <p:sp>
        <p:nvSpPr>
          <p:cNvPr id="68" name="object 67">
            <a:extLst/>
          </p:cNvPr>
          <p:cNvSpPr/>
          <p:nvPr/>
        </p:nvSpPr>
        <p:spPr>
          <a:xfrm>
            <a:off x="12906376" y="7399020"/>
            <a:ext cx="1724024" cy="830580"/>
          </a:xfrm>
          <a:custGeom>
            <a:avLst/>
            <a:gdLst/>
            <a:ahLst/>
            <a:cxnLst/>
            <a:rect l="l" t="t" r="r" b="b"/>
            <a:pathLst>
              <a:path w="1655444" h="1238250">
                <a:moveTo>
                  <a:pt x="0" y="1237956"/>
                </a:moveTo>
                <a:lnTo>
                  <a:pt x="7135" y="1189295"/>
                </a:lnTo>
                <a:lnTo>
                  <a:pt x="15158" y="1134584"/>
                </a:lnTo>
                <a:lnTo>
                  <a:pt x="23182" y="1079872"/>
                </a:lnTo>
                <a:lnTo>
                  <a:pt x="31205" y="1025160"/>
                </a:lnTo>
                <a:lnTo>
                  <a:pt x="39228" y="970449"/>
                </a:lnTo>
                <a:lnTo>
                  <a:pt x="47251" y="915737"/>
                </a:lnTo>
                <a:lnTo>
                  <a:pt x="55274" y="861026"/>
                </a:lnTo>
                <a:lnTo>
                  <a:pt x="63298" y="806314"/>
                </a:lnTo>
                <a:lnTo>
                  <a:pt x="71321" y="751603"/>
                </a:lnTo>
                <a:lnTo>
                  <a:pt x="79344" y="696891"/>
                </a:lnTo>
                <a:lnTo>
                  <a:pt x="87367" y="642179"/>
                </a:lnTo>
                <a:lnTo>
                  <a:pt x="95391" y="587467"/>
                </a:lnTo>
                <a:lnTo>
                  <a:pt x="103414" y="532756"/>
                </a:lnTo>
                <a:lnTo>
                  <a:pt x="166991" y="510927"/>
                </a:lnTo>
                <a:lnTo>
                  <a:pt x="230568" y="489098"/>
                </a:lnTo>
                <a:lnTo>
                  <a:pt x="294145" y="467269"/>
                </a:lnTo>
                <a:lnTo>
                  <a:pt x="357722" y="445440"/>
                </a:lnTo>
                <a:lnTo>
                  <a:pt x="421299" y="423611"/>
                </a:lnTo>
                <a:lnTo>
                  <a:pt x="484876" y="401782"/>
                </a:lnTo>
                <a:lnTo>
                  <a:pt x="548453" y="379953"/>
                </a:lnTo>
                <a:lnTo>
                  <a:pt x="612030" y="358124"/>
                </a:lnTo>
                <a:lnTo>
                  <a:pt x="675607" y="336295"/>
                </a:lnTo>
                <a:lnTo>
                  <a:pt x="739184" y="314466"/>
                </a:lnTo>
                <a:lnTo>
                  <a:pt x="802761" y="292637"/>
                </a:lnTo>
                <a:lnTo>
                  <a:pt x="866338" y="270808"/>
                </a:lnTo>
                <a:lnTo>
                  <a:pt x="929915" y="248979"/>
                </a:lnTo>
                <a:lnTo>
                  <a:pt x="993492" y="227151"/>
                </a:lnTo>
                <a:lnTo>
                  <a:pt x="1057069" y="205322"/>
                </a:lnTo>
                <a:lnTo>
                  <a:pt x="1120646" y="183493"/>
                </a:lnTo>
                <a:lnTo>
                  <a:pt x="1184222" y="161664"/>
                </a:lnTo>
                <a:lnTo>
                  <a:pt x="1247799" y="139835"/>
                </a:lnTo>
                <a:lnTo>
                  <a:pt x="1311376" y="118006"/>
                </a:lnTo>
                <a:lnTo>
                  <a:pt x="1374953" y="96177"/>
                </a:lnTo>
                <a:lnTo>
                  <a:pt x="1438530" y="74348"/>
                </a:lnTo>
                <a:lnTo>
                  <a:pt x="1502108" y="52519"/>
                </a:lnTo>
                <a:lnTo>
                  <a:pt x="1565685" y="30690"/>
                </a:lnTo>
                <a:lnTo>
                  <a:pt x="1629262" y="8861"/>
                </a:lnTo>
                <a:lnTo>
                  <a:pt x="1655072" y="0"/>
                </a:lnTo>
              </a:path>
            </a:pathLst>
          </a:custGeom>
          <a:ln w="7199">
            <a:solidFill>
              <a:schemeClr val="tx2">
                <a:lumMod val="40000"/>
                <a:lumOff val="60000"/>
              </a:schemeClr>
            </a:solidFill>
          </a:ln>
        </p:spPr>
        <p:txBody>
          <a:bodyPr lIns="0" tIns="0" rIns="0" bIns="0"/>
          <a:lstStyle/>
          <a:p>
            <a:pPr>
              <a:defRPr/>
            </a:pPr>
            <a:endParaRPr sz="1385"/>
          </a:p>
        </p:txBody>
      </p:sp>
      <p:sp>
        <p:nvSpPr>
          <p:cNvPr id="69" name="object 68">
            <a:extLst/>
          </p:cNvPr>
          <p:cNvSpPr/>
          <p:nvPr/>
        </p:nvSpPr>
        <p:spPr>
          <a:xfrm>
            <a:off x="13066396" y="7486651"/>
            <a:ext cx="1564004" cy="742950"/>
          </a:xfrm>
          <a:custGeom>
            <a:avLst/>
            <a:gdLst/>
            <a:ahLst/>
            <a:cxnLst/>
            <a:rect l="l" t="t" r="r" b="b"/>
            <a:pathLst>
              <a:path w="1501140" h="1108709">
                <a:moveTo>
                  <a:pt x="0" y="1108210"/>
                </a:moveTo>
                <a:lnTo>
                  <a:pt x="13374" y="1026238"/>
                </a:lnTo>
                <a:lnTo>
                  <a:pt x="21741" y="974957"/>
                </a:lnTo>
                <a:lnTo>
                  <a:pt x="30108" y="923677"/>
                </a:lnTo>
                <a:lnTo>
                  <a:pt x="38475" y="872396"/>
                </a:lnTo>
                <a:lnTo>
                  <a:pt x="46842" y="821115"/>
                </a:lnTo>
                <a:lnTo>
                  <a:pt x="55209" y="769835"/>
                </a:lnTo>
                <a:lnTo>
                  <a:pt x="63576" y="718554"/>
                </a:lnTo>
                <a:lnTo>
                  <a:pt x="71943" y="667273"/>
                </a:lnTo>
                <a:lnTo>
                  <a:pt x="80310" y="615993"/>
                </a:lnTo>
                <a:lnTo>
                  <a:pt x="88677" y="564712"/>
                </a:lnTo>
                <a:lnTo>
                  <a:pt x="97044" y="513432"/>
                </a:lnTo>
                <a:lnTo>
                  <a:pt x="105411" y="462151"/>
                </a:lnTo>
                <a:lnTo>
                  <a:pt x="165425" y="442274"/>
                </a:lnTo>
                <a:lnTo>
                  <a:pt x="225439" y="422397"/>
                </a:lnTo>
                <a:lnTo>
                  <a:pt x="285453" y="402521"/>
                </a:lnTo>
                <a:lnTo>
                  <a:pt x="345467" y="382644"/>
                </a:lnTo>
                <a:lnTo>
                  <a:pt x="405481" y="362767"/>
                </a:lnTo>
                <a:lnTo>
                  <a:pt x="465495" y="342890"/>
                </a:lnTo>
                <a:lnTo>
                  <a:pt x="525508" y="323013"/>
                </a:lnTo>
                <a:lnTo>
                  <a:pt x="585522" y="303136"/>
                </a:lnTo>
                <a:lnTo>
                  <a:pt x="645536" y="283260"/>
                </a:lnTo>
                <a:lnTo>
                  <a:pt x="705550" y="263383"/>
                </a:lnTo>
                <a:lnTo>
                  <a:pt x="765564" y="243506"/>
                </a:lnTo>
                <a:lnTo>
                  <a:pt x="825578" y="223629"/>
                </a:lnTo>
                <a:lnTo>
                  <a:pt x="885592" y="203753"/>
                </a:lnTo>
                <a:lnTo>
                  <a:pt x="945606" y="183876"/>
                </a:lnTo>
                <a:lnTo>
                  <a:pt x="1005619" y="164000"/>
                </a:lnTo>
                <a:lnTo>
                  <a:pt x="1065633" y="144123"/>
                </a:lnTo>
                <a:lnTo>
                  <a:pt x="1125647" y="124246"/>
                </a:lnTo>
                <a:lnTo>
                  <a:pt x="1185660" y="104370"/>
                </a:lnTo>
                <a:lnTo>
                  <a:pt x="1245674" y="84494"/>
                </a:lnTo>
                <a:lnTo>
                  <a:pt x="1305688" y="64617"/>
                </a:lnTo>
                <a:lnTo>
                  <a:pt x="1365702" y="44740"/>
                </a:lnTo>
                <a:lnTo>
                  <a:pt x="1425716" y="24864"/>
                </a:lnTo>
                <a:lnTo>
                  <a:pt x="1485730" y="4987"/>
                </a:lnTo>
                <a:lnTo>
                  <a:pt x="1500789" y="0"/>
                </a:lnTo>
              </a:path>
            </a:pathLst>
          </a:custGeom>
          <a:ln w="7199">
            <a:solidFill>
              <a:schemeClr val="tx2">
                <a:lumMod val="40000"/>
                <a:lumOff val="60000"/>
              </a:schemeClr>
            </a:solidFill>
          </a:ln>
        </p:spPr>
        <p:txBody>
          <a:bodyPr lIns="0" tIns="0" rIns="0" bIns="0"/>
          <a:lstStyle/>
          <a:p>
            <a:pPr>
              <a:defRPr/>
            </a:pPr>
            <a:endParaRPr sz="1385"/>
          </a:p>
        </p:txBody>
      </p:sp>
      <p:sp>
        <p:nvSpPr>
          <p:cNvPr id="70" name="object 69">
            <a:extLst/>
          </p:cNvPr>
          <p:cNvSpPr/>
          <p:nvPr/>
        </p:nvSpPr>
        <p:spPr>
          <a:xfrm>
            <a:off x="13228320" y="7572376"/>
            <a:ext cx="1402080" cy="657224"/>
          </a:xfrm>
          <a:custGeom>
            <a:avLst/>
            <a:gdLst/>
            <a:ahLst/>
            <a:cxnLst/>
            <a:rect l="l" t="t" r="r" b="b"/>
            <a:pathLst>
              <a:path w="1346200" h="980440">
                <a:moveTo>
                  <a:pt x="0" y="980364"/>
                </a:moveTo>
                <a:lnTo>
                  <a:pt x="2315" y="967645"/>
                </a:lnTo>
                <a:lnTo>
                  <a:pt x="11026" y="919795"/>
                </a:lnTo>
                <a:lnTo>
                  <a:pt x="19737" y="871945"/>
                </a:lnTo>
                <a:lnTo>
                  <a:pt x="28448" y="824095"/>
                </a:lnTo>
                <a:lnTo>
                  <a:pt x="37159" y="776245"/>
                </a:lnTo>
                <a:lnTo>
                  <a:pt x="45870" y="728395"/>
                </a:lnTo>
                <a:lnTo>
                  <a:pt x="54581" y="680545"/>
                </a:lnTo>
                <a:lnTo>
                  <a:pt x="63292" y="632695"/>
                </a:lnTo>
                <a:lnTo>
                  <a:pt x="72003" y="584845"/>
                </a:lnTo>
                <a:lnTo>
                  <a:pt x="80714" y="536995"/>
                </a:lnTo>
                <a:lnTo>
                  <a:pt x="89425" y="489145"/>
                </a:lnTo>
                <a:lnTo>
                  <a:pt x="98135" y="441295"/>
                </a:lnTo>
                <a:lnTo>
                  <a:pt x="106846" y="393445"/>
                </a:lnTo>
                <a:lnTo>
                  <a:pt x="163297" y="375520"/>
                </a:lnTo>
                <a:lnTo>
                  <a:pt x="219747" y="357595"/>
                </a:lnTo>
                <a:lnTo>
                  <a:pt x="276198" y="339671"/>
                </a:lnTo>
                <a:lnTo>
                  <a:pt x="332648" y="321746"/>
                </a:lnTo>
                <a:lnTo>
                  <a:pt x="389099" y="303822"/>
                </a:lnTo>
                <a:lnTo>
                  <a:pt x="445549" y="285897"/>
                </a:lnTo>
                <a:lnTo>
                  <a:pt x="502000" y="267973"/>
                </a:lnTo>
                <a:lnTo>
                  <a:pt x="558450" y="250048"/>
                </a:lnTo>
                <a:lnTo>
                  <a:pt x="614901" y="232124"/>
                </a:lnTo>
                <a:lnTo>
                  <a:pt x="671351" y="214199"/>
                </a:lnTo>
                <a:lnTo>
                  <a:pt x="727802" y="196275"/>
                </a:lnTo>
                <a:lnTo>
                  <a:pt x="784252" y="178350"/>
                </a:lnTo>
                <a:lnTo>
                  <a:pt x="840703" y="160426"/>
                </a:lnTo>
                <a:lnTo>
                  <a:pt x="897153" y="142501"/>
                </a:lnTo>
                <a:lnTo>
                  <a:pt x="953604" y="124577"/>
                </a:lnTo>
                <a:lnTo>
                  <a:pt x="1010055" y="106652"/>
                </a:lnTo>
                <a:lnTo>
                  <a:pt x="1066505" y="88727"/>
                </a:lnTo>
                <a:lnTo>
                  <a:pt x="1122956" y="70802"/>
                </a:lnTo>
                <a:lnTo>
                  <a:pt x="1179406" y="52878"/>
                </a:lnTo>
                <a:lnTo>
                  <a:pt x="1235857" y="34953"/>
                </a:lnTo>
                <a:lnTo>
                  <a:pt x="1292308" y="17029"/>
                </a:lnTo>
                <a:lnTo>
                  <a:pt x="1345940" y="0"/>
                </a:lnTo>
              </a:path>
            </a:pathLst>
          </a:custGeom>
          <a:ln w="7199">
            <a:solidFill>
              <a:schemeClr val="tx2">
                <a:lumMod val="40000"/>
                <a:lumOff val="60000"/>
              </a:schemeClr>
            </a:solidFill>
          </a:ln>
        </p:spPr>
        <p:txBody>
          <a:bodyPr lIns="0" tIns="0" rIns="0" bIns="0"/>
          <a:lstStyle/>
          <a:p>
            <a:pPr>
              <a:defRPr/>
            </a:pPr>
            <a:endParaRPr sz="1385"/>
          </a:p>
        </p:txBody>
      </p:sp>
      <p:sp>
        <p:nvSpPr>
          <p:cNvPr id="71" name="object 70">
            <a:extLst/>
          </p:cNvPr>
          <p:cNvSpPr/>
          <p:nvPr/>
        </p:nvSpPr>
        <p:spPr>
          <a:xfrm>
            <a:off x="13390246" y="7656196"/>
            <a:ext cx="1240154" cy="573404"/>
          </a:xfrm>
          <a:custGeom>
            <a:avLst/>
            <a:gdLst/>
            <a:ahLst/>
            <a:cxnLst/>
            <a:rect l="l" t="t" r="r" b="b"/>
            <a:pathLst>
              <a:path w="1190625" h="855345">
                <a:moveTo>
                  <a:pt x="0" y="854794"/>
                </a:moveTo>
                <a:lnTo>
                  <a:pt x="7984" y="815626"/>
                </a:lnTo>
                <a:lnTo>
                  <a:pt x="17038" y="771207"/>
                </a:lnTo>
                <a:lnTo>
                  <a:pt x="26093" y="726787"/>
                </a:lnTo>
                <a:lnTo>
                  <a:pt x="35147" y="682368"/>
                </a:lnTo>
                <a:lnTo>
                  <a:pt x="44202" y="637948"/>
                </a:lnTo>
                <a:lnTo>
                  <a:pt x="53257" y="593529"/>
                </a:lnTo>
                <a:lnTo>
                  <a:pt x="62311" y="549109"/>
                </a:lnTo>
                <a:lnTo>
                  <a:pt x="71366" y="504690"/>
                </a:lnTo>
                <a:lnTo>
                  <a:pt x="80421" y="460271"/>
                </a:lnTo>
                <a:lnTo>
                  <a:pt x="89476" y="415851"/>
                </a:lnTo>
                <a:lnTo>
                  <a:pt x="98530" y="371432"/>
                </a:lnTo>
                <a:lnTo>
                  <a:pt x="107585" y="327013"/>
                </a:lnTo>
                <a:lnTo>
                  <a:pt x="160473" y="311041"/>
                </a:lnTo>
                <a:lnTo>
                  <a:pt x="213360" y="295069"/>
                </a:lnTo>
                <a:lnTo>
                  <a:pt x="266248" y="279097"/>
                </a:lnTo>
                <a:lnTo>
                  <a:pt x="319136" y="263124"/>
                </a:lnTo>
                <a:lnTo>
                  <a:pt x="372023" y="247152"/>
                </a:lnTo>
                <a:lnTo>
                  <a:pt x="424911" y="231180"/>
                </a:lnTo>
                <a:lnTo>
                  <a:pt x="477798" y="215208"/>
                </a:lnTo>
                <a:lnTo>
                  <a:pt x="530686" y="199236"/>
                </a:lnTo>
                <a:lnTo>
                  <a:pt x="583573" y="183264"/>
                </a:lnTo>
                <a:lnTo>
                  <a:pt x="636460" y="167292"/>
                </a:lnTo>
                <a:lnTo>
                  <a:pt x="689348" y="151320"/>
                </a:lnTo>
                <a:lnTo>
                  <a:pt x="742235" y="135347"/>
                </a:lnTo>
                <a:lnTo>
                  <a:pt x="795123" y="119375"/>
                </a:lnTo>
                <a:lnTo>
                  <a:pt x="848010" y="103403"/>
                </a:lnTo>
                <a:lnTo>
                  <a:pt x="900897" y="87431"/>
                </a:lnTo>
                <a:lnTo>
                  <a:pt x="953784" y="71459"/>
                </a:lnTo>
                <a:lnTo>
                  <a:pt x="1006672" y="55486"/>
                </a:lnTo>
                <a:lnTo>
                  <a:pt x="1059559" y="39514"/>
                </a:lnTo>
                <a:lnTo>
                  <a:pt x="1112446" y="23542"/>
                </a:lnTo>
                <a:lnTo>
                  <a:pt x="1165333" y="7570"/>
                </a:lnTo>
                <a:lnTo>
                  <a:pt x="1190400" y="0"/>
                </a:lnTo>
              </a:path>
            </a:pathLst>
          </a:custGeom>
          <a:ln w="7199">
            <a:solidFill>
              <a:schemeClr val="tx2">
                <a:lumMod val="40000"/>
                <a:lumOff val="60000"/>
              </a:schemeClr>
            </a:solidFill>
          </a:ln>
        </p:spPr>
        <p:txBody>
          <a:bodyPr lIns="0" tIns="0" rIns="0" bIns="0"/>
          <a:lstStyle/>
          <a:p>
            <a:pPr>
              <a:defRPr/>
            </a:pPr>
            <a:endParaRPr sz="1385"/>
          </a:p>
        </p:txBody>
      </p:sp>
      <p:sp>
        <p:nvSpPr>
          <p:cNvPr id="72" name="object 71">
            <a:extLst/>
          </p:cNvPr>
          <p:cNvSpPr/>
          <p:nvPr/>
        </p:nvSpPr>
        <p:spPr>
          <a:xfrm>
            <a:off x="13552171" y="7738111"/>
            <a:ext cx="1078230" cy="491490"/>
          </a:xfrm>
          <a:custGeom>
            <a:avLst/>
            <a:gdLst/>
            <a:ahLst/>
            <a:cxnLst/>
            <a:rect l="l" t="t" r="r" b="b"/>
            <a:pathLst>
              <a:path w="1034415" h="732154">
                <a:moveTo>
                  <a:pt x="0" y="731999"/>
                </a:moveTo>
                <a:lnTo>
                  <a:pt x="13472" y="673243"/>
                </a:lnTo>
                <a:lnTo>
                  <a:pt x="22870" y="632255"/>
                </a:lnTo>
                <a:lnTo>
                  <a:pt x="32269" y="591266"/>
                </a:lnTo>
                <a:lnTo>
                  <a:pt x="41668" y="550278"/>
                </a:lnTo>
                <a:lnTo>
                  <a:pt x="51066" y="509289"/>
                </a:lnTo>
                <a:lnTo>
                  <a:pt x="60465" y="468301"/>
                </a:lnTo>
                <a:lnTo>
                  <a:pt x="69864" y="427312"/>
                </a:lnTo>
                <a:lnTo>
                  <a:pt x="79262" y="386324"/>
                </a:lnTo>
                <a:lnTo>
                  <a:pt x="88661" y="345335"/>
                </a:lnTo>
                <a:lnTo>
                  <a:pt x="98060" y="304346"/>
                </a:lnTo>
                <a:lnTo>
                  <a:pt x="107458" y="263358"/>
                </a:lnTo>
                <a:lnTo>
                  <a:pt x="156783" y="249338"/>
                </a:lnTo>
                <a:lnTo>
                  <a:pt x="206107" y="235318"/>
                </a:lnTo>
                <a:lnTo>
                  <a:pt x="255431" y="221298"/>
                </a:lnTo>
                <a:lnTo>
                  <a:pt x="304755" y="207278"/>
                </a:lnTo>
                <a:lnTo>
                  <a:pt x="354080" y="193258"/>
                </a:lnTo>
                <a:lnTo>
                  <a:pt x="403404" y="179238"/>
                </a:lnTo>
                <a:lnTo>
                  <a:pt x="452728" y="165218"/>
                </a:lnTo>
                <a:lnTo>
                  <a:pt x="502052" y="151198"/>
                </a:lnTo>
                <a:lnTo>
                  <a:pt x="551376" y="137178"/>
                </a:lnTo>
                <a:lnTo>
                  <a:pt x="600701" y="123158"/>
                </a:lnTo>
                <a:lnTo>
                  <a:pt x="650025" y="109138"/>
                </a:lnTo>
                <a:lnTo>
                  <a:pt x="699349" y="95118"/>
                </a:lnTo>
                <a:lnTo>
                  <a:pt x="748674" y="81098"/>
                </a:lnTo>
                <a:lnTo>
                  <a:pt x="797998" y="67078"/>
                </a:lnTo>
                <a:lnTo>
                  <a:pt x="847322" y="53058"/>
                </a:lnTo>
                <a:lnTo>
                  <a:pt x="896647" y="39038"/>
                </a:lnTo>
                <a:lnTo>
                  <a:pt x="945971" y="25018"/>
                </a:lnTo>
                <a:lnTo>
                  <a:pt x="995296" y="10998"/>
                </a:lnTo>
                <a:lnTo>
                  <a:pt x="1033990" y="0"/>
                </a:lnTo>
              </a:path>
            </a:pathLst>
          </a:custGeom>
          <a:ln w="7199">
            <a:solidFill>
              <a:schemeClr val="tx2">
                <a:lumMod val="40000"/>
                <a:lumOff val="60000"/>
              </a:schemeClr>
            </a:solidFill>
          </a:ln>
        </p:spPr>
        <p:txBody>
          <a:bodyPr lIns="0" tIns="0" rIns="0" bIns="0"/>
          <a:lstStyle/>
          <a:p>
            <a:pPr>
              <a:defRPr/>
            </a:pPr>
            <a:endParaRPr sz="1385"/>
          </a:p>
        </p:txBody>
      </p:sp>
      <p:sp>
        <p:nvSpPr>
          <p:cNvPr id="73" name="object 72">
            <a:extLst/>
          </p:cNvPr>
          <p:cNvSpPr/>
          <p:nvPr/>
        </p:nvSpPr>
        <p:spPr>
          <a:xfrm>
            <a:off x="13716000" y="7818120"/>
            <a:ext cx="914400" cy="411480"/>
          </a:xfrm>
          <a:custGeom>
            <a:avLst/>
            <a:gdLst/>
            <a:ahLst/>
            <a:cxnLst/>
            <a:rect l="l" t="t" r="r" b="b"/>
            <a:pathLst>
              <a:path w="876934" h="612775">
                <a:moveTo>
                  <a:pt x="0" y="612624"/>
                </a:moveTo>
                <a:lnTo>
                  <a:pt x="18542" y="541142"/>
                </a:lnTo>
                <a:lnTo>
                  <a:pt x="28284" y="503585"/>
                </a:lnTo>
                <a:lnTo>
                  <a:pt x="38026" y="466027"/>
                </a:lnTo>
                <a:lnTo>
                  <a:pt x="47769" y="428469"/>
                </a:lnTo>
                <a:lnTo>
                  <a:pt x="57511" y="390912"/>
                </a:lnTo>
                <a:lnTo>
                  <a:pt x="67253" y="353354"/>
                </a:lnTo>
                <a:lnTo>
                  <a:pt x="76996" y="315797"/>
                </a:lnTo>
                <a:lnTo>
                  <a:pt x="86738" y="278239"/>
                </a:lnTo>
                <a:lnTo>
                  <a:pt x="96480" y="240682"/>
                </a:lnTo>
                <a:lnTo>
                  <a:pt x="106222" y="203124"/>
                </a:lnTo>
                <a:lnTo>
                  <a:pt x="151984" y="191056"/>
                </a:lnTo>
                <a:lnTo>
                  <a:pt x="197745" y="178988"/>
                </a:lnTo>
                <a:lnTo>
                  <a:pt x="243506" y="166920"/>
                </a:lnTo>
                <a:lnTo>
                  <a:pt x="289267" y="154852"/>
                </a:lnTo>
                <a:lnTo>
                  <a:pt x="335029" y="142784"/>
                </a:lnTo>
                <a:lnTo>
                  <a:pt x="380790" y="130717"/>
                </a:lnTo>
                <a:lnTo>
                  <a:pt x="426551" y="118649"/>
                </a:lnTo>
                <a:lnTo>
                  <a:pt x="472312" y="106581"/>
                </a:lnTo>
                <a:lnTo>
                  <a:pt x="518074" y="94513"/>
                </a:lnTo>
                <a:lnTo>
                  <a:pt x="563835" y="82445"/>
                </a:lnTo>
                <a:lnTo>
                  <a:pt x="609596" y="70378"/>
                </a:lnTo>
                <a:lnTo>
                  <a:pt x="655357" y="58310"/>
                </a:lnTo>
                <a:lnTo>
                  <a:pt x="701118" y="46242"/>
                </a:lnTo>
                <a:lnTo>
                  <a:pt x="746880" y="34175"/>
                </a:lnTo>
                <a:lnTo>
                  <a:pt x="792641" y="22107"/>
                </a:lnTo>
                <a:lnTo>
                  <a:pt x="838402" y="10039"/>
                </a:lnTo>
                <a:lnTo>
                  <a:pt x="876474" y="0"/>
                </a:lnTo>
              </a:path>
            </a:pathLst>
          </a:custGeom>
          <a:ln w="7199">
            <a:solidFill>
              <a:schemeClr val="tx2">
                <a:lumMod val="40000"/>
                <a:lumOff val="60000"/>
              </a:schemeClr>
            </a:solidFill>
          </a:ln>
        </p:spPr>
        <p:txBody>
          <a:bodyPr lIns="0" tIns="0" rIns="0" bIns="0"/>
          <a:lstStyle/>
          <a:p>
            <a:pPr>
              <a:defRPr/>
            </a:pPr>
            <a:endParaRPr sz="1385"/>
          </a:p>
        </p:txBody>
      </p:sp>
      <p:sp>
        <p:nvSpPr>
          <p:cNvPr id="74" name="object 73">
            <a:extLst/>
          </p:cNvPr>
          <p:cNvSpPr/>
          <p:nvPr/>
        </p:nvSpPr>
        <p:spPr>
          <a:xfrm>
            <a:off x="13881736" y="7896226"/>
            <a:ext cx="748664" cy="333374"/>
          </a:xfrm>
          <a:custGeom>
            <a:avLst/>
            <a:gdLst/>
            <a:ahLst/>
            <a:cxnLst/>
            <a:rect l="l" t="t" r="r" b="b"/>
            <a:pathLst>
              <a:path w="717550" h="497840">
                <a:moveTo>
                  <a:pt x="0" y="497539"/>
                </a:moveTo>
                <a:lnTo>
                  <a:pt x="12772" y="454321"/>
                </a:lnTo>
                <a:lnTo>
                  <a:pt x="32945" y="386067"/>
                </a:lnTo>
                <a:lnTo>
                  <a:pt x="53118" y="317813"/>
                </a:lnTo>
                <a:lnTo>
                  <a:pt x="73291" y="249558"/>
                </a:lnTo>
                <a:lnTo>
                  <a:pt x="93464" y="181303"/>
                </a:lnTo>
                <a:lnTo>
                  <a:pt x="145749" y="137061"/>
                </a:lnTo>
                <a:lnTo>
                  <a:pt x="187946" y="126945"/>
                </a:lnTo>
                <a:lnTo>
                  <a:pt x="230144" y="116830"/>
                </a:lnTo>
                <a:lnTo>
                  <a:pt x="272342" y="106715"/>
                </a:lnTo>
                <a:lnTo>
                  <a:pt x="314539" y="96599"/>
                </a:lnTo>
                <a:lnTo>
                  <a:pt x="356737" y="86484"/>
                </a:lnTo>
                <a:lnTo>
                  <a:pt x="398935" y="76369"/>
                </a:lnTo>
                <a:lnTo>
                  <a:pt x="441133" y="66253"/>
                </a:lnTo>
                <a:lnTo>
                  <a:pt x="483331" y="56138"/>
                </a:lnTo>
                <a:lnTo>
                  <a:pt x="525529" y="46023"/>
                </a:lnTo>
                <a:lnTo>
                  <a:pt x="567726" y="35907"/>
                </a:lnTo>
                <a:lnTo>
                  <a:pt x="609924" y="25792"/>
                </a:lnTo>
                <a:lnTo>
                  <a:pt x="652122" y="15676"/>
                </a:lnTo>
                <a:lnTo>
                  <a:pt x="694320" y="5561"/>
                </a:lnTo>
                <a:lnTo>
                  <a:pt x="717519" y="0"/>
                </a:lnTo>
              </a:path>
            </a:pathLst>
          </a:custGeom>
          <a:ln w="7199">
            <a:solidFill>
              <a:schemeClr val="tx2">
                <a:lumMod val="40000"/>
                <a:lumOff val="60000"/>
              </a:schemeClr>
            </a:solidFill>
          </a:ln>
        </p:spPr>
        <p:txBody>
          <a:bodyPr lIns="0" tIns="0" rIns="0" bIns="0"/>
          <a:lstStyle/>
          <a:p>
            <a:pPr>
              <a:defRPr/>
            </a:pPr>
            <a:endParaRPr sz="1385"/>
          </a:p>
        </p:txBody>
      </p:sp>
      <p:sp>
        <p:nvSpPr>
          <p:cNvPr id="75" name="object 74">
            <a:extLst/>
          </p:cNvPr>
          <p:cNvSpPr/>
          <p:nvPr/>
        </p:nvSpPr>
        <p:spPr>
          <a:xfrm>
            <a:off x="14049376" y="7968616"/>
            <a:ext cx="581024" cy="260984"/>
          </a:xfrm>
          <a:custGeom>
            <a:avLst/>
            <a:gdLst/>
            <a:ahLst/>
            <a:cxnLst/>
            <a:rect l="l" t="t" r="r" b="b"/>
            <a:pathLst>
              <a:path w="556894" h="387984">
                <a:moveTo>
                  <a:pt x="0" y="387927"/>
                </a:moveTo>
                <a:lnTo>
                  <a:pt x="15511" y="342275"/>
                </a:lnTo>
                <a:lnTo>
                  <a:pt x="36371" y="280883"/>
                </a:lnTo>
                <a:lnTo>
                  <a:pt x="57232" y="219490"/>
                </a:lnTo>
                <a:lnTo>
                  <a:pt x="78092" y="158097"/>
                </a:lnTo>
                <a:lnTo>
                  <a:pt x="98953" y="96704"/>
                </a:lnTo>
                <a:lnTo>
                  <a:pt x="137587" y="88541"/>
                </a:lnTo>
                <a:lnTo>
                  <a:pt x="176222" y="80378"/>
                </a:lnTo>
                <a:lnTo>
                  <a:pt x="214857" y="72215"/>
                </a:lnTo>
                <a:lnTo>
                  <a:pt x="253492" y="64052"/>
                </a:lnTo>
                <a:lnTo>
                  <a:pt x="292126" y="55889"/>
                </a:lnTo>
                <a:lnTo>
                  <a:pt x="330761" y="47726"/>
                </a:lnTo>
                <a:lnTo>
                  <a:pt x="369396" y="39563"/>
                </a:lnTo>
                <a:lnTo>
                  <a:pt x="408031" y="31399"/>
                </a:lnTo>
                <a:lnTo>
                  <a:pt x="446666" y="23236"/>
                </a:lnTo>
                <a:lnTo>
                  <a:pt x="485301" y="15073"/>
                </a:lnTo>
                <a:lnTo>
                  <a:pt x="523935" y="6910"/>
                </a:lnTo>
                <a:lnTo>
                  <a:pt x="556641" y="0"/>
                </a:lnTo>
              </a:path>
            </a:pathLst>
          </a:custGeom>
          <a:ln w="7199">
            <a:solidFill>
              <a:schemeClr val="tx2">
                <a:lumMod val="40000"/>
                <a:lumOff val="60000"/>
              </a:schemeClr>
            </a:solidFill>
          </a:ln>
        </p:spPr>
        <p:txBody>
          <a:bodyPr lIns="0" tIns="0" rIns="0" bIns="0"/>
          <a:lstStyle/>
          <a:p>
            <a:pPr>
              <a:defRPr/>
            </a:pPr>
            <a:endParaRPr sz="1385"/>
          </a:p>
        </p:txBody>
      </p:sp>
      <p:sp>
        <p:nvSpPr>
          <p:cNvPr id="76" name="object 75">
            <a:extLst/>
          </p:cNvPr>
          <p:cNvSpPr/>
          <p:nvPr/>
        </p:nvSpPr>
        <p:spPr>
          <a:xfrm>
            <a:off x="14220826" y="8037196"/>
            <a:ext cx="409574" cy="192404"/>
          </a:xfrm>
          <a:custGeom>
            <a:avLst/>
            <a:gdLst/>
            <a:ahLst/>
            <a:cxnLst/>
            <a:rect l="l" t="t" r="r" b="b"/>
            <a:pathLst>
              <a:path w="393700" h="285750">
                <a:moveTo>
                  <a:pt x="0" y="285459"/>
                </a:moveTo>
                <a:lnTo>
                  <a:pt x="16289" y="244237"/>
                </a:lnTo>
                <a:lnTo>
                  <a:pt x="37837" y="189706"/>
                </a:lnTo>
                <a:lnTo>
                  <a:pt x="59385" y="135175"/>
                </a:lnTo>
                <a:lnTo>
                  <a:pt x="70159" y="107909"/>
                </a:lnTo>
                <a:lnTo>
                  <a:pt x="80933" y="80643"/>
                </a:lnTo>
                <a:lnTo>
                  <a:pt x="126778" y="47167"/>
                </a:lnTo>
                <a:lnTo>
                  <a:pt x="196921" y="34745"/>
                </a:lnTo>
                <a:lnTo>
                  <a:pt x="267064" y="22322"/>
                </a:lnTo>
                <a:lnTo>
                  <a:pt x="337207" y="9900"/>
                </a:lnTo>
                <a:lnTo>
                  <a:pt x="372279" y="3689"/>
                </a:lnTo>
                <a:lnTo>
                  <a:pt x="393113" y="0"/>
                </a:lnTo>
              </a:path>
            </a:pathLst>
          </a:custGeom>
          <a:ln w="7199">
            <a:solidFill>
              <a:schemeClr val="tx2">
                <a:lumMod val="40000"/>
                <a:lumOff val="60000"/>
              </a:schemeClr>
            </a:solidFill>
          </a:ln>
        </p:spPr>
        <p:txBody>
          <a:bodyPr lIns="0" tIns="0" rIns="0" bIns="0"/>
          <a:lstStyle/>
          <a:p>
            <a:pPr>
              <a:defRPr/>
            </a:pPr>
            <a:endParaRPr sz="1385"/>
          </a:p>
        </p:txBody>
      </p:sp>
      <p:sp>
        <p:nvSpPr>
          <p:cNvPr id="77" name="object 76">
            <a:extLst/>
          </p:cNvPr>
          <p:cNvSpPr/>
          <p:nvPr/>
        </p:nvSpPr>
        <p:spPr>
          <a:xfrm>
            <a:off x="14394180" y="8100060"/>
            <a:ext cx="236220" cy="129540"/>
          </a:xfrm>
          <a:custGeom>
            <a:avLst/>
            <a:gdLst/>
            <a:ahLst/>
            <a:cxnLst/>
            <a:rect l="l" t="t" r="r" b="b"/>
            <a:pathLst>
              <a:path w="226059" h="193040">
                <a:moveTo>
                  <a:pt x="0" y="192556"/>
                </a:moveTo>
                <a:lnTo>
                  <a:pt x="2844" y="186458"/>
                </a:lnTo>
                <a:lnTo>
                  <a:pt x="13962" y="162623"/>
                </a:lnTo>
                <a:lnTo>
                  <a:pt x="25080" y="138789"/>
                </a:lnTo>
                <a:lnTo>
                  <a:pt x="47315" y="91119"/>
                </a:lnTo>
                <a:lnTo>
                  <a:pt x="69550" y="43450"/>
                </a:lnTo>
                <a:lnTo>
                  <a:pt x="80668" y="19616"/>
                </a:lnTo>
                <a:lnTo>
                  <a:pt x="112176" y="15357"/>
                </a:lnTo>
                <a:lnTo>
                  <a:pt x="143685" y="11098"/>
                </a:lnTo>
                <a:lnTo>
                  <a:pt x="175193" y="6839"/>
                </a:lnTo>
                <a:lnTo>
                  <a:pt x="206702" y="2580"/>
                </a:lnTo>
                <a:lnTo>
                  <a:pt x="225794" y="0"/>
                </a:lnTo>
              </a:path>
            </a:pathLst>
          </a:custGeom>
          <a:ln w="7199">
            <a:solidFill>
              <a:schemeClr val="tx2">
                <a:lumMod val="40000"/>
                <a:lumOff val="60000"/>
              </a:schemeClr>
            </a:solidFill>
          </a:ln>
        </p:spPr>
        <p:txBody>
          <a:bodyPr lIns="0" tIns="0" rIns="0" bIns="0"/>
          <a:lstStyle/>
          <a:p>
            <a:pPr>
              <a:defRPr/>
            </a:pPr>
            <a:endParaRPr sz="1385"/>
          </a:p>
        </p:txBody>
      </p:sp>
      <p:sp>
        <p:nvSpPr>
          <p:cNvPr id="78" name="object 77">
            <a:extLst/>
          </p:cNvPr>
          <p:cNvSpPr/>
          <p:nvPr/>
        </p:nvSpPr>
        <p:spPr>
          <a:xfrm>
            <a:off x="14546580" y="8124826"/>
            <a:ext cx="83820" cy="104774"/>
          </a:xfrm>
          <a:custGeom>
            <a:avLst/>
            <a:gdLst/>
            <a:ahLst/>
            <a:cxnLst/>
            <a:rect l="l" t="t" r="r" b="b"/>
            <a:pathLst>
              <a:path w="53340" h="93979">
                <a:moveTo>
                  <a:pt x="0" y="93941"/>
                </a:moveTo>
                <a:lnTo>
                  <a:pt x="29541" y="41351"/>
                </a:lnTo>
                <a:lnTo>
                  <a:pt x="52465" y="542"/>
                </a:lnTo>
                <a:lnTo>
                  <a:pt x="52770" y="0"/>
                </a:lnTo>
              </a:path>
            </a:pathLst>
          </a:custGeom>
          <a:ln w="7199">
            <a:solidFill>
              <a:schemeClr val="tx2">
                <a:lumMod val="40000"/>
                <a:lumOff val="60000"/>
              </a:schemeClr>
            </a:solidFill>
          </a:ln>
        </p:spPr>
        <p:txBody>
          <a:bodyPr lIns="0" tIns="0" rIns="0" bIns="0"/>
          <a:lstStyle/>
          <a:p>
            <a:pPr>
              <a:defRPr/>
            </a:pPr>
            <a:endParaRPr sz="1385"/>
          </a:p>
        </p:txBody>
      </p:sp>
      <p:cxnSp>
        <p:nvCxnSpPr>
          <p:cNvPr id="33" name="Прямая соединительная линия 32">
            <a:extLst/>
          </p:cNvPr>
          <p:cNvCxnSpPr/>
          <p:nvPr/>
        </p:nvCxnSpPr>
        <p:spPr>
          <a:xfrm>
            <a:off x="272416" y="1407796"/>
            <a:ext cx="14085570"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0" name="TextBox 19">
            <a:extLst/>
          </p:cNvPr>
          <p:cNvSpPr txBox="1"/>
          <p:nvPr/>
        </p:nvSpPr>
        <p:spPr>
          <a:xfrm>
            <a:off x="10178416" y="310516"/>
            <a:ext cx="4396740" cy="535531"/>
          </a:xfrm>
          <a:prstGeom prst="rect">
            <a:avLst/>
          </a:prstGeom>
          <a:noFill/>
        </p:spPr>
        <p:txBody>
          <a:bodyPr>
            <a:spAutoFit/>
          </a:bodyPr>
          <a:lstStyle/>
          <a:p>
            <a:pPr algn="ctr">
              <a:defRPr/>
            </a:pPr>
            <a:r>
              <a:rPr lang="en-US" sz="2880" b="1" dirty="0" err="1">
                <a:solidFill>
                  <a:schemeClr val="accent5">
                    <a:lumMod val="50000"/>
                  </a:schemeClr>
                </a:solidFill>
                <a:latin typeface="Arial" charset="0"/>
                <a:cs typeface="Arial Unicode MS" pitchFamily="34" charset="-128"/>
              </a:rPr>
              <a:t>Muloqotning</a:t>
            </a:r>
            <a:r>
              <a:rPr lang="en-US" sz="2880" b="1" dirty="0">
                <a:solidFill>
                  <a:schemeClr val="accent5">
                    <a:lumMod val="50000"/>
                  </a:schemeClr>
                </a:solidFill>
                <a:latin typeface="Arial" charset="0"/>
                <a:cs typeface="Arial Unicode MS" pitchFamily="34" charset="-128"/>
              </a:rPr>
              <a:t> </a:t>
            </a:r>
            <a:r>
              <a:rPr lang="en-US" sz="2880" b="1" dirty="0" err="1">
                <a:solidFill>
                  <a:schemeClr val="accent5">
                    <a:lumMod val="50000"/>
                  </a:schemeClr>
                </a:solidFill>
                <a:latin typeface="Arial" charset="0"/>
                <a:cs typeface="Arial Unicode MS" pitchFamily="34" charset="-128"/>
              </a:rPr>
              <a:t>sirlari</a:t>
            </a:r>
            <a:endParaRPr lang="ru-RU" sz="2880" b="1" dirty="0">
              <a:solidFill>
                <a:schemeClr val="accent5">
                  <a:lumMod val="50000"/>
                </a:schemeClr>
              </a:solidFill>
              <a:latin typeface="Arial" charset="0"/>
              <a:cs typeface="Arial Unicode MS" pitchFamily="34" charset="-128"/>
            </a:endParaRPr>
          </a:p>
        </p:txBody>
      </p:sp>
      <p:sp>
        <p:nvSpPr>
          <p:cNvPr id="7186" name="Rectangle 20"/>
          <p:cNvSpPr>
            <a:spLocks noChangeArrowheads="1"/>
          </p:cNvSpPr>
          <p:nvPr/>
        </p:nvSpPr>
        <p:spPr bwMode="auto">
          <a:xfrm>
            <a:off x="8420100" y="1666191"/>
            <a:ext cx="5671186" cy="2308324"/>
          </a:xfrm>
          <a:prstGeom prst="rect">
            <a:avLst/>
          </a:prstGeom>
          <a:noFill/>
          <a:ln>
            <a:noFill/>
          </a:ln>
          <a:extLst/>
        </p:spPr>
        <p:txBody>
          <a:bodyPr anchor="ctr">
            <a:spAutoFit/>
          </a:bodyPr>
          <a:lstStyle/>
          <a:p>
            <a:pPr algn="ctr" eaLnBrk="0" hangingPunct="0">
              <a:defRPr/>
            </a:pPr>
            <a:r>
              <a:rPr lang="en-US" sz="2880" b="1" dirty="0">
                <a:solidFill>
                  <a:schemeClr val="accent5">
                    <a:lumMod val="50000"/>
                  </a:schemeClr>
                </a:solidFill>
                <a:latin typeface="Arial" charset="0"/>
                <a:cs typeface="Arial Unicode MS" pitchFamily="34" charset="-128"/>
              </a:rPr>
              <a:t>1-QOIDA</a:t>
            </a:r>
          </a:p>
          <a:p>
            <a:pPr algn="ctr" eaLnBrk="0" hangingPunct="0">
              <a:defRPr/>
            </a:pPr>
            <a:endParaRPr lang="en-US" sz="2880" b="1" dirty="0">
              <a:solidFill>
                <a:schemeClr val="accent5">
                  <a:lumMod val="50000"/>
                </a:schemeClr>
              </a:solidFill>
              <a:latin typeface="Arial" charset="0"/>
              <a:cs typeface="Arial Unicode MS" pitchFamily="34" charset="-128"/>
            </a:endParaRPr>
          </a:p>
          <a:p>
            <a:pPr algn="ctr" eaLnBrk="0" hangingPunct="0">
              <a:defRPr/>
            </a:pPr>
            <a:r>
              <a:rPr lang="uz-Cyrl-UZ" sz="2880" b="1" dirty="0">
                <a:solidFill>
                  <a:schemeClr val="accent5">
                    <a:lumMod val="50000"/>
                  </a:schemeClr>
                </a:solidFill>
                <a:latin typeface="Arial" charset="0"/>
                <a:cs typeface="Arial Unicode MS" pitchFamily="34" charset="-128"/>
              </a:rPr>
              <a:t>Baxsda g</a:t>
            </a:r>
            <a:r>
              <a:rPr lang="uz-Cyrl-UZ" sz="2880" b="1" dirty="0">
                <a:solidFill>
                  <a:schemeClr val="accent5">
                    <a:lumMod val="50000"/>
                  </a:schemeClr>
                </a:solidFill>
                <a:latin typeface="Calibri" pitchFamily="34" charset="0"/>
                <a:cs typeface="Arial Unicode MS" pitchFamily="34" charset="-128"/>
              </a:rPr>
              <a:t>‘</a:t>
            </a:r>
            <a:r>
              <a:rPr lang="uz-Cyrl-UZ" sz="2880" b="1" dirty="0">
                <a:solidFill>
                  <a:schemeClr val="accent5">
                    <a:lumMod val="50000"/>
                  </a:schemeClr>
                </a:solidFill>
                <a:latin typeface="Arial" charset="0"/>
                <a:cs typeface="Arial Unicode MS" pitchFamily="34" charset="-128"/>
              </a:rPr>
              <a:t>alaba qozonishning eng yaxshi yo</a:t>
            </a:r>
            <a:r>
              <a:rPr lang="uz-Cyrl-UZ" sz="2880" b="1" dirty="0">
                <a:solidFill>
                  <a:schemeClr val="accent5">
                    <a:lumMod val="50000"/>
                  </a:schemeClr>
                </a:solidFill>
                <a:latin typeface="Calibri" pitchFamily="34" charset="0"/>
                <a:cs typeface="Arial Unicode MS" pitchFamily="34" charset="-128"/>
              </a:rPr>
              <a:t>‘</a:t>
            </a:r>
            <a:r>
              <a:rPr lang="uz-Cyrl-UZ" sz="2880" b="1" dirty="0">
                <a:solidFill>
                  <a:schemeClr val="accent5">
                    <a:lumMod val="50000"/>
                  </a:schemeClr>
                </a:solidFill>
                <a:latin typeface="Arial" charset="0"/>
                <a:cs typeface="Arial Unicode MS" pitchFamily="34" charset="-128"/>
              </a:rPr>
              <a:t>li shu baxsga kirishmaslik.</a:t>
            </a:r>
            <a:endParaRPr lang="uz-Cyrl-UZ" sz="2160" dirty="0">
              <a:solidFill>
                <a:schemeClr val="accent5">
                  <a:lumMod val="50000"/>
                </a:schemeClr>
              </a:solidFill>
              <a:latin typeface="Arial" charset="0"/>
              <a:cs typeface="Arial Unicode MS" pitchFamily="34" charset="-128"/>
            </a:endParaRPr>
          </a:p>
        </p:txBody>
      </p:sp>
      <p:sp>
        <p:nvSpPr>
          <p:cNvPr id="7187" name="Rectangle 19"/>
          <p:cNvSpPr>
            <a:spLocks noChangeArrowheads="1"/>
          </p:cNvSpPr>
          <p:nvPr/>
        </p:nvSpPr>
        <p:spPr bwMode="auto">
          <a:xfrm>
            <a:off x="843916" y="5317742"/>
            <a:ext cx="13115924" cy="1865126"/>
          </a:xfrm>
          <a:prstGeom prst="rect">
            <a:avLst/>
          </a:prstGeom>
          <a:noFill/>
          <a:ln w="9525">
            <a:noFill/>
            <a:miter lim="800000"/>
            <a:headEnd/>
            <a:tailEnd/>
          </a:ln>
          <a:effectLst/>
        </p:spPr>
        <p:txBody>
          <a:bodyPr anchor="ctr">
            <a:spAutoFit/>
          </a:bodyPr>
          <a:lstStyle/>
          <a:p>
            <a:pPr indent="541020" algn="ctr" eaLnBrk="0" hangingPunct="0">
              <a:defRPr/>
            </a:pPr>
            <a:r>
              <a:rPr lang="uz-Cyrl-UZ" sz="2880" b="1" dirty="0">
                <a:solidFill>
                  <a:schemeClr val="accent5">
                    <a:lumMod val="50000"/>
                  </a:schemeClr>
                </a:solidFill>
                <a:cs typeface="Arial Unicode MS" pitchFamily="34" charset="-128"/>
              </a:rPr>
              <a:t>Donishmand Bendjamin Franklin shunday derdi: </a:t>
            </a:r>
            <a:r>
              <a:rPr lang="uz-Cyrl-UZ" sz="2880" b="1" dirty="0">
                <a:solidFill>
                  <a:schemeClr val="accent5">
                    <a:lumMod val="50000"/>
                  </a:schemeClr>
                </a:solidFill>
                <a:latin typeface="Times New Roman"/>
                <a:cs typeface="Arial Unicode MS" pitchFamily="34" charset="-128"/>
              </a:rPr>
              <a:t>«</a:t>
            </a:r>
            <a:r>
              <a:rPr lang="uz-Cyrl-UZ" sz="2880" b="1" dirty="0">
                <a:solidFill>
                  <a:schemeClr val="accent5">
                    <a:lumMod val="50000"/>
                  </a:schemeClr>
                </a:solidFill>
                <a:cs typeface="Arial Unicode MS" pitchFamily="34" charset="-128"/>
              </a:rPr>
              <a:t>Kishining fikrini rad etib qiziqqonlik qilib, baxslashsangiz g</a:t>
            </a:r>
            <a:r>
              <a:rPr lang="uz-Cyrl-UZ" sz="2880" b="1" dirty="0">
                <a:solidFill>
                  <a:schemeClr val="accent5">
                    <a:lumMod val="50000"/>
                  </a:schemeClr>
                </a:solidFill>
                <a:latin typeface="Times New Roman"/>
                <a:cs typeface="Arial Unicode MS" pitchFamily="34" charset="-128"/>
              </a:rPr>
              <a:t>‘</a:t>
            </a:r>
            <a:r>
              <a:rPr lang="uz-Cyrl-UZ" sz="2880" b="1" dirty="0">
                <a:solidFill>
                  <a:schemeClr val="accent5">
                    <a:lumMod val="50000"/>
                  </a:schemeClr>
                </a:solidFill>
                <a:cs typeface="Arial Unicode MS" pitchFamily="34" charset="-128"/>
              </a:rPr>
              <a:t>alaba qozonishingiz mumkin</a:t>
            </a:r>
            <a:r>
              <a:rPr lang="en-US" sz="2880" b="1" dirty="0">
                <a:solidFill>
                  <a:schemeClr val="accent5">
                    <a:lumMod val="50000"/>
                  </a:schemeClr>
                </a:solidFill>
                <a:cs typeface="Arial Unicode MS" pitchFamily="34" charset="-128"/>
              </a:rPr>
              <a:t>,</a:t>
            </a:r>
            <a:r>
              <a:rPr lang="uz-Cyrl-UZ" sz="2880" b="1" dirty="0">
                <a:solidFill>
                  <a:schemeClr val="accent5">
                    <a:lumMod val="50000"/>
                  </a:schemeClr>
                </a:solidFill>
                <a:cs typeface="Arial Unicode MS" pitchFamily="34" charset="-128"/>
              </a:rPr>
              <a:t> lekin bu befoyda g</a:t>
            </a:r>
            <a:r>
              <a:rPr lang="uz-Cyrl-UZ" sz="2880" b="1" dirty="0">
                <a:solidFill>
                  <a:schemeClr val="accent5">
                    <a:lumMod val="50000"/>
                  </a:schemeClr>
                </a:solidFill>
                <a:latin typeface="Times New Roman"/>
                <a:cs typeface="Arial Unicode MS" pitchFamily="34" charset="-128"/>
              </a:rPr>
              <a:t>‘</a:t>
            </a:r>
            <a:r>
              <a:rPr lang="uz-Cyrl-UZ" sz="2880" b="1" dirty="0">
                <a:solidFill>
                  <a:schemeClr val="accent5">
                    <a:lumMod val="50000"/>
                  </a:schemeClr>
                </a:solidFill>
                <a:cs typeface="Arial Unicode MS" pitchFamily="34" charset="-128"/>
              </a:rPr>
              <a:t>alaba bo</a:t>
            </a:r>
            <a:r>
              <a:rPr lang="uz-Cyrl-UZ" sz="2880" b="1" dirty="0">
                <a:solidFill>
                  <a:schemeClr val="accent5">
                    <a:lumMod val="50000"/>
                  </a:schemeClr>
                </a:solidFill>
                <a:latin typeface="Times New Roman"/>
                <a:cs typeface="Arial Unicode MS" pitchFamily="34" charset="-128"/>
              </a:rPr>
              <a:t>‘</a:t>
            </a:r>
            <a:r>
              <a:rPr lang="uz-Cyrl-UZ" sz="2880" b="1" dirty="0">
                <a:solidFill>
                  <a:schemeClr val="accent5">
                    <a:lumMod val="50000"/>
                  </a:schemeClr>
                </a:solidFill>
                <a:cs typeface="Arial Unicode MS" pitchFamily="34" charset="-128"/>
              </a:rPr>
              <a:t>ladi. Chunki siz hamsu</a:t>
            </a:r>
            <a:r>
              <a:rPr lang="en-US" sz="2880" b="1" dirty="0">
                <a:solidFill>
                  <a:schemeClr val="accent5">
                    <a:lumMod val="50000"/>
                  </a:schemeClr>
                </a:solidFill>
                <a:cs typeface="Arial Unicode MS" pitchFamily="34" charset="-128"/>
              </a:rPr>
              <a:t>h</a:t>
            </a:r>
            <a:r>
              <a:rPr lang="uz-Cyrl-UZ" sz="2880" b="1" dirty="0">
                <a:solidFill>
                  <a:schemeClr val="accent5">
                    <a:lumMod val="50000"/>
                  </a:schemeClr>
                </a:solidFill>
                <a:cs typeface="Arial Unicode MS" pitchFamily="34" charset="-128"/>
              </a:rPr>
              <a:t>atingizning fikri va irodasi ustidan hech qachon g</a:t>
            </a:r>
            <a:r>
              <a:rPr lang="uz-Cyrl-UZ" sz="2880" b="1" dirty="0">
                <a:solidFill>
                  <a:schemeClr val="accent5">
                    <a:lumMod val="50000"/>
                  </a:schemeClr>
                </a:solidFill>
                <a:latin typeface="Times New Roman"/>
                <a:cs typeface="Arial Unicode MS" pitchFamily="34" charset="-128"/>
              </a:rPr>
              <a:t>‘</a:t>
            </a:r>
            <a:r>
              <a:rPr lang="uz-Cyrl-UZ" sz="2880" b="1" dirty="0">
                <a:solidFill>
                  <a:schemeClr val="accent5">
                    <a:lumMod val="50000"/>
                  </a:schemeClr>
                </a:solidFill>
                <a:cs typeface="Arial Unicode MS" pitchFamily="34" charset="-128"/>
              </a:rPr>
              <a:t>alaba qila olmaysiz</a:t>
            </a:r>
            <a:r>
              <a:rPr lang="uz-Cyrl-UZ" sz="2880" b="1" dirty="0">
                <a:solidFill>
                  <a:schemeClr val="accent5">
                    <a:lumMod val="50000"/>
                  </a:schemeClr>
                </a:solidFill>
                <a:latin typeface="Times New Roman"/>
                <a:cs typeface="Arial Unicode MS" pitchFamily="34" charset="-128"/>
              </a:rPr>
              <a:t>»</a:t>
            </a:r>
            <a:r>
              <a:rPr lang="uz-Cyrl-UZ" sz="2880" b="1" dirty="0">
                <a:solidFill>
                  <a:schemeClr val="accent5">
                    <a:lumMod val="50000"/>
                  </a:schemeClr>
                </a:solidFill>
                <a:cs typeface="Arial Unicode MS" pitchFamily="34" charset="-128"/>
              </a:rPr>
              <a:t>.</a:t>
            </a:r>
            <a:endParaRPr lang="uz-Cyrl-UZ" sz="2160" b="1" dirty="0">
              <a:solidFill>
                <a:schemeClr val="accent5">
                  <a:lumMod val="50000"/>
                </a:schemeClr>
              </a:solidFill>
              <a:cs typeface="Arial Unicode MS" pitchFamily="34" charset="-128"/>
            </a:endParaRPr>
          </a:p>
        </p:txBody>
      </p:sp>
      <p:sp>
        <p:nvSpPr>
          <p:cNvPr id="6163" name="AutoShape 21" descr="Бенджамин Франклин — журналист и издатель"/>
          <p:cNvSpPr>
            <a:spLocks noChangeAspect="1" noChangeArrowheads="1"/>
          </p:cNvSpPr>
          <p:nvPr/>
        </p:nvSpPr>
        <p:spPr bwMode="auto">
          <a:xfrm>
            <a:off x="186690" y="-173355"/>
            <a:ext cx="365760" cy="365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Arial Unicode MS" pitchFamily="34" charset="-128"/>
              </a:defRPr>
            </a:lvl1pPr>
            <a:lvl2pPr marL="742950" indent="-285750" eaLnBrk="0" hangingPunct="0">
              <a:defRPr>
                <a:solidFill>
                  <a:schemeClr val="tx1"/>
                </a:solidFill>
                <a:latin typeface="Arial" panose="020B0604020202020204" pitchFamily="34" charset="0"/>
                <a:ea typeface="Arial Unicode MS" pitchFamily="34" charset="-128"/>
              </a:defRPr>
            </a:lvl2pPr>
            <a:lvl3pPr marL="1143000" indent="-228600" eaLnBrk="0" hangingPunct="0">
              <a:defRPr>
                <a:solidFill>
                  <a:schemeClr val="tx1"/>
                </a:solidFill>
                <a:latin typeface="Arial" panose="020B0604020202020204" pitchFamily="34" charset="0"/>
                <a:ea typeface="Arial Unicode MS" pitchFamily="34" charset="-128"/>
              </a:defRPr>
            </a:lvl3pPr>
            <a:lvl4pPr marL="1600200" indent="-228600" eaLnBrk="0" hangingPunct="0">
              <a:defRPr>
                <a:solidFill>
                  <a:schemeClr val="tx1"/>
                </a:solidFill>
                <a:latin typeface="Arial" panose="020B0604020202020204" pitchFamily="34" charset="0"/>
                <a:ea typeface="Arial Unicode MS" pitchFamily="34" charset="-128"/>
              </a:defRPr>
            </a:lvl4pPr>
            <a:lvl5pPr marL="2057400" indent="-228600" eaLnBrk="0" hangingPunct="0">
              <a:defRPr>
                <a:solidFill>
                  <a:schemeClr val="tx1"/>
                </a:solidFill>
                <a:latin typeface="Arial" panose="020B0604020202020204" pitchFamily="34" charset="0"/>
                <a:ea typeface="Arial Unicode MS"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9pPr>
          </a:lstStyle>
          <a:p>
            <a:pPr eaLnBrk="1" hangingPunct="1"/>
            <a:endParaRPr lang="ru-RU" altLang="ru-RU" sz="2160"/>
          </a:p>
        </p:txBody>
      </p:sp>
      <p:sp>
        <p:nvSpPr>
          <p:cNvPr id="6164" name="AutoShape 23" descr="Бенджамин Франклин — журналист и издатель"/>
          <p:cNvSpPr>
            <a:spLocks noChangeAspect="1" noChangeArrowheads="1"/>
          </p:cNvSpPr>
          <p:nvPr/>
        </p:nvSpPr>
        <p:spPr bwMode="auto">
          <a:xfrm>
            <a:off x="186690" y="-173355"/>
            <a:ext cx="365760" cy="365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Arial Unicode MS" pitchFamily="34" charset="-128"/>
              </a:defRPr>
            </a:lvl1pPr>
            <a:lvl2pPr marL="742950" indent="-285750" eaLnBrk="0" hangingPunct="0">
              <a:defRPr>
                <a:solidFill>
                  <a:schemeClr val="tx1"/>
                </a:solidFill>
                <a:latin typeface="Arial" panose="020B0604020202020204" pitchFamily="34" charset="0"/>
                <a:ea typeface="Arial Unicode MS" pitchFamily="34" charset="-128"/>
              </a:defRPr>
            </a:lvl2pPr>
            <a:lvl3pPr marL="1143000" indent="-228600" eaLnBrk="0" hangingPunct="0">
              <a:defRPr>
                <a:solidFill>
                  <a:schemeClr val="tx1"/>
                </a:solidFill>
                <a:latin typeface="Arial" panose="020B0604020202020204" pitchFamily="34" charset="0"/>
                <a:ea typeface="Arial Unicode MS" pitchFamily="34" charset="-128"/>
              </a:defRPr>
            </a:lvl3pPr>
            <a:lvl4pPr marL="1600200" indent="-228600" eaLnBrk="0" hangingPunct="0">
              <a:defRPr>
                <a:solidFill>
                  <a:schemeClr val="tx1"/>
                </a:solidFill>
                <a:latin typeface="Arial" panose="020B0604020202020204" pitchFamily="34" charset="0"/>
                <a:ea typeface="Arial Unicode MS" pitchFamily="34" charset="-128"/>
              </a:defRPr>
            </a:lvl4pPr>
            <a:lvl5pPr marL="2057400" indent="-228600" eaLnBrk="0" hangingPunct="0">
              <a:defRPr>
                <a:solidFill>
                  <a:schemeClr val="tx1"/>
                </a:solidFill>
                <a:latin typeface="Arial" panose="020B0604020202020204" pitchFamily="34" charset="0"/>
                <a:ea typeface="Arial Unicode MS"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9pPr>
          </a:lstStyle>
          <a:p>
            <a:pPr eaLnBrk="1" hangingPunct="1"/>
            <a:endParaRPr lang="ru-RU" altLang="ru-RU" sz="2160"/>
          </a:p>
        </p:txBody>
      </p:sp>
      <p:pic>
        <p:nvPicPr>
          <p:cNvPr id="6165" name="Picture 24" descr="C:\Users\1\Desktop\Franklin-Bendzha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4076" y="1539240"/>
            <a:ext cx="3429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8287523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object 66">
            <a:extLst/>
          </p:cNvPr>
          <p:cNvSpPr/>
          <p:nvPr/>
        </p:nvSpPr>
        <p:spPr>
          <a:xfrm>
            <a:off x="12746356" y="7311391"/>
            <a:ext cx="1884044" cy="918210"/>
          </a:xfrm>
          <a:custGeom>
            <a:avLst/>
            <a:gdLst/>
            <a:ahLst/>
            <a:cxnLst/>
            <a:rect l="l" t="t" r="r" b="b"/>
            <a:pathLst>
              <a:path w="1809115" h="1369695">
                <a:moveTo>
                  <a:pt x="0" y="1369295"/>
                </a:moveTo>
                <a:lnTo>
                  <a:pt x="1121" y="1360804"/>
                </a:lnTo>
                <a:lnTo>
                  <a:pt x="8800" y="1302662"/>
                </a:lnTo>
                <a:lnTo>
                  <a:pt x="16479" y="1244520"/>
                </a:lnTo>
                <a:lnTo>
                  <a:pt x="24158" y="1186377"/>
                </a:lnTo>
                <a:lnTo>
                  <a:pt x="31837" y="1128235"/>
                </a:lnTo>
                <a:lnTo>
                  <a:pt x="39516" y="1070093"/>
                </a:lnTo>
                <a:lnTo>
                  <a:pt x="47195" y="1011950"/>
                </a:lnTo>
                <a:lnTo>
                  <a:pt x="54874" y="953808"/>
                </a:lnTo>
                <a:lnTo>
                  <a:pt x="62554" y="895666"/>
                </a:lnTo>
                <a:lnTo>
                  <a:pt x="70233" y="837524"/>
                </a:lnTo>
                <a:lnTo>
                  <a:pt x="77912" y="779381"/>
                </a:lnTo>
                <a:lnTo>
                  <a:pt x="85591" y="721239"/>
                </a:lnTo>
                <a:lnTo>
                  <a:pt x="93270" y="663097"/>
                </a:lnTo>
                <a:lnTo>
                  <a:pt x="100950" y="604954"/>
                </a:lnTo>
                <a:lnTo>
                  <a:pt x="168090" y="581173"/>
                </a:lnTo>
                <a:lnTo>
                  <a:pt x="235231" y="557392"/>
                </a:lnTo>
                <a:lnTo>
                  <a:pt x="302371" y="533611"/>
                </a:lnTo>
                <a:lnTo>
                  <a:pt x="369511" y="509830"/>
                </a:lnTo>
                <a:lnTo>
                  <a:pt x="436651" y="486049"/>
                </a:lnTo>
                <a:lnTo>
                  <a:pt x="503791" y="462268"/>
                </a:lnTo>
                <a:lnTo>
                  <a:pt x="570932" y="438487"/>
                </a:lnTo>
                <a:lnTo>
                  <a:pt x="638072" y="414706"/>
                </a:lnTo>
                <a:lnTo>
                  <a:pt x="705212" y="390925"/>
                </a:lnTo>
                <a:lnTo>
                  <a:pt x="772352" y="367144"/>
                </a:lnTo>
                <a:lnTo>
                  <a:pt x="839492" y="343363"/>
                </a:lnTo>
                <a:lnTo>
                  <a:pt x="906632" y="319581"/>
                </a:lnTo>
                <a:lnTo>
                  <a:pt x="973772" y="295800"/>
                </a:lnTo>
                <a:lnTo>
                  <a:pt x="1040912" y="272019"/>
                </a:lnTo>
                <a:lnTo>
                  <a:pt x="1108053" y="248238"/>
                </a:lnTo>
                <a:lnTo>
                  <a:pt x="1175193" y="224457"/>
                </a:lnTo>
                <a:lnTo>
                  <a:pt x="1242333" y="200676"/>
                </a:lnTo>
                <a:lnTo>
                  <a:pt x="1309473" y="176895"/>
                </a:lnTo>
                <a:lnTo>
                  <a:pt x="1376614" y="153114"/>
                </a:lnTo>
                <a:lnTo>
                  <a:pt x="1443754" y="129333"/>
                </a:lnTo>
                <a:lnTo>
                  <a:pt x="1510894" y="105551"/>
                </a:lnTo>
                <a:lnTo>
                  <a:pt x="1578034" y="81770"/>
                </a:lnTo>
                <a:lnTo>
                  <a:pt x="1645175" y="57988"/>
                </a:lnTo>
                <a:lnTo>
                  <a:pt x="1712315" y="34207"/>
                </a:lnTo>
                <a:lnTo>
                  <a:pt x="1779455" y="10425"/>
                </a:lnTo>
                <a:lnTo>
                  <a:pt x="1808890" y="0"/>
                </a:lnTo>
              </a:path>
            </a:pathLst>
          </a:custGeom>
          <a:ln w="7199">
            <a:solidFill>
              <a:schemeClr val="tx2">
                <a:lumMod val="40000"/>
                <a:lumOff val="60000"/>
              </a:schemeClr>
            </a:solidFill>
          </a:ln>
        </p:spPr>
        <p:txBody>
          <a:bodyPr lIns="0" tIns="0" rIns="0" bIns="0"/>
          <a:lstStyle/>
          <a:p>
            <a:pPr>
              <a:defRPr/>
            </a:pPr>
            <a:endParaRPr sz="1385"/>
          </a:p>
        </p:txBody>
      </p:sp>
      <p:sp>
        <p:nvSpPr>
          <p:cNvPr id="68" name="object 67">
            <a:extLst/>
          </p:cNvPr>
          <p:cNvSpPr/>
          <p:nvPr/>
        </p:nvSpPr>
        <p:spPr>
          <a:xfrm>
            <a:off x="12906376" y="7399020"/>
            <a:ext cx="1724024" cy="830580"/>
          </a:xfrm>
          <a:custGeom>
            <a:avLst/>
            <a:gdLst/>
            <a:ahLst/>
            <a:cxnLst/>
            <a:rect l="l" t="t" r="r" b="b"/>
            <a:pathLst>
              <a:path w="1655444" h="1238250">
                <a:moveTo>
                  <a:pt x="0" y="1237956"/>
                </a:moveTo>
                <a:lnTo>
                  <a:pt x="7135" y="1189295"/>
                </a:lnTo>
                <a:lnTo>
                  <a:pt x="15158" y="1134584"/>
                </a:lnTo>
                <a:lnTo>
                  <a:pt x="23182" y="1079872"/>
                </a:lnTo>
                <a:lnTo>
                  <a:pt x="31205" y="1025160"/>
                </a:lnTo>
                <a:lnTo>
                  <a:pt x="39228" y="970449"/>
                </a:lnTo>
                <a:lnTo>
                  <a:pt x="47251" y="915737"/>
                </a:lnTo>
                <a:lnTo>
                  <a:pt x="55274" y="861026"/>
                </a:lnTo>
                <a:lnTo>
                  <a:pt x="63298" y="806314"/>
                </a:lnTo>
                <a:lnTo>
                  <a:pt x="71321" y="751603"/>
                </a:lnTo>
                <a:lnTo>
                  <a:pt x="79344" y="696891"/>
                </a:lnTo>
                <a:lnTo>
                  <a:pt x="87367" y="642179"/>
                </a:lnTo>
                <a:lnTo>
                  <a:pt x="95391" y="587467"/>
                </a:lnTo>
                <a:lnTo>
                  <a:pt x="103414" y="532756"/>
                </a:lnTo>
                <a:lnTo>
                  <a:pt x="166991" y="510927"/>
                </a:lnTo>
                <a:lnTo>
                  <a:pt x="230568" y="489098"/>
                </a:lnTo>
                <a:lnTo>
                  <a:pt x="294145" y="467269"/>
                </a:lnTo>
                <a:lnTo>
                  <a:pt x="357722" y="445440"/>
                </a:lnTo>
                <a:lnTo>
                  <a:pt x="421299" y="423611"/>
                </a:lnTo>
                <a:lnTo>
                  <a:pt x="484876" y="401782"/>
                </a:lnTo>
                <a:lnTo>
                  <a:pt x="548453" y="379953"/>
                </a:lnTo>
                <a:lnTo>
                  <a:pt x="612030" y="358124"/>
                </a:lnTo>
                <a:lnTo>
                  <a:pt x="675607" y="336295"/>
                </a:lnTo>
                <a:lnTo>
                  <a:pt x="739184" y="314466"/>
                </a:lnTo>
                <a:lnTo>
                  <a:pt x="802761" y="292637"/>
                </a:lnTo>
                <a:lnTo>
                  <a:pt x="866338" y="270808"/>
                </a:lnTo>
                <a:lnTo>
                  <a:pt x="929915" y="248979"/>
                </a:lnTo>
                <a:lnTo>
                  <a:pt x="993492" y="227151"/>
                </a:lnTo>
                <a:lnTo>
                  <a:pt x="1057069" y="205322"/>
                </a:lnTo>
                <a:lnTo>
                  <a:pt x="1120646" y="183493"/>
                </a:lnTo>
                <a:lnTo>
                  <a:pt x="1184222" y="161664"/>
                </a:lnTo>
                <a:lnTo>
                  <a:pt x="1247799" y="139835"/>
                </a:lnTo>
                <a:lnTo>
                  <a:pt x="1311376" y="118006"/>
                </a:lnTo>
                <a:lnTo>
                  <a:pt x="1374953" y="96177"/>
                </a:lnTo>
                <a:lnTo>
                  <a:pt x="1438530" y="74348"/>
                </a:lnTo>
                <a:lnTo>
                  <a:pt x="1502108" y="52519"/>
                </a:lnTo>
                <a:lnTo>
                  <a:pt x="1565685" y="30690"/>
                </a:lnTo>
                <a:lnTo>
                  <a:pt x="1629262" y="8861"/>
                </a:lnTo>
                <a:lnTo>
                  <a:pt x="1655072" y="0"/>
                </a:lnTo>
              </a:path>
            </a:pathLst>
          </a:custGeom>
          <a:ln w="7199">
            <a:solidFill>
              <a:schemeClr val="tx2">
                <a:lumMod val="40000"/>
                <a:lumOff val="60000"/>
              </a:schemeClr>
            </a:solidFill>
          </a:ln>
        </p:spPr>
        <p:txBody>
          <a:bodyPr lIns="0" tIns="0" rIns="0" bIns="0"/>
          <a:lstStyle/>
          <a:p>
            <a:pPr>
              <a:defRPr/>
            </a:pPr>
            <a:endParaRPr sz="1385"/>
          </a:p>
        </p:txBody>
      </p:sp>
      <p:sp>
        <p:nvSpPr>
          <p:cNvPr id="69" name="object 68">
            <a:extLst/>
          </p:cNvPr>
          <p:cNvSpPr/>
          <p:nvPr/>
        </p:nvSpPr>
        <p:spPr>
          <a:xfrm>
            <a:off x="13066396" y="7486651"/>
            <a:ext cx="1564004" cy="742950"/>
          </a:xfrm>
          <a:custGeom>
            <a:avLst/>
            <a:gdLst/>
            <a:ahLst/>
            <a:cxnLst/>
            <a:rect l="l" t="t" r="r" b="b"/>
            <a:pathLst>
              <a:path w="1501140" h="1108709">
                <a:moveTo>
                  <a:pt x="0" y="1108210"/>
                </a:moveTo>
                <a:lnTo>
                  <a:pt x="13374" y="1026238"/>
                </a:lnTo>
                <a:lnTo>
                  <a:pt x="21741" y="974957"/>
                </a:lnTo>
                <a:lnTo>
                  <a:pt x="30108" y="923677"/>
                </a:lnTo>
                <a:lnTo>
                  <a:pt x="38475" y="872396"/>
                </a:lnTo>
                <a:lnTo>
                  <a:pt x="46842" y="821115"/>
                </a:lnTo>
                <a:lnTo>
                  <a:pt x="55209" y="769835"/>
                </a:lnTo>
                <a:lnTo>
                  <a:pt x="63576" y="718554"/>
                </a:lnTo>
                <a:lnTo>
                  <a:pt x="71943" y="667273"/>
                </a:lnTo>
                <a:lnTo>
                  <a:pt x="80310" y="615993"/>
                </a:lnTo>
                <a:lnTo>
                  <a:pt x="88677" y="564712"/>
                </a:lnTo>
                <a:lnTo>
                  <a:pt x="97044" y="513432"/>
                </a:lnTo>
                <a:lnTo>
                  <a:pt x="105411" y="462151"/>
                </a:lnTo>
                <a:lnTo>
                  <a:pt x="165425" y="442274"/>
                </a:lnTo>
                <a:lnTo>
                  <a:pt x="225439" y="422397"/>
                </a:lnTo>
                <a:lnTo>
                  <a:pt x="285453" y="402521"/>
                </a:lnTo>
                <a:lnTo>
                  <a:pt x="345467" y="382644"/>
                </a:lnTo>
                <a:lnTo>
                  <a:pt x="405481" y="362767"/>
                </a:lnTo>
                <a:lnTo>
                  <a:pt x="465495" y="342890"/>
                </a:lnTo>
                <a:lnTo>
                  <a:pt x="525508" y="323013"/>
                </a:lnTo>
                <a:lnTo>
                  <a:pt x="585522" y="303136"/>
                </a:lnTo>
                <a:lnTo>
                  <a:pt x="645536" y="283260"/>
                </a:lnTo>
                <a:lnTo>
                  <a:pt x="705550" y="263383"/>
                </a:lnTo>
                <a:lnTo>
                  <a:pt x="765564" y="243506"/>
                </a:lnTo>
                <a:lnTo>
                  <a:pt x="825578" y="223629"/>
                </a:lnTo>
                <a:lnTo>
                  <a:pt x="885592" y="203753"/>
                </a:lnTo>
                <a:lnTo>
                  <a:pt x="945606" y="183876"/>
                </a:lnTo>
                <a:lnTo>
                  <a:pt x="1005619" y="164000"/>
                </a:lnTo>
                <a:lnTo>
                  <a:pt x="1065633" y="144123"/>
                </a:lnTo>
                <a:lnTo>
                  <a:pt x="1125647" y="124246"/>
                </a:lnTo>
                <a:lnTo>
                  <a:pt x="1185660" y="104370"/>
                </a:lnTo>
                <a:lnTo>
                  <a:pt x="1245674" y="84494"/>
                </a:lnTo>
                <a:lnTo>
                  <a:pt x="1305688" y="64617"/>
                </a:lnTo>
                <a:lnTo>
                  <a:pt x="1365702" y="44740"/>
                </a:lnTo>
                <a:lnTo>
                  <a:pt x="1425716" y="24864"/>
                </a:lnTo>
                <a:lnTo>
                  <a:pt x="1485730" y="4987"/>
                </a:lnTo>
                <a:lnTo>
                  <a:pt x="1500789" y="0"/>
                </a:lnTo>
              </a:path>
            </a:pathLst>
          </a:custGeom>
          <a:ln w="7199">
            <a:solidFill>
              <a:schemeClr val="tx2">
                <a:lumMod val="40000"/>
                <a:lumOff val="60000"/>
              </a:schemeClr>
            </a:solidFill>
          </a:ln>
        </p:spPr>
        <p:txBody>
          <a:bodyPr lIns="0" tIns="0" rIns="0" bIns="0"/>
          <a:lstStyle/>
          <a:p>
            <a:pPr>
              <a:defRPr/>
            </a:pPr>
            <a:endParaRPr sz="1385"/>
          </a:p>
        </p:txBody>
      </p:sp>
      <p:sp>
        <p:nvSpPr>
          <p:cNvPr id="70" name="object 69">
            <a:extLst/>
          </p:cNvPr>
          <p:cNvSpPr/>
          <p:nvPr/>
        </p:nvSpPr>
        <p:spPr>
          <a:xfrm>
            <a:off x="13228320" y="7572376"/>
            <a:ext cx="1402080" cy="657224"/>
          </a:xfrm>
          <a:custGeom>
            <a:avLst/>
            <a:gdLst/>
            <a:ahLst/>
            <a:cxnLst/>
            <a:rect l="l" t="t" r="r" b="b"/>
            <a:pathLst>
              <a:path w="1346200" h="980440">
                <a:moveTo>
                  <a:pt x="0" y="980364"/>
                </a:moveTo>
                <a:lnTo>
                  <a:pt x="2315" y="967645"/>
                </a:lnTo>
                <a:lnTo>
                  <a:pt x="11026" y="919795"/>
                </a:lnTo>
                <a:lnTo>
                  <a:pt x="19737" y="871945"/>
                </a:lnTo>
                <a:lnTo>
                  <a:pt x="28448" y="824095"/>
                </a:lnTo>
                <a:lnTo>
                  <a:pt x="37159" y="776245"/>
                </a:lnTo>
                <a:lnTo>
                  <a:pt x="45870" y="728395"/>
                </a:lnTo>
                <a:lnTo>
                  <a:pt x="54581" y="680545"/>
                </a:lnTo>
                <a:lnTo>
                  <a:pt x="63292" y="632695"/>
                </a:lnTo>
                <a:lnTo>
                  <a:pt x="72003" y="584845"/>
                </a:lnTo>
                <a:lnTo>
                  <a:pt x="80714" y="536995"/>
                </a:lnTo>
                <a:lnTo>
                  <a:pt x="89425" y="489145"/>
                </a:lnTo>
                <a:lnTo>
                  <a:pt x="98135" y="441295"/>
                </a:lnTo>
                <a:lnTo>
                  <a:pt x="106846" y="393445"/>
                </a:lnTo>
                <a:lnTo>
                  <a:pt x="163297" y="375520"/>
                </a:lnTo>
                <a:lnTo>
                  <a:pt x="219747" y="357595"/>
                </a:lnTo>
                <a:lnTo>
                  <a:pt x="276198" y="339671"/>
                </a:lnTo>
                <a:lnTo>
                  <a:pt x="332648" y="321746"/>
                </a:lnTo>
                <a:lnTo>
                  <a:pt x="389099" y="303822"/>
                </a:lnTo>
                <a:lnTo>
                  <a:pt x="445549" y="285897"/>
                </a:lnTo>
                <a:lnTo>
                  <a:pt x="502000" y="267973"/>
                </a:lnTo>
                <a:lnTo>
                  <a:pt x="558450" y="250048"/>
                </a:lnTo>
                <a:lnTo>
                  <a:pt x="614901" y="232124"/>
                </a:lnTo>
                <a:lnTo>
                  <a:pt x="671351" y="214199"/>
                </a:lnTo>
                <a:lnTo>
                  <a:pt x="727802" y="196275"/>
                </a:lnTo>
                <a:lnTo>
                  <a:pt x="784252" y="178350"/>
                </a:lnTo>
                <a:lnTo>
                  <a:pt x="840703" y="160426"/>
                </a:lnTo>
                <a:lnTo>
                  <a:pt x="897153" y="142501"/>
                </a:lnTo>
                <a:lnTo>
                  <a:pt x="953604" y="124577"/>
                </a:lnTo>
                <a:lnTo>
                  <a:pt x="1010055" y="106652"/>
                </a:lnTo>
                <a:lnTo>
                  <a:pt x="1066505" y="88727"/>
                </a:lnTo>
                <a:lnTo>
                  <a:pt x="1122956" y="70802"/>
                </a:lnTo>
                <a:lnTo>
                  <a:pt x="1179406" y="52878"/>
                </a:lnTo>
                <a:lnTo>
                  <a:pt x="1235857" y="34953"/>
                </a:lnTo>
                <a:lnTo>
                  <a:pt x="1292308" y="17029"/>
                </a:lnTo>
                <a:lnTo>
                  <a:pt x="1345940" y="0"/>
                </a:lnTo>
              </a:path>
            </a:pathLst>
          </a:custGeom>
          <a:ln w="7199">
            <a:solidFill>
              <a:schemeClr val="tx2">
                <a:lumMod val="40000"/>
                <a:lumOff val="60000"/>
              </a:schemeClr>
            </a:solidFill>
          </a:ln>
        </p:spPr>
        <p:txBody>
          <a:bodyPr lIns="0" tIns="0" rIns="0" bIns="0"/>
          <a:lstStyle/>
          <a:p>
            <a:pPr>
              <a:defRPr/>
            </a:pPr>
            <a:endParaRPr sz="1385"/>
          </a:p>
        </p:txBody>
      </p:sp>
      <p:sp>
        <p:nvSpPr>
          <p:cNvPr id="71" name="object 70">
            <a:extLst/>
          </p:cNvPr>
          <p:cNvSpPr/>
          <p:nvPr/>
        </p:nvSpPr>
        <p:spPr>
          <a:xfrm>
            <a:off x="13390246" y="7656196"/>
            <a:ext cx="1240154" cy="573404"/>
          </a:xfrm>
          <a:custGeom>
            <a:avLst/>
            <a:gdLst/>
            <a:ahLst/>
            <a:cxnLst/>
            <a:rect l="l" t="t" r="r" b="b"/>
            <a:pathLst>
              <a:path w="1190625" h="855345">
                <a:moveTo>
                  <a:pt x="0" y="854794"/>
                </a:moveTo>
                <a:lnTo>
                  <a:pt x="7984" y="815626"/>
                </a:lnTo>
                <a:lnTo>
                  <a:pt x="17038" y="771207"/>
                </a:lnTo>
                <a:lnTo>
                  <a:pt x="26093" y="726787"/>
                </a:lnTo>
                <a:lnTo>
                  <a:pt x="35147" y="682368"/>
                </a:lnTo>
                <a:lnTo>
                  <a:pt x="44202" y="637948"/>
                </a:lnTo>
                <a:lnTo>
                  <a:pt x="53257" y="593529"/>
                </a:lnTo>
                <a:lnTo>
                  <a:pt x="62311" y="549109"/>
                </a:lnTo>
                <a:lnTo>
                  <a:pt x="71366" y="504690"/>
                </a:lnTo>
                <a:lnTo>
                  <a:pt x="80421" y="460271"/>
                </a:lnTo>
                <a:lnTo>
                  <a:pt x="89476" y="415851"/>
                </a:lnTo>
                <a:lnTo>
                  <a:pt x="98530" y="371432"/>
                </a:lnTo>
                <a:lnTo>
                  <a:pt x="107585" y="327013"/>
                </a:lnTo>
                <a:lnTo>
                  <a:pt x="160473" y="311041"/>
                </a:lnTo>
                <a:lnTo>
                  <a:pt x="213360" y="295069"/>
                </a:lnTo>
                <a:lnTo>
                  <a:pt x="266248" y="279097"/>
                </a:lnTo>
                <a:lnTo>
                  <a:pt x="319136" y="263124"/>
                </a:lnTo>
                <a:lnTo>
                  <a:pt x="372023" y="247152"/>
                </a:lnTo>
                <a:lnTo>
                  <a:pt x="424911" y="231180"/>
                </a:lnTo>
                <a:lnTo>
                  <a:pt x="477798" y="215208"/>
                </a:lnTo>
                <a:lnTo>
                  <a:pt x="530686" y="199236"/>
                </a:lnTo>
                <a:lnTo>
                  <a:pt x="583573" y="183264"/>
                </a:lnTo>
                <a:lnTo>
                  <a:pt x="636460" y="167292"/>
                </a:lnTo>
                <a:lnTo>
                  <a:pt x="689348" y="151320"/>
                </a:lnTo>
                <a:lnTo>
                  <a:pt x="742235" y="135347"/>
                </a:lnTo>
                <a:lnTo>
                  <a:pt x="795123" y="119375"/>
                </a:lnTo>
                <a:lnTo>
                  <a:pt x="848010" y="103403"/>
                </a:lnTo>
                <a:lnTo>
                  <a:pt x="900897" y="87431"/>
                </a:lnTo>
                <a:lnTo>
                  <a:pt x="953784" y="71459"/>
                </a:lnTo>
                <a:lnTo>
                  <a:pt x="1006672" y="55486"/>
                </a:lnTo>
                <a:lnTo>
                  <a:pt x="1059559" y="39514"/>
                </a:lnTo>
                <a:lnTo>
                  <a:pt x="1112446" y="23542"/>
                </a:lnTo>
                <a:lnTo>
                  <a:pt x="1165333" y="7570"/>
                </a:lnTo>
                <a:lnTo>
                  <a:pt x="1190400" y="0"/>
                </a:lnTo>
              </a:path>
            </a:pathLst>
          </a:custGeom>
          <a:ln w="7199">
            <a:solidFill>
              <a:schemeClr val="tx2">
                <a:lumMod val="40000"/>
                <a:lumOff val="60000"/>
              </a:schemeClr>
            </a:solidFill>
          </a:ln>
        </p:spPr>
        <p:txBody>
          <a:bodyPr lIns="0" tIns="0" rIns="0" bIns="0"/>
          <a:lstStyle/>
          <a:p>
            <a:pPr>
              <a:defRPr/>
            </a:pPr>
            <a:endParaRPr sz="1385"/>
          </a:p>
        </p:txBody>
      </p:sp>
      <p:sp>
        <p:nvSpPr>
          <p:cNvPr id="72" name="object 71">
            <a:extLst/>
          </p:cNvPr>
          <p:cNvSpPr/>
          <p:nvPr/>
        </p:nvSpPr>
        <p:spPr>
          <a:xfrm>
            <a:off x="13552171" y="7738111"/>
            <a:ext cx="1078230" cy="491490"/>
          </a:xfrm>
          <a:custGeom>
            <a:avLst/>
            <a:gdLst/>
            <a:ahLst/>
            <a:cxnLst/>
            <a:rect l="l" t="t" r="r" b="b"/>
            <a:pathLst>
              <a:path w="1034415" h="732154">
                <a:moveTo>
                  <a:pt x="0" y="731999"/>
                </a:moveTo>
                <a:lnTo>
                  <a:pt x="13472" y="673243"/>
                </a:lnTo>
                <a:lnTo>
                  <a:pt x="22870" y="632255"/>
                </a:lnTo>
                <a:lnTo>
                  <a:pt x="32269" y="591266"/>
                </a:lnTo>
                <a:lnTo>
                  <a:pt x="41668" y="550278"/>
                </a:lnTo>
                <a:lnTo>
                  <a:pt x="51066" y="509289"/>
                </a:lnTo>
                <a:lnTo>
                  <a:pt x="60465" y="468301"/>
                </a:lnTo>
                <a:lnTo>
                  <a:pt x="69864" y="427312"/>
                </a:lnTo>
                <a:lnTo>
                  <a:pt x="79262" y="386324"/>
                </a:lnTo>
                <a:lnTo>
                  <a:pt x="88661" y="345335"/>
                </a:lnTo>
                <a:lnTo>
                  <a:pt x="98060" y="304346"/>
                </a:lnTo>
                <a:lnTo>
                  <a:pt x="107458" y="263358"/>
                </a:lnTo>
                <a:lnTo>
                  <a:pt x="156783" y="249338"/>
                </a:lnTo>
                <a:lnTo>
                  <a:pt x="206107" y="235318"/>
                </a:lnTo>
                <a:lnTo>
                  <a:pt x="255431" y="221298"/>
                </a:lnTo>
                <a:lnTo>
                  <a:pt x="304755" y="207278"/>
                </a:lnTo>
                <a:lnTo>
                  <a:pt x="354080" y="193258"/>
                </a:lnTo>
                <a:lnTo>
                  <a:pt x="403404" y="179238"/>
                </a:lnTo>
                <a:lnTo>
                  <a:pt x="452728" y="165218"/>
                </a:lnTo>
                <a:lnTo>
                  <a:pt x="502052" y="151198"/>
                </a:lnTo>
                <a:lnTo>
                  <a:pt x="551376" y="137178"/>
                </a:lnTo>
                <a:lnTo>
                  <a:pt x="600701" y="123158"/>
                </a:lnTo>
                <a:lnTo>
                  <a:pt x="650025" y="109138"/>
                </a:lnTo>
                <a:lnTo>
                  <a:pt x="699349" y="95118"/>
                </a:lnTo>
                <a:lnTo>
                  <a:pt x="748674" y="81098"/>
                </a:lnTo>
                <a:lnTo>
                  <a:pt x="797998" y="67078"/>
                </a:lnTo>
                <a:lnTo>
                  <a:pt x="847322" y="53058"/>
                </a:lnTo>
                <a:lnTo>
                  <a:pt x="896647" y="39038"/>
                </a:lnTo>
                <a:lnTo>
                  <a:pt x="945971" y="25018"/>
                </a:lnTo>
                <a:lnTo>
                  <a:pt x="995296" y="10998"/>
                </a:lnTo>
                <a:lnTo>
                  <a:pt x="1033990" y="0"/>
                </a:lnTo>
              </a:path>
            </a:pathLst>
          </a:custGeom>
          <a:ln w="7199">
            <a:solidFill>
              <a:schemeClr val="tx2">
                <a:lumMod val="40000"/>
                <a:lumOff val="60000"/>
              </a:schemeClr>
            </a:solidFill>
          </a:ln>
        </p:spPr>
        <p:txBody>
          <a:bodyPr lIns="0" tIns="0" rIns="0" bIns="0"/>
          <a:lstStyle/>
          <a:p>
            <a:pPr>
              <a:defRPr/>
            </a:pPr>
            <a:endParaRPr sz="1385"/>
          </a:p>
        </p:txBody>
      </p:sp>
      <p:sp>
        <p:nvSpPr>
          <p:cNvPr id="73" name="object 72">
            <a:extLst/>
          </p:cNvPr>
          <p:cNvSpPr/>
          <p:nvPr/>
        </p:nvSpPr>
        <p:spPr>
          <a:xfrm>
            <a:off x="13716000" y="7818120"/>
            <a:ext cx="914400" cy="411480"/>
          </a:xfrm>
          <a:custGeom>
            <a:avLst/>
            <a:gdLst/>
            <a:ahLst/>
            <a:cxnLst/>
            <a:rect l="l" t="t" r="r" b="b"/>
            <a:pathLst>
              <a:path w="876934" h="612775">
                <a:moveTo>
                  <a:pt x="0" y="612624"/>
                </a:moveTo>
                <a:lnTo>
                  <a:pt x="18542" y="541142"/>
                </a:lnTo>
                <a:lnTo>
                  <a:pt x="28284" y="503585"/>
                </a:lnTo>
                <a:lnTo>
                  <a:pt x="38026" y="466027"/>
                </a:lnTo>
                <a:lnTo>
                  <a:pt x="47769" y="428469"/>
                </a:lnTo>
                <a:lnTo>
                  <a:pt x="57511" y="390912"/>
                </a:lnTo>
                <a:lnTo>
                  <a:pt x="67253" y="353354"/>
                </a:lnTo>
                <a:lnTo>
                  <a:pt x="76996" y="315797"/>
                </a:lnTo>
                <a:lnTo>
                  <a:pt x="86738" y="278239"/>
                </a:lnTo>
                <a:lnTo>
                  <a:pt x="96480" y="240682"/>
                </a:lnTo>
                <a:lnTo>
                  <a:pt x="106222" y="203124"/>
                </a:lnTo>
                <a:lnTo>
                  <a:pt x="151984" y="191056"/>
                </a:lnTo>
                <a:lnTo>
                  <a:pt x="197745" y="178988"/>
                </a:lnTo>
                <a:lnTo>
                  <a:pt x="243506" y="166920"/>
                </a:lnTo>
                <a:lnTo>
                  <a:pt x="289267" y="154852"/>
                </a:lnTo>
                <a:lnTo>
                  <a:pt x="335029" y="142784"/>
                </a:lnTo>
                <a:lnTo>
                  <a:pt x="380790" y="130717"/>
                </a:lnTo>
                <a:lnTo>
                  <a:pt x="426551" y="118649"/>
                </a:lnTo>
                <a:lnTo>
                  <a:pt x="472312" y="106581"/>
                </a:lnTo>
                <a:lnTo>
                  <a:pt x="518074" y="94513"/>
                </a:lnTo>
                <a:lnTo>
                  <a:pt x="563835" y="82445"/>
                </a:lnTo>
                <a:lnTo>
                  <a:pt x="609596" y="70378"/>
                </a:lnTo>
                <a:lnTo>
                  <a:pt x="655357" y="58310"/>
                </a:lnTo>
                <a:lnTo>
                  <a:pt x="701118" y="46242"/>
                </a:lnTo>
                <a:lnTo>
                  <a:pt x="746880" y="34175"/>
                </a:lnTo>
                <a:lnTo>
                  <a:pt x="792641" y="22107"/>
                </a:lnTo>
                <a:lnTo>
                  <a:pt x="838402" y="10039"/>
                </a:lnTo>
                <a:lnTo>
                  <a:pt x="876474" y="0"/>
                </a:lnTo>
              </a:path>
            </a:pathLst>
          </a:custGeom>
          <a:ln w="7199">
            <a:solidFill>
              <a:schemeClr val="tx2">
                <a:lumMod val="40000"/>
                <a:lumOff val="60000"/>
              </a:schemeClr>
            </a:solidFill>
          </a:ln>
        </p:spPr>
        <p:txBody>
          <a:bodyPr lIns="0" tIns="0" rIns="0" bIns="0"/>
          <a:lstStyle/>
          <a:p>
            <a:pPr>
              <a:defRPr/>
            </a:pPr>
            <a:endParaRPr sz="1385"/>
          </a:p>
        </p:txBody>
      </p:sp>
      <p:sp>
        <p:nvSpPr>
          <p:cNvPr id="74" name="object 73">
            <a:extLst/>
          </p:cNvPr>
          <p:cNvSpPr/>
          <p:nvPr/>
        </p:nvSpPr>
        <p:spPr>
          <a:xfrm>
            <a:off x="13881736" y="7896226"/>
            <a:ext cx="748664" cy="333374"/>
          </a:xfrm>
          <a:custGeom>
            <a:avLst/>
            <a:gdLst/>
            <a:ahLst/>
            <a:cxnLst/>
            <a:rect l="l" t="t" r="r" b="b"/>
            <a:pathLst>
              <a:path w="717550" h="497840">
                <a:moveTo>
                  <a:pt x="0" y="497539"/>
                </a:moveTo>
                <a:lnTo>
                  <a:pt x="12772" y="454321"/>
                </a:lnTo>
                <a:lnTo>
                  <a:pt x="32945" y="386067"/>
                </a:lnTo>
                <a:lnTo>
                  <a:pt x="53118" y="317813"/>
                </a:lnTo>
                <a:lnTo>
                  <a:pt x="73291" y="249558"/>
                </a:lnTo>
                <a:lnTo>
                  <a:pt x="93464" y="181303"/>
                </a:lnTo>
                <a:lnTo>
                  <a:pt x="145749" y="137061"/>
                </a:lnTo>
                <a:lnTo>
                  <a:pt x="187946" y="126945"/>
                </a:lnTo>
                <a:lnTo>
                  <a:pt x="230144" y="116830"/>
                </a:lnTo>
                <a:lnTo>
                  <a:pt x="272342" y="106715"/>
                </a:lnTo>
                <a:lnTo>
                  <a:pt x="314539" y="96599"/>
                </a:lnTo>
                <a:lnTo>
                  <a:pt x="356737" y="86484"/>
                </a:lnTo>
                <a:lnTo>
                  <a:pt x="398935" y="76369"/>
                </a:lnTo>
                <a:lnTo>
                  <a:pt x="441133" y="66253"/>
                </a:lnTo>
                <a:lnTo>
                  <a:pt x="483331" y="56138"/>
                </a:lnTo>
                <a:lnTo>
                  <a:pt x="525529" y="46023"/>
                </a:lnTo>
                <a:lnTo>
                  <a:pt x="567726" y="35907"/>
                </a:lnTo>
                <a:lnTo>
                  <a:pt x="609924" y="25792"/>
                </a:lnTo>
                <a:lnTo>
                  <a:pt x="652122" y="15676"/>
                </a:lnTo>
                <a:lnTo>
                  <a:pt x="694320" y="5561"/>
                </a:lnTo>
                <a:lnTo>
                  <a:pt x="717519" y="0"/>
                </a:lnTo>
              </a:path>
            </a:pathLst>
          </a:custGeom>
          <a:ln w="7199">
            <a:solidFill>
              <a:schemeClr val="tx2">
                <a:lumMod val="40000"/>
                <a:lumOff val="60000"/>
              </a:schemeClr>
            </a:solidFill>
          </a:ln>
        </p:spPr>
        <p:txBody>
          <a:bodyPr lIns="0" tIns="0" rIns="0" bIns="0"/>
          <a:lstStyle/>
          <a:p>
            <a:pPr>
              <a:defRPr/>
            </a:pPr>
            <a:endParaRPr sz="1385"/>
          </a:p>
        </p:txBody>
      </p:sp>
      <p:sp>
        <p:nvSpPr>
          <p:cNvPr id="75" name="object 74">
            <a:extLst/>
          </p:cNvPr>
          <p:cNvSpPr/>
          <p:nvPr/>
        </p:nvSpPr>
        <p:spPr>
          <a:xfrm>
            <a:off x="14049376" y="7968616"/>
            <a:ext cx="581024" cy="260984"/>
          </a:xfrm>
          <a:custGeom>
            <a:avLst/>
            <a:gdLst/>
            <a:ahLst/>
            <a:cxnLst/>
            <a:rect l="l" t="t" r="r" b="b"/>
            <a:pathLst>
              <a:path w="556894" h="387984">
                <a:moveTo>
                  <a:pt x="0" y="387927"/>
                </a:moveTo>
                <a:lnTo>
                  <a:pt x="15511" y="342275"/>
                </a:lnTo>
                <a:lnTo>
                  <a:pt x="36371" y="280883"/>
                </a:lnTo>
                <a:lnTo>
                  <a:pt x="57232" y="219490"/>
                </a:lnTo>
                <a:lnTo>
                  <a:pt x="78092" y="158097"/>
                </a:lnTo>
                <a:lnTo>
                  <a:pt x="98953" y="96704"/>
                </a:lnTo>
                <a:lnTo>
                  <a:pt x="137587" y="88541"/>
                </a:lnTo>
                <a:lnTo>
                  <a:pt x="176222" y="80378"/>
                </a:lnTo>
                <a:lnTo>
                  <a:pt x="214857" y="72215"/>
                </a:lnTo>
                <a:lnTo>
                  <a:pt x="253492" y="64052"/>
                </a:lnTo>
                <a:lnTo>
                  <a:pt x="292126" y="55889"/>
                </a:lnTo>
                <a:lnTo>
                  <a:pt x="330761" y="47726"/>
                </a:lnTo>
                <a:lnTo>
                  <a:pt x="369396" y="39563"/>
                </a:lnTo>
                <a:lnTo>
                  <a:pt x="408031" y="31399"/>
                </a:lnTo>
                <a:lnTo>
                  <a:pt x="446666" y="23236"/>
                </a:lnTo>
                <a:lnTo>
                  <a:pt x="485301" y="15073"/>
                </a:lnTo>
                <a:lnTo>
                  <a:pt x="523935" y="6910"/>
                </a:lnTo>
                <a:lnTo>
                  <a:pt x="556641" y="0"/>
                </a:lnTo>
              </a:path>
            </a:pathLst>
          </a:custGeom>
          <a:ln w="7199">
            <a:solidFill>
              <a:schemeClr val="tx2">
                <a:lumMod val="40000"/>
                <a:lumOff val="60000"/>
              </a:schemeClr>
            </a:solidFill>
          </a:ln>
        </p:spPr>
        <p:txBody>
          <a:bodyPr lIns="0" tIns="0" rIns="0" bIns="0"/>
          <a:lstStyle/>
          <a:p>
            <a:pPr>
              <a:defRPr/>
            </a:pPr>
            <a:endParaRPr sz="1385"/>
          </a:p>
        </p:txBody>
      </p:sp>
      <p:sp>
        <p:nvSpPr>
          <p:cNvPr id="76" name="object 75">
            <a:extLst/>
          </p:cNvPr>
          <p:cNvSpPr/>
          <p:nvPr/>
        </p:nvSpPr>
        <p:spPr>
          <a:xfrm>
            <a:off x="14220826" y="8037196"/>
            <a:ext cx="409574" cy="192404"/>
          </a:xfrm>
          <a:custGeom>
            <a:avLst/>
            <a:gdLst/>
            <a:ahLst/>
            <a:cxnLst/>
            <a:rect l="l" t="t" r="r" b="b"/>
            <a:pathLst>
              <a:path w="393700" h="285750">
                <a:moveTo>
                  <a:pt x="0" y="285459"/>
                </a:moveTo>
                <a:lnTo>
                  <a:pt x="16289" y="244237"/>
                </a:lnTo>
                <a:lnTo>
                  <a:pt x="37837" y="189706"/>
                </a:lnTo>
                <a:lnTo>
                  <a:pt x="59385" y="135175"/>
                </a:lnTo>
                <a:lnTo>
                  <a:pt x="70159" y="107909"/>
                </a:lnTo>
                <a:lnTo>
                  <a:pt x="80933" y="80643"/>
                </a:lnTo>
                <a:lnTo>
                  <a:pt x="126778" y="47167"/>
                </a:lnTo>
                <a:lnTo>
                  <a:pt x="196921" y="34745"/>
                </a:lnTo>
                <a:lnTo>
                  <a:pt x="267064" y="22322"/>
                </a:lnTo>
                <a:lnTo>
                  <a:pt x="337207" y="9900"/>
                </a:lnTo>
                <a:lnTo>
                  <a:pt x="372279" y="3689"/>
                </a:lnTo>
                <a:lnTo>
                  <a:pt x="393113" y="0"/>
                </a:lnTo>
              </a:path>
            </a:pathLst>
          </a:custGeom>
          <a:ln w="7199">
            <a:solidFill>
              <a:schemeClr val="tx2">
                <a:lumMod val="40000"/>
                <a:lumOff val="60000"/>
              </a:schemeClr>
            </a:solidFill>
          </a:ln>
        </p:spPr>
        <p:txBody>
          <a:bodyPr lIns="0" tIns="0" rIns="0" bIns="0"/>
          <a:lstStyle/>
          <a:p>
            <a:pPr>
              <a:defRPr/>
            </a:pPr>
            <a:endParaRPr sz="1385"/>
          </a:p>
        </p:txBody>
      </p:sp>
      <p:sp>
        <p:nvSpPr>
          <p:cNvPr id="77" name="object 76">
            <a:extLst/>
          </p:cNvPr>
          <p:cNvSpPr/>
          <p:nvPr/>
        </p:nvSpPr>
        <p:spPr>
          <a:xfrm>
            <a:off x="14394180" y="8100060"/>
            <a:ext cx="236220" cy="129540"/>
          </a:xfrm>
          <a:custGeom>
            <a:avLst/>
            <a:gdLst/>
            <a:ahLst/>
            <a:cxnLst/>
            <a:rect l="l" t="t" r="r" b="b"/>
            <a:pathLst>
              <a:path w="226059" h="193040">
                <a:moveTo>
                  <a:pt x="0" y="192556"/>
                </a:moveTo>
                <a:lnTo>
                  <a:pt x="2844" y="186458"/>
                </a:lnTo>
                <a:lnTo>
                  <a:pt x="13962" y="162623"/>
                </a:lnTo>
                <a:lnTo>
                  <a:pt x="25080" y="138789"/>
                </a:lnTo>
                <a:lnTo>
                  <a:pt x="47315" y="91119"/>
                </a:lnTo>
                <a:lnTo>
                  <a:pt x="69550" y="43450"/>
                </a:lnTo>
                <a:lnTo>
                  <a:pt x="80668" y="19616"/>
                </a:lnTo>
                <a:lnTo>
                  <a:pt x="112176" y="15357"/>
                </a:lnTo>
                <a:lnTo>
                  <a:pt x="143685" y="11098"/>
                </a:lnTo>
                <a:lnTo>
                  <a:pt x="175193" y="6839"/>
                </a:lnTo>
                <a:lnTo>
                  <a:pt x="206702" y="2580"/>
                </a:lnTo>
                <a:lnTo>
                  <a:pt x="225794" y="0"/>
                </a:lnTo>
              </a:path>
            </a:pathLst>
          </a:custGeom>
          <a:ln w="7199">
            <a:solidFill>
              <a:schemeClr val="tx2">
                <a:lumMod val="40000"/>
                <a:lumOff val="60000"/>
              </a:schemeClr>
            </a:solidFill>
          </a:ln>
        </p:spPr>
        <p:txBody>
          <a:bodyPr lIns="0" tIns="0" rIns="0" bIns="0"/>
          <a:lstStyle/>
          <a:p>
            <a:pPr>
              <a:defRPr/>
            </a:pPr>
            <a:endParaRPr sz="1385"/>
          </a:p>
        </p:txBody>
      </p:sp>
      <p:sp>
        <p:nvSpPr>
          <p:cNvPr id="78" name="object 77">
            <a:extLst/>
          </p:cNvPr>
          <p:cNvSpPr/>
          <p:nvPr/>
        </p:nvSpPr>
        <p:spPr>
          <a:xfrm>
            <a:off x="14546580" y="8124826"/>
            <a:ext cx="83820" cy="104774"/>
          </a:xfrm>
          <a:custGeom>
            <a:avLst/>
            <a:gdLst/>
            <a:ahLst/>
            <a:cxnLst/>
            <a:rect l="l" t="t" r="r" b="b"/>
            <a:pathLst>
              <a:path w="53340" h="93979">
                <a:moveTo>
                  <a:pt x="0" y="93941"/>
                </a:moveTo>
                <a:lnTo>
                  <a:pt x="29541" y="41351"/>
                </a:lnTo>
                <a:lnTo>
                  <a:pt x="52465" y="542"/>
                </a:lnTo>
                <a:lnTo>
                  <a:pt x="52770" y="0"/>
                </a:lnTo>
              </a:path>
            </a:pathLst>
          </a:custGeom>
          <a:ln w="7199">
            <a:solidFill>
              <a:schemeClr val="tx2">
                <a:lumMod val="40000"/>
                <a:lumOff val="60000"/>
              </a:schemeClr>
            </a:solidFill>
          </a:ln>
        </p:spPr>
        <p:txBody>
          <a:bodyPr lIns="0" tIns="0" rIns="0" bIns="0"/>
          <a:lstStyle/>
          <a:p>
            <a:pPr>
              <a:defRPr/>
            </a:pPr>
            <a:endParaRPr sz="1385"/>
          </a:p>
        </p:txBody>
      </p:sp>
      <p:cxnSp>
        <p:nvCxnSpPr>
          <p:cNvPr id="33" name="Прямая соединительная линия 32">
            <a:extLst/>
          </p:cNvPr>
          <p:cNvCxnSpPr/>
          <p:nvPr/>
        </p:nvCxnSpPr>
        <p:spPr>
          <a:xfrm>
            <a:off x="272416" y="1407796"/>
            <a:ext cx="14085570"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1" name="TextBox 20">
            <a:extLst/>
          </p:cNvPr>
          <p:cNvSpPr txBox="1"/>
          <p:nvPr/>
        </p:nvSpPr>
        <p:spPr>
          <a:xfrm>
            <a:off x="10178416" y="310516"/>
            <a:ext cx="4396740" cy="535531"/>
          </a:xfrm>
          <a:prstGeom prst="rect">
            <a:avLst/>
          </a:prstGeom>
          <a:noFill/>
        </p:spPr>
        <p:txBody>
          <a:bodyPr>
            <a:spAutoFit/>
          </a:bodyPr>
          <a:lstStyle/>
          <a:p>
            <a:pPr algn="ctr">
              <a:defRPr/>
            </a:pPr>
            <a:r>
              <a:rPr lang="en-US" sz="2880" b="1" dirty="0" err="1">
                <a:solidFill>
                  <a:schemeClr val="accent5">
                    <a:lumMod val="50000"/>
                  </a:schemeClr>
                </a:solidFill>
                <a:latin typeface="Arial" charset="0"/>
                <a:cs typeface="Arial Unicode MS" pitchFamily="34" charset="-128"/>
              </a:rPr>
              <a:t>Muloqotning</a:t>
            </a:r>
            <a:r>
              <a:rPr lang="en-US" sz="2880" b="1" dirty="0">
                <a:solidFill>
                  <a:schemeClr val="accent5">
                    <a:lumMod val="50000"/>
                  </a:schemeClr>
                </a:solidFill>
                <a:latin typeface="Arial" charset="0"/>
                <a:cs typeface="Arial Unicode MS" pitchFamily="34" charset="-128"/>
              </a:rPr>
              <a:t> </a:t>
            </a:r>
            <a:r>
              <a:rPr lang="en-US" sz="2880" b="1" dirty="0" err="1">
                <a:solidFill>
                  <a:schemeClr val="accent5">
                    <a:lumMod val="50000"/>
                  </a:schemeClr>
                </a:solidFill>
                <a:latin typeface="Arial" charset="0"/>
                <a:cs typeface="Arial Unicode MS" pitchFamily="34" charset="-128"/>
              </a:rPr>
              <a:t>sirlari</a:t>
            </a:r>
            <a:endParaRPr lang="ru-RU" sz="2880" b="1" dirty="0">
              <a:solidFill>
                <a:schemeClr val="accent5">
                  <a:lumMod val="50000"/>
                </a:schemeClr>
              </a:solidFill>
              <a:latin typeface="Arial" charset="0"/>
              <a:cs typeface="Arial Unicode MS" pitchFamily="34" charset="-128"/>
            </a:endParaRPr>
          </a:p>
        </p:txBody>
      </p:sp>
      <p:sp>
        <p:nvSpPr>
          <p:cNvPr id="8209" name="Прямоугольник 2"/>
          <p:cNvSpPr>
            <a:spLocks noChangeArrowheads="1"/>
          </p:cNvSpPr>
          <p:nvPr/>
        </p:nvSpPr>
        <p:spPr bwMode="auto">
          <a:xfrm>
            <a:off x="1097280" y="1504950"/>
            <a:ext cx="5823586" cy="2308324"/>
          </a:xfrm>
          <a:prstGeom prst="rect">
            <a:avLst/>
          </a:prstGeom>
          <a:noFill/>
          <a:ln>
            <a:noFill/>
          </a:ln>
          <a:extLst/>
        </p:spPr>
        <p:txBody>
          <a:bodyPr>
            <a:spAutoFit/>
          </a:bodyPr>
          <a:lstStyle/>
          <a:p>
            <a:pPr algn="ctr">
              <a:defRPr/>
            </a:pPr>
            <a:r>
              <a:rPr lang="en-US" sz="2880" b="1" dirty="0">
                <a:solidFill>
                  <a:schemeClr val="accent5">
                    <a:lumMod val="50000"/>
                  </a:schemeClr>
                </a:solidFill>
                <a:latin typeface="Arial" charset="0"/>
                <a:cs typeface="Arial Unicode MS" pitchFamily="34" charset="-128"/>
              </a:rPr>
              <a:t>2-QOIDA</a:t>
            </a:r>
          </a:p>
          <a:p>
            <a:pPr algn="ctr">
              <a:defRPr/>
            </a:pPr>
            <a:endParaRPr lang="en-US" sz="2880" b="1" dirty="0">
              <a:solidFill>
                <a:schemeClr val="accent5">
                  <a:lumMod val="50000"/>
                </a:schemeClr>
              </a:solidFill>
              <a:latin typeface="Arial" charset="0"/>
              <a:cs typeface="Arial Unicode MS" pitchFamily="34" charset="-128"/>
            </a:endParaRPr>
          </a:p>
          <a:p>
            <a:pPr algn="ctr">
              <a:defRPr/>
            </a:pPr>
            <a:r>
              <a:rPr lang="uz-Cyrl-UZ" sz="2880" b="1" dirty="0">
                <a:solidFill>
                  <a:schemeClr val="accent5">
                    <a:lumMod val="50000"/>
                  </a:schemeClr>
                </a:solidFill>
                <a:latin typeface="Arial" charset="0"/>
                <a:cs typeface="Arial Unicode MS" pitchFamily="34" charset="-128"/>
              </a:rPr>
              <a:t>Boshqa kishining fikrini hurmat qiling</a:t>
            </a:r>
            <a:r>
              <a:rPr lang="en-US" sz="2880" b="1" dirty="0">
                <a:solidFill>
                  <a:schemeClr val="accent5">
                    <a:lumMod val="50000"/>
                  </a:schemeClr>
                </a:solidFill>
                <a:latin typeface="Arial" charset="0"/>
                <a:cs typeface="Arial Unicode MS" pitchFamily="34" charset="-128"/>
              </a:rPr>
              <a:t>,</a:t>
            </a:r>
            <a:r>
              <a:rPr lang="uz-Cyrl-UZ" sz="2880" b="1" dirty="0">
                <a:solidFill>
                  <a:schemeClr val="accent5">
                    <a:lumMod val="50000"/>
                  </a:schemeClr>
                </a:solidFill>
                <a:latin typeface="Arial" charset="0"/>
                <a:cs typeface="Arial Unicode MS" pitchFamily="34" charset="-128"/>
              </a:rPr>
              <a:t> unga hech qachon «Sen</a:t>
            </a:r>
            <a:endParaRPr lang="ru-RU" sz="2880" dirty="0">
              <a:solidFill>
                <a:schemeClr val="accent5">
                  <a:lumMod val="50000"/>
                </a:schemeClr>
              </a:solidFill>
              <a:latin typeface="Arial" charset="0"/>
              <a:cs typeface="Arial Unicode MS" pitchFamily="34" charset="-128"/>
            </a:endParaRPr>
          </a:p>
          <a:p>
            <a:pPr algn="ctr">
              <a:defRPr/>
            </a:pPr>
            <a:r>
              <a:rPr lang="uz-Cyrl-UZ" sz="2880" b="1" dirty="0">
                <a:solidFill>
                  <a:schemeClr val="accent5">
                    <a:lumMod val="50000"/>
                  </a:schemeClr>
                </a:solidFill>
                <a:latin typeface="Arial" charset="0"/>
                <a:cs typeface="Arial Unicode MS" pitchFamily="34" charset="-128"/>
              </a:rPr>
              <a:t>nohaqsan» demang.</a:t>
            </a:r>
            <a:endParaRPr lang="ru-RU" sz="2880" dirty="0">
              <a:solidFill>
                <a:schemeClr val="accent5">
                  <a:lumMod val="50000"/>
                </a:schemeClr>
              </a:solidFill>
              <a:latin typeface="Arial" charset="0"/>
              <a:cs typeface="Arial Unicode MS" pitchFamily="34" charset="-128"/>
            </a:endParaRPr>
          </a:p>
        </p:txBody>
      </p:sp>
      <p:sp>
        <p:nvSpPr>
          <p:cNvPr id="18" name="Прямоугольник 17"/>
          <p:cNvSpPr/>
          <p:nvPr/>
        </p:nvSpPr>
        <p:spPr>
          <a:xfrm>
            <a:off x="742951" y="3840480"/>
            <a:ext cx="6617970" cy="1865126"/>
          </a:xfrm>
          <a:prstGeom prst="rect">
            <a:avLst/>
          </a:prstGeom>
        </p:spPr>
        <p:txBody>
          <a:bodyPr>
            <a:spAutoFit/>
          </a:bodyPr>
          <a:lstStyle/>
          <a:p>
            <a:pPr algn="ctr">
              <a:defRPr/>
            </a:pPr>
            <a:r>
              <a:rPr lang="uz-Cyrl-UZ" sz="2880" b="1" dirty="0">
                <a:solidFill>
                  <a:schemeClr val="accent5">
                    <a:lumMod val="50000"/>
                  </a:schemeClr>
                </a:solidFill>
                <a:latin typeface="Arial" charset="0"/>
                <a:cs typeface="Arial Unicode MS" pitchFamily="34" charset="-128"/>
              </a:rPr>
              <a:t>Agar kishi biron bir xato fikrni aytsa</a:t>
            </a:r>
            <a:r>
              <a:rPr lang="en-US" sz="2880" b="1" dirty="0">
                <a:solidFill>
                  <a:schemeClr val="accent5">
                    <a:lumMod val="50000"/>
                  </a:schemeClr>
                </a:solidFill>
                <a:latin typeface="Arial" charset="0"/>
                <a:cs typeface="Arial Unicode MS" pitchFamily="34" charset="-128"/>
              </a:rPr>
              <a:t>,</a:t>
            </a:r>
            <a:r>
              <a:rPr lang="uz-Cyrl-UZ" sz="2880" b="1" dirty="0">
                <a:solidFill>
                  <a:schemeClr val="accent5">
                    <a:lumMod val="50000"/>
                  </a:schemeClr>
                </a:solidFill>
                <a:latin typeface="Arial" charset="0"/>
                <a:cs typeface="Arial Unicode MS" pitchFamily="34" charset="-128"/>
              </a:rPr>
              <a:t> siz bu fikr xatoligini aniq bilsangiz ham eng yaxshisi shunday degan maqul: «Buni qarang</a:t>
            </a:r>
            <a:r>
              <a:rPr lang="en-US" sz="2880" b="1" dirty="0">
                <a:solidFill>
                  <a:schemeClr val="accent5">
                    <a:lumMod val="50000"/>
                  </a:schemeClr>
                </a:solidFill>
                <a:latin typeface="Arial" charset="0"/>
                <a:cs typeface="Arial Unicode MS" pitchFamily="34" charset="-128"/>
              </a:rPr>
              <a:t>-</a:t>
            </a:r>
            <a:r>
              <a:rPr lang="uz-Cyrl-UZ" sz="2880" b="1" dirty="0">
                <a:solidFill>
                  <a:schemeClr val="accent5">
                    <a:lumMod val="50000"/>
                  </a:schemeClr>
                </a:solidFill>
                <a:latin typeface="Arial" charset="0"/>
                <a:cs typeface="Arial Unicode MS" pitchFamily="34" charset="-128"/>
              </a:rPr>
              <a:t>a! </a:t>
            </a:r>
            <a:endParaRPr lang="ru-RU" sz="2880" b="1" dirty="0">
              <a:solidFill>
                <a:schemeClr val="accent5">
                  <a:lumMod val="50000"/>
                </a:schemeClr>
              </a:solidFill>
              <a:latin typeface="Arial" charset="0"/>
              <a:cs typeface="Arial Unicode MS" pitchFamily="34" charset="-128"/>
            </a:endParaRPr>
          </a:p>
        </p:txBody>
      </p:sp>
      <p:sp>
        <p:nvSpPr>
          <p:cNvPr id="19" name="Прямоугольник 18"/>
          <p:cNvSpPr/>
          <p:nvPr/>
        </p:nvSpPr>
        <p:spPr>
          <a:xfrm>
            <a:off x="10397490" y="1840231"/>
            <a:ext cx="3827146" cy="5410712"/>
          </a:xfrm>
          <a:prstGeom prst="rect">
            <a:avLst/>
          </a:prstGeom>
        </p:spPr>
        <p:txBody>
          <a:bodyPr>
            <a:spAutoFit/>
          </a:bodyPr>
          <a:lstStyle/>
          <a:p>
            <a:pPr algn="ctr">
              <a:defRPr/>
            </a:pPr>
            <a:r>
              <a:rPr lang="uz-Cyrl-UZ" sz="2880" b="1" dirty="0">
                <a:solidFill>
                  <a:schemeClr val="accent5">
                    <a:lumMod val="50000"/>
                  </a:schemeClr>
                </a:solidFill>
                <a:latin typeface="Arial" charset="0"/>
                <a:cs typeface="Arial Unicode MS" pitchFamily="34" charset="-128"/>
              </a:rPr>
              <a:t>Arktikada 11 yil yashab tadqiqot olib borgan mashhur olim </a:t>
            </a:r>
            <a:r>
              <a:rPr lang="en-US" sz="2880" b="1" dirty="0" err="1">
                <a:solidFill>
                  <a:schemeClr val="accent5">
                    <a:lumMod val="50000"/>
                  </a:schemeClr>
                </a:solidFill>
                <a:latin typeface="Arial" charset="0"/>
                <a:cs typeface="Arial Unicode MS" pitchFamily="34" charset="-128"/>
              </a:rPr>
              <a:t>Vilyamur</a:t>
            </a:r>
            <a:r>
              <a:rPr lang="en-US" sz="2880" b="1" dirty="0">
                <a:solidFill>
                  <a:schemeClr val="accent5">
                    <a:lumMod val="50000"/>
                  </a:schemeClr>
                </a:solidFill>
                <a:latin typeface="Arial" charset="0"/>
                <a:cs typeface="Arial Unicode MS" pitchFamily="34" charset="-128"/>
              </a:rPr>
              <a:t> </a:t>
            </a:r>
            <a:r>
              <a:rPr lang="uz-Cyrl-UZ" sz="2880" b="1" dirty="0">
                <a:solidFill>
                  <a:schemeClr val="accent5">
                    <a:lumMod val="50000"/>
                  </a:schemeClr>
                </a:solidFill>
                <a:latin typeface="Arial" charset="0"/>
                <a:cs typeface="Arial Unicode MS" pitchFamily="34" charset="-128"/>
              </a:rPr>
              <a:t>Stifanson shunday degan edi: «Olim hech vaqt biron narsani isbotlashga intilmaydi. U faqatgina faktlarni aniqlashga harakat qiladi». </a:t>
            </a:r>
            <a:endParaRPr lang="ru-RU" sz="2880" b="1" dirty="0">
              <a:solidFill>
                <a:schemeClr val="accent5">
                  <a:lumMod val="50000"/>
                </a:schemeClr>
              </a:solidFill>
              <a:latin typeface="Arial" charset="0"/>
              <a:cs typeface="Arial Unicode MS" pitchFamily="34" charset="-128"/>
            </a:endParaRPr>
          </a:p>
        </p:txBody>
      </p:sp>
      <p:sp>
        <p:nvSpPr>
          <p:cNvPr id="8212" name="AutoShape 19" descr="Dr. Vilhjalmur Stefansson, arctic explorer who marks his 70th... News Photo  - Getty Images"/>
          <p:cNvSpPr>
            <a:spLocks noChangeAspect="1" noChangeArrowheads="1"/>
          </p:cNvSpPr>
          <p:nvPr/>
        </p:nvSpPr>
        <p:spPr bwMode="auto">
          <a:xfrm>
            <a:off x="186690" y="-173355"/>
            <a:ext cx="365760" cy="365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Arial Unicode MS" pitchFamily="34" charset="-128"/>
              </a:defRPr>
            </a:lvl1pPr>
            <a:lvl2pPr marL="742950" indent="-285750" eaLnBrk="0" hangingPunct="0">
              <a:defRPr>
                <a:solidFill>
                  <a:schemeClr val="tx1"/>
                </a:solidFill>
                <a:latin typeface="Arial" panose="020B0604020202020204" pitchFamily="34" charset="0"/>
                <a:ea typeface="Arial Unicode MS" pitchFamily="34" charset="-128"/>
              </a:defRPr>
            </a:lvl2pPr>
            <a:lvl3pPr marL="1143000" indent="-228600" eaLnBrk="0" hangingPunct="0">
              <a:defRPr>
                <a:solidFill>
                  <a:schemeClr val="tx1"/>
                </a:solidFill>
                <a:latin typeface="Arial" panose="020B0604020202020204" pitchFamily="34" charset="0"/>
                <a:ea typeface="Arial Unicode MS" pitchFamily="34" charset="-128"/>
              </a:defRPr>
            </a:lvl3pPr>
            <a:lvl4pPr marL="1600200" indent="-228600" eaLnBrk="0" hangingPunct="0">
              <a:defRPr>
                <a:solidFill>
                  <a:schemeClr val="tx1"/>
                </a:solidFill>
                <a:latin typeface="Arial" panose="020B0604020202020204" pitchFamily="34" charset="0"/>
                <a:ea typeface="Arial Unicode MS" pitchFamily="34" charset="-128"/>
              </a:defRPr>
            </a:lvl4pPr>
            <a:lvl5pPr marL="2057400" indent="-228600" eaLnBrk="0" hangingPunct="0">
              <a:defRPr>
                <a:solidFill>
                  <a:schemeClr val="tx1"/>
                </a:solidFill>
                <a:latin typeface="Arial" panose="020B0604020202020204" pitchFamily="34" charset="0"/>
                <a:ea typeface="Arial Unicode MS"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9pPr>
          </a:lstStyle>
          <a:p>
            <a:pPr eaLnBrk="1" hangingPunct="1"/>
            <a:endParaRPr lang="ru-RU" altLang="ru-RU" sz="2160"/>
          </a:p>
        </p:txBody>
      </p:sp>
      <p:pic>
        <p:nvPicPr>
          <p:cNvPr id="2" name="Picture 20" descr="C:\Users\1\Desktop\gettyimages-517394188-2048x2048.jpg"/>
          <p:cNvPicPr>
            <a:picLocks noChangeAspect="1" noChangeArrowheads="1"/>
          </p:cNvPicPr>
          <p:nvPr/>
        </p:nvPicPr>
        <p:blipFill>
          <a:blip r:embed="rId3" cstate="print"/>
          <a:srcRect/>
          <a:stretch>
            <a:fillRect/>
          </a:stretch>
        </p:blipFill>
        <p:spPr bwMode="auto">
          <a:xfrm>
            <a:off x="7326454" y="1426354"/>
            <a:ext cx="3156791" cy="3789947"/>
          </a:xfrm>
          <a:prstGeom prst="rect">
            <a:avLst/>
          </a:prstGeom>
          <a:ln>
            <a:noFill/>
          </a:ln>
          <a:effectLst>
            <a:softEdge rad="112500"/>
          </a:effectLst>
        </p:spPr>
      </p:pic>
      <p:sp>
        <p:nvSpPr>
          <p:cNvPr id="22" name="TextBox 21"/>
          <p:cNvSpPr txBox="1"/>
          <p:nvPr/>
        </p:nvSpPr>
        <p:spPr>
          <a:xfrm>
            <a:off x="826770" y="5684521"/>
            <a:ext cx="9776460" cy="2751522"/>
          </a:xfrm>
          <a:prstGeom prst="rect">
            <a:avLst/>
          </a:prstGeom>
          <a:noFill/>
        </p:spPr>
        <p:txBody>
          <a:bodyPr>
            <a:spAutoFit/>
          </a:bodyPr>
          <a:lstStyle/>
          <a:p>
            <a:pPr algn="ctr">
              <a:defRPr/>
            </a:pPr>
            <a:r>
              <a:rPr lang="uz-Cyrl-UZ" sz="2880" b="1" dirty="0">
                <a:solidFill>
                  <a:schemeClr val="accent5">
                    <a:lumMod val="50000"/>
                  </a:schemeClr>
                </a:solidFill>
                <a:latin typeface="Arial" charset="0"/>
                <a:cs typeface="Arial Unicode MS" pitchFamily="34" charset="-128"/>
              </a:rPr>
              <a:t>Men esa boshqacha o‘ylab yurgan ekanman</a:t>
            </a:r>
            <a:r>
              <a:rPr lang="en-US" sz="2880" b="1" dirty="0">
                <a:solidFill>
                  <a:schemeClr val="accent5">
                    <a:lumMod val="50000"/>
                  </a:schemeClr>
                </a:solidFill>
                <a:latin typeface="Arial" charset="0"/>
                <a:cs typeface="Arial Unicode MS" pitchFamily="34" charset="-128"/>
              </a:rPr>
              <a:t>,</a:t>
            </a:r>
            <a:r>
              <a:rPr lang="uz-Cyrl-UZ" sz="2880" b="1" dirty="0">
                <a:solidFill>
                  <a:schemeClr val="accent5">
                    <a:lumMod val="50000"/>
                  </a:schemeClr>
                </a:solidFill>
                <a:latin typeface="Arial" charset="0"/>
                <a:cs typeface="Arial Unicode MS" pitchFamily="34" charset="-128"/>
              </a:rPr>
              <a:t> lekin men</a:t>
            </a:r>
            <a:r>
              <a:rPr lang="en-US" sz="2880" b="1" dirty="0">
                <a:solidFill>
                  <a:schemeClr val="accent5">
                    <a:lumMod val="50000"/>
                  </a:schemeClr>
                </a:solidFill>
                <a:latin typeface="Arial" charset="0"/>
                <a:cs typeface="Arial Unicode MS" pitchFamily="34" charset="-128"/>
              </a:rPr>
              <a:t>,</a:t>
            </a:r>
            <a:r>
              <a:rPr lang="uz-Cyrl-UZ" sz="2880" b="1" dirty="0">
                <a:solidFill>
                  <a:schemeClr val="accent5">
                    <a:lumMod val="50000"/>
                  </a:schemeClr>
                </a:solidFill>
                <a:latin typeface="Arial" charset="0"/>
                <a:cs typeface="Arial Unicode MS" pitchFamily="34" charset="-128"/>
              </a:rPr>
              <a:t> albatta xato qilishim mumkin. Bu menda tez-tez bo‘lib turadi. Agar biron narsani adashtirib yuborsam, sen meni tuzatib turgin» va shundan so‘ng o‘z fikrlaringizni aytib o‘ting. </a:t>
            </a:r>
            <a:endParaRPr lang="ru-RU" sz="2880" b="1" dirty="0">
              <a:solidFill>
                <a:schemeClr val="accent5">
                  <a:lumMod val="50000"/>
                </a:schemeClr>
              </a:solidFill>
              <a:latin typeface="Arial" charset="0"/>
              <a:cs typeface="Arial Unicode MS" pitchFamily="34" charset="-128"/>
            </a:endParaRPr>
          </a:p>
          <a:p>
            <a:pPr>
              <a:defRPr/>
            </a:pPr>
            <a:endParaRPr lang="ru-RU" sz="2880" dirty="0">
              <a:latin typeface="Arial" charset="0"/>
              <a:cs typeface="Arial Unicode MS" pitchFamily="34" charset="-128"/>
            </a:endParaRPr>
          </a:p>
        </p:txBody>
      </p:sp>
    </p:spTree>
    <p:extLst>
      <p:ext uri="{BB962C8B-B14F-4D97-AF65-F5344CB8AC3E}">
        <p14:creationId xmlns:p14="http://schemas.microsoft.com/office/powerpoint/2010/main" val="364632741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object 66">
            <a:extLst/>
          </p:cNvPr>
          <p:cNvSpPr/>
          <p:nvPr/>
        </p:nvSpPr>
        <p:spPr>
          <a:xfrm>
            <a:off x="12746356" y="7311391"/>
            <a:ext cx="1884044" cy="918210"/>
          </a:xfrm>
          <a:custGeom>
            <a:avLst/>
            <a:gdLst/>
            <a:ahLst/>
            <a:cxnLst/>
            <a:rect l="l" t="t" r="r" b="b"/>
            <a:pathLst>
              <a:path w="1809115" h="1369695">
                <a:moveTo>
                  <a:pt x="0" y="1369295"/>
                </a:moveTo>
                <a:lnTo>
                  <a:pt x="1121" y="1360804"/>
                </a:lnTo>
                <a:lnTo>
                  <a:pt x="8800" y="1302662"/>
                </a:lnTo>
                <a:lnTo>
                  <a:pt x="16479" y="1244520"/>
                </a:lnTo>
                <a:lnTo>
                  <a:pt x="24158" y="1186377"/>
                </a:lnTo>
                <a:lnTo>
                  <a:pt x="31837" y="1128235"/>
                </a:lnTo>
                <a:lnTo>
                  <a:pt x="39516" y="1070093"/>
                </a:lnTo>
                <a:lnTo>
                  <a:pt x="47195" y="1011950"/>
                </a:lnTo>
                <a:lnTo>
                  <a:pt x="54874" y="953808"/>
                </a:lnTo>
                <a:lnTo>
                  <a:pt x="62554" y="895666"/>
                </a:lnTo>
                <a:lnTo>
                  <a:pt x="70233" y="837524"/>
                </a:lnTo>
                <a:lnTo>
                  <a:pt x="77912" y="779381"/>
                </a:lnTo>
                <a:lnTo>
                  <a:pt x="85591" y="721239"/>
                </a:lnTo>
                <a:lnTo>
                  <a:pt x="93270" y="663097"/>
                </a:lnTo>
                <a:lnTo>
                  <a:pt x="100950" y="604954"/>
                </a:lnTo>
                <a:lnTo>
                  <a:pt x="168090" y="581173"/>
                </a:lnTo>
                <a:lnTo>
                  <a:pt x="235231" y="557392"/>
                </a:lnTo>
                <a:lnTo>
                  <a:pt x="302371" y="533611"/>
                </a:lnTo>
                <a:lnTo>
                  <a:pt x="369511" y="509830"/>
                </a:lnTo>
                <a:lnTo>
                  <a:pt x="436651" y="486049"/>
                </a:lnTo>
                <a:lnTo>
                  <a:pt x="503791" y="462268"/>
                </a:lnTo>
                <a:lnTo>
                  <a:pt x="570932" y="438487"/>
                </a:lnTo>
                <a:lnTo>
                  <a:pt x="638072" y="414706"/>
                </a:lnTo>
                <a:lnTo>
                  <a:pt x="705212" y="390925"/>
                </a:lnTo>
                <a:lnTo>
                  <a:pt x="772352" y="367144"/>
                </a:lnTo>
                <a:lnTo>
                  <a:pt x="839492" y="343363"/>
                </a:lnTo>
                <a:lnTo>
                  <a:pt x="906632" y="319581"/>
                </a:lnTo>
                <a:lnTo>
                  <a:pt x="973772" y="295800"/>
                </a:lnTo>
                <a:lnTo>
                  <a:pt x="1040912" y="272019"/>
                </a:lnTo>
                <a:lnTo>
                  <a:pt x="1108053" y="248238"/>
                </a:lnTo>
                <a:lnTo>
                  <a:pt x="1175193" y="224457"/>
                </a:lnTo>
                <a:lnTo>
                  <a:pt x="1242333" y="200676"/>
                </a:lnTo>
                <a:lnTo>
                  <a:pt x="1309473" y="176895"/>
                </a:lnTo>
                <a:lnTo>
                  <a:pt x="1376614" y="153114"/>
                </a:lnTo>
                <a:lnTo>
                  <a:pt x="1443754" y="129333"/>
                </a:lnTo>
                <a:lnTo>
                  <a:pt x="1510894" y="105551"/>
                </a:lnTo>
                <a:lnTo>
                  <a:pt x="1578034" y="81770"/>
                </a:lnTo>
                <a:lnTo>
                  <a:pt x="1645175" y="57988"/>
                </a:lnTo>
                <a:lnTo>
                  <a:pt x="1712315" y="34207"/>
                </a:lnTo>
                <a:lnTo>
                  <a:pt x="1779455" y="10425"/>
                </a:lnTo>
                <a:lnTo>
                  <a:pt x="1808890" y="0"/>
                </a:lnTo>
              </a:path>
            </a:pathLst>
          </a:custGeom>
          <a:ln w="7199">
            <a:solidFill>
              <a:schemeClr val="tx2">
                <a:lumMod val="40000"/>
                <a:lumOff val="60000"/>
              </a:schemeClr>
            </a:solidFill>
          </a:ln>
        </p:spPr>
        <p:txBody>
          <a:bodyPr lIns="0" tIns="0" rIns="0" bIns="0"/>
          <a:lstStyle/>
          <a:p>
            <a:pPr>
              <a:defRPr/>
            </a:pPr>
            <a:endParaRPr sz="1385"/>
          </a:p>
        </p:txBody>
      </p:sp>
      <p:sp>
        <p:nvSpPr>
          <p:cNvPr id="68" name="object 67">
            <a:extLst/>
          </p:cNvPr>
          <p:cNvSpPr/>
          <p:nvPr/>
        </p:nvSpPr>
        <p:spPr>
          <a:xfrm>
            <a:off x="12906376" y="7399020"/>
            <a:ext cx="1724024" cy="830580"/>
          </a:xfrm>
          <a:custGeom>
            <a:avLst/>
            <a:gdLst/>
            <a:ahLst/>
            <a:cxnLst/>
            <a:rect l="l" t="t" r="r" b="b"/>
            <a:pathLst>
              <a:path w="1655444" h="1238250">
                <a:moveTo>
                  <a:pt x="0" y="1237956"/>
                </a:moveTo>
                <a:lnTo>
                  <a:pt x="7135" y="1189295"/>
                </a:lnTo>
                <a:lnTo>
                  <a:pt x="15158" y="1134584"/>
                </a:lnTo>
                <a:lnTo>
                  <a:pt x="23182" y="1079872"/>
                </a:lnTo>
                <a:lnTo>
                  <a:pt x="31205" y="1025160"/>
                </a:lnTo>
                <a:lnTo>
                  <a:pt x="39228" y="970449"/>
                </a:lnTo>
                <a:lnTo>
                  <a:pt x="47251" y="915737"/>
                </a:lnTo>
                <a:lnTo>
                  <a:pt x="55274" y="861026"/>
                </a:lnTo>
                <a:lnTo>
                  <a:pt x="63298" y="806314"/>
                </a:lnTo>
                <a:lnTo>
                  <a:pt x="71321" y="751603"/>
                </a:lnTo>
                <a:lnTo>
                  <a:pt x="79344" y="696891"/>
                </a:lnTo>
                <a:lnTo>
                  <a:pt x="87367" y="642179"/>
                </a:lnTo>
                <a:lnTo>
                  <a:pt x="95391" y="587467"/>
                </a:lnTo>
                <a:lnTo>
                  <a:pt x="103414" y="532756"/>
                </a:lnTo>
                <a:lnTo>
                  <a:pt x="166991" y="510927"/>
                </a:lnTo>
                <a:lnTo>
                  <a:pt x="230568" y="489098"/>
                </a:lnTo>
                <a:lnTo>
                  <a:pt x="294145" y="467269"/>
                </a:lnTo>
                <a:lnTo>
                  <a:pt x="357722" y="445440"/>
                </a:lnTo>
                <a:lnTo>
                  <a:pt x="421299" y="423611"/>
                </a:lnTo>
                <a:lnTo>
                  <a:pt x="484876" y="401782"/>
                </a:lnTo>
                <a:lnTo>
                  <a:pt x="548453" y="379953"/>
                </a:lnTo>
                <a:lnTo>
                  <a:pt x="612030" y="358124"/>
                </a:lnTo>
                <a:lnTo>
                  <a:pt x="675607" y="336295"/>
                </a:lnTo>
                <a:lnTo>
                  <a:pt x="739184" y="314466"/>
                </a:lnTo>
                <a:lnTo>
                  <a:pt x="802761" y="292637"/>
                </a:lnTo>
                <a:lnTo>
                  <a:pt x="866338" y="270808"/>
                </a:lnTo>
                <a:lnTo>
                  <a:pt x="929915" y="248979"/>
                </a:lnTo>
                <a:lnTo>
                  <a:pt x="993492" y="227151"/>
                </a:lnTo>
                <a:lnTo>
                  <a:pt x="1057069" y="205322"/>
                </a:lnTo>
                <a:lnTo>
                  <a:pt x="1120646" y="183493"/>
                </a:lnTo>
                <a:lnTo>
                  <a:pt x="1184222" y="161664"/>
                </a:lnTo>
                <a:lnTo>
                  <a:pt x="1247799" y="139835"/>
                </a:lnTo>
                <a:lnTo>
                  <a:pt x="1311376" y="118006"/>
                </a:lnTo>
                <a:lnTo>
                  <a:pt x="1374953" y="96177"/>
                </a:lnTo>
                <a:lnTo>
                  <a:pt x="1438530" y="74348"/>
                </a:lnTo>
                <a:lnTo>
                  <a:pt x="1502108" y="52519"/>
                </a:lnTo>
                <a:lnTo>
                  <a:pt x="1565685" y="30690"/>
                </a:lnTo>
                <a:lnTo>
                  <a:pt x="1629262" y="8861"/>
                </a:lnTo>
                <a:lnTo>
                  <a:pt x="1655072" y="0"/>
                </a:lnTo>
              </a:path>
            </a:pathLst>
          </a:custGeom>
          <a:ln w="7199">
            <a:solidFill>
              <a:schemeClr val="tx2">
                <a:lumMod val="40000"/>
                <a:lumOff val="60000"/>
              </a:schemeClr>
            </a:solidFill>
          </a:ln>
        </p:spPr>
        <p:txBody>
          <a:bodyPr lIns="0" tIns="0" rIns="0" bIns="0"/>
          <a:lstStyle/>
          <a:p>
            <a:pPr>
              <a:defRPr/>
            </a:pPr>
            <a:endParaRPr sz="1385"/>
          </a:p>
        </p:txBody>
      </p:sp>
      <p:sp>
        <p:nvSpPr>
          <p:cNvPr id="69" name="object 68">
            <a:extLst/>
          </p:cNvPr>
          <p:cNvSpPr/>
          <p:nvPr/>
        </p:nvSpPr>
        <p:spPr>
          <a:xfrm>
            <a:off x="13066396" y="7486651"/>
            <a:ext cx="1564004" cy="742950"/>
          </a:xfrm>
          <a:custGeom>
            <a:avLst/>
            <a:gdLst/>
            <a:ahLst/>
            <a:cxnLst/>
            <a:rect l="l" t="t" r="r" b="b"/>
            <a:pathLst>
              <a:path w="1501140" h="1108709">
                <a:moveTo>
                  <a:pt x="0" y="1108210"/>
                </a:moveTo>
                <a:lnTo>
                  <a:pt x="13374" y="1026238"/>
                </a:lnTo>
                <a:lnTo>
                  <a:pt x="21741" y="974957"/>
                </a:lnTo>
                <a:lnTo>
                  <a:pt x="30108" y="923677"/>
                </a:lnTo>
                <a:lnTo>
                  <a:pt x="38475" y="872396"/>
                </a:lnTo>
                <a:lnTo>
                  <a:pt x="46842" y="821115"/>
                </a:lnTo>
                <a:lnTo>
                  <a:pt x="55209" y="769835"/>
                </a:lnTo>
                <a:lnTo>
                  <a:pt x="63576" y="718554"/>
                </a:lnTo>
                <a:lnTo>
                  <a:pt x="71943" y="667273"/>
                </a:lnTo>
                <a:lnTo>
                  <a:pt x="80310" y="615993"/>
                </a:lnTo>
                <a:lnTo>
                  <a:pt x="88677" y="564712"/>
                </a:lnTo>
                <a:lnTo>
                  <a:pt x="97044" y="513432"/>
                </a:lnTo>
                <a:lnTo>
                  <a:pt x="105411" y="462151"/>
                </a:lnTo>
                <a:lnTo>
                  <a:pt x="165425" y="442274"/>
                </a:lnTo>
                <a:lnTo>
                  <a:pt x="225439" y="422397"/>
                </a:lnTo>
                <a:lnTo>
                  <a:pt x="285453" y="402521"/>
                </a:lnTo>
                <a:lnTo>
                  <a:pt x="345467" y="382644"/>
                </a:lnTo>
                <a:lnTo>
                  <a:pt x="405481" y="362767"/>
                </a:lnTo>
                <a:lnTo>
                  <a:pt x="465495" y="342890"/>
                </a:lnTo>
                <a:lnTo>
                  <a:pt x="525508" y="323013"/>
                </a:lnTo>
                <a:lnTo>
                  <a:pt x="585522" y="303136"/>
                </a:lnTo>
                <a:lnTo>
                  <a:pt x="645536" y="283260"/>
                </a:lnTo>
                <a:lnTo>
                  <a:pt x="705550" y="263383"/>
                </a:lnTo>
                <a:lnTo>
                  <a:pt x="765564" y="243506"/>
                </a:lnTo>
                <a:lnTo>
                  <a:pt x="825578" y="223629"/>
                </a:lnTo>
                <a:lnTo>
                  <a:pt x="885592" y="203753"/>
                </a:lnTo>
                <a:lnTo>
                  <a:pt x="945606" y="183876"/>
                </a:lnTo>
                <a:lnTo>
                  <a:pt x="1005619" y="164000"/>
                </a:lnTo>
                <a:lnTo>
                  <a:pt x="1065633" y="144123"/>
                </a:lnTo>
                <a:lnTo>
                  <a:pt x="1125647" y="124246"/>
                </a:lnTo>
                <a:lnTo>
                  <a:pt x="1185660" y="104370"/>
                </a:lnTo>
                <a:lnTo>
                  <a:pt x="1245674" y="84494"/>
                </a:lnTo>
                <a:lnTo>
                  <a:pt x="1305688" y="64617"/>
                </a:lnTo>
                <a:lnTo>
                  <a:pt x="1365702" y="44740"/>
                </a:lnTo>
                <a:lnTo>
                  <a:pt x="1425716" y="24864"/>
                </a:lnTo>
                <a:lnTo>
                  <a:pt x="1485730" y="4987"/>
                </a:lnTo>
                <a:lnTo>
                  <a:pt x="1500789" y="0"/>
                </a:lnTo>
              </a:path>
            </a:pathLst>
          </a:custGeom>
          <a:ln w="7199">
            <a:solidFill>
              <a:schemeClr val="tx2">
                <a:lumMod val="40000"/>
                <a:lumOff val="60000"/>
              </a:schemeClr>
            </a:solidFill>
          </a:ln>
        </p:spPr>
        <p:txBody>
          <a:bodyPr lIns="0" tIns="0" rIns="0" bIns="0"/>
          <a:lstStyle/>
          <a:p>
            <a:pPr>
              <a:defRPr/>
            </a:pPr>
            <a:endParaRPr sz="1385"/>
          </a:p>
        </p:txBody>
      </p:sp>
      <p:sp>
        <p:nvSpPr>
          <p:cNvPr id="70" name="object 69">
            <a:extLst/>
          </p:cNvPr>
          <p:cNvSpPr/>
          <p:nvPr/>
        </p:nvSpPr>
        <p:spPr>
          <a:xfrm>
            <a:off x="13228320" y="7572376"/>
            <a:ext cx="1402080" cy="657224"/>
          </a:xfrm>
          <a:custGeom>
            <a:avLst/>
            <a:gdLst/>
            <a:ahLst/>
            <a:cxnLst/>
            <a:rect l="l" t="t" r="r" b="b"/>
            <a:pathLst>
              <a:path w="1346200" h="980440">
                <a:moveTo>
                  <a:pt x="0" y="980364"/>
                </a:moveTo>
                <a:lnTo>
                  <a:pt x="2315" y="967645"/>
                </a:lnTo>
                <a:lnTo>
                  <a:pt x="11026" y="919795"/>
                </a:lnTo>
                <a:lnTo>
                  <a:pt x="19737" y="871945"/>
                </a:lnTo>
                <a:lnTo>
                  <a:pt x="28448" y="824095"/>
                </a:lnTo>
                <a:lnTo>
                  <a:pt x="37159" y="776245"/>
                </a:lnTo>
                <a:lnTo>
                  <a:pt x="45870" y="728395"/>
                </a:lnTo>
                <a:lnTo>
                  <a:pt x="54581" y="680545"/>
                </a:lnTo>
                <a:lnTo>
                  <a:pt x="63292" y="632695"/>
                </a:lnTo>
                <a:lnTo>
                  <a:pt x="72003" y="584845"/>
                </a:lnTo>
                <a:lnTo>
                  <a:pt x="80714" y="536995"/>
                </a:lnTo>
                <a:lnTo>
                  <a:pt x="89425" y="489145"/>
                </a:lnTo>
                <a:lnTo>
                  <a:pt x="98135" y="441295"/>
                </a:lnTo>
                <a:lnTo>
                  <a:pt x="106846" y="393445"/>
                </a:lnTo>
                <a:lnTo>
                  <a:pt x="163297" y="375520"/>
                </a:lnTo>
                <a:lnTo>
                  <a:pt x="219747" y="357595"/>
                </a:lnTo>
                <a:lnTo>
                  <a:pt x="276198" y="339671"/>
                </a:lnTo>
                <a:lnTo>
                  <a:pt x="332648" y="321746"/>
                </a:lnTo>
                <a:lnTo>
                  <a:pt x="389099" y="303822"/>
                </a:lnTo>
                <a:lnTo>
                  <a:pt x="445549" y="285897"/>
                </a:lnTo>
                <a:lnTo>
                  <a:pt x="502000" y="267973"/>
                </a:lnTo>
                <a:lnTo>
                  <a:pt x="558450" y="250048"/>
                </a:lnTo>
                <a:lnTo>
                  <a:pt x="614901" y="232124"/>
                </a:lnTo>
                <a:lnTo>
                  <a:pt x="671351" y="214199"/>
                </a:lnTo>
                <a:lnTo>
                  <a:pt x="727802" y="196275"/>
                </a:lnTo>
                <a:lnTo>
                  <a:pt x="784252" y="178350"/>
                </a:lnTo>
                <a:lnTo>
                  <a:pt x="840703" y="160426"/>
                </a:lnTo>
                <a:lnTo>
                  <a:pt x="897153" y="142501"/>
                </a:lnTo>
                <a:lnTo>
                  <a:pt x="953604" y="124577"/>
                </a:lnTo>
                <a:lnTo>
                  <a:pt x="1010055" y="106652"/>
                </a:lnTo>
                <a:lnTo>
                  <a:pt x="1066505" y="88727"/>
                </a:lnTo>
                <a:lnTo>
                  <a:pt x="1122956" y="70802"/>
                </a:lnTo>
                <a:lnTo>
                  <a:pt x="1179406" y="52878"/>
                </a:lnTo>
                <a:lnTo>
                  <a:pt x="1235857" y="34953"/>
                </a:lnTo>
                <a:lnTo>
                  <a:pt x="1292308" y="17029"/>
                </a:lnTo>
                <a:lnTo>
                  <a:pt x="1345940" y="0"/>
                </a:lnTo>
              </a:path>
            </a:pathLst>
          </a:custGeom>
          <a:ln w="7199">
            <a:solidFill>
              <a:schemeClr val="tx2">
                <a:lumMod val="40000"/>
                <a:lumOff val="60000"/>
              </a:schemeClr>
            </a:solidFill>
          </a:ln>
        </p:spPr>
        <p:txBody>
          <a:bodyPr lIns="0" tIns="0" rIns="0" bIns="0"/>
          <a:lstStyle/>
          <a:p>
            <a:pPr>
              <a:defRPr/>
            </a:pPr>
            <a:endParaRPr sz="1385"/>
          </a:p>
        </p:txBody>
      </p:sp>
      <p:sp>
        <p:nvSpPr>
          <p:cNvPr id="71" name="object 70">
            <a:extLst/>
          </p:cNvPr>
          <p:cNvSpPr/>
          <p:nvPr/>
        </p:nvSpPr>
        <p:spPr>
          <a:xfrm>
            <a:off x="13390246" y="7656196"/>
            <a:ext cx="1240154" cy="573404"/>
          </a:xfrm>
          <a:custGeom>
            <a:avLst/>
            <a:gdLst/>
            <a:ahLst/>
            <a:cxnLst/>
            <a:rect l="l" t="t" r="r" b="b"/>
            <a:pathLst>
              <a:path w="1190625" h="855345">
                <a:moveTo>
                  <a:pt x="0" y="854794"/>
                </a:moveTo>
                <a:lnTo>
                  <a:pt x="7984" y="815626"/>
                </a:lnTo>
                <a:lnTo>
                  <a:pt x="17038" y="771207"/>
                </a:lnTo>
                <a:lnTo>
                  <a:pt x="26093" y="726787"/>
                </a:lnTo>
                <a:lnTo>
                  <a:pt x="35147" y="682368"/>
                </a:lnTo>
                <a:lnTo>
                  <a:pt x="44202" y="637948"/>
                </a:lnTo>
                <a:lnTo>
                  <a:pt x="53257" y="593529"/>
                </a:lnTo>
                <a:lnTo>
                  <a:pt x="62311" y="549109"/>
                </a:lnTo>
                <a:lnTo>
                  <a:pt x="71366" y="504690"/>
                </a:lnTo>
                <a:lnTo>
                  <a:pt x="80421" y="460271"/>
                </a:lnTo>
                <a:lnTo>
                  <a:pt x="89476" y="415851"/>
                </a:lnTo>
                <a:lnTo>
                  <a:pt x="98530" y="371432"/>
                </a:lnTo>
                <a:lnTo>
                  <a:pt x="107585" y="327013"/>
                </a:lnTo>
                <a:lnTo>
                  <a:pt x="160473" y="311041"/>
                </a:lnTo>
                <a:lnTo>
                  <a:pt x="213360" y="295069"/>
                </a:lnTo>
                <a:lnTo>
                  <a:pt x="266248" y="279097"/>
                </a:lnTo>
                <a:lnTo>
                  <a:pt x="319136" y="263124"/>
                </a:lnTo>
                <a:lnTo>
                  <a:pt x="372023" y="247152"/>
                </a:lnTo>
                <a:lnTo>
                  <a:pt x="424911" y="231180"/>
                </a:lnTo>
                <a:lnTo>
                  <a:pt x="477798" y="215208"/>
                </a:lnTo>
                <a:lnTo>
                  <a:pt x="530686" y="199236"/>
                </a:lnTo>
                <a:lnTo>
                  <a:pt x="583573" y="183264"/>
                </a:lnTo>
                <a:lnTo>
                  <a:pt x="636460" y="167292"/>
                </a:lnTo>
                <a:lnTo>
                  <a:pt x="689348" y="151320"/>
                </a:lnTo>
                <a:lnTo>
                  <a:pt x="742235" y="135347"/>
                </a:lnTo>
                <a:lnTo>
                  <a:pt x="795123" y="119375"/>
                </a:lnTo>
                <a:lnTo>
                  <a:pt x="848010" y="103403"/>
                </a:lnTo>
                <a:lnTo>
                  <a:pt x="900897" y="87431"/>
                </a:lnTo>
                <a:lnTo>
                  <a:pt x="953784" y="71459"/>
                </a:lnTo>
                <a:lnTo>
                  <a:pt x="1006672" y="55486"/>
                </a:lnTo>
                <a:lnTo>
                  <a:pt x="1059559" y="39514"/>
                </a:lnTo>
                <a:lnTo>
                  <a:pt x="1112446" y="23542"/>
                </a:lnTo>
                <a:lnTo>
                  <a:pt x="1165333" y="7570"/>
                </a:lnTo>
                <a:lnTo>
                  <a:pt x="1190400" y="0"/>
                </a:lnTo>
              </a:path>
            </a:pathLst>
          </a:custGeom>
          <a:ln w="7199">
            <a:solidFill>
              <a:schemeClr val="tx2">
                <a:lumMod val="40000"/>
                <a:lumOff val="60000"/>
              </a:schemeClr>
            </a:solidFill>
          </a:ln>
        </p:spPr>
        <p:txBody>
          <a:bodyPr lIns="0" tIns="0" rIns="0" bIns="0"/>
          <a:lstStyle/>
          <a:p>
            <a:pPr>
              <a:defRPr/>
            </a:pPr>
            <a:endParaRPr sz="1385"/>
          </a:p>
        </p:txBody>
      </p:sp>
      <p:sp>
        <p:nvSpPr>
          <p:cNvPr id="72" name="object 71">
            <a:extLst/>
          </p:cNvPr>
          <p:cNvSpPr/>
          <p:nvPr/>
        </p:nvSpPr>
        <p:spPr>
          <a:xfrm>
            <a:off x="13552171" y="7738111"/>
            <a:ext cx="1078230" cy="491490"/>
          </a:xfrm>
          <a:custGeom>
            <a:avLst/>
            <a:gdLst/>
            <a:ahLst/>
            <a:cxnLst/>
            <a:rect l="l" t="t" r="r" b="b"/>
            <a:pathLst>
              <a:path w="1034415" h="732154">
                <a:moveTo>
                  <a:pt x="0" y="731999"/>
                </a:moveTo>
                <a:lnTo>
                  <a:pt x="13472" y="673243"/>
                </a:lnTo>
                <a:lnTo>
                  <a:pt x="22870" y="632255"/>
                </a:lnTo>
                <a:lnTo>
                  <a:pt x="32269" y="591266"/>
                </a:lnTo>
                <a:lnTo>
                  <a:pt x="41668" y="550278"/>
                </a:lnTo>
                <a:lnTo>
                  <a:pt x="51066" y="509289"/>
                </a:lnTo>
                <a:lnTo>
                  <a:pt x="60465" y="468301"/>
                </a:lnTo>
                <a:lnTo>
                  <a:pt x="69864" y="427312"/>
                </a:lnTo>
                <a:lnTo>
                  <a:pt x="79262" y="386324"/>
                </a:lnTo>
                <a:lnTo>
                  <a:pt x="88661" y="345335"/>
                </a:lnTo>
                <a:lnTo>
                  <a:pt x="98060" y="304346"/>
                </a:lnTo>
                <a:lnTo>
                  <a:pt x="107458" y="263358"/>
                </a:lnTo>
                <a:lnTo>
                  <a:pt x="156783" y="249338"/>
                </a:lnTo>
                <a:lnTo>
                  <a:pt x="206107" y="235318"/>
                </a:lnTo>
                <a:lnTo>
                  <a:pt x="255431" y="221298"/>
                </a:lnTo>
                <a:lnTo>
                  <a:pt x="304755" y="207278"/>
                </a:lnTo>
                <a:lnTo>
                  <a:pt x="354080" y="193258"/>
                </a:lnTo>
                <a:lnTo>
                  <a:pt x="403404" y="179238"/>
                </a:lnTo>
                <a:lnTo>
                  <a:pt x="452728" y="165218"/>
                </a:lnTo>
                <a:lnTo>
                  <a:pt x="502052" y="151198"/>
                </a:lnTo>
                <a:lnTo>
                  <a:pt x="551376" y="137178"/>
                </a:lnTo>
                <a:lnTo>
                  <a:pt x="600701" y="123158"/>
                </a:lnTo>
                <a:lnTo>
                  <a:pt x="650025" y="109138"/>
                </a:lnTo>
                <a:lnTo>
                  <a:pt x="699349" y="95118"/>
                </a:lnTo>
                <a:lnTo>
                  <a:pt x="748674" y="81098"/>
                </a:lnTo>
                <a:lnTo>
                  <a:pt x="797998" y="67078"/>
                </a:lnTo>
                <a:lnTo>
                  <a:pt x="847322" y="53058"/>
                </a:lnTo>
                <a:lnTo>
                  <a:pt x="896647" y="39038"/>
                </a:lnTo>
                <a:lnTo>
                  <a:pt x="945971" y="25018"/>
                </a:lnTo>
                <a:lnTo>
                  <a:pt x="995296" y="10998"/>
                </a:lnTo>
                <a:lnTo>
                  <a:pt x="1033990" y="0"/>
                </a:lnTo>
              </a:path>
            </a:pathLst>
          </a:custGeom>
          <a:ln w="7199">
            <a:solidFill>
              <a:schemeClr val="tx2">
                <a:lumMod val="40000"/>
                <a:lumOff val="60000"/>
              </a:schemeClr>
            </a:solidFill>
          </a:ln>
        </p:spPr>
        <p:txBody>
          <a:bodyPr lIns="0" tIns="0" rIns="0" bIns="0"/>
          <a:lstStyle/>
          <a:p>
            <a:pPr>
              <a:defRPr/>
            </a:pPr>
            <a:endParaRPr sz="1385"/>
          </a:p>
        </p:txBody>
      </p:sp>
      <p:sp>
        <p:nvSpPr>
          <p:cNvPr id="73" name="object 72">
            <a:extLst/>
          </p:cNvPr>
          <p:cNvSpPr/>
          <p:nvPr/>
        </p:nvSpPr>
        <p:spPr>
          <a:xfrm>
            <a:off x="13716000" y="7818120"/>
            <a:ext cx="914400" cy="411480"/>
          </a:xfrm>
          <a:custGeom>
            <a:avLst/>
            <a:gdLst/>
            <a:ahLst/>
            <a:cxnLst/>
            <a:rect l="l" t="t" r="r" b="b"/>
            <a:pathLst>
              <a:path w="876934" h="612775">
                <a:moveTo>
                  <a:pt x="0" y="612624"/>
                </a:moveTo>
                <a:lnTo>
                  <a:pt x="18542" y="541142"/>
                </a:lnTo>
                <a:lnTo>
                  <a:pt x="28284" y="503585"/>
                </a:lnTo>
                <a:lnTo>
                  <a:pt x="38026" y="466027"/>
                </a:lnTo>
                <a:lnTo>
                  <a:pt x="47769" y="428469"/>
                </a:lnTo>
                <a:lnTo>
                  <a:pt x="57511" y="390912"/>
                </a:lnTo>
                <a:lnTo>
                  <a:pt x="67253" y="353354"/>
                </a:lnTo>
                <a:lnTo>
                  <a:pt x="76996" y="315797"/>
                </a:lnTo>
                <a:lnTo>
                  <a:pt x="86738" y="278239"/>
                </a:lnTo>
                <a:lnTo>
                  <a:pt x="96480" y="240682"/>
                </a:lnTo>
                <a:lnTo>
                  <a:pt x="106222" y="203124"/>
                </a:lnTo>
                <a:lnTo>
                  <a:pt x="151984" y="191056"/>
                </a:lnTo>
                <a:lnTo>
                  <a:pt x="197745" y="178988"/>
                </a:lnTo>
                <a:lnTo>
                  <a:pt x="243506" y="166920"/>
                </a:lnTo>
                <a:lnTo>
                  <a:pt x="289267" y="154852"/>
                </a:lnTo>
                <a:lnTo>
                  <a:pt x="335029" y="142784"/>
                </a:lnTo>
                <a:lnTo>
                  <a:pt x="380790" y="130717"/>
                </a:lnTo>
                <a:lnTo>
                  <a:pt x="426551" y="118649"/>
                </a:lnTo>
                <a:lnTo>
                  <a:pt x="472312" y="106581"/>
                </a:lnTo>
                <a:lnTo>
                  <a:pt x="518074" y="94513"/>
                </a:lnTo>
                <a:lnTo>
                  <a:pt x="563835" y="82445"/>
                </a:lnTo>
                <a:lnTo>
                  <a:pt x="609596" y="70378"/>
                </a:lnTo>
                <a:lnTo>
                  <a:pt x="655357" y="58310"/>
                </a:lnTo>
                <a:lnTo>
                  <a:pt x="701118" y="46242"/>
                </a:lnTo>
                <a:lnTo>
                  <a:pt x="746880" y="34175"/>
                </a:lnTo>
                <a:lnTo>
                  <a:pt x="792641" y="22107"/>
                </a:lnTo>
                <a:lnTo>
                  <a:pt x="838402" y="10039"/>
                </a:lnTo>
                <a:lnTo>
                  <a:pt x="876474" y="0"/>
                </a:lnTo>
              </a:path>
            </a:pathLst>
          </a:custGeom>
          <a:ln w="7199">
            <a:solidFill>
              <a:schemeClr val="tx2">
                <a:lumMod val="40000"/>
                <a:lumOff val="60000"/>
              </a:schemeClr>
            </a:solidFill>
          </a:ln>
        </p:spPr>
        <p:txBody>
          <a:bodyPr lIns="0" tIns="0" rIns="0" bIns="0"/>
          <a:lstStyle/>
          <a:p>
            <a:pPr>
              <a:defRPr/>
            </a:pPr>
            <a:endParaRPr sz="1385"/>
          </a:p>
        </p:txBody>
      </p:sp>
      <p:sp>
        <p:nvSpPr>
          <p:cNvPr id="74" name="object 73">
            <a:extLst/>
          </p:cNvPr>
          <p:cNvSpPr/>
          <p:nvPr/>
        </p:nvSpPr>
        <p:spPr>
          <a:xfrm>
            <a:off x="13881736" y="7896226"/>
            <a:ext cx="748664" cy="333374"/>
          </a:xfrm>
          <a:custGeom>
            <a:avLst/>
            <a:gdLst/>
            <a:ahLst/>
            <a:cxnLst/>
            <a:rect l="l" t="t" r="r" b="b"/>
            <a:pathLst>
              <a:path w="717550" h="497840">
                <a:moveTo>
                  <a:pt x="0" y="497539"/>
                </a:moveTo>
                <a:lnTo>
                  <a:pt x="12772" y="454321"/>
                </a:lnTo>
                <a:lnTo>
                  <a:pt x="32945" y="386067"/>
                </a:lnTo>
                <a:lnTo>
                  <a:pt x="53118" y="317813"/>
                </a:lnTo>
                <a:lnTo>
                  <a:pt x="73291" y="249558"/>
                </a:lnTo>
                <a:lnTo>
                  <a:pt x="93464" y="181303"/>
                </a:lnTo>
                <a:lnTo>
                  <a:pt x="145749" y="137061"/>
                </a:lnTo>
                <a:lnTo>
                  <a:pt x="187946" y="126945"/>
                </a:lnTo>
                <a:lnTo>
                  <a:pt x="230144" y="116830"/>
                </a:lnTo>
                <a:lnTo>
                  <a:pt x="272342" y="106715"/>
                </a:lnTo>
                <a:lnTo>
                  <a:pt x="314539" y="96599"/>
                </a:lnTo>
                <a:lnTo>
                  <a:pt x="356737" y="86484"/>
                </a:lnTo>
                <a:lnTo>
                  <a:pt x="398935" y="76369"/>
                </a:lnTo>
                <a:lnTo>
                  <a:pt x="441133" y="66253"/>
                </a:lnTo>
                <a:lnTo>
                  <a:pt x="483331" y="56138"/>
                </a:lnTo>
                <a:lnTo>
                  <a:pt x="525529" y="46023"/>
                </a:lnTo>
                <a:lnTo>
                  <a:pt x="567726" y="35907"/>
                </a:lnTo>
                <a:lnTo>
                  <a:pt x="609924" y="25792"/>
                </a:lnTo>
                <a:lnTo>
                  <a:pt x="652122" y="15676"/>
                </a:lnTo>
                <a:lnTo>
                  <a:pt x="694320" y="5561"/>
                </a:lnTo>
                <a:lnTo>
                  <a:pt x="717519" y="0"/>
                </a:lnTo>
              </a:path>
            </a:pathLst>
          </a:custGeom>
          <a:ln w="7199">
            <a:solidFill>
              <a:schemeClr val="tx2">
                <a:lumMod val="40000"/>
                <a:lumOff val="60000"/>
              </a:schemeClr>
            </a:solidFill>
          </a:ln>
        </p:spPr>
        <p:txBody>
          <a:bodyPr lIns="0" tIns="0" rIns="0" bIns="0"/>
          <a:lstStyle/>
          <a:p>
            <a:pPr>
              <a:defRPr/>
            </a:pPr>
            <a:endParaRPr sz="1385"/>
          </a:p>
        </p:txBody>
      </p:sp>
      <p:sp>
        <p:nvSpPr>
          <p:cNvPr id="75" name="object 74">
            <a:extLst/>
          </p:cNvPr>
          <p:cNvSpPr/>
          <p:nvPr/>
        </p:nvSpPr>
        <p:spPr>
          <a:xfrm>
            <a:off x="14049376" y="7968616"/>
            <a:ext cx="581024" cy="260984"/>
          </a:xfrm>
          <a:custGeom>
            <a:avLst/>
            <a:gdLst/>
            <a:ahLst/>
            <a:cxnLst/>
            <a:rect l="l" t="t" r="r" b="b"/>
            <a:pathLst>
              <a:path w="556894" h="387984">
                <a:moveTo>
                  <a:pt x="0" y="387927"/>
                </a:moveTo>
                <a:lnTo>
                  <a:pt x="15511" y="342275"/>
                </a:lnTo>
                <a:lnTo>
                  <a:pt x="36371" y="280883"/>
                </a:lnTo>
                <a:lnTo>
                  <a:pt x="57232" y="219490"/>
                </a:lnTo>
                <a:lnTo>
                  <a:pt x="78092" y="158097"/>
                </a:lnTo>
                <a:lnTo>
                  <a:pt x="98953" y="96704"/>
                </a:lnTo>
                <a:lnTo>
                  <a:pt x="137587" y="88541"/>
                </a:lnTo>
                <a:lnTo>
                  <a:pt x="176222" y="80378"/>
                </a:lnTo>
                <a:lnTo>
                  <a:pt x="214857" y="72215"/>
                </a:lnTo>
                <a:lnTo>
                  <a:pt x="253492" y="64052"/>
                </a:lnTo>
                <a:lnTo>
                  <a:pt x="292126" y="55889"/>
                </a:lnTo>
                <a:lnTo>
                  <a:pt x="330761" y="47726"/>
                </a:lnTo>
                <a:lnTo>
                  <a:pt x="369396" y="39563"/>
                </a:lnTo>
                <a:lnTo>
                  <a:pt x="408031" y="31399"/>
                </a:lnTo>
                <a:lnTo>
                  <a:pt x="446666" y="23236"/>
                </a:lnTo>
                <a:lnTo>
                  <a:pt x="485301" y="15073"/>
                </a:lnTo>
                <a:lnTo>
                  <a:pt x="523935" y="6910"/>
                </a:lnTo>
                <a:lnTo>
                  <a:pt x="556641" y="0"/>
                </a:lnTo>
              </a:path>
            </a:pathLst>
          </a:custGeom>
          <a:ln w="7199">
            <a:solidFill>
              <a:schemeClr val="tx2">
                <a:lumMod val="40000"/>
                <a:lumOff val="60000"/>
              </a:schemeClr>
            </a:solidFill>
          </a:ln>
        </p:spPr>
        <p:txBody>
          <a:bodyPr lIns="0" tIns="0" rIns="0" bIns="0"/>
          <a:lstStyle/>
          <a:p>
            <a:pPr>
              <a:defRPr/>
            </a:pPr>
            <a:endParaRPr sz="1385"/>
          </a:p>
        </p:txBody>
      </p:sp>
      <p:sp>
        <p:nvSpPr>
          <p:cNvPr id="76" name="object 75">
            <a:extLst/>
          </p:cNvPr>
          <p:cNvSpPr/>
          <p:nvPr/>
        </p:nvSpPr>
        <p:spPr>
          <a:xfrm>
            <a:off x="14220826" y="8037196"/>
            <a:ext cx="409574" cy="192404"/>
          </a:xfrm>
          <a:custGeom>
            <a:avLst/>
            <a:gdLst/>
            <a:ahLst/>
            <a:cxnLst/>
            <a:rect l="l" t="t" r="r" b="b"/>
            <a:pathLst>
              <a:path w="393700" h="285750">
                <a:moveTo>
                  <a:pt x="0" y="285459"/>
                </a:moveTo>
                <a:lnTo>
                  <a:pt x="16289" y="244237"/>
                </a:lnTo>
                <a:lnTo>
                  <a:pt x="37837" y="189706"/>
                </a:lnTo>
                <a:lnTo>
                  <a:pt x="59385" y="135175"/>
                </a:lnTo>
                <a:lnTo>
                  <a:pt x="70159" y="107909"/>
                </a:lnTo>
                <a:lnTo>
                  <a:pt x="80933" y="80643"/>
                </a:lnTo>
                <a:lnTo>
                  <a:pt x="126778" y="47167"/>
                </a:lnTo>
                <a:lnTo>
                  <a:pt x="196921" y="34745"/>
                </a:lnTo>
                <a:lnTo>
                  <a:pt x="267064" y="22322"/>
                </a:lnTo>
                <a:lnTo>
                  <a:pt x="337207" y="9900"/>
                </a:lnTo>
                <a:lnTo>
                  <a:pt x="372279" y="3689"/>
                </a:lnTo>
                <a:lnTo>
                  <a:pt x="393113" y="0"/>
                </a:lnTo>
              </a:path>
            </a:pathLst>
          </a:custGeom>
          <a:ln w="7199">
            <a:solidFill>
              <a:schemeClr val="tx2">
                <a:lumMod val="40000"/>
                <a:lumOff val="60000"/>
              </a:schemeClr>
            </a:solidFill>
          </a:ln>
        </p:spPr>
        <p:txBody>
          <a:bodyPr lIns="0" tIns="0" rIns="0" bIns="0"/>
          <a:lstStyle/>
          <a:p>
            <a:pPr>
              <a:defRPr/>
            </a:pPr>
            <a:endParaRPr sz="1385"/>
          </a:p>
        </p:txBody>
      </p:sp>
      <p:sp>
        <p:nvSpPr>
          <p:cNvPr id="77" name="object 76">
            <a:extLst/>
          </p:cNvPr>
          <p:cNvSpPr/>
          <p:nvPr/>
        </p:nvSpPr>
        <p:spPr>
          <a:xfrm>
            <a:off x="14394180" y="8100060"/>
            <a:ext cx="236220" cy="129540"/>
          </a:xfrm>
          <a:custGeom>
            <a:avLst/>
            <a:gdLst/>
            <a:ahLst/>
            <a:cxnLst/>
            <a:rect l="l" t="t" r="r" b="b"/>
            <a:pathLst>
              <a:path w="226059" h="193040">
                <a:moveTo>
                  <a:pt x="0" y="192556"/>
                </a:moveTo>
                <a:lnTo>
                  <a:pt x="2844" y="186458"/>
                </a:lnTo>
                <a:lnTo>
                  <a:pt x="13962" y="162623"/>
                </a:lnTo>
                <a:lnTo>
                  <a:pt x="25080" y="138789"/>
                </a:lnTo>
                <a:lnTo>
                  <a:pt x="47315" y="91119"/>
                </a:lnTo>
                <a:lnTo>
                  <a:pt x="69550" y="43450"/>
                </a:lnTo>
                <a:lnTo>
                  <a:pt x="80668" y="19616"/>
                </a:lnTo>
                <a:lnTo>
                  <a:pt x="112176" y="15357"/>
                </a:lnTo>
                <a:lnTo>
                  <a:pt x="143685" y="11098"/>
                </a:lnTo>
                <a:lnTo>
                  <a:pt x="175193" y="6839"/>
                </a:lnTo>
                <a:lnTo>
                  <a:pt x="206702" y="2580"/>
                </a:lnTo>
                <a:lnTo>
                  <a:pt x="225794" y="0"/>
                </a:lnTo>
              </a:path>
            </a:pathLst>
          </a:custGeom>
          <a:ln w="7199">
            <a:solidFill>
              <a:schemeClr val="tx2">
                <a:lumMod val="40000"/>
                <a:lumOff val="60000"/>
              </a:schemeClr>
            </a:solidFill>
          </a:ln>
        </p:spPr>
        <p:txBody>
          <a:bodyPr lIns="0" tIns="0" rIns="0" bIns="0"/>
          <a:lstStyle/>
          <a:p>
            <a:pPr>
              <a:defRPr/>
            </a:pPr>
            <a:endParaRPr sz="1385"/>
          </a:p>
        </p:txBody>
      </p:sp>
      <p:sp>
        <p:nvSpPr>
          <p:cNvPr id="78" name="object 77">
            <a:extLst/>
          </p:cNvPr>
          <p:cNvSpPr/>
          <p:nvPr/>
        </p:nvSpPr>
        <p:spPr>
          <a:xfrm>
            <a:off x="14546580" y="8124826"/>
            <a:ext cx="83820" cy="104774"/>
          </a:xfrm>
          <a:custGeom>
            <a:avLst/>
            <a:gdLst/>
            <a:ahLst/>
            <a:cxnLst/>
            <a:rect l="l" t="t" r="r" b="b"/>
            <a:pathLst>
              <a:path w="53340" h="93979">
                <a:moveTo>
                  <a:pt x="0" y="93941"/>
                </a:moveTo>
                <a:lnTo>
                  <a:pt x="29541" y="41351"/>
                </a:lnTo>
                <a:lnTo>
                  <a:pt x="52465" y="542"/>
                </a:lnTo>
                <a:lnTo>
                  <a:pt x="52770" y="0"/>
                </a:lnTo>
              </a:path>
            </a:pathLst>
          </a:custGeom>
          <a:ln w="7199">
            <a:solidFill>
              <a:schemeClr val="tx2">
                <a:lumMod val="40000"/>
                <a:lumOff val="60000"/>
              </a:schemeClr>
            </a:solidFill>
          </a:ln>
        </p:spPr>
        <p:txBody>
          <a:bodyPr lIns="0" tIns="0" rIns="0" bIns="0"/>
          <a:lstStyle/>
          <a:p>
            <a:pPr>
              <a:defRPr/>
            </a:pPr>
            <a:endParaRPr sz="1385"/>
          </a:p>
        </p:txBody>
      </p:sp>
      <p:cxnSp>
        <p:nvCxnSpPr>
          <p:cNvPr id="33" name="Прямая соединительная линия 32">
            <a:extLst/>
          </p:cNvPr>
          <p:cNvCxnSpPr/>
          <p:nvPr/>
        </p:nvCxnSpPr>
        <p:spPr>
          <a:xfrm>
            <a:off x="272416" y="1407796"/>
            <a:ext cx="14085570"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4" name="TextBox 23">
            <a:extLst/>
          </p:cNvPr>
          <p:cNvSpPr txBox="1"/>
          <p:nvPr/>
        </p:nvSpPr>
        <p:spPr>
          <a:xfrm>
            <a:off x="10178416" y="310516"/>
            <a:ext cx="4396740" cy="535531"/>
          </a:xfrm>
          <a:prstGeom prst="rect">
            <a:avLst/>
          </a:prstGeom>
          <a:noFill/>
        </p:spPr>
        <p:txBody>
          <a:bodyPr>
            <a:spAutoFit/>
          </a:bodyPr>
          <a:lstStyle/>
          <a:p>
            <a:pPr algn="ctr">
              <a:defRPr/>
            </a:pPr>
            <a:r>
              <a:rPr lang="en-US" sz="2880" b="1" dirty="0" err="1">
                <a:solidFill>
                  <a:schemeClr val="accent5">
                    <a:lumMod val="50000"/>
                  </a:schemeClr>
                </a:solidFill>
                <a:latin typeface="Arial" charset="0"/>
                <a:cs typeface="Arial Unicode MS" pitchFamily="34" charset="-128"/>
              </a:rPr>
              <a:t>Muloqotning</a:t>
            </a:r>
            <a:r>
              <a:rPr lang="en-US" sz="2880" b="1" dirty="0">
                <a:solidFill>
                  <a:schemeClr val="accent5">
                    <a:lumMod val="50000"/>
                  </a:schemeClr>
                </a:solidFill>
                <a:latin typeface="Arial" charset="0"/>
                <a:cs typeface="Arial Unicode MS" pitchFamily="34" charset="-128"/>
              </a:rPr>
              <a:t> </a:t>
            </a:r>
            <a:r>
              <a:rPr lang="en-US" sz="2880" b="1" dirty="0" err="1">
                <a:solidFill>
                  <a:schemeClr val="accent5">
                    <a:lumMod val="50000"/>
                  </a:schemeClr>
                </a:solidFill>
                <a:latin typeface="Arial" charset="0"/>
                <a:cs typeface="Arial Unicode MS" pitchFamily="34" charset="-128"/>
              </a:rPr>
              <a:t>sirlari</a:t>
            </a:r>
            <a:endParaRPr lang="ru-RU" sz="2880" b="1" dirty="0">
              <a:solidFill>
                <a:schemeClr val="accent5">
                  <a:lumMod val="50000"/>
                </a:schemeClr>
              </a:solidFill>
              <a:latin typeface="Arial" charset="0"/>
              <a:cs typeface="Arial Unicode MS" pitchFamily="34" charset="-128"/>
            </a:endParaRPr>
          </a:p>
        </p:txBody>
      </p:sp>
      <p:sp>
        <p:nvSpPr>
          <p:cNvPr id="9233" name="Прямоугольник 1"/>
          <p:cNvSpPr>
            <a:spLocks noChangeArrowheads="1"/>
          </p:cNvSpPr>
          <p:nvPr/>
        </p:nvSpPr>
        <p:spPr bwMode="auto">
          <a:xfrm>
            <a:off x="6871336" y="2063116"/>
            <a:ext cx="5827394" cy="1865126"/>
          </a:xfrm>
          <a:prstGeom prst="rect">
            <a:avLst/>
          </a:prstGeom>
          <a:noFill/>
          <a:ln>
            <a:noFill/>
          </a:ln>
          <a:extLst/>
        </p:spPr>
        <p:txBody>
          <a:bodyPr>
            <a:spAutoFit/>
          </a:bodyPr>
          <a:lstStyle/>
          <a:p>
            <a:pPr algn="ctr">
              <a:defRPr/>
            </a:pPr>
            <a:r>
              <a:rPr lang="en-US" sz="2880" b="1" dirty="0">
                <a:solidFill>
                  <a:schemeClr val="accent5">
                    <a:lumMod val="50000"/>
                  </a:schemeClr>
                </a:solidFill>
                <a:latin typeface="Arial" charset="0"/>
                <a:cs typeface="Arial Unicode MS" pitchFamily="34" charset="-128"/>
              </a:rPr>
              <a:t>3-QOIDA</a:t>
            </a:r>
          </a:p>
          <a:p>
            <a:pPr algn="ctr">
              <a:defRPr/>
            </a:pPr>
            <a:r>
              <a:rPr lang="uz-Cyrl-UZ" sz="2880" b="1" dirty="0">
                <a:solidFill>
                  <a:schemeClr val="accent5">
                    <a:lumMod val="50000"/>
                  </a:schemeClr>
                </a:solidFill>
                <a:latin typeface="Arial" charset="0"/>
                <a:cs typeface="Arial Unicode MS" pitchFamily="34" charset="-128"/>
              </a:rPr>
              <a:t> </a:t>
            </a:r>
            <a:endParaRPr lang="en-US" sz="2880" b="1" dirty="0">
              <a:solidFill>
                <a:schemeClr val="accent5">
                  <a:lumMod val="50000"/>
                </a:schemeClr>
              </a:solidFill>
              <a:latin typeface="Arial" charset="0"/>
              <a:cs typeface="Arial Unicode MS" pitchFamily="34" charset="-128"/>
            </a:endParaRPr>
          </a:p>
          <a:p>
            <a:pPr algn="ctr">
              <a:defRPr/>
            </a:pPr>
            <a:r>
              <a:rPr lang="uz-Cyrl-UZ" sz="2880" b="1" dirty="0">
                <a:solidFill>
                  <a:schemeClr val="accent5">
                    <a:lumMod val="50000"/>
                  </a:schemeClr>
                </a:solidFill>
                <a:latin typeface="Arial" charset="0"/>
                <a:cs typeface="Arial Unicode MS" pitchFamily="34" charset="-128"/>
              </a:rPr>
              <a:t>Agar siz nohaq bo‘lsangiz</a:t>
            </a:r>
            <a:r>
              <a:rPr lang="en-US" sz="2880" b="1" dirty="0">
                <a:solidFill>
                  <a:schemeClr val="accent5">
                    <a:lumMod val="50000"/>
                  </a:schemeClr>
                </a:solidFill>
                <a:latin typeface="Arial" charset="0"/>
                <a:cs typeface="Arial Unicode MS" pitchFamily="34" charset="-128"/>
              </a:rPr>
              <a:t>,</a:t>
            </a:r>
            <a:r>
              <a:rPr lang="uz-Cyrl-UZ" sz="2880" b="1" dirty="0">
                <a:solidFill>
                  <a:schemeClr val="accent5">
                    <a:lumMod val="50000"/>
                  </a:schemeClr>
                </a:solidFill>
                <a:latin typeface="Arial" charset="0"/>
                <a:cs typeface="Arial Unicode MS" pitchFamily="34" charset="-128"/>
              </a:rPr>
              <a:t> buni darrov va chin dildan tan oling.</a:t>
            </a:r>
            <a:endParaRPr lang="ru-RU" sz="2880" dirty="0">
              <a:solidFill>
                <a:schemeClr val="accent5">
                  <a:lumMod val="50000"/>
                </a:schemeClr>
              </a:solidFill>
              <a:latin typeface="Arial" charset="0"/>
              <a:cs typeface="Arial Unicode MS" pitchFamily="34" charset="-128"/>
            </a:endParaRPr>
          </a:p>
        </p:txBody>
      </p:sp>
      <p:sp>
        <p:nvSpPr>
          <p:cNvPr id="18" name="Прямоугольник 17"/>
          <p:cNvSpPr/>
          <p:nvPr/>
        </p:nvSpPr>
        <p:spPr>
          <a:xfrm>
            <a:off x="1215391" y="5320666"/>
            <a:ext cx="12828270" cy="1865126"/>
          </a:xfrm>
          <a:prstGeom prst="rect">
            <a:avLst/>
          </a:prstGeom>
        </p:spPr>
        <p:txBody>
          <a:bodyPr>
            <a:spAutoFit/>
          </a:bodyPr>
          <a:lstStyle/>
          <a:p>
            <a:pPr algn="ctr">
              <a:defRPr/>
            </a:pPr>
            <a:r>
              <a:rPr lang="uz-Cyrl-UZ" sz="2880" b="1" dirty="0">
                <a:solidFill>
                  <a:schemeClr val="accent5">
                    <a:lumMod val="50000"/>
                  </a:schemeClr>
                </a:solidFill>
                <a:latin typeface="Arial" charset="0"/>
                <a:cs typeface="Arial Unicode MS" pitchFamily="34" charset="-128"/>
              </a:rPr>
              <a:t>Urushib ko‘p narsaga erishib bo‘lmaydi</a:t>
            </a:r>
            <a:r>
              <a:rPr lang="en-US" sz="2880" b="1" dirty="0">
                <a:solidFill>
                  <a:schemeClr val="accent5">
                    <a:lumMod val="50000"/>
                  </a:schemeClr>
                </a:solidFill>
                <a:latin typeface="Arial" charset="0"/>
                <a:cs typeface="Arial Unicode MS" pitchFamily="34" charset="-128"/>
              </a:rPr>
              <a:t>,</a:t>
            </a:r>
            <a:r>
              <a:rPr lang="uz-Cyrl-UZ" sz="2880" b="1" dirty="0">
                <a:solidFill>
                  <a:schemeClr val="accent5">
                    <a:lumMod val="50000"/>
                  </a:schemeClr>
                </a:solidFill>
                <a:latin typeface="Arial" charset="0"/>
                <a:cs typeface="Arial Unicode MS" pitchFamily="34" charset="-128"/>
              </a:rPr>
              <a:t> yon berib esa kutganingdan ko‘proq natijaga erishishing mumkin</a:t>
            </a:r>
            <a:r>
              <a:rPr lang="en-US" sz="2880" b="1" dirty="0">
                <a:solidFill>
                  <a:schemeClr val="accent5">
                    <a:lumMod val="50000"/>
                  </a:schemeClr>
                </a:solidFill>
                <a:latin typeface="Arial" charset="0"/>
                <a:cs typeface="Arial Unicode MS" pitchFamily="34" charset="-128"/>
              </a:rPr>
              <a:t>.</a:t>
            </a:r>
            <a:r>
              <a:rPr lang="uz-Cyrl-UZ" sz="2880" b="1" dirty="0">
                <a:solidFill>
                  <a:schemeClr val="accent5">
                    <a:lumMod val="50000"/>
                  </a:schemeClr>
                </a:solidFill>
                <a:latin typeface="Arial" charset="0"/>
                <a:cs typeface="Arial Unicode MS" pitchFamily="34" charset="-128"/>
              </a:rPr>
              <a:t> Qachon to‘g‘ri fikrda bo‘lsangiz</a:t>
            </a:r>
            <a:r>
              <a:rPr lang="en-US" sz="2880" b="1" dirty="0">
                <a:solidFill>
                  <a:schemeClr val="accent5">
                    <a:lumMod val="50000"/>
                  </a:schemeClr>
                </a:solidFill>
                <a:latin typeface="Arial" charset="0"/>
                <a:cs typeface="Arial Unicode MS" pitchFamily="34" charset="-128"/>
              </a:rPr>
              <a:t>,</a:t>
            </a:r>
            <a:r>
              <a:rPr lang="uz-Cyrl-UZ" sz="2880" b="1" dirty="0">
                <a:solidFill>
                  <a:schemeClr val="accent5">
                    <a:lumMod val="50000"/>
                  </a:schemeClr>
                </a:solidFill>
                <a:latin typeface="Arial" charset="0"/>
                <a:cs typeface="Arial Unicode MS" pitchFamily="34" charset="-128"/>
              </a:rPr>
              <a:t> odamlarni </a:t>
            </a:r>
            <a:r>
              <a:rPr lang="en-US" sz="2880" b="1" dirty="0" err="1">
                <a:solidFill>
                  <a:schemeClr val="accent5">
                    <a:lumMod val="50000"/>
                  </a:schemeClr>
                </a:solidFill>
                <a:latin typeface="Arial" charset="0"/>
                <a:cs typeface="Arial Unicode MS" pitchFamily="34" charset="-128"/>
              </a:rPr>
              <a:t>ishonti</a:t>
            </a:r>
            <a:r>
              <a:rPr lang="uz-Cyrl-UZ" sz="2880" b="1" dirty="0">
                <a:solidFill>
                  <a:schemeClr val="accent5">
                    <a:lumMod val="50000"/>
                  </a:schemeClr>
                </a:solidFill>
                <a:latin typeface="Arial" charset="0"/>
                <a:cs typeface="Arial Unicode MS" pitchFamily="34" charset="-128"/>
              </a:rPr>
              <a:t>ring</a:t>
            </a:r>
            <a:r>
              <a:rPr lang="en-US" sz="2880" b="1" dirty="0">
                <a:solidFill>
                  <a:schemeClr val="accent5">
                    <a:lumMod val="50000"/>
                  </a:schemeClr>
                </a:solidFill>
                <a:latin typeface="Arial" charset="0"/>
                <a:cs typeface="Arial Unicode MS" pitchFamily="34" charset="-128"/>
              </a:rPr>
              <a:t>.</a:t>
            </a:r>
            <a:r>
              <a:rPr lang="uz-Cyrl-UZ" sz="2880" b="1" dirty="0">
                <a:solidFill>
                  <a:schemeClr val="accent5">
                    <a:lumMod val="50000"/>
                  </a:schemeClr>
                </a:solidFill>
                <a:latin typeface="Arial" charset="0"/>
                <a:cs typeface="Arial Unicode MS" pitchFamily="34" charset="-128"/>
              </a:rPr>
              <a:t> Qachon xato qilsangiz</a:t>
            </a:r>
            <a:r>
              <a:rPr lang="en-US" sz="2880" b="1" dirty="0">
                <a:solidFill>
                  <a:schemeClr val="accent5">
                    <a:lumMod val="50000"/>
                  </a:schemeClr>
                </a:solidFill>
                <a:latin typeface="Arial" charset="0"/>
                <a:cs typeface="Arial Unicode MS" pitchFamily="34" charset="-128"/>
              </a:rPr>
              <a:t>, d</a:t>
            </a:r>
            <a:r>
              <a:rPr lang="uz-Cyrl-UZ" sz="2880" b="1" dirty="0">
                <a:solidFill>
                  <a:schemeClr val="accent5">
                    <a:lumMod val="50000"/>
                  </a:schemeClr>
                </a:solidFill>
                <a:latin typeface="Arial" charset="0"/>
                <a:cs typeface="Arial Unicode MS" pitchFamily="34" charset="-128"/>
              </a:rPr>
              <a:t>arrov va chin dildan o‘z xatoyingizni tan oling. </a:t>
            </a:r>
            <a:endParaRPr lang="ru-RU" sz="2880" b="1" dirty="0">
              <a:solidFill>
                <a:schemeClr val="accent5">
                  <a:lumMod val="50000"/>
                </a:schemeClr>
              </a:solidFill>
              <a:latin typeface="Arial" charset="0"/>
              <a:cs typeface="Arial Unicode MS" pitchFamily="34" charset="-128"/>
            </a:endParaRPr>
          </a:p>
        </p:txBody>
      </p:sp>
      <p:pic>
        <p:nvPicPr>
          <p:cNvPr id="10259" name="Picture 20" descr="Смайлик гиф анимация картинки: Анимации для создания презентаций.  Рукопожатие скачать"/>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4521" y="1503046"/>
            <a:ext cx="4438650" cy="3781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2822783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object 66">
            <a:extLst/>
          </p:cNvPr>
          <p:cNvSpPr/>
          <p:nvPr/>
        </p:nvSpPr>
        <p:spPr>
          <a:xfrm>
            <a:off x="12746356" y="7311391"/>
            <a:ext cx="1884044" cy="918210"/>
          </a:xfrm>
          <a:custGeom>
            <a:avLst/>
            <a:gdLst/>
            <a:ahLst/>
            <a:cxnLst/>
            <a:rect l="l" t="t" r="r" b="b"/>
            <a:pathLst>
              <a:path w="1809115" h="1369695">
                <a:moveTo>
                  <a:pt x="0" y="1369295"/>
                </a:moveTo>
                <a:lnTo>
                  <a:pt x="1121" y="1360804"/>
                </a:lnTo>
                <a:lnTo>
                  <a:pt x="8800" y="1302662"/>
                </a:lnTo>
                <a:lnTo>
                  <a:pt x="16479" y="1244520"/>
                </a:lnTo>
                <a:lnTo>
                  <a:pt x="24158" y="1186377"/>
                </a:lnTo>
                <a:lnTo>
                  <a:pt x="31837" y="1128235"/>
                </a:lnTo>
                <a:lnTo>
                  <a:pt x="39516" y="1070093"/>
                </a:lnTo>
                <a:lnTo>
                  <a:pt x="47195" y="1011950"/>
                </a:lnTo>
                <a:lnTo>
                  <a:pt x="54874" y="953808"/>
                </a:lnTo>
                <a:lnTo>
                  <a:pt x="62554" y="895666"/>
                </a:lnTo>
                <a:lnTo>
                  <a:pt x="70233" y="837524"/>
                </a:lnTo>
                <a:lnTo>
                  <a:pt x="77912" y="779381"/>
                </a:lnTo>
                <a:lnTo>
                  <a:pt x="85591" y="721239"/>
                </a:lnTo>
                <a:lnTo>
                  <a:pt x="93270" y="663097"/>
                </a:lnTo>
                <a:lnTo>
                  <a:pt x="100950" y="604954"/>
                </a:lnTo>
                <a:lnTo>
                  <a:pt x="168090" y="581173"/>
                </a:lnTo>
                <a:lnTo>
                  <a:pt x="235231" y="557392"/>
                </a:lnTo>
                <a:lnTo>
                  <a:pt x="302371" y="533611"/>
                </a:lnTo>
                <a:lnTo>
                  <a:pt x="369511" y="509830"/>
                </a:lnTo>
                <a:lnTo>
                  <a:pt x="436651" y="486049"/>
                </a:lnTo>
                <a:lnTo>
                  <a:pt x="503791" y="462268"/>
                </a:lnTo>
                <a:lnTo>
                  <a:pt x="570932" y="438487"/>
                </a:lnTo>
                <a:lnTo>
                  <a:pt x="638072" y="414706"/>
                </a:lnTo>
                <a:lnTo>
                  <a:pt x="705212" y="390925"/>
                </a:lnTo>
                <a:lnTo>
                  <a:pt x="772352" y="367144"/>
                </a:lnTo>
                <a:lnTo>
                  <a:pt x="839492" y="343363"/>
                </a:lnTo>
                <a:lnTo>
                  <a:pt x="906632" y="319581"/>
                </a:lnTo>
                <a:lnTo>
                  <a:pt x="973772" y="295800"/>
                </a:lnTo>
                <a:lnTo>
                  <a:pt x="1040912" y="272019"/>
                </a:lnTo>
                <a:lnTo>
                  <a:pt x="1108053" y="248238"/>
                </a:lnTo>
                <a:lnTo>
                  <a:pt x="1175193" y="224457"/>
                </a:lnTo>
                <a:lnTo>
                  <a:pt x="1242333" y="200676"/>
                </a:lnTo>
                <a:lnTo>
                  <a:pt x="1309473" y="176895"/>
                </a:lnTo>
                <a:lnTo>
                  <a:pt x="1376614" y="153114"/>
                </a:lnTo>
                <a:lnTo>
                  <a:pt x="1443754" y="129333"/>
                </a:lnTo>
                <a:lnTo>
                  <a:pt x="1510894" y="105551"/>
                </a:lnTo>
                <a:lnTo>
                  <a:pt x="1578034" y="81770"/>
                </a:lnTo>
                <a:lnTo>
                  <a:pt x="1645175" y="57988"/>
                </a:lnTo>
                <a:lnTo>
                  <a:pt x="1712315" y="34207"/>
                </a:lnTo>
                <a:lnTo>
                  <a:pt x="1779455" y="10425"/>
                </a:lnTo>
                <a:lnTo>
                  <a:pt x="1808890" y="0"/>
                </a:lnTo>
              </a:path>
            </a:pathLst>
          </a:custGeom>
          <a:ln w="7199">
            <a:solidFill>
              <a:schemeClr val="tx2">
                <a:lumMod val="40000"/>
                <a:lumOff val="60000"/>
              </a:schemeClr>
            </a:solidFill>
          </a:ln>
        </p:spPr>
        <p:txBody>
          <a:bodyPr lIns="0" tIns="0" rIns="0" bIns="0"/>
          <a:lstStyle/>
          <a:p>
            <a:pPr>
              <a:defRPr/>
            </a:pPr>
            <a:endParaRPr sz="1385"/>
          </a:p>
        </p:txBody>
      </p:sp>
      <p:sp>
        <p:nvSpPr>
          <p:cNvPr id="68" name="object 67">
            <a:extLst/>
          </p:cNvPr>
          <p:cNvSpPr/>
          <p:nvPr/>
        </p:nvSpPr>
        <p:spPr>
          <a:xfrm>
            <a:off x="12906376" y="7399020"/>
            <a:ext cx="1724024" cy="830580"/>
          </a:xfrm>
          <a:custGeom>
            <a:avLst/>
            <a:gdLst/>
            <a:ahLst/>
            <a:cxnLst/>
            <a:rect l="l" t="t" r="r" b="b"/>
            <a:pathLst>
              <a:path w="1655444" h="1238250">
                <a:moveTo>
                  <a:pt x="0" y="1237956"/>
                </a:moveTo>
                <a:lnTo>
                  <a:pt x="7135" y="1189295"/>
                </a:lnTo>
                <a:lnTo>
                  <a:pt x="15158" y="1134584"/>
                </a:lnTo>
                <a:lnTo>
                  <a:pt x="23182" y="1079872"/>
                </a:lnTo>
                <a:lnTo>
                  <a:pt x="31205" y="1025160"/>
                </a:lnTo>
                <a:lnTo>
                  <a:pt x="39228" y="970449"/>
                </a:lnTo>
                <a:lnTo>
                  <a:pt x="47251" y="915737"/>
                </a:lnTo>
                <a:lnTo>
                  <a:pt x="55274" y="861026"/>
                </a:lnTo>
                <a:lnTo>
                  <a:pt x="63298" y="806314"/>
                </a:lnTo>
                <a:lnTo>
                  <a:pt x="71321" y="751603"/>
                </a:lnTo>
                <a:lnTo>
                  <a:pt x="79344" y="696891"/>
                </a:lnTo>
                <a:lnTo>
                  <a:pt x="87367" y="642179"/>
                </a:lnTo>
                <a:lnTo>
                  <a:pt x="95391" y="587467"/>
                </a:lnTo>
                <a:lnTo>
                  <a:pt x="103414" y="532756"/>
                </a:lnTo>
                <a:lnTo>
                  <a:pt x="166991" y="510927"/>
                </a:lnTo>
                <a:lnTo>
                  <a:pt x="230568" y="489098"/>
                </a:lnTo>
                <a:lnTo>
                  <a:pt x="294145" y="467269"/>
                </a:lnTo>
                <a:lnTo>
                  <a:pt x="357722" y="445440"/>
                </a:lnTo>
                <a:lnTo>
                  <a:pt x="421299" y="423611"/>
                </a:lnTo>
                <a:lnTo>
                  <a:pt x="484876" y="401782"/>
                </a:lnTo>
                <a:lnTo>
                  <a:pt x="548453" y="379953"/>
                </a:lnTo>
                <a:lnTo>
                  <a:pt x="612030" y="358124"/>
                </a:lnTo>
                <a:lnTo>
                  <a:pt x="675607" y="336295"/>
                </a:lnTo>
                <a:lnTo>
                  <a:pt x="739184" y="314466"/>
                </a:lnTo>
                <a:lnTo>
                  <a:pt x="802761" y="292637"/>
                </a:lnTo>
                <a:lnTo>
                  <a:pt x="866338" y="270808"/>
                </a:lnTo>
                <a:lnTo>
                  <a:pt x="929915" y="248979"/>
                </a:lnTo>
                <a:lnTo>
                  <a:pt x="993492" y="227151"/>
                </a:lnTo>
                <a:lnTo>
                  <a:pt x="1057069" y="205322"/>
                </a:lnTo>
                <a:lnTo>
                  <a:pt x="1120646" y="183493"/>
                </a:lnTo>
                <a:lnTo>
                  <a:pt x="1184222" y="161664"/>
                </a:lnTo>
                <a:lnTo>
                  <a:pt x="1247799" y="139835"/>
                </a:lnTo>
                <a:lnTo>
                  <a:pt x="1311376" y="118006"/>
                </a:lnTo>
                <a:lnTo>
                  <a:pt x="1374953" y="96177"/>
                </a:lnTo>
                <a:lnTo>
                  <a:pt x="1438530" y="74348"/>
                </a:lnTo>
                <a:lnTo>
                  <a:pt x="1502108" y="52519"/>
                </a:lnTo>
                <a:lnTo>
                  <a:pt x="1565685" y="30690"/>
                </a:lnTo>
                <a:lnTo>
                  <a:pt x="1629262" y="8861"/>
                </a:lnTo>
                <a:lnTo>
                  <a:pt x="1655072" y="0"/>
                </a:lnTo>
              </a:path>
            </a:pathLst>
          </a:custGeom>
          <a:ln w="7199">
            <a:solidFill>
              <a:schemeClr val="tx2">
                <a:lumMod val="40000"/>
                <a:lumOff val="60000"/>
              </a:schemeClr>
            </a:solidFill>
          </a:ln>
        </p:spPr>
        <p:txBody>
          <a:bodyPr lIns="0" tIns="0" rIns="0" bIns="0"/>
          <a:lstStyle/>
          <a:p>
            <a:pPr>
              <a:defRPr/>
            </a:pPr>
            <a:endParaRPr sz="1385"/>
          </a:p>
        </p:txBody>
      </p:sp>
      <p:sp>
        <p:nvSpPr>
          <p:cNvPr id="69" name="object 68">
            <a:extLst/>
          </p:cNvPr>
          <p:cNvSpPr/>
          <p:nvPr/>
        </p:nvSpPr>
        <p:spPr>
          <a:xfrm>
            <a:off x="13066396" y="7486651"/>
            <a:ext cx="1564004" cy="742950"/>
          </a:xfrm>
          <a:custGeom>
            <a:avLst/>
            <a:gdLst/>
            <a:ahLst/>
            <a:cxnLst/>
            <a:rect l="l" t="t" r="r" b="b"/>
            <a:pathLst>
              <a:path w="1501140" h="1108709">
                <a:moveTo>
                  <a:pt x="0" y="1108210"/>
                </a:moveTo>
                <a:lnTo>
                  <a:pt x="13374" y="1026238"/>
                </a:lnTo>
                <a:lnTo>
                  <a:pt x="21741" y="974957"/>
                </a:lnTo>
                <a:lnTo>
                  <a:pt x="30108" y="923677"/>
                </a:lnTo>
                <a:lnTo>
                  <a:pt x="38475" y="872396"/>
                </a:lnTo>
                <a:lnTo>
                  <a:pt x="46842" y="821115"/>
                </a:lnTo>
                <a:lnTo>
                  <a:pt x="55209" y="769835"/>
                </a:lnTo>
                <a:lnTo>
                  <a:pt x="63576" y="718554"/>
                </a:lnTo>
                <a:lnTo>
                  <a:pt x="71943" y="667273"/>
                </a:lnTo>
                <a:lnTo>
                  <a:pt x="80310" y="615993"/>
                </a:lnTo>
                <a:lnTo>
                  <a:pt x="88677" y="564712"/>
                </a:lnTo>
                <a:lnTo>
                  <a:pt x="97044" y="513432"/>
                </a:lnTo>
                <a:lnTo>
                  <a:pt x="105411" y="462151"/>
                </a:lnTo>
                <a:lnTo>
                  <a:pt x="165425" y="442274"/>
                </a:lnTo>
                <a:lnTo>
                  <a:pt x="225439" y="422397"/>
                </a:lnTo>
                <a:lnTo>
                  <a:pt x="285453" y="402521"/>
                </a:lnTo>
                <a:lnTo>
                  <a:pt x="345467" y="382644"/>
                </a:lnTo>
                <a:lnTo>
                  <a:pt x="405481" y="362767"/>
                </a:lnTo>
                <a:lnTo>
                  <a:pt x="465495" y="342890"/>
                </a:lnTo>
                <a:lnTo>
                  <a:pt x="525508" y="323013"/>
                </a:lnTo>
                <a:lnTo>
                  <a:pt x="585522" y="303136"/>
                </a:lnTo>
                <a:lnTo>
                  <a:pt x="645536" y="283260"/>
                </a:lnTo>
                <a:lnTo>
                  <a:pt x="705550" y="263383"/>
                </a:lnTo>
                <a:lnTo>
                  <a:pt x="765564" y="243506"/>
                </a:lnTo>
                <a:lnTo>
                  <a:pt x="825578" y="223629"/>
                </a:lnTo>
                <a:lnTo>
                  <a:pt x="885592" y="203753"/>
                </a:lnTo>
                <a:lnTo>
                  <a:pt x="945606" y="183876"/>
                </a:lnTo>
                <a:lnTo>
                  <a:pt x="1005619" y="164000"/>
                </a:lnTo>
                <a:lnTo>
                  <a:pt x="1065633" y="144123"/>
                </a:lnTo>
                <a:lnTo>
                  <a:pt x="1125647" y="124246"/>
                </a:lnTo>
                <a:lnTo>
                  <a:pt x="1185660" y="104370"/>
                </a:lnTo>
                <a:lnTo>
                  <a:pt x="1245674" y="84494"/>
                </a:lnTo>
                <a:lnTo>
                  <a:pt x="1305688" y="64617"/>
                </a:lnTo>
                <a:lnTo>
                  <a:pt x="1365702" y="44740"/>
                </a:lnTo>
                <a:lnTo>
                  <a:pt x="1425716" y="24864"/>
                </a:lnTo>
                <a:lnTo>
                  <a:pt x="1485730" y="4987"/>
                </a:lnTo>
                <a:lnTo>
                  <a:pt x="1500789" y="0"/>
                </a:lnTo>
              </a:path>
            </a:pathLst>
          </a:custGeom>
          <a:ln w="7199">
            <a:solidFill>
              <a:schemeClr val="tx2">
                <a:lumMod val="40000"/>
                <a:lumOff val="60000"/>
              </a:schemeClr>
            </a:solidFill>
          </a:ln>
        </p:spPr>
        <p:txBody>
          <a:bodyPr lIns="0" tIns="0" rIns="0" bIns="0"/>
          <a:lstStyle/>
          <a:p>
            <a:pPr>
              <a:defRPr/>
            </a:pPr>
            <a:endParaRPr sz="1385"/>
          </a:p>
        </p:txBody>
      </p:sp>
      <p:sp>
        <p:nvSpPr>
          <p:cNvPr id="70" name="object 69">
            <a:extLst/>
          </p:cNvPr>
          <p:cNvSpPr/>
          <p:nvPr/>
        </p:nvSpPr>
        <p:spPr>
          <a:xfrm>
            <a:off x="13228320" y="7572376"/>
            <a:ext cx="1402080" cy="657224"/>
          </a:xfrm>
          <a:custGeom>
            <a:avLst/>
            <a:gdLst/>
            <a:ahLst/>
            <a:cxnLst/>
            <a:rect l="l" t="t" r="r" b="b"/>
            <a:pathLst>
              <a:path w="1346200" h="980440">
                <a:moveTo>
                  <a:pt x="0" y="980364"/>
                </a:moveTo>
                <a:lnTo>
                  <a:pt x="2315" y="967645"/>
                </a:lnTo>
                <a:lnTo>
                  <a:pt x="11026" y="919795"/>
                </a:lnTo>
                <a:lnTo>
                  <a:pt x="19737" y="871945"/>
                </a:lnTo>
                <a:lnTo>
                  <a:pt x="28448" y="824095"/>
                </a:lnTo>
                <a:lnTo>
                  <a:pt x="37159" y="776245"/>
                </a:lnTo>
                <a:lnTo>
                  <a:pt x="45870" y="728395"/>
                </a:lnTo>
                <a:lnTo>
                  <a:pt x="54581" y="680545"/>
                </a:lnTo>
                <a:lnTo>
                  <a:pt x="63292" y="632695"/>
                </a:lnTo>
                <a:lnTo>
                  <a:pt x="72003" y="584845"/>
                </a:lnTo>
                <a:lnTo>
                  <a:pt x="80714" y="536995"/>
                </a:lnTo>
                <a:lnTo>
                  <a:pt x="89425" y="489145"/>
                </a:lnTo>
                <a:lnTo>
                  <a:pt x="98135" y="441295"/>
                </a:lnTo>
                <a:lnTo>
                  <a:pt x="106846" y="393445"/>
                </a:lnTo>
                <a:lnTo>
                  <a:pt x="163297" y="375520"/>
                </a:lnTo>
                <a:lnTo>
                  <a:pt x="219747" y="357595"/>
                </a:lnTo>
                <a:lnTo>
                  <a:pt x="276198" y="339671"/>
                </a:lnTo>
                <a:lnTo>
                  <a:pt x="332648" y="321746"/>
                </a:lnTo>
                <a:lnTo>
                  <a:pt x="389099" y="303822"/>
                </a:lnTo>
                <a:lnTo>
                  <a:pt x="445549" y="285897"/>
                </a:lnTo>
                <a:lnTo>
                  <a:pt x="502000" y="267973"/>
                </a:lnTo>
                <a:lnTo>
                  <a:pt x="558450" y="250048"/>
                </a:lnTo>
                <a:lnTo>
                  <a:pt x="614901" y="232124"/>
                </a:lnTo>
                <a:lnTo>
                  <a:pt x="671351" y="214199"/>
                </a:lnTo>
                <a:lnTo>
                  <a:pt x="727802" y="196275"/>
                </a:lnTo>
                <a:lnTo>
                  <a:pt x="784252" y="178350"/>
                </a:lnTo>
                <a:lnTo>
                  <a:pt x="840703" y="160426"/>
                </a:lnTo>
                <a:lnTo>
                  <a:pt x="897153" y="142501"/>
                </a:lnTo>
                <a:lnTo>
                  <a:pt x="953604" y="124577"/>
                </a:lnTo>
                <a:lnTo>
                  <a:pt x="1010055" y="106652"/>
                </a:lnTo>
                <a:lnTo>
                  <a:pt x="1066505" y="88727"/>
                </a:lnTo>
                <a:lnTo>
                  <a:pt x="1122956" y="70802"/>
                </a:lnTo>
                <a:lnTo>
                  <a:pt x="1179406" y="52878"/>
                </a:lnTo>
                <a:lnTo>
                  <a:pt x="1235857" y="34953"/>
                </a:lnTo>
                <a:lnTo>
                  <a:pt x="1292308" y="17029"/>
                </a:lnTo>
                <a:lnTo>
                  <a:pt x="1345940" y="0"/>
                </a:lnTo>
              </a:path>
            </a:pathLst>
          </a:custGeom>
          <a:ln w="7199">
            <a:solidFill>
              <a:schemeClr val="tx2">
                <a:lumMod val="40000"/>
                <a:lumOff val="60000"/>
              </a:schemeClr>
            </a:solidFill>
          </a:ln>
        </p:spPr>
        <p:txBody>
          <a:bodyPr lIns="0" tIns="0" rIns="0" bIns="0"/>
          <a:lstStyle/>
          <a:p>
            <a:pPr>
              <a:defRPr/>
            </a:pPr>
            <a:endParaRPr sz="1385"/>
          </a:p>
        </p:txBody>
      </p:sp>
      <p:sp>
        <p:nvSpPr>
          <p:cNvPr id="71" name="object 70">
            <a:extLst/>
          </p:cNvPr>
          <p:cNvSpPr/>
          <p:nvPr/>
        </p:nvSpPr>
        <p:spPr>
          <a:xfrm>
            <a:off x="13390246" y="7656196"/>
            <a:ext cx="1240154" cy="573404"/>
          </a:xfrm>
          <a:custGeom>
            <a:avLst/>
            <a:gdLst/>
            <a:ahLst/>
            <a:cxnLst/>
            <a:rect l="l" t="t" r="r" b="b"/>
            <a:pathLst>
              <a:path w="1190625" h="855345">
                <a:moveTo>
                  <a:pt x="0" y="854794"/>
                </a:moveTo>
                <a:lnTo>
                  <a:pt x="7984" y="815626"/>
                </a:lnTo>
                <a:lnTo>
                  <a:pt x="17038" y="771207"/>
                </a:lnTo>
                <a:lnTo>
                  <a:pt x="26093" y="726787"/>
                </a:lnTo>
                <a:lnTo>
                  <a:pt x="35147" y="682368"/>
                </a:lnTo>
                <a:lnTo>
                  <a:pt x="44202" y="637948"/>
                </a:lnTo>
                <a:lnTo>
                  <a:pt x="53257" y="593529"/>
                </a:lnTo>
                <a:lnTo>
                  <a:pt x="62311" y="549109"/>
                </a:lnTo>
                <a:lnTo>
                  <a:pt x="71366" y="504690"/>
                </a:lnTo>
                <a:lnTo>
                  <a:pt x="80421" y="460271"/>
                </a:lnTo>
                <a:lnTo>
                  <a:pt x="89476" y="415851"/>
                </a:lnTo>
                <a:lnTo>
                  <a:pt x="98530" y="371432"/>
                </a:lnTo>
                <a:lnTo>
                  <a:pt x="107585" y="327013"/>
                </a:lnTo>
                <a:lnTo>
                  <a:pt x="160473" y="311041"/>
                </a:lnTo>
                <a:lnTo>
                  <a:pt x="213360" y="295069"/>
                </a:lnTo>
                <a:lnTo>
                  <a:pt x="266248" y="279097"/>
                </a:lnTo>
                <a:lnTo>
                  <a:pt x="319136" y="263124"/>
                </a:lnTo>
                <a:lnTo>
                  <a:pt x="372023" y="247152"/>
                </a:lnTo>
                <a:lnTo>
                  <a:pt x="424911" y="231180"/>
                </a:lnTo>
                <a:lnTo>
                  <a:pt x="477798" y="215208"/>
                </a:lnTo>
                <a:lnTo>
                  <a:pt x="530686" y="199236"/>
                </a:lnTo>
                <a:lnTo>
                  <a:pt x="583573" y="183264"/>
                </a:lnTo>
                <a:lnTo>
                  <a:pt x="636460" y="167292"/>
                </a:lnTo>
                <a:lnTo>
                  <a:pt x="689348" y="151320"/>
                </a:lnTo>
                <a:lnTo>
                  <a:pt x="742235" y="135347"/>
                </a:lnTo>
                <a:lnTo>
                  <a:pt x="795123" y="119375"/>
                </a:lnTo>
                <a:lnTo>
                  <a:pt x="848010" y="103403"/>
                </a:lnTo>
                <a:lnTo>
                  <a:pt x="900897" y="87431"/>
                </a:lnTo>
                <a:lnTo>
                  <a:pt x="953784" y="71459"/>
                </a:lnTo>
                <a:lnTo>
                  <a:pt x="1006672" y="55486"/>
                </a:lnTo>
                <a:lnTo>
                  <a:pt x="1059559" y="39514"/>
                </a:lnTo>
                <a:lnTo>
                  <a:pt x="1112446" y="23542"/>
                </a:lnTo>
                <a:lnTo>
                  <a:pt x="1165333" y="7570"/>
                </a:lnTo>
                <a:lnTo>
                  <a:pt x="1190400" y="0"/>
                </a:lnTo>
              </a:path>
            </a:pathLst>
          </a:custGeom>
          <a:ln w="7199">
            <a:solidFill>
              <a:schemeClr val="tx2">
                <a:lumMod val="40000"/>
                <a:lumOff val="60000"/>
              </a:schemeClr>
            </a:solidFill>
          </a:ln>
        </p:spPr>
        <p:txBody>
          <a:bodyPr lIns="0" tIns="0" rIns="0" bIns="0"/>
          <a:lstStyle/>
          <a:p>
            <a:pPr>
              <a:defRPr/>
            </a:pPr>
            <a:endParaRPr sz="1385"/>
          </a:p>
        </p:txBody>
      </p:sp>
      <p:sp>
        <p:nvSpPr>
          <p:cNvPr id="72" name="object 71">
            <a:extLst/>
          </p:cNvPr>
          <p:cNvSpPr/>
          <p:nvPr/>
        </p:nvSpPr>
        <p:spPr>
          <a:xfrm>
            <a:off x="13552171" y="7738111"/>
            <a:ext cx="1078230" cy="491490"/>
          </a:xfrm>
          <a:custGeom>
            <a:avLst/>
            <a:gdLst/>
            <a:ahLst/>
            <a:cxnLst/>
            <a:rect l="l" t="t" r="r" b="b"/>
            <a:pathLst>
              <a:path w="1034415" h="732154">
                <a:moveTo>
                  <a:pt x="0" y="731999"/>
                </a:moveTo>
                <a:lnTo>
                  <a:pt x="13472" y="673243"/>
                </a:lnTo>
                <a:lnTo>
                  <a:pt x="22870" y="632255"/>
                </a:lnTo>
                <a:lnTo>
                  <a:pt x="32269" y="591266"/>
                </a:lnTo>
                <a:lnTo>
                  <a:pt x="41668" y="550278"/>
                </a:lnTo>
                <a:lnTo>
                  <a:pt x="51066" y="509289"/>
                </a:lnTo>
                <a:lnTo>
                  <a:pt x="60465" y="468301"/>
                </a:lnTo>
                <a:lnTo>
                  <a:pt x="69864" y="427312"/>
                </a:lnTo>
                <a:lnTo>
                  <a:pt x="79262" y="386324"/>
                </a:lnTo>
                <a:lnTo>
                  <a:pt x="88661" y="345335"/>
                </a:lnTo>
                <a:lnTo>
                  <a:pt x="98060" y="304346"/>
                </a:lnTo>
                <a:lnTo>
                  <a:pt x="107458" y="263358"/>
                </a:lnTo>
                <a:lnTo>
                  <a:pt x="156783" y="249338"/>
                </a:lnTo>
                <a:lnTo>
                  <a:pt x="206107" y="235318"/>
                </a:lnTo>
                <a:lnTo>
                  <a:pt x="255431" y="221298"/>
                </a:lnTo>
                <a:lnTo>
                  <a:pt x="304755" y="207278"/>
                </a:lnTo>
                <a:lnTo>
                  <a:pt x="354080" y="193258"/>
                </a:lnTo>
                <a:lnTo>
                  <a:pt x="403404" y="179238"/>
                </a:lnTo>
                <a:lnTo>
                  <a:pt x="452728" y="165218"/>
                </a:lnTo>
                <a:lnTo>
                  <a:pt x="502052" y="151198"/>
                </a:lnTo>
                <a:lnTo>
                  <a:pt x="551376" y="137178"/>
                </a:lnTo>
                <a:lnTo>
                  <a:pt x="600701" y="123158"/>
                </a:lnTo>
                <a:lnTo>
                  <a:pt x="650025" y="109138"/>
                </a:lnTo>
                <a:lnTo>
                  <a:pt x="699349" y="95118"/>
                </a:lnTo>
                <a:lnTo>
                  <a:pt x="748674" y="81098"/>
                </a:lnTo>
                <a:lnTo>
                  <a:pt x="797998" y="67078"/>
                </a:lnTo>
                <a:lnTo>
                  <a:pt x="847322" y="53058"/>
                </a:lnTo>
                <a:lnTo>
                  <a:pt x="896647" y="39038"/>
                </a:lnTo>
                <a:lnTo>
                  <a:pt x="945971" y="25018"/>
                </a:lnTo>
                <a:lnTo>
                  <a:pt x="995296" y="10998"/>
                </a:lnTo>
                <a:lnTo>
                  <a:pt x="1033990" y="0"/>
                </a:lnTo>
              </a:path>
            </a:pathLst>
          </a:custGeom>
          <a:ln w="7199">
            <a:solidFill>
              <a:schemeClr val="tx2">
                <a:lumMod val="40000"/>
                <a:lumOff val="60000"/>
              </a:schemeClr>
            </a:solidFill>
          </a:ln>
        </p:spPr>
        <p:txBody>
          <a:bodyPr lIns="0" tIns="0" rIns="0" bIns="0"/>
          <a:lstStyle/>
          <a:p>
            <a:pPr>
              <a:defRPr/>
            </a:pPr>
            <a:endParaRPr sz="1385"/>
          </a:p>
        </p:txBody>
      </p:sp>
      <p:sp>
        <p:nvSpPr>
          <p:cNvPr id="73" name="object 72">
            <a:extLst/>
          </p:cNvPr>
          <p:cNvSpPr/>
          <p:nvPr/>
        </p:nvSpPr>
        <p:spPr>
          <a:xfrm>
            <a:off x="13716000" y="7818120"/>
            <a:ext cx="914400" cy="411480"/>
          </a:xfrm>
          <a:custGeom>
            <a:avLst/>
            <a:gdLst/>
            <a:ahLst/>
            <a:cxnLst/>
            <a:rect l="l" t="t" r="r" b="b"/>
            <a:pathLst>
              <a:path w="876934" h="612775">
                <a:moveTo>
                  <a:pt x="0" y="612624"/>
                </a:moveTo>
                <a:lnTo>
                  <a:pt x="18542" y="541142"/>
                </a:lnTo>
                <a:lnTo>
                  <a:pt x="28284" y="503585"/>
                </a:lnTo>
                <a:lnTo>
                  <a:pt x="38026" y="466027"/>
                </a:lnTo>
                <a:lnTo>
                  <a:pt x="47769" y="428469"/>
                </a:lnTo>
                <a:lnTo>
                  <a:pt x="57511" y="390912"/>
                </a:lnTo>
                <a:lnTo>
                  <a:pt x="67253" y="353354"/>
                </a:lnTo>
                <a:lnTo>
                  <a:pt x="76996" y="315797"/>
                </a:lnTo>
                <a:lnTo>
                  <a:pt x="86738" y="278239"/>
                </a:lnTo>
                <a:lnTo>
                  <a:pt x="96480" y="240682"/>
                </a:lnTo>
                <a:lnTo>
                  <a:pt x="106222" y="203124"/>
                </a:lnTo>
                <a:lnTo>
                  <a:pt x="151984" y="191056"/>
                </a:lnTo>
                <a:lnTo>
                  <a:pt x="197745" y="178988"/>
                </a:lnTo>
                <a:lnTo>
                  <a:pt x="243506" y="166920"/>
                </a:lnTo>
                <a:lnTo>
                  <a:pt x="289267" y="154852"/>
                </a:lnTo>
                <a:lnTo>
                  <a:pt x="335029" y="142784"/>
                </a:lnTo>
                <a:lnTo>
                  <a:pt x="380790" y="130717"/>
                </a:lnTo>
                <a:lnTo>
                  <a:pt x="426551" y="118649"/>
                </a:lnTo>
                <a:lnTo>
                  <a:pt x="472312" y="106581"/>
                </a:lnTo>
                <a:lnTo>
                  <a:pt x="518074" y="94513"/>
                </a:lnTo>
                <a:lnTo>
                  <a:pt x="563835" y="82445"/>
                </a:lnTo>
                <a:lnTo>
                  <a:pt x="609596" y="70378"/>
                </a:lnTo>
                <a:lnTo>
                  <a:pt x="655357" y="58310"/>
                </a:lnTo>
                <a:lnTo>
                  <a:pt x="701118" y="46242"/>
                </a:lnTo>
                <a:lnTo>
                  <a:pt x="746880" y="34175"/>
                </a:lnTo>
                <a:lnTo>
                  <a:pt x="792641" y="22107"/>
                </a:lnTo>
                <a:lnTo>
                  <a:pt x="838402" y="10039"/>
                </a:lnTo>
                <a:lnTo>
                  <a:pt x="876474" y="0"/>
                </a:lnTo>
              </a:path>
            </a:pathLst>
          </a:custGeom>
          <a:ln w="7199">
            <a:solidFill>
              <a:schemeClr val="tx2">
                <a:lumMod val="40000"/>
                <a:lumOff val="60000"/>
              </a:schemeClr>
            </a:solidFill>
          </a:ln>
        </p:spPr>
        <p:txBody>
          <a:bodyPr lIns="0" tIns="0" rIns="0" bIns="0"/>
          <a:lstStyle/>
          <a:p>
            <a:pPr>
              <a:defRPr/>
            </a:pPr>
            <a:endParaRPr sz="1385"/>
          </a:p>
        </p:txBody>
      </p:sp>
      <p:sp>
        <p:nvSpPr>
          <p:cNvPr id="74" name="object 73">
            <a:extLst/>
          </p:cNvPr>
          <p:cNvSpPr/>
          <p:nvPr/>
        </p:nvSpPr>
        <p:spPr>
          <a:xfrm>
            <a:off x="13881736" y="7896226"/>
            <a:ext cx="748664" cy="333374"/>
          </a:xfrm>
          <a:custGeom>
            <a:avLst/>
            <a:gdLst/>
            <a:ahLst/>
            <a:cxnLst/>
            <a:rect l="l" t="t" r="r" b="b"/>
            <a:pathLst>
              <a:path w="717550" h="497840">
                <a:moveTo>
                  <a:pt x="0" y="497539"/>
                </a:moveTo>
                <a:lnTo>
                  <a:pt x="12772" y="454321"/>
                </a:lnTo>
                <a:lnTo>
                  <a:pt x="32945" y="386067"/>
                </a:lnTo>
                <a:lnTo>
                  <a:pt x="53118" y="317813"/>
                </a:lnTo>
                <a:lnTo>
                  <a:pt x="73291" y="249558"/>
                </a:lnTo>
                <a:lnTo>
                  <a:pt x="93464" y="181303"/>
                </a:lnTo>
                <a:lnTo>
                  <a:pt x="145749" y="137061"/>
                </a:lnTo>
                <a:lnTo>
                  <a:pt x="187946" y="126945"/>
                </a:lnTo>
                <a:lnTo>
                  <a:pt x="230144" y="116830"/>
                </a:lnTo>
                <a:lnTo>
                  <a:pt x="272342" y="106715"/>
                </a:lnTo>
                <a:lnTo>
                  <a:pt x="314539" y="96599"/>
                </a:lnTo>
                <a:lnTo>
                  <a:pt x="356737" y="86484"/>
                </a:lnTo>
                <a:lnTo>
                  <a:pt x="398935" y="76369"/>
                </a:lnTo>
                <a:lnTo>
                  <a:pt x="441133" y="66253"/>
                </a:lnTo>
                <a:lnTo>
                  <a:pt x="483331" y="56138"/>
                </a:lnTo>
                <a:lnTo>
                  <a:pt x="525529" y="46023"/>
                </a:lnTo>
                <a:lnTo>
                  <a:pt x="567726" y="35907"/>
                </a:lnTo>
                <a:lnTo>
                  <a:pt x="609924" y="25792"/>
                </a:lnTo>
                <a:lnTo>
                  <a:pt x="652122" y="15676"/>
                </a:lnTo>
                <a:lnTo>
                  <a:pt x="694320" y="5561"/>
                </a:lnTo>
                <a:lnTo>
                  <a:pt x="717519" y="0"/>
                </a:lnTo>
              </a:path>
            </a:pathLst>
          </a:custGeom>
          <a:ln w="7199">
            <a:solidFill>
              <a:schemeClr val="tx2">
                <a:lumMod val="40000"/>
                <a:lumOff val="60000"/>
              </a:schemeClr>
            </a:solidFill>
          </a:ln>
        </p:spPr>
        <p:txBody>
          <a:bodyPr lIns="0" tIns="0" rIns="0" bIns="0"/>
          <a:lstStyle/>
          <a:p>
            <a:pPr>
              <a:defRPr/>
            </a:pPr>
            <a:endParaRPr sz="1385"/>
          </a:p>
        </p:txBody>
      </p:sp>
      <p:sp>
        <p:nvSpPr>
          <p:cNvPr id="75" name="object 74">
            <a:extLst/>
          </p:cNvPr>
          <p:cNvSpPr/>
          <p:nvPr/>
        </p:nvSpPr>
        <p:spPr>
          <a:xfrm>
            <a:off x="14049376" y="7968616"/>
            <a:ext cx="581024" cy="260984"/>
          </a:xfrm>
          <a:custGeom>
            <a:avLst/>
            <a:gdLst/>
            <a:ahLst/>
            <a:cxnLst/>
            <a:rect l="l" t="t" r="r" b="b"/>
            <a:pathLst>
              <a:path w="556894" h="387984">
                <a:moveTo>
                  <a:pt x="0" y="387927"/>
                </a:moveTo>
                <a:lnTo>
                  <a:pt x="15511" y="342275"/>
                </a:lnTo>
                <a:lnTo>
                  <a:pt x="36371" y="280883"/>
                </a:lnTo>
                <a:lnTo>
                  <a:pt x="57232" y="219490"/>
                </a:lnTo>
                <a:lnTo>
                  <a:pt x="78092" y="158097"/>
                </a:lnTo>
                <a:lnTo>
                  <a:pt x="98953" y="96704"/>
                </a:lnTo>
                <a:lnTo>
                  <a:pt x="137587" y="88541"/>
                </a:lnTo>
                <a:lnTo>
                  <a:pt x="176222" y="80378"/>
                </a:lnTo>
                <a:lnTo>
                  <a:pt x="214857" y="72215"/>
                </a:lnTo>
                <a:lnTo>
                  <a:pt x="253492" y="64052"/>
                </a:lnTo>
                <a:lnTo>
                  <a:pt x="292126" y="55889"/>
                </a:lnTo>
                <a:lnTo>
                  <a:pt x="330761" y="47726"/>
                </a:lnTo>
                <a:lnTo>
                  <a:pt x="369396" y="39563"/>
                </a:lnTo>
                <a:lnTo>
                  <a:pt x="408031" y="31399"/>
                </a:lnTo>
                <a:lnTo>
                  <a:pt x="446666" y="23236"/>
                </a:lnTo>
                <a:lnTo>
                  <a:pt x="485301" y="15073"/>
                </a:lnTo>
                <a:lnTo>
                  <a:pt x="523935" y="6910"/>
                </a:lnTo>
                <a:lnTo>
                  <a:pt x="556641" y="0"/>
                </a:lnTo>
              </a:path>
            </a:pathLst>
          </a:custGeom>
          <a:ln w="7199">
            <a:solidFill>
              <a:schemeClr val="tx2">
                <a:lumMod val="40000"/>
                <a:lumOff val="60000"/>
              </a:schemeClr>
            </a:solidFill>
          </a:ln>
        </p:spPr>
        <p:txBody>
          <a:bodyPr lIns="0" tIns="0" rIns="0" bIns="0"/>
          <a:lstStyle/>
          <a:p>
            <a:pPr>
              <a:defRPr/>
            </a:pPr>
            <a:endParaRPr sz="1385"/>
          </a:p>
        </p:txBody>
      </p:sp>
      <p:sp>
        <p:nvSpPr>
          <p:cNvPr id="76" name="object 75">
            <a:extLst/>
          </p:cNvPr>
          <p:cNvSpPr/>
          <p:nvPr/>
        </p:nvSpPr>
        <p:spPr>
          <a:xfrm>
            <a:off x="14220826" y="8037196"/>
            <a:ext cx="409574" cy="192404"/>
          </a:xfrm>
          <a:custGeom>
            <a:avLst/>
            <a:gdLst/>
            <a:ahLst/>
            <a:cxnLst/>
            <a:rect l="l" t="t" r="r" b="b"/>
            <a:pathLst>
              <a:path w="393700" h="285750">
                <a:moveTo>
                  <a:pt x="0" y="285459"/>
                </a:moveTo>
                <a:lnTo>
                  <a:pt x="16289" y="244237"/>
                </a:lnTo>
                <a:lnTo>
                  <a:pt x="37837" y="189706"/>
                </a:lnTo>
                <a:lnTo>
                  <a:pt x="59385" y="135175"/>
                </a:lnTo>
                <a:lnTo>
                  <a:pt x="70159" y="107909"/>
                </a:lnTo>
                <a:lnTo>
                  <a:pt x="80933" y="80643"/>
                </a:lnTo>
                <a:lnTo>
                  <a:pt x="126778" y="47167"/>
                </a:lnTo>
                <a:lnTo>
                  <a:pt x="196921" y="34745"/>
                </a:lnTo>
                <a:lnTo>
                  <a:pt x="267064" y="22322"/>
                </a:lnTo>
                <a:lnTo>
                  <a:pt x="337207" y="9900"/>
                </a:lnTo>
                <a:lnTo>
                  <a:pt x="372279" y="3689"/>
                </a:lnTo>
                <a:lnTo>
                  <a:pt x="393113" y="0"/>
                </a:lnTo>
              </a:path>
            </a:pathLst>
          </a:custGeom>
          <a:ln w="7199">
            <a:solidFill>
              <a:schemeClr val="tx2">
                <a:lumMod val="40000"/>
                <a:lumOff val="60000"/>
              </a:schemeClr>
            </a:solidFill>
          </a:ln>
        </p:spPr>
        <p:txBody>
          <a:bodyPr lIns="0" tIns="0" rIns="0" bIns="0"/>
          <a:lstStyle/>
          <a:p>
            <a:pPr>
              <a:defRPr/>
            </a:pPr>
            <a:endParaRPr sz="1385"/>
          </a:p>
        </p:txBody>
      </p:sp>
      <p:sp>
        <p:nvSpPr>
          <p:cNvPr id="77" name="object 76">
            <a:extLst/>
          </p:cNvPr>
          <p:cNvSpPr/>
          <p:nvPr/>
        </p:nvSpPr>
        <p:spPr>
          <a:xfrm>
            <a:off x="14394180" y="8100060"/>
            <a:ext cx="236220" cy="129540"/>
          </a:xfrm>
          <a:custGeom>
            <a:avLst/>
            <a:gdLst/>
            <a:ahLst/>
            <a:cxnLst/>
            <a:rect l="l" t="t" r="r" b="b"/>
            <a:pathLst>
              <a:path w="226059" h="193040">
                <a:moveTo>
                  <a:pt x="0" y="192556"/>
                </a:moveTo>
                <a:lnTo>
                  <a:pt x="2844" y="186458"/>
                </a:lnTo>
                <a:lnTo>
                  <a:pt x="13962" y="162623"/>
                </a:lnTo>
                <a:lnTo>
                  <a:pt x="25080" y="138789"/>
                </a:lnTo>
                <a:lnTo>
                  <a:pt x="47315" y="91119"/>
                </a:lnTo>
                <a:lnTo>
                  <a:pt x="69550" y="43450"/>
                </a:lnTo>
                <a:lnTo>
                  <a:pt x="80668" y="19616"/>
                </a:lnTo>
                <a:lnTo>
                  <a:pt x="112176" y="15357"/>
                </a:lnTo>
                <a:lnTo>
                  <a:pt x="143685" y="11098"/>
                </a:lnTo>
                <a:lnTo>
                  <a:pt x="175193" y="6839"/>
                </a:lnTo>
                <a:lnTo>
                  <a:pt x="206702" y="2580"/>
                </a:lnTo>
                <a:lnTo>
                  <a:pt x="225794" y="0"/>
                </a:lnTo>
              </a:path>
            </a:pathLst>
          </a:custGeom>
          <a:ln w="7199">
            <a:solidFill>
              <a:schemeClr val="tx2">
                <a:lumMod val="40000"/>
                <a:lumOff val="60000"/>
              </a:schemeClr>
            </a:solidFill>
          </a:ln>
        </p:spPr>
        <p:txBody>
          <a:bodyPr lIns="0" tIns="0" rIns="0" bIns="0"/>
          <a:lstStyle/>
          <a:p>
            <a:pPr>
              <a:defRPr/>
            </a:pPr>
            <a:endParaRPr sz="1385"/>
          </a:p>
        </p:txBody>
      </p:sp>
      <p:sp>
        <p:nvSpPr>
          <p:cNvPr id="78" name="object 77">
            <a:extLst/>
          </p:cNvPr>
          <p:cNvSpPr/>
          <p:nvPr/>
        </p:nvSpPr>
        <p:spPr>
          <a:xfrm>
            <a:off x="14546580" y="8124826"/>
            <a:ext cx="83820" cy="104774"/>
          </a:xfrm>
          <a:custGeom>
            <a:avLst/>
            <a:gdLst/>
            <a:ahLst/>
            <a:cxnLst/>
            <a:rect l="l" t="t" r="r" b="b"/>
            <a:pathLst>
              <a:path w="53340" h="93979">
                <a:moveTo>
                  <a:pt x="0" y="93941"/>
                </a:moveTo>
                <a:lnTo>
                  <a:pt x="29541" y="41351"/>
                </a:lnTo>
                <a:lnTo>
                  <a:pt x="52465" y="542"/>
                </a:lnTo>
                <a:lnTo>
                  <a:pt x="52770" y="0"/>
                </a:lnTo>
              </a:path>
            </a:pathLst>
          </a:custGeom>
          <a:ln w="7199">
            <a:solidFill>
              <a:schemeClr val="tx2">
                <a:lumMod val="40000"/>
                <a:lumOff val="60000"/>
              </a:schemeClr>
            </a:solidFill>
          </a:ln>
        </p:spPr>
        <p:txBody>
          <a:bodyPr lIns="0" tIns="0" rIns="0" bIns="0"/>
          <a:lstStyle/>
          <a:p>
            <a:pPr>
              <a:defRPr/>
            </a:pPr>
            <a:endParaRPr sz="1385"/>
          </a:p>
        </p:txBody>
      </p:sp>
      <p:cxnSp>
        <p:nvCxnSpPr>
          <p:cNvPr id="33" name="Прямая соединительная линия 32">
            <a:extLst/>
          </p:cNvPr>
          <p:cNvCxnSpPr/>
          <p:nvPr/>
        </p:nvCxnSpPr>
        <p:spPr>
          <a:xfrm>
            <a:off x="272416" y="1407796"/>
            <a:ext cx="14085570"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4" name="TextBox 23">
            <a:extLst/>
          </p:cNvPr>
          <p:cNvSpPr txBox="1"/>
          <p:nvPr/>
        </p:nvSpPr>
        <p:spPr>
          <a:xfrm>
            <a:off x="10178416" y="310516"/>
            <a:ext cx="4396740" cy="535531"/>
          </a:xfrm>
          <a:prstGeom prst="rect">
            <a:avLst/>
          </a:prstGeom>
          <a:noFill/>
        </p:spPr>
        <p:txBody>
          <a:bodyPr>
            <a:spAutoFit/>
          </a:bodyPr>
          <a:lstStyle/>
          <a:p>
            <a:pPr algn="ctr">
              <a:defRPr/>
            </a:pPr>
            <a:r>
              <a:rPr lang="en-US" sz="2880" b="1" dirty="0" err="1">
                <a:solidFill>
                  <a:schemeClr val="accent5">
                    <a:lumMod val="50000"/>
                  </a:schemeClr>
                </a:solidFill>
                <a:latin typeface="Arial" charset="0"/>
                <a:cs typeface="Arial Unicode MS" pitchFamily="34" charset="-128"/>
              </a:rPr>
              <a:t>Muloqotning</a:t>
            </a:r>
            <a:r>
              <a:rPr lang="en-US" sz="2880" b="1" dirty="0">
                <a:solidFill>
                  <a:schemeClr val="accent5">
                    <a:lumMod val="50000"/>
                  </a:schemeClr>
                </a:solidFill>
                <a:latin typeface="Arial" charset="0"/>
                <a:cs typeface="Arial Unicode MS" pitchFamily="34" charset="-128"/>
              </a:rPr>
              <a:t> </a:t>
            </a:r>
            <a:r>
              <a:rPr lang="en-US" sz="2880" b="1" dirty="0" err="1">
                <a:solidFill>
                  <a:schemeClr val="accent5">
                    <a:lumMod val="50000"/>
                  </a:schemeClr>
                </a:solidFill>
                <a:latin typeface="Arial" charset="0"/>
                <a:cs typeface="Arial Unicode MS" pitchFamily="34" charset="-128"/>
              </a:rPr>
              <a:t>sirlari</a:t>
            </a:r>
            <a:endParaRPr lang="ru-RU" sz="2880" b="1" dirty="0">
              <a:solidFill>
                <a:schemeClr val="accent5">
                  <a:lumMod val="50000"/>
                </a:schemeClr>
              </a:solidFill>
              <a:latin typeface="Arial" charset="0"/>
              <a:cs typeface="Arial Unicode MS" pitchFamily="34" charset="-128"/>
            </a:endParaRPr>
          </a:p>
        </p:txBody>
      </p:sp>
      <p:sp>
        <p:nvSpPr>
          <p:cNvPr id="10257" name="Прямоугольник 1"/>
          <p:cNvSpPr>
            <a:spLocks noChangeArrowheads="1"/>
          </p:cNvSpPr>
          <p:nvPr/>
        </p:nvSpPr>
        <p:spPr bwMode="auto">
          <a:xfrm>
            <a:off x="8086726" y="5204460"/>
            <a:ext cx="6126480" cy="2308324"/>
          </a:xfrm>
          <a:prstGeom prst="rect">
            <a:avLst/>
          </a:prstGeom>
          <a:noFill/>
          <a:ln w="9525">
            <a:noFill/>
            <a:miter lim="800000"/>
            <a:headEnd/>
            <a:tailEnd/>
          </a:ln>
        </p:spPr>
        <p:txBody>
          <a:bodyPr>
            <a:spAutoFit/>
          </a:bodyPr>
          <a:lstStyle/>
          <a:p>
            <a:pPr algn="ctr">
              <a:defRPr/>
            </a:pPr>
            <a:r>
              <a:rPr lang="en-US" sz="2880" b="1" dirty="0">
                <a:solidFill>
                  <a:schemeClr val="accent5">
                    <a:lumMod val="50000"/>
                  </a:schemeClr>
                </a:solidFill>
                <a:latin typeface="Arial" charset="0"/>
                <a:cs typeface="Arial Unicode MS" pitchFamily="34" charset="-128"/>
              </a:rPr>
              <a:t>4-QOIDA</a:t>
            </a:r>
          </a:p>
          <a:p>
            <a:pPr algn="ctr">
              <a:defRPr/>
            </a:pPr>
            <a:endParaRPr lang="en-US" sz="2880" b="1" dirty="0">
              <a:solidFill>
                <a:srgbClr val="002060"/>
              </a:solidFill>
              <a:latin typeface="Arial" charset="0"/>
              <a:cs typeface="Arial Unicode MS" pitchFamily="34" charset="-128"/>
            </a:endParaRPr>
          </a:p>
          <a:p>
            <a:pPr algn="ctr">
              <a:defRPr/>
            </a:pPr>
            <a:r>
              <a:rPr lang="uz-Cyrl-UZ" sz="2880" b="1" dirty="0">
                <a:solidFill>
                  <a:srgbClr val="002060"/>
                </a:solidFill>
                <a:latin typeface="Arial" charset="0"/>
                <a:cs typeface="Arial Unicode MS" pitchFamily="34" charset="-128"/>
              </a:rPr>
              <a:t>Har vaqt do‘stona va muloyim munosabatda bo‘lishga harakat qiling.</a:t>
            </a:r>
            <a:endParaRPr lang="ru-RU" sz="2880" dirty="0">
              <a:solidFill>
                <a:srgbClr val="002060"/>
              </a:solidFill>
              <a:latin typeface="Arial" charset="0"/>
              <a:cs typeface="Arial Unicode MS" pitchFamily="34" charset="-128"/>
            </a:endParaRPr>
          </a:p>
        </p:txBody>
      </p:sp>
      <p:pic>
        <p:nvPicPr>
          <p:cNvPr id="12306" name="Picture 18" descr="C:\Users\1\Desktop\Без названия.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52611" y="1701166"/>
            <a:ext cx="4895850" cy="3499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Box 18"/>
          <p:cNvSpPr txBox="1"/>
          <p:nvPr/>
        </p:nvSpPr>
        <p:spPr>
          <a:xfrm>
            <a:off x="556260" y="2009775"/>
            <a:ext cx="7461886" cy="4967514"/>
          </a:xfrm>
          <a:prstGeom prst="rect">
            <a:avLst/>
          </a:prstGeom>
          <a:noFill/>
        </p:spPr>
        <p:txBody>
          <a:bodyPr>
            <a:spAutoFit/>
          </a:bodyPr>
          <a:lstStyle/>
          <a:p>
            <a:pPr algn="ctr">
              <a:defRPr/>
            </a:pPr>
            <a:r>
              <a:rPr lang="uz-Cyrl-UZ" sz="2880" b="1" dirty="0">
                <a:solidFill>
                  <a:srgbClr val="002060"/>
                </a:solidFill>
                <a:latin typeface="Arial" charset="0"/>
                <a:cs typeface="Arial Unicode MS" pitchFamily="34" charset="-128"/>
              </a:rPr>
              <a:t>«Agar siz mening huzurimga mush tugib kelsangiz, o‘ylamangki, mening mushtlarim ham siznikiday tugiladi. Lekin siz kelib: Keling, bafurja o‘tirib </a:t>
            </a:r>
            <a:r>
              <a:rPr lang="en-US" sz="2880" b="1" dirty="0" err="1">
                <a:solidFill>
                  <a:srgbClr val="002060"/>
                </a:solidFill>
                <a:latin typeface="Arial" charset="0"/>
                <a:cs typeface="Arial Unicode MS" pitchFamily="34" charset="-128"/>
              </a:rPr>
              <a:t>gaplashib</a:t>
            </a:r>
            <a:r>
              <a:rPr lang="en-US" sz="2880" b="1" dirty="0">
                <a:solidFill>
                  <a:srgbClr val="002060"/>
                </a:solidFill>
                <a:latin typeface="Arial" charset="0"/>
                <a:cs typeface="Arial Unicode MS" pitchFamily="34" charset="-128"/>
              </a:rPr>
              <a:t> </a:t>
            </a:r>
            <a:r>
              <a:rPr lang="en-US" sz="2880" b="1" dirty="0" err="1">
                <a:solidFill>
                  <a:srgbClr val="002060"/>
                </a:solidFill>
                <a:latin typeface="Arial" charset="0"/>
                <a:cs typeface="Arial Unicode MS" pitchFamily="34" charset="-128"/>
              </a:rPr>
              <a:t>olaylik</a:t>
            </a:r>
            <a:r>
              <a:rPr lang="en-US" sz="2880" b="1" dirty="0">
                <a:solidFill>
                  <a:srgbClr val="002060"/>
                </a:solidFill>
                <a:latin typeface="Arial" charset="0"/>
                <a:cs typeface="Arial Unicode MS" pitchFamily="34" charset="-128"/>
              </a:rPr>
              <a:t>,</a:t>
            </a:r>
            <a:r>
              <a:rPr lang="uz-Cyrl-UZ" sz="2880" b="1" dirty="0">
                <a:solidFill>
                  <a:srgbClr val="002060"/>
                </a:solidFill>
                <a:latin typeface="Arial" charset="0"/>
                <a:cs typeface="Arial Unicode MS" pitchFamily="34" charset="-128"/>
              </a:rPr>
              <a:t> desangiz, biz bir-birimizdan uncha uzoq emasligimiz, bir xil fikrlarmiz </a:t>
            </a:r>
            <a:r>
              <a:rPr lang="en-US" sz="2880" b="1" dirty="0">
                <a:solidFill>
                  <a:srgbClr val="002060"/>
                </a:solidFill>
                <a:latin typeface="Arial" charset="0"/>
                <a:cs typeface="Arial Unicode MS" pitchFamily="34" charset="-128"/>
              </a:rPr>
              <a:t> </a:t>
            </a:r>
            <a:r>
              <a:rPr lang="uz-Cyrl-UZ" sz="2880" b="1" dirty="0">
                <a:solidFill>
                  <a:srgbClr val="002060"/>
                </a:solidFill>
                <a:latin typeface="Arial" charset="0"/>
                <a:cs typeface="Arial Unicode MS" pitchFamily="34" charset="-128"/>
              </a:rPr>
              <a:t>ancha ko‘pligi</a:t>
            </a:r>
            <a:r>
              <a:rPr lang="en-US" sz="2880" b="1" dirty="0" err="1">
                <a:solidFill>
                  <a:srgbClr val="002060"/>
                </a:solidFill>
                <a:latin typeface="Arial" charset="0"/>
                <a:cs typeface="Arial Unicode MS" pitchFamily="34" charset="-128"/>
              </a:rPr>
              <a:t>ni</a:t>
            </a:r>
            <a:r>
              <a:rPr lang="en-US" sz="2880" b="1" dirty="0">
                <a:solidFill>
                  <a:srgbClr val="002060"/>
                </a:solidFill>
                <a:latin typeface="Arial" charset="0"/>
                <a:cs typeface="Arial Unicode MS" pitchFamily="34" charset="-128"/>
              </a:rPr>
              <a:t> </a:t>
            </a:r>
            <a:r>
              <a:rPr lang="uz-Cyrl-UZ" sz="2880" b="1" dirty="0">
                <a:solidFill>
                  <a:srgbClr val="002060"/>
                </a:solidFill>
                <a:latin typeface="Arial" charset="0"/>
                <a:cs typeface="Arial Unicode MS" pitchFamily="34" charset="-128"/>
              </a:rPr>
              <a:t>aniqlab olamiz</a:t>
            </a:r>
            <a:r>
              <a:rPr lang="en-US" sz="2880" b="1" dirty="0">
                <a:solidFill>
                  <a:srgbClr val="002060"/>
                </a:solidFill>
                <a:latin typeface="Arial" charset="0"/>
                <a:cs typeface="Arial Unicode MS" pitchFamily="34" charset="-128"/>
              </a:rPr>
              <a:t>.</a:t>
            </a:r>
            <a:r>
              <a:rPr lang="uz-Cyrl-UZ" sz="2880" b="1" dirty="0">
                <a:solidFill>
                  <a:srgbClr val="002060"/>
                </a:solidFill>
                <a:latin typeface="Arial" charset="0"/>
                <a:cs typeface="Arial Unicode MS" pitchFamily="34" charset="-128"/>
              </a:rPr>
              <a:t> Agarda bizda</a:t>
            </a:r>
            <a:r>
              <a:rPr lang="en-US" sz="2880" b="1" dirty="0">
                <a:solidFill>
                  <a:srgbClr val="002060"/>
                </a:solidFill>
                <a:latin typeface="Arial" charset="0"/>
                <a:cs typeface="Arial Unicode MS" pitchFamily="34" charset="-128"/>
              </a:rPr>
              <a:t> </a:t>
            </a:r>
            <a:r>
              <a:rPr lang="uz-Cyrl-UZ" sz="2880" b="1" dirty="0">
                <a:solidFill>
                  <a:srgbClr val="002060"/>
                </a:solidFill>
                <a:latin typeface="Arial" charset="0"/>
                <a:cs typeface="Arial Unicode MS" pitchFamily="34" charset="-128"/>
              </a:rPr>
              <a:t>sabr</a:t>
            </a:r>
            <a:r>
              <a:rPr lang="en-US" sz="2880" b="1" dirty="0">
                <a:solidFill>
                  <a:srgbClr val="002060"/>
                </a:solidFill>
                <a:latin typeface="Arial" charset="0"/>
                <a:cs typeface="Arial Unicode MS" pitchFamily="34" charset="-128"/>
              </a:rPr>
              <a:t>-</a:t>
            </a:r>
            <a:r>
              <a:rPr lang="uz-Cyrl-UZ" sz="2880" b="1" dirty="0">
                <a:solidFill>
                  <a:srgbClr val="002060"/>
                </a:solidFill>
                <a:latin typeface="Arial" charset="0"/>
                <a:cs typeface="Arial Unicode MS" pitchFamily="34" charset="-128"/>
              </a:rPr>
              <a:t>toqat va istak-hohish bo‘lsa, biz albatta kelishib, bir</a:t>
            </a:r>
            <a:r>
              <a:rPr lang="en-US" sz="2880" b="1" dirty="0">
                <a:solidFill>
                  <a:srgbClr val="002060"/>
                </a:solidFill>
                <a:latin typeface="Arial" charset="0"/>
                <a:cs typeface="Arial Unicode MS" pitchFamily="34" charset="-128"/>
              </a:rPr>
              <a:t> </a:t>
            </a:r>
            <a:r>
              <a:rPr lang="uz-Cyrl-UZ" sz="2880" b="1" dirty="0">
                <a:solidFill>
                  <a:srgbClr val="002060"/>
                </a:solidFill>
                <a:latin typeface="Arial" charset="0"/>
                <a:cs typeface="Arial Unicode MS" pitchFamily="34" charset="-128"/>
              </a:rPr>
              <a:t>qarorga kela olamiz»</a:t>
            </a:r>
            <a:r>
              <a:rPr lang="en-US" sz="2880" b="1" dirty="0">
                <a:solidFill>
                  <a:srgbClr val="002060"/>
                </a:solidFill>
                <a:latin typeface="Arial" charset="0"/>
                <a:cs typeface="Arial Unicode MS" pitchFamily="34" charset="-128"/>
              </a:rPr>
              <a:t>, -</a:t>
            </a:r>
            <a:r>
              <a:rPr lang="uz-Cyrl-UZ" sz="2880" b="1" dirty="0">
                <a:solidFill>
                  <a:srgbClr val="002060"/>
                </a:solidFill>
                <a:latin typeface="Arial" charset="0"/>
                <a:cs typeface="Arial Unicode MS" pitchFamily="34" charset="-128"/>
              </a:rPr>
              <a:t> degan</a:t>
            </a:r>
            <a:r>
              <a:rPr lang="en-US" sz="2880" b="1" dirty="0">
                <a:solidFill>
                  <a:srgbClr val="002060"/>
                </a:solidFill>
                <a:latin typeface="Arial" charset="0"/>
                <a:cs typeface="Arial Unicode MS" pitchFamily="34" charset="-128"/>
              </a:rPr>
              <a:t> </a:t>
            </a:r>
            <a:r>
              <a:rPr lang="en-US" sz="2880" b="1" dirty="0" err="1">
                <a:solidFill>
                  <a:srgbClr val="002060"/>
                </a:solidFill>
                <a:latin typeface="Arial" charset="0"/>
                <a:cs typeface="Arial Unicode MS" pitchFamily="34" charset="-128"/>
              </a:rPr>
              <a:t>edi</a:t>
            </a:r>
            <a:r>
              <a:rPr lang="en-US" sz="2880" b="1" dirty="0">
                <a:solidFill>
                  <a:srgbClr val="002060"/>
                </a:solidFill>
                <a:latin typeface="Arial" charset="0"/>
                <a:cs typeface="Arial Unicode MS" pitchFamily="34" charset="-128"/>
              </a:rPr>
              <a:t> </a:t>
            </a:r>
            <a:r>
              <a:rPr lang="uz-Cyrl-UZ" sz="2880" b="1" dirty="0">
                <a:solidFill>
                  <a:srgbClr val="002060"/>
                </a:solidFill>
                <a:latin typeface="Arial" charset="0"/>
                <a:cs typeface="Arial Unicode MS" pitchFamily="34" charset="-128"/>
              </a:rPr>
              <a:t> </a:t>
            </a:r>
            <a:endParaRPr lang="en-US" sz="2880" b="1" dirty="0">
              <a:solidFill>
                <a:srgbClr val="002060"/>
              </a:solidFill>
              <a:latin typeface="Arial" charset="0"/>
              <a:cs typeface="Arial Unicode MS" pitchFamily="34" charset="-128"/>
            </a:endParaRPr>
          </a:p>
          <a:p>
            <a:pPr algn="ctr">
              <a:defRPr/>
            </a:pPr>
            <a:r>
              <a:rPr lang="en-US" sz="2880" b="1" dirty="0" err="1">
                <a:solidFill>
                  <a:srgbClr val="002060"/>
                </a:solidFill>
                <a:latin typeface="Arial" charset="0"/>
                <a:cs typeface="Arial Unicode MS" pitchFamily="34" charset="-128"/>
              </a:rPr>
              <a:t>AQSh</a:t>
            </a:r>
            <a:r>
              <a:rPr lang="en-US" sz="2880" b="1" dirty="0">
                <a:solidFill>
                  <a:srgbClr val="002060"/>
                </a:solidFill>
                <a:latin typeface="Arial" charset="0"/>
                <a:cs typeface="Arial Unicode MS" pitchFamily="34" charset="-128"/>
              </a:rPr>
              <a:t> </a:t>
            </a:r>
            <a:r>
              <a:rPr lang="en-US" sz="2880" b="1" dirty="0" err="1">
                <a:solidFill>
                  <a:srgbClr val="002060"/>
                </a:solidFill>
                <a:latin typeface="Arial" charset="0"/>
                <a:cs typeface="Arial Unicode MS" pitchFamily="34" charset="-128"/>
              </a:rPr>
              <a:t>Prezidenti</a:t>
            </a:r>
            <a:r>
              <a:rPr lang="en-US" sz="2880" b="1" dirty="0">
                <a:solidFill>
                  <a:srgbClr val="002060"/>
                </a:solidFill>
                <a:latin typeface="Arial" charset="0"/>
                <a:cs typeface="Arial Unicode MS" pitchFamily="34" charset="-128"/>
              </a:rPr>
              <a:t> </a:t>
            </a:r>
            <a:r>
              <a:rPr lang="uz-Cyrl-UZ" sz="2880" b="1" dirty="0">
                <a:solidFill>
                  <a:srgbClr val="002060"/>
                </a:solidFill>
                <a:latin typeface="Arial" charset="0"/>
                <a:cs typeface="Arial Unicode MS" pitchFamily="34" charset="-128"/>
              </a:rPr>
              <a:t>Vudro Velson</a:t>
            </a:r>
            <a:r>
              <a:rPr lang="uz-Cyrl-UZ" sz="2880" b="1" dirty="0">
                <a:solidFill>
                  <a:schemeClr val="tx2">
                    <a:lumMod val="75000"/>
                  </a:schemeClr>
                </a:solidFill>
                <a:latin typeface="Arial" charset="0"/>
                <a:cs typeface="Arial Unicode MS" pitchFamily="34" charset="-128"/>
              </a:rPr>
              <a:t>. </a:t>
            </a:r>
            <a:endParaRPr lang="ru-RU" sz="2880" b="1" dirty="0">
              <a:solidFill>
                <a:schemeClr val="tx2">
                  <a:lumMod val="75000"/>
                </a:schemeClr>
              </a:solidFill>
              <a:latin typeface="Arial" charset="0"/>
              <a:cs typeface="Arial Unicode MS" pitchFamily="34" charset="-128"/>
            </a:endParaRPr>
          </a:p>
        </p:txBody>
      </p:sp>
    </p:spTree>
    <p:extLst>
      <p:ext uri="{BB962C8B-B14F-4D97-AF65-F5344CB8AC3E}">
        <p14:creationId xmlns:p14="http://schemas.microsoft.com/office/powerpoint/2010/main" val="343967937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object 66">
            <a:extLst/>
          </p:cNvPr>
          <p:cNvSpPr/>
          <p:nvPr/>
        </p:nvSpPr>
        <p:spPr>
          <a:xfrm>
            <a:off x="12746356" y="7311391"/>
            <a:ext cx="1884044" cy="918210"/>
          </a:xfrm>
          <a:custGeom>
            <a:avLst/>
            <a:gdLst/>
            <a:ahLst/>
            <a:cxnLst/>
            <a:rect l="l" t="t" r="r" b="b"/>
            <a:pathLst>
              <a:path w="1809115" h="1369695">
                <a:moveTo>
                  <a:pt x="0" y="1369295"/>
                </a:moveTo>
                <a:lnTo>
                  <a:pt x="1121" y="1360804"/>
                </a:lnTo>
                <a:lnTo>
                  <a:pt x="8800" y="1302662"/>
                </a:lnTo>
                <a:lnTo>
                  <a:pt x="16479" y="1244520"/>
                </a:lnTo>
                <a:lnTo>
                  <a:pt x="24158" y="1186377"/>
                </a:lnTo>
                <a:lnTo>
                  <a:pt x="31837" y="1128235"/>
                </a:lnTo>
                <a:lnTo>
                  <a:pt x="39516" y="1070093"/>
                </a:lnTo>
                <a:lnTo>
                  <a:pt x="47195" y="1011950"/>
                </a:lnTo>
                <a:lnTo>
                  <a:pt x="54874" y="953808"/>
                </a:lnTo>
                <a:lnTo>
                  <a:pt x="62554" y="895666"/>
                </a:lnTo>
                <a:lnTo>
                  <a:pt x="70233" y="837524"/>
                </a:lnTo>
                <a:lnTo>
                  <a:pt x="77912" y="779381"/>
                </a:lnTo>
                <a:lnTo>
                  <a:pt x="85591" y="721239"/>
                </a:lnTo>
                <a:lnTo>
                  <a:pt x="93270" y="663097"/>
                </a:lnTo>
                <a:lnTo>
                  <a:pt x="100950" y="604954"/>
                </a:lnTo>
                <a:lnTo>
                  <a:pt x="168090" y="581173"/>
                </a:lnTo>
                <a:lnTo>
                  <a:pt x="235231" y="557392"/>
                </a:lnTo>
                <a:lnTo>
                  <a:pt x="302371" y="533611"/>
                </a:lnTo>
                <a:lnTo>
                  <a:pt x="369511" y="509830"/>
                </a:lnTo>
                <a:lnTo>
                  <a:pt x="436651" y="486049"/>
                </a:lnTo>
                <a:lnTo>
                  <a:pt x="503791" y="462268"/>
                </a:lnTo>
                <a:lnTo>
                  <a:pt x="570932" y="438487"/>
                </a:lnTo>
                <a:lnTo>
                  <a:pt x="638072" y="414706"/>
                </a:lnTo>
                <a:lnTo>
                  <a:pt x="705212" y="390925"/>
                </a:lnTo>
                <a:lnTo>
                  <a:pt x="772352" y="367144"/>
                </a:lnTo>
                <a:lnTo>
                  <a:pt x="839492" y="343363"/>
                </a:lnTo>
                <a:lnTo>
                  <a:pt x="906632" y="319581"/>
                </a:lnTo>
                <a:lnTo>
                  <a:pt x="973772" y="295800"/>
                </a:lnTo>
                <a:lnTo>
                  <a:pt x="1040912" y="272019"/>
                </a:lnTo>
                <a:lnTo>
                  <a:pt x="1108053" y="248238"/>
                </a:lnTo>
                <a:lnTo>
                  <a:pt x="1175193" y="224457"/>
                </a:lnTo>
                <a:lnTo>
                  <a:pt x="1242333" y="200676"/>
                </a:lnTo>
                <a:lnTo>
                  <a:pt x="1309473" y="176895"/>
                </a:lnTo>
                <a:lnTo>
                  <a:pt x="1376614" y="153114"/>
                </a:lnTo>
                <a:lnTo>
                  <a:pt x="1443754" y="129333"/>
                </a:lnTo>
                <a:lnTo>
                  <a:pt x="1510894" y="105551"/>
                </a:lnTo>
                <a:lnTo>
                  <a:pt x="1578034" y="81770"/>
                </a:lnTo>
                <a:lnTo>
                  <a:pt x="1645175" y="57988"/>
                </a:lnTo>
                <a:lnTo>
                  <a:pt x="1712315" y="34207"/>
                </a:lnTo>
                <a:lnTo>
                  <a:pt x="1779455" y="10425"/>
                </a:lnTo>
                <a:lnTo>
                  <a:pt x="1808890" y="0"/>
                </a:lnTo>
              </a:path>
            </a:pathLst>
          </a:custGeom>
          <a:ln w="7199">
            <a:solidFill>
              <a:schemeClr val="tx2">
                <a:lumMod val="40000"/>
                <a:lumOff val="60000"/>
              </a:schemeClr>
            </a:solidFill>
          </a:ln>
        </p:spPr>
        <p:txBody>
          <a:bodyPr lIns="0" tIns="0" rIns="0" bIns="0"/>
          <a:lstStyle/>
          <a:p>
            <a:pPr>
              <a:defRPr/>
            </a:pPr>
            <a:endParaRPr sz="1385"/>
          </a:p>
        </p:txBody>
      </p:sp>
      <p:sp>
        <p:nvSpPr>
          <p:cNvPr id="68" name="object 67">
            <a:extLst/>
          </p:cNvPr>
          <p:cNvSpPr/>
          <p:nvPr/>
        </p:nvSpPr>
        <p:spPr>
          <a:xfrm>
            <a:off x="12906376" y="7399020"/>
            <a:ext cx="1724024" cy="830580"/>
          </a:xfrm>
          <a:custGeom>
            <a:avLst/>
            <a:gdLst/>
            <a:ahLst/>
            <a:cxnLst/>
            <a:rect l="l" t="t" r="r" b="b"/>
            <a:pathLst>
              <a:path w="1655444" h="1238250">
                <a:moveTo>
                  <a:pt x="0" y="1237956"/>
                </a:moveTo>
                <a:lnTo>
                  <a:pt x="7135" y="1189295"/>
                </a:lnTo>
                <a:lnTo>
                  <a:pt x="15158" y="1134584"/>
                </a:lnTo>
                <a:lnTo>
                  <a:pt x="23182" y="1079872"/>
                </a:lnTo>
                <a:lnTo>
                  <a:pt x="31205" y="1025160"/>
                </a:lnTo>
                <a:lnTo>
                  <a:pt x="39228" y="970449"/>
                </a:lnTo>
                <a:lnTo>
                  <a:pt x="47251" y="915737"/>
                </a:lnTo>
                <a:lnTo>
                  <a:pt x="55274" y="861026"/>
                </a:lnTo>
                <a:lnTo>
                  <a:pt x="63298" y="806314"/>
                </a:lnTo>
                <a:lnTo>
                  <a:pt x="71321" y="751603"/>
                </a:lnTo>
                <a:lnTo>
                  <a:pt x="79344" y="696891"/>
                </a:lnTo>
                <a:lnTo>
                  <a:pt x="87367" y="642179"/>
                </a:lnTo>
                <a:lnTo>
                  <a:pt x="95391" y="587467"/>
                </a:lnTo>
                <a:lnTo>
                  <a:pt x="103414" y="532756"/>
                </a:lnTo>
                <a:lnTo>
                  <a:pt x="166991" y="510927"/>
                </a:lnTo>
                <a:lnTo>
                  <a:pt x="230568" y="489098"/>
                </a:lnTo>
                <a:lnTo>
                  <a:pt x="294145" y="467269"/>
                </a:lnTo>
                <a:lnTo>
                  <a:pt x="357722" y="445440"/>
                </a:lnTo>
                <a:lnTo>
                  <a:pt x="421299" y="423611"/>
                </a:lnTo>
                <a:lnTo>
                  <a:pt x="484876" y="401782"/>
                </a:lnTo>
                <a:lnTo>
                  <a:pt x="548453" y="379953"/>
                </a:lnTo>
                <a:lnTo>
                  <a:pt x="612030" y="358124"/>
                </a:lnTo>
                <a:lnTo>
                  <a:pt x="675607" y="336295"/>
                </a:lnTo>
                <a:lnTo>
                  <a:pt x="739184" y="314466"/>
                </a:lnTo>
                <a:lnTo>
                  <a:pt x="802761" y="292637"/>
                </a:lnTo>
                <a:lnTo>
                  <a:pt x="866338" y="270808"/>
                </a:lnTo>
                <a:lnTo>
                  <a:pt x="929915" y="248979"/>
                </a:lnTo>
                <a:lnTo>
                  <a:pt x="993492" y="227151"/>
                </a:lnTo>
                <a:lnTo>
                  <a:pt x="1057069" y="205322"/>
                </a:lnTo>
                <a:lnTo>
                  <a:pt x="1120646" y="183493"/>
                </a:lnTo>
                <a:lnTo>
                  <a:pt x="1184222" y="161664"/>
                </a:lnTo>
                <a:lnTo>
                  <a:pt x="1247799" y="139835"/>
                </a:lnTo>
                <a:lnTo>
                  <a:pt x="1311376" y="118006"/>
                </a:lnTo>
                <a:lnTo>
                  <a:pt x="1374953" y="96177"/>
                </a:lnTo>
                <a:lnTo>
                  <a:pt x="1438530" y="74348"/>
                </a:lnTo>
                <a:lnTo>
                  <a:pt x="1502108" y="52519"/>
                </a:lnTo>
                <a:lnTo>
                  <a:pt x="1565685" y="30690"/>
                </a:lnTo>
                <a:lnTo>
                  <a:pt x="1629262" y="8861"/>
                </a:lnTo>
                <a:lnTo>
                  <a:pt x="1655072" y="0"/>
                </a:lnTo>
              </a:path>
            </a:pathLst>
          </a:custGeom>
          <a:ln w="7199">
            <a:solidFill>
              <a:schemeClr val="tx2">
                <a:lumMod val="40000"/>
                <a:lumOff val="60000"/>
              </a:schemeClr>
            </a:solidFill>
          </a:ln>
        </p:spPr>
        <p:txBody>
          <a:bodyPr lIns="0" tIns="0" rIns="0" bIns="0"/>
          <a:lstStyle/>
          <a:p>
            <a:pPr>
              <a:defRPr/>
            </a:pPr>
            <a:endParaRPr sz="1385"/>
          </a:p>
        </p:txBody>
      </p:sp>
      <p:sp>
        <p:nvSpPr>
          <p:cNvPr id="69" name="object 68">
            <a:extLst/>
          </p:cNvPr>
          <p:cNvSpPr/>
          <p:nvPr/>
        </p:nvSpPr>
        <p:spPr>
          <a:xfrm>
            <a:off x="13066396" y="7486651"/>
            <a:ext cx="1564004" cy="742950"/>
          </a:xfrm>
          <a:custGeom>
            <a:avLst/>
            <a:gdLst/>
            <a:ahLst/>
            <a:cxnLst/>
            <a:rect l="l" t="t" r="r" b="b"/>
            <a:pathLst>
              <a:path w="1501140" h="1108709">
                <a:moveTo>
                  <a:pt x="0" y="1108210"/>
                </a:moveTo>
                <a:lnTo>
                  <a:pt x="13374" y="1026238"/>
                </a:lnTo>
                <a:lnTo>
                  <a:pt x="21741" y="974957"/>
                </a:lnTo>
                <a:lnTo>
                  <a:pt x="30108" y="923677"/>
                </a:lnTo>
                <a:lnTo>
                  <a:pt x="38475" y="872396"/>
                </a:lnTo>
                <a:lnTo>
                  <a:pt x="46842" y="821115"/>
                </a:lnTo>
                <a:lnTo>
                  <a:pt x="55209" y="769835"/>
                </a:lnTo>
                <a:lnTo>
                  <a:pt x="63576" y="718554"/>
                </a:lnTo>
                <a:lnTo>
                  <a:pt x="71943" y="667273"/>
                </a:lnTo>
                <a:lnTo>
                  <a:pt x="80310" y="615993"/>
                </a:lnTo>
                <a:lnTo>
                  <a:pt x="88677" y="564712"/>
                </a:lnTo>
                <a:lnTo>
                  <a:pt x="97044" y="513432"/>
                </a:lnTo>
                <a:lnTo>
                  <a:pt x="105411" y="462151"/>
                </a:lnTo>
                <a:lnTo>
                  <a:pt x="165425" y="442274"/>
                </a:lnTo>
                <a:lnTo>
                  <a:pt x="225439" y="422397"/>
                </a:lnTo>
                <a:lnTo>
                  <a:pt x="285453" y="402521"/>
                </a:lnTo>
                <a:lnTo>
                  <a:pt x="345467" y="382644"/>
                </a:lnTo>
                <a:lnTo>
                  <a:pt x="405481" y="362767"/>
                </a:lnTo>
                <a:lnTo>
                  <a:pt x="465495" y="342890"/>
                </a:lnTo>
                <a:lnTo>
                  <a:pt x="525508" y="323013"/>
                </a:lnTo>
                <a:lnTo>
                  <a:pt x="585522" y="303136"/>
                </a:lnTo>
                <a:lnTo>
                  <a:pt x="645536" y="283260"/>
                </a:lnTo>
                <a:lnTo>
                  <a:pt x="705550" y="263383"/>
                </a:lnTo>
                <a:lnTo>
                  <a:pt x="765564" y="243506"/>
                </a:lnTo>
                <a:lnTo>
                  <a:pt x="825578" y="223629"/>
                </a:lnTo>
                <a:lnTo>
                  <a:pt x="885592" y="203753"/>
                </a:lnTo>
                <a:lnTo>
                  <a:pt x="945606" y="183876"/>
                </a:lnTo>
                <a:lnTo>
                  <a:pt x="1005619" y="164000"/>
                </a:lnTo>
                <a:lnTo>
                  <a:pt x="1065633" y="144123"/>
                </a:lnTo>
                <a:lnTo>
                  <a:pt x="1125647" y="124246"/>
                </a:lnTo>
                <a:lnTo>
                  <a:pt x="1185660" y="104370"/>
                </a:lnTo>
                <a:lnTo>
                  <a:pt x="1245674" y="84494"/>
                </a:lnTo>
                <a:lnTo>
                  <a:pt x="1305688" y="64617"/>
                </a:lnTo>
                <a:lnTo>
                  <a:pt x="1365702" y="44740"/>
                </a:lnTo>
                <a:lnTo>
                  <a:pt x="1425716" y="24864"/>
                </a:lnTo>
                <a:lnTo>
                  <a:pt x="1485730" y="4987"/>
                </a:lnTo>
                <a:lnTo>
                  <a:pt x="1500789" y="0"/>
                </a:lnTo>
              </a:path>
            </a:pathLst>
          </a:custGeom>
          <a:ln w="7199">
            <a:solidFill>
              <a:schemeClr val="tx2">
                <a:lumMod val="40000"/>
                <a:lumOff val="60000"/>
              </a:schemeClr>
            </a:solidFill>
          </a:ln>
        </p:spPr>
        <p:txBody>
          <a:bodyPr lIns="0" tIns="0" rIns="0" bIns="0"/>
          <a:lstStyle/>
          <a:p>
            <a:pPr>
              <a:defRPr/>
            </a:pPr>
            <a:endParaRPr sz="1385"/>
          </a:p>
        </p:txBody>
      </p:sp>
      <p:sp>
        <p:nvSpPr>
          <p:cNvPr id="70" name="object 69">
            <a:extLst/>
          </p:cNvPr>
          <p:cNvSpPr/>
          <p:nvPr/>
        </p:nvSpPr>
        <p:spPr>
          <a:xfrm>
            <a:off x="13228320" y="7572376"/>
            <a:ext cx="1402080" cy="657224"/>
          </a:xfrm>
          <a:custGeom>
            <a:avLst/>
            <a:gdLst/>
            <a:ahLst/>
            <a:cxnLst/>
            <a:rect l="l" t="t" r="r" b="b"/>
            <a:pathLst>
              <a:path w="1346200" h="980440">
                <a:moveTo>
                  <a:pt x="0" y="980364"/>
                </a:moveTo>
                <a:lnTo>
                  <a:pt x="2315" y="967645"/>
                </a:lnTo>
                <a:lnTo>
                  <a:pt x="11026" y="919795"/>
                </a:lnTo>
                <a:lnTo>
                  <a:pt x="19737" y="871945"/>
                </a:lnTo>
                <a:lnTo>
                  <a:pt x="28448" y="824095"/>
                </a:lnTo>
                <a:lnTo>
                  <a:pt x="37159" y="776245"/>
                </a:lnTo>
                <a:lnTo>
                  <a:pt x="45870" y="728395"/>
                </a:lnTo>
                <a:lnTo>
                  <a:pt x="54581" y="680545"/>
                </a:lnTo>
                <a:lnTo>
                  <a:pt x="63292" y="632695"/>
                </a:lnTo>
                <a:lnTo>
                  <a:pt x="72003" y="584845"/>
                </a:lnTo>
                <a:lnTo>
                  <a:pt x="80714" y="536995"/>
                </a:lnTo>
                <a:lnTo>
                  <a:pt x="89425" y="489145"/>
                </a:lnTo>
                <a:lnTo>
                  <a:pt x="98135" y="441295"/>
                </a:lnTo>
                <a:lnTo>
                  <a:pt x="106846" y="393445"/>
                </a:lnTo>
                <a:lnTo>
                  <a:pt x="163297" y="375520"/>
                </a:lnTo>
                <a:lnTo>
                  <a:pt x="219747" y="357595"/>
                </a:lnTo>
                <a:lnTo>
                  <a:pt x="276198" y="339671"/>
                </a:lnTo>
                <a:lnTo>
                  <a:pt x="332648" y="321746"/>
                </a:lnTo>
                <a:lnTo>
                  <a:pt x="389099" y="303822"/>
                </a:lnTo>
                <a:lnTo>
                  <a:pt x="445549" y="285897"/>
                </a:lnTo>
                <a:lnTo>
                  <a:pt x="502000" y="267973"/>
                </a:lnTo>
                <a:lnTo>
                  <a:pt x="558450" y="250048"/>
                </a:lnTo>
                <a:lnTo>
                  <a:pt x="614901" y="232124"/>
                </a:lnTo>
                <a:lnTo>
                  <a:pt x="671351" y="214199"/>
                </a:lnTo>
                <a:lnTo>
                  <a:pt x="727802" y="196275"/>
                </a:lnTo>
                <a:lnTo>
                  <a:pt x="784252" y="178350"/>
                </a:lnTo>
                <a:lnTo>
                  <a:pt x="840703" y="160426"/>
                </a:lnTo>
                <a:lnTo>
                  <a:pt x="897153" y="142501"/>
                </a:lnTo>
                <a:lnTo>
                  <a:pt x="953604" y="124577"/>
                </a:lnTo>
                <a:lnTo>
                  <a:pt x="1010055" y="106652"/>
                </a:lnTo>
                <a:lnTo>
                  <a:pt x="1066505" y="88727"/>
                </a:lnTo>
                <a:lnTo>
                  <a:pt x="1122956" y="70802"/>
                </a:lnTo>
                <a:lnTo>
                  <a:pt x="1179406" y="52878"/>
                </a:lnTo>
                <a:lnTo>
                  <a:pt x="1235857" y="34953"/>
                </a:lnTo>
                <a:lnTo>
                  <a:pt x="1292308" y="17029"/>
                </a:lnTo>
                <a:lnTo>
                  <a:pt x="1345940" y="0"/>
                </a:lnTo>
              </a:path>
            </a:pathLst>
          </a:custGeom>
          <a:ln w="7199">
            <a:solidFill>
              <a:schemeClr val="tx2">
                <a:lumMod val="40000"/>
                <a:lumOff val="60000"/>
              </a:schemeClr>
            </a:solidFill>
          </a:ln>
        </p:spPr>
        <p:txBody>
          <a:bodyPr lIns="0" tIns="0" rIns="0" bIns="0"/>
          <a:lstStyle/>
          <a:p>
            <a:pPr>
              <a:defRPr/>
            </a:pPr>
            <a:endParaRPr sz="1385"/>
          </a:p>
        </p:txBody>
      </p:sp>
      <p:sp>
        <p:nvSpPr>
          <p:cNvPr id="71" name="object 70">
            <a:extLst/>
          </p:cNvPr>
          <p:cNvSpPr/>
          <p:nvPr/>
        </p:nvSpPr>
        <p:spPr>
          <a:xfrm>
            <a:off x="13390246" y="7656196"/>
            <a:ext cx="1240154" cy="573404"/>
          </a:xfrm>
          <a:custGeom>
            <a:avLst/>
            <a:gdLst/>
            <a:ahLst/>
            <a:cxnLst/>
            <a:rect l="l" t="t" r="r" b="b"/>
            <a:pathLst>
              <a:path w="1190625" h="855345">
                <a:moveTo>
                  <a:pt x="0" y="854794"/>
                </a:moveTo>
                <a:lnTo>
                  <a:pt x="7984" y="815626"/>
                </a:lnTo>
                <a:lnTo>
                  <a:pt x="17038" y="771207"/>
                </a:lnTo>
                <a:lnTo>
                  <a:pt x="26093" y="726787"/>
                </a:lnTo>
                <a:lnTo>
                  <a:pt x="35147" y="682368"/>
                </a:lnTo>
                <a:lnTo>
                  <a:pt x="44202" y="637948"/>
                </a:lnTo>
                <a:lnTo>
                  <a:pt x="53257" y="593529"/>
                </a:lnTo>
                <a:lnTo>
                  <a:pt x="62311" y="549109"/>
                </a:lnTo>
                <a:lnTo>
                  <a:pt x="71366" y="504690"/>
                </a:lnTo>
                <a:lnTo>
                  <a:pt x="80421" y="460271"/>
                </a:lnTo>
                <a:lnTo>
                  <a:pt x="89476" y="415851"/>
                </a:lnTo>
                <a:lnTo>
                  <a:pt x="98530" y="371432"/>
                </a:lnTo>
                <a:lnTo>
                  <a:pt x="107585" y="327013"/>
                </a:lnTo>
                <a:lnTo>
                  <a:pt x="160473" y="311041"/>
                </a:lnTo>
                <a:lnTo>
                  <a:pt x="213360" y="295069"/>
                </a:lnTo>
                <a:lnTo>
                  <a:pt x="266248" y="279097"/>
                </a:lnTo>
                <a:lnTo>
                  <a:pt x="319136" y="263124"/>
                </a:lnTo>
                <a:lnTo>
                  <a:pt x="372023" y="247152"/>
                </a:lnTo>
                <a:lnTo>
                  <a:pt x="424911" y="231180"/>
                </a:lnTo>
                <a:lnTo>
                  <a:pt x="477798" y="215208"/>
                </a:lnTo>
                <a:lnTo>
                  <a:pt x="530686" y="199236"/>
                </a:lnTo>
                <a:lnTo>
                  <a:pt x="583573" y="183264"/>
                </a:lnTo>
                <a:lnTo>
                  <a:pt x="636460" y="167292"/>
                </a:lnTo>
                <a:lnTo>
                  <a:pt x="689348" y="151320"/>
                </a:lnTo>
                <a:lnTo>
                  <a:pt x="742235" y="135347"/>
                </a:lnTo>
                <a:lnTo>
                  <a:pt x="795123" y="119375"/>
                </a:lnTo>
                <a:lnTo>
                  <a:pt x="848010" y="103403"/>
                </a:lnTo>
                <a:lnTo>
                  <a:pt x="900897" y="87431"/>
                </a:lnTo>
                <a:lnTo>
                  <a:pt x="953784" y="71459"/>
                </a:lnTo>
                <a:lnTo>
                  <a:pt x="1006672" y="55486"/>
                </a:lnTo>
                <a:lnTo>
                  <a:pt x="1059559" y="39514"/>
                </a:lnTo>
                <a:lnTo>
                  <a:pt x="1112446" y="23542"/>
                </a:lnTo>
                <a:lnTo>
                  <a:pt x="1165333" y="7570"/>
                </a:lnTo>
                <a:lnTo>
                  <a:pt x="1190400" y="0"/>
                </a:lnTo>
              </a:path>
            </a:pathLst>
          </a:custGeom>
          <a:ln w="7199">
            <a:solidFill>
              <a:schemeClr val="tx2">
                <a:lumMod val="40000"/>
                <a:lumOff val="60000"/>
              </a:schemeClr>
            </a:solidFill>
          </a:ln>
        </p:spPr>
        <p:txBody>
          <a:bodyPr lIns="0" tIns="0" rIns="0" bIns="0"/>
          <a:lstStyle/>
          <a:p>
            <a:pPr>
              <a:defRPr/>
            </a:pPr>
            <a:endParaRPr sz="1385"/>
          </a:p>
        </p:txBody>
      </p:sp>
      <p:sp>
        <p:nvSpPr>
          <p:cNvPr id="72" name="object 71">
            <a:extLst/>
          </p:cNvPr>
          <p:cNvSpPr/>
          <p:nvPr/>
        </p:nvSpPr>
        <p:spPr>
          <a:xfrm>
            <a:off x="13552171" y="7738111"/>
            <a:ext cx="1078230" cy="491490"/>
          </a:xfrm>
          <a:custGeom>
            <a:avLst/>
            <a:gdLst/>
            <a:ahLst/>
            <a:cxnLst/>
            <a:rect l="l" t="t" r="r" b="b"/>
            <a:pathLst>
              <a:path w="1034415" h="732154">
                <a:moveTo>
                  <a:pt x="0" y="731999"/>
                </a:moveTo>
                <a:lnTo>
                  <a:pt x="13472" y="673243"/>
                </a:lnTo>
                <a:lnTo>
                  <a:pt x="22870" y="632255"/>
                </a:lnTo>
                <a:lnTo>
                  <a:pt x="32269" y="591266"/>
                </a:lnTo>
                <a:lnTo>
                  <a:pt x="41668" y="550278"/>
                </a:lnTo>
                <a:lnTo>
                  <a:pt x="51066" y="509289"/>
                </a:lnTo>
                <a:lnTo>
                  <a:pt x="60465" y="468301"/>
                </a:lnTo>
                <a:lnTo>
                  <a:pt x="69864" y="427312"/>
                </a:lnTo>
                <a:lnTo>
                  <a:pt x="79262" y="386324"/>
                </a:lnTo>
                <a:lnTo>
                  <a:pt x="88661" y="345335"/>
                </a:lnTo>
                <a:lnTo>
                  <a:pt x="98060" y="304346"/>
                </a:lnTo>
                <a:lnTo>
                  <a:pt x="107458" y="263358"/>
                </a:lnTo>
                <a:lnTo>
                  <a:pt x="156783" y="249338"/>
                </a:lnTo>
                <a:lnTo>
                  <a:pt x="206107" y="235318"/>
                </a:lnTo>
                <a:lnTo>
                  <a:pt x="255431" y="221298"/>
                </a:lnTo>
                <a:lnTo>
                  <a:pt x="304755" y="207278"/>
                </a:lnTo>
                <a:lnTo>
                  <a:pt x="354080" y="193258"/>
                </a:lnTo>
                <a:lnTo>
                  <a:pt x="403404" y="179238"/>
                </a:lnTo>
                <a:lnTo>
                  <a:pt x="452728" y="165218"/>
                </a:lnTo>
                <a:lnTo>
                  <a:pt x="502052" y="151198"/>
                </a:lnTo>
                <a:lnTo>
                  <a:pt x="551376" y="137178"/>
                </a:lnTo>
                <a:lnTo>
                  <a:pt x="600701" y="123158"/>
                </a:lnTo>
                <a:lnTo>
                  <a:pt x="650025" y="109138"/>
                </a:lnTo>
                <a:lnTo>
                  <a:pt x="699349" y="95118"/>
                </a:lnTo>
                <a:lnTo>
                  <a:pt x="748674" y="81098"/>
                </a:lnTo>
                <a:lnTo>
                  <a:pt x="797998" y="67078"/>
                </a:lnTo>
                <a:lnTo>
                  <a:pt x="847322" y="53058"/>
                </a:lnTo>
                <a:lnTo>
                  <a:pt x="896647" y="39038"/>
                </a:lnTo>
                <a:lnTo>
                  <a:pt x="945971" y="25018"/>
                </a:lnTo>
                <a:lnTo>
                  <a:pt x="995296" y="10998"/>
                </a:lnTo>
                <a:lnTo>
                  <a:pt x="1033990" y="0"/>
                </a:lnTo>
              </a:path>
            </a:pathLst>
          </a:custGeom>
          <a:ln w="7199">
            <a:solidFill>
              <a:schemeClr val="tx2">
                <a:lumMod val="40000"/>
                <a:lumOff val="60000"/>
              </a:schemeClr>
            </a:solidFill>
          </a:ln>
        </p:spPr>
        <p:txBody>
          <a:bodyPr lIns="0" tIns="0" rIns="0" bIns="0"/>
          <a:lstStyle/>
          <a:p>
            <a:pPr>
              <a:defRPr/>
            </a:pPr>
            <a:endParaRPr sz="1385"/>
          </a:p>
        </p:txBody>
      </p:sp>
      <p:sp>
        <p:nvSpPr>
          <p:cNvPr id="73" name="object 72">
            <a:extLst/>
          </p:cNvPr>
          <p:cNvSpPr/>
          <p:nvPr/>
        </p:nvSpPr>
        <p:spPr>
          <a:xfrm>
            <a:off x="13716000" y="7818120"/>
            <a:ext cx="914400" cy="411480"/>
          </a:xfrm>
          <a:custGeom>
            <a:avLst/>
            <a:gdLst/>
            <a:ahLst/>
            <a:cxnLst/>
            <a:rect l="l" t="t" r="r" b="b"/>
            <a:pathLst>
              <a:path w="876934" h="612775">
                <a:moveTo>
                  <a:pt x="0" y="612624"/>
                </a:moveTo>
                <a:lnTo>
                  <a:pt x="18542" y="541142"/>
                </a:lnTo>
                <a:lnTo>
                  <a:pt x="28284" y="503585"/>
                </a:lnTo>
                <a:lnTo>
                  <a:pt x="38026" y="466027"/>
                </a:lnTo>
                <a:lnTo>
                  <a:pt x="47769" y="428469"/>
                </a:lnTo>
                <a:lnTo>
                  <a:pt x="57511" y="390912"/>
                </a:lnTo>
                <a:lnTo>
                  <a:pt x="67253" y="353354"/>
                </a:lnTo>
                <a:lnTo>
                  <a:pt x="76996" y="315797"/>
                </a:lnTo>
                <a:lnTo>
                  <a:pt x="86738" y="278239"/>
                </a:lnTo>
                <a:lnTo>
                  <a:pt x="96480" y="240682"/>
                </a:lnTo>
                <a:lnTo>
                  <a:pt x="106222" y="203124"/>
                </a:lnTo>
                <a:lnTo>
                  <a:pt x="151984" y="191056"/>
                </a:lnTo>
                <a:lnTo>
                  <a:pt x="197745" y="178988"/>
                </a:lnTo>
                <a:lnTo>
                  <a:pt x="243506" y="166920"/>
                </a:lnTo>
                <a:lnTo>
                  <a:pt x="289267" y="154852"/>
                </a:lnTo>
                <a:lnTo>
                  <a:pt x="335029" y="142784"/>
                </a:lnTo>
                <a:lnTo>
                  <a:pt x="380790" y="130717"/>
                </a:lnTo>
                <a:lnTo>
                  <a:pt x="426551" y="118649"/>
                </a:lnTo>
                <a:lnTo>
                  <a:pt x="472312" y="106581"/>
                </a:lnTo>
                <a:lnTo>
                  <a:pt x="518074" y="94513"/>
                </a:lnTo>
                <a:lnTo>
                  <a:pt x="563835" y="82445"/>
                </a:lnTo>
                <a:lnTo>
                  <a:pt x="609596" y="70378"/>
                </a:lnTo>
                <a:lnTo>
                  <a:pt x="655357" y="58310"/>
                </a:lnTo>
                <a:lnTo>
                  <a:pt x="701118" y="46242"/>
                </a:lnTo>
                <a:lnTo>
                  <a:pt x="746880" y="34175"/>
                </a:lnTo>
                <a:lnTo>
                  <a:pt x="792641" y="22107"/>
                </a:lnTo>
                <a:lnTo>
                  <a:pt x="838402" y="10039"/>
                </a:lnTo>
                <a:lnTo>
                  <a:pt x="876474" y="0"/>
                </a:lnTo>
              </a:path>
            </a:pathLst>
          </a:custGeom>
          <a:ln w="7199">
            <a:solidFill>
              <a:schemeClr val="tx2">
                <a:lumMod val="40000"/>
                <a:lumOff val="60000"/>
              </a:schemeClr>
            </a:solidFill>
          </a:ln>
        </p:spPr>
        <p:txBody>
          <a:bodyPr lIns="0" tIns="0" rIns="0" bIns="0"/>
          <a:lstStyle/>
          <a:p>
            <a:pPr>
              <a:defRPr/>
            </a:pPr>
            <a:endParaRPr sz="1385"/>
          </a:p>
        </p:txBody>
      </p:sp>
      <p:sp>
        <p:nvSpPr>
          <p:cNvPr id="74" name="object 73">
            <a:extLst/>
          </p:cNvPr>
          <p:cNvSpPr/>
          <p:nvPr/>
        </p:nvSpPr>
        <p:spPr>
          <a:xfrm>
            <a:off x="13881736" y="7896226"/>
            <a:ext cx="748664" cy="333374"/>
          </a:xfrm>
          <a:custGeom>
            <a:avLst/>
            <a:gdLst/>
            <a:ahLst/>
            <a:cxnLst/>
            <a:rect l="l" t="t" r="r" b="b"/>
            <a:pathLst>
              <a:path w="717550" h="497840">
                <a:moveTo>
                  <a:pt x="0" y="497539"/>
                </a:moveTo>
                <a:lnTo>
                  <a:pt x="12772" y="454321"/>
                </a:lnTo>
                <a:lnTo>
                  <a:pt x="32945" y="386067"/>
                </a:lnTo>
                <a:lnTo>
                  <a:pt x="53118" y="317813"/>
                </a:lnTo>
                <a:lnTo>
                  <a:pt x="73291" y="249558"/>
                </a:lnTo>
                <a:lnTo>
                  <a:pt x="93464" y="181303"/>
                </a:lnTo>
                <a:lnTo>
                  <a:pt x="145749" y="137061"/>
                </a:lnTo>
                <a:lnTo>
                  <a:pt x="187946" y="126945"/>
                </a:lnTo>
                <a:lnTo>
                  <a:pt x="230144" y="116830"/>
                </a:lnTo>
                <a:lnTo>
                  <a:pt x="272342" y="106715"/>
                </a:lnTo>
                <a:lnTo>
                  <a:pt x="314539" y="96599"/>
                </a:lnTo>
                <a:lnTo>
                  <a:pt x="356737" y="86484"/>
                </a:lnTo>
                <a:lnTo>
                  <a:pt x="398935" y="76369"/>
                </a:lnTo>
                <a:lnTo>
                  <a:pt x="441133" y="66253"/>
                </a:lnTo>
                <a:lnTo>
                  <a:pt x="483331" y="56138"/>
                </a:lnTo>
                <a:lnTo>
                  <a:pt x="525529" y="46023"/>
                </a:lnTo>
                <a:lnTo>
                  <a:pt x="567726" y="35907"/>
                </a:lnTo>
                <a:lnTo>
                  <a:pt x="609924" y="25792"/>
                </a:lnTo>
                <a:lnTo>
                  <a:pt x="652122" y="15676"/>
                </a:lnTo>
                <a:lnTo>
                  <a:pt x="694320" y="5561"/>
                </a:lnTo>
                <a:lnTo>
                  <a:pt x="717519" y="0"/>
                </a:lnTo>
              </a:path>
            </a:pathLst>
          </a:custGeom>
          <a:ln w="7199">
            <a:solidFill>
              <a:schemeClr val="tx2">
                <a:lumMod val="40000"/>
                <a:lumOff val="60000"/>
              </a:schemeClr>
            </a:solidFill>
          </a:ln>
        </p:spPr>
        <p:txBody>
          <a:bodyPr lIns="0" tIns="0" rIns="0" bIns="0"/>
          <a:lstStyle/>
          <a:p>
            <a:pPr>
              <a:defRPr/>
            </a:pPr>
            <a:endParaRPr sz="1385"/>
          </a:p>
        </p:txBody>
      </p:sp>
      <p:sp>
        <p:nvSpPr>
          <p:cNvPr id="75" name="object 74">
            <a:extLst/>
          </p:cNvPr>
          <p:cNvSpPr/>
          <p:nvPr/>
        </p:nvSpPr>
        <p:spPr>
          <a:xfrm>
            <a:off x="14049376" y="7968616"/>
            <a:ext cx="581024" cy="260984"/>
          </a:xfrm>
          <a:custGeom>
            <a:avLst/>
            <a:gdLst/>
            <a:ahLst/>
            <a:cxnLst/>
            <a:rect l="l" t="t" r="r" b="b"/>
            <a:pathLst>
              <a:path w="556894" h="387984">
                <a:moveTo>
                  <a:pt x="0" y="387927"/>
                </a:moveTo>
                <a:lnTo>
                  <a:pt x="15511" y="342275"/>
                </a:lnTo>
                <a:lnTo>
                  <a:pt x="36371" y="280883"/>
                </a:lnTo>
                <a:lnTo>
                  <a:pt x="57232" y="219490"/>
                </a:lnTo>
                <a:lnTo>
                  <a:pt x="78092" y="158097"/>
                </a:lnTo>
                <a:lnTo>
                  <a:pt x="98953" y="96704"/>
                </a:lnTo>
                <a:lnTo>
                  <a:pt x="137587" y="88541"/>
                </a:lnTo>
                <a:lnTo>
                  <a:pt x="176222" y="80378"/>
                </a:lnTo>
                <a:lnTo>
                  <a:pt x="214857" y="72215"/>
                </a:lnTo>
                <a:lnTo>
                  <a:pt x="253492" y="64052"/>
                </a:lnTo>
                <a:lnTo>
                  <a:pt x="292126" y="55889"/>
                </a:lnTo>
                <a:lnTo>
                  <a:pt x="330761" y="47726"/>
                </a:lnTo>
                <a:lnTo>
                  <a:pt x="369396" y="39563"/>
                </a:lnTo>
                <a:lnTo>
                  <a:pt x="408031" y="31399"/>
                </a:lnTo>
                <a:lnTo>
                  <a:pt x="446666" y="23236"/>
                </a:lnTo>
                <a:lnTo>
                  <a:pt x="485301" y="15073"/>
                </a:lnTo>
                <a:lnTo>
                  <a:pt x="523935" y="6910"/>
                </a:lnTo>
                <a:lnTo>
                  <a:pt x="556641" y="0"/>
                </a:lnTo>
              </a:path>
            </a:pathLst>
          </a:custGeom>
          <a:ln w="7199">
            <a:solidFill>
              <a:schemeClr val="tx2">
                <a:lumMod val="40000"/>
                <a:lumOff val="60000"/>
              </a:schemeClr>
            </a:solidFill>
          </a:ln>
        </p:spPr>
        <p:txBody>
          <a:bodyPr lIns="0" tIns="0" rIns="0" bIns="0"/>
          <a:lstStyle/>
          <a:p>
            <a:pPr>
              <a:defRPr/>
            </a:pPr>
            <a:endParaRPr sz="1385"/>
          </a:p>
        </p:txBody>
      </p:sp>
      <p:sp>
        <p:nvSpPr>
          <p:cNvPr id="76" name="object 75">
            <a:extLst/>
          </p:cNvPr>
          <p:cNvSpPr/>
          <p:nvPr/>
        </p:nvSpPr>
        <p:spPr>
          <a:xfrm>
            <a:off x="14220826" y="8037196"/>
            <a:ext cx="409574" cy="192404"/>
          </a:xfrm>
          <a:custGeom>
            <a:avLst/>
            <a:gdLst/>
            <a:ahLst/>
            <a:cxnLst/>
            <a:rect l="l" t="t" r="r" b="b"/>
            <a:pathLst>
              <a:path w="393700" h="285750">
                <a:moveTo>
                  <a:pt x="0" y="285459"/>
                </a:moveTo>
                <a:lnTo>
                  <a:pt x="16289" y="244237"/>
                </a:lnTo>
                <a:lnTo>
                  <a:pt x="37837" y="189706"/>
                </a:lnTo>
                <a:lnTo>
                  <a:pt x="59385" y="135175"/>
                </a:lnTo>
                <a:lnTo>
                  <a:pt x="70159" y="107909"/>
                </a:lnTo>
                <a:lnTo>
                  <a:pt x="80933" y="80643"/>
                </a:lnTo>
                <a:lnTo>
                  <a:pt x="126778" y="47167"/>
                </a:lnTo>
                <a:lnTo>
                  <a:pt x="196921" y="34745"/>
                </a:lnTo>
                <a:lnTo>
                  <a:pt x="267064" y="22322"/>
                </a:lnTo>
                <a:lnTo>
                  <a:pt x="337207" y="9900"/>
                </a:lnTo>
                <a:lnTo>
                  <a:pt x="372279" y="3689"/>
                </a:lnTo>
                <a:lnTo>
                  <a:pt x="393113" y="0"/>
                </a:lnTo>
              </a:path>
            </a:pathLst>
          </a:custGeom>
          <a:ln w="7199">
            <a:solidFill>
              <a:schemeClr val="tx2">
                <a:lumMod val="40000"/>
                <a:lumOff val="60000"/>
              </a:schemeClr>
            </a:solidFill>
          </a:ln>
        </p:spPr>
        <p:txBody>
          <a:bodyPr lIns="0" tIns="0" rIns="0" bIns="0"/>
          <a:lstStyle/>
          <a:p>
            <a:pPr>
              <a:defRPr/>
            </a:pPr>
            <a:endParaRPr sz="1385"/>
          </a:p>
        </p:txBody>
      </p:sp>
      <p:sp>
        <p:nvSpPr>
          <p:cNvPr id="77" name="object 76">
            <a:extLst/>
          </p:cNvPr>
          <p:cNvSpPr/>
          <p:nvPr/>
        </p:nvSpPr>
        <p:spPr>
          <a:xfrm>
            <a:off x="14394180" y="8100060"/>
            <a:ext cx="236220" cy="129540"/>
          </a:xfrm>
          <a:custGeom>
            <a:avLst/>
            <a:gdLst/>
            <a:ahLst/>
            <a:cxnLst/>
            <a:rect l="l" t="t" r="r" b="b"/>
            <a:pathLst>
              <a:path w="226059" h="193040">
                <a:moveTo>
                  <a:pt x="0" y="192556"/>
                </a:moveTo>
                <a:lnTo>
                  <a:pt x="2844" y="186458"/>
                </a:lnTo>
                <a:lnTo>
                  <a:pt x="13962" y="162623"/>
                </a:lnTo>
                <a:lnTo>
                  <a:pt x="25080" y="138789"/>
                </a:lnTo>
                <a:lnTo>
                  <a:pt x="47315" y="91119"/>
                </a:lnTo>
                <a:lnTo>
                  <a:pt x="69550" y="43450"/>
                </a:lnTo>
                <a:lnTo>
                  <a:pt x="80668" y="19616"/>
                </a:lnTo>
                <a:lnTo>
                  <a:pt x="112176" y="15357"/>
                </a:lnTo>
                <a:lnTo>
                  <a:pt x="143685" y="11098"/>
                </a:lnTo>
                <a:lnTo>
                  <a:pt x="175193" y="6839"/>
                </a:lnTo>
                <a:lnTo>
                  <a:pt x="206702" y="2580"/>
                </a:lnTo>
                <a:lnTo>
                  <a:pt x="225794" y="0"/>
                </a:lnTo>
              </a:path>
            </a:pathLst>
          </a:custGeom>
          <a:ln w="7199">
            <a:solidFill>
              <a:schemeClr val="tx2">
                <a:lumMod val="40000"/>
                <a:lumOff val="60000"/>
              </a:schemeClr>
            </a:solidFill>
          </a:ln>
        </p:spPr>
        <p:txBody>
          <a:bodyPr lIns="0" tIns="0" rIns="0" bIns="0"/>
          <a:lstStyle/>
          <a:p>
            <a:pPr>
              <a:defRPr/>
            </a:pPr>
            <a:endParaRPr sz="1385"/>
          </a:p>
        </p:txBody>
      </p:sp>
      <p:sp>
        <p:nvSpPr>
          <p:cNvPr id="78" name="object 77">
            <a:extLst/>
          </p:cNvPr>
          <p:cNvSpPr/>
          <p:nvPr/>
        </p:nvSpPr>
        <p:spPr>
          <a:xfrm>
            <a:off x="14546580" y="8124826"/>
            <a:ext cx="83820" cy="104774"/>
          </a:xfrm>
          <a:custGeom>
            <a:avLst/>
            <a:gdLst/>
            <a:ahLst/>
            <a:cxnLst/>
            <a:rect l="l" t="t" r="r" b="b"/>
            <a:pathLst>
              <a:path w="53340" h="93979">
                <a:moveTo>
                  <a:pt x="0" y="93941"/>
                </a:moveTo>
                <a:lnTo>
                  <a:pt x="29541" y="41351"/>
                </a:lnTo>
                <a:lnTo>
                  <a:pt x="52465" y="542"/>
                </a:lnTo>
                <a:lnTo>
                  <a:pt x="52770" y="0"/>
                </a:lnTo>
              </a:path>
            </a:pathLst>
          </a:custGeom>
          <a:ln w="7199">
            <a:solidFill>
              <a:schemeClr val="tx2">
                <a:lumMod val="40000"/>
                <a:lumOff val="60000"/>
              </a:schemeClr>
            </a:solidFill>
          </a:ln>
        </p:spPr>
        <p:txBody>
          <a:bodyPr lIns="0" tIns="0" rIns="0" bIns="0"/>
          <a:lstStyle/>
          <a:p>
            <a:pPr>
              <a:defRPr/>
            </a:pPr>
            <a:endParaRPr sz="1385"/>
          </a:p>
        </p:txBody>
      </p:sp>
      <p:cxnSp>
        <p:nvCxnSpPr>
          <p:cNvPr id="33" name="Прямая соединительная линия 32">
            <a:extLst/>
          </p:cNvPr>
          <p:cNvCxnSpPr/>
          <p:nvPr/>
        </p:nvCxnSpPr>
        <p:spPr>
          <a:xfrm>
            <a:off x="272416" y="1407796"/>
            <a:ext cx="14085570"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4" name="TextBox 23">
            <a:extLst/>
          </p:cNvPr>
          <p:cNvSpPr txBox="1"/>
          <p:nvPr/>
        </p:nvSpPr>
        <p:spPr>
          <a:xfrm>
            <a:off x="10178416" y="310516"/>
            <a:ext cx="4396740" cy="535531"/>
          </a:xfrm>
          <a:prstGeom prst="rect">
            <a:avLst/>
          </a:prstGeom>
          <a:noFill/>
        </p:spPr>
        <p:txBody>
          <a:bodyPr>
            <a:spAutoFit/>
          </a:bodyPr>
          <a:lstStyle/>
          <a:p>
            <a:pPr algn="ctr">
              <a:defRPr/>
            </a:pPr>
            <a:r>
              <a:rPr lang="en-US" sz="2880" b="1" dirty="0" err="1">
                <a:solidFill>
                  <a:schemeClr val="accent5">
                    <a:lumMod val="50000"/>
                  </a:schemeClr>
                </a:solidFill>
                <a:latin typeface="Arial" charset="0"/>
                <a:cs typeface="Arial Unicode MS" pitchFamily="34" charset="-128"/>
              </a:rPr>
              <a:t>Muloqotning</a:t>
            </a:r>
            <a:r>
              <a:rPr lang="en-US" sz="2880" b="1" dirty="0">
                <a:solidFill>
                  <a:schemeClr val="accent5">
                    <a:lumMod val="50000"/>
                  </a:schemeClr>
                </a:solidFill>
                <a:latin typeface="Arial" charset="0"/>
                <a:cs typeface="Arial Unicode MS" pitchFamily="34" charset="-128"/>
              </a:rPr>
              <a:t> </a:t>
            </a:r>
            <a:r>
              <a:rPr lang="en-US" sz="2880" b="1" dirty="0" err="1">
                <a:solidFill>
                  <a:schemeClr val="accent5">
                    <a:lumMod val="50000"/>
                  </a:schemeClr>
                </a:solidFill>
                <a:latin typeface="Arial" charset="0"/>
                <a:cs typeface="Arial Unicode MS" pitchFamily="34" charset="-128"/>
              </a:rPr>
              <a:t>sirlari</a:t>
            </a:r>
            <a:endParaRPr lang="ru-RU" sz="2880" b="1" dirty="0">
              <a:solidFill>
                <a:schemeClr val="accent5">
                  <a:lumMod val="50000"/>
                </a:schemeClr>
              </a:solidFill>
              <a:latin typeface="Arial" charset="0"/>
              <a:cs typeface="Arial Unicode MS" pitchFamily="34" charset="-128"/>
            </a:endParaRPr>
          </a:p>
        </p:txBody>
      </p:sp>
      <p:sp>
        <p:nvSpPr>
          <p:cNvPr id="11281" name="Прямоугольник 1"/>
          <p:cNvSpPr>
            <a:spLocks noChangeArrowheads="1"/>
          </p:cNvSpPr>
          <p:nvPr/>
        </p:nvSpPr>
        <p:spPr bwMode="auto">
          <a:xfrm>
            <a:off x="7900036" y="2131696"/>
            <a:ext cx="5408294" cy="2751522"/>
          </a:xfrm>
          <a:prstGeom prst="rect">
            <a:avLst/>
          </a:prstGeom>
          <a:noFill/>
          <a:ln>
            <a:noFill/>
          </a:ln>
          <a:extLst/>
        </p:spPr>
        <p:txBody>
          <a:bodyPr>
            <a:spAutoFit/>
          </a:bodyPr>
          <a:lstStyle/>
          <a:p>
            <a:pPr algn="ctr">
              <a:defRPr/>
            </a:pPr>
            <a:r>
              <a:rPr lang="en-US" sz="2880" b="1" dirty="0">
                <a:solidFill>
                  <a:schemeClr val="accent5">
                    <a:lumMod val="50000"/>
                  </a:schemeClr>
                </a:solidFill>
                <a:latin typeface="Arial" charset="0"/>
                <a:cs typeface="Arial Unicode MS" pitchFamily="34" charset="-128"/>
              </a:rPr>
              <a:t>5-QOIDA</a:t>
            </a:r>
          </a:p>
          <a:p>
            <a:pPr algn="ctr">
              <a:defRPr/>
            </a:pPr>
            <a:endParaRPr lang="en-US" sz="2880" b="1" dirty="0">
              <a:solidFill>
                <a:schemeClr val="accent5">
                  <a:lumMod val="50000"/>
                </a:schemeClr>
              </a:solidFill>
              <a:latin typeface="Arial" charset="0"/>
              <a:cs typeface="Arial Unicode MS" pitchFamily="34" charset="-128"/>
            </a:endParaRPr>
          </a:p>
          <a:p>
            <a:pPr algn="ctr">
              <a:defRPr/>
            </a:pPr>
            <a:r>
              <a:rPr lang="uz-Cyrl-UZ" sz="2880" b="1" dirty="0">
                <a:solidFill>
                  <a:schemeClr val="accent5">
                    <a:lumMod val="50000"/>
                  </a:schemeClr>
                </a:solidFill>
                <a:latin typeface="Arial" charset="0"/>
                <a:cs typeface="Arial Unicode MS" pitchFamily="34" charset="-128"/>
              </a:rPr>
              <a:t>Hamsuhbatingizni suhbat boshidan boshlab «Ha»</a:t>
            </a:r>
            <a:r>
              <a:rPr lang="en-US" sz="2880" b="1" dirty="0">
                <a:solidFill>
                  <a:schemeClr val="accent5">
                    <a:lumMod val="50000"/>
                  </a:schemeClr>
                </a:solidFill>
                <a:latin typeface="Arial" charset="0"/>
                <a:cs typeface="Arial Unicode MS" pitchFamily="34" charset="-128"/>
              </a:rPr>
              <a:t>,</a:t>
            </a:r>
            <a:r>
              <a:rPr lang="uz-Cyrl-UZ" sz="2880" b="1" dirty="0">
                <a:solidFill>
                  <a:schemeClr val="accent5">
                    <a:lumMod val="50000"/>
                  </a:schemeClr>
                </a:solidFill>
                <a:latin typeface="Arial" charset="0"/>
                <a:cs typeface="Arial Unicode MS" pitchFamily="34" charset="-128"/>
              </a:rPr>
              <a:t> «Ha» deyishga</a:t>
            </a:r>
            <a:r>
              <a:rPr lang="en-US" sz="2880" b="1" dirty="0">
                <a:solidFill>
                  <a:schemeClr val="accent5">
                    <a:lumMod val="50000"/>
                  </a:schemeClr>
                </a:solidFill>
                <a:latin typeface="Arial" charset="0"/>
                <a:cs typeface="Arial Unicode MS" pitchFamily="34" charset="-128"/>
              </a:rPr>
              <a:t> </a:t>
            </a:r>
            <a:r>
              <a:rPr lang="uz-Cyrl-UZ" sz="2880" b="1" dirty="0">
                <a:solidFill>
                  <a:schemeClr val="accent5">
                    <a:lumMod val="50000"/>
                  </a:schemeClr>
                </a:solidFill>
                <a:latin typeface="Arial" charset="0"/>
                <a:cs typeface="Arial Unicode MS" pitchFamily="34" charset="-128"/>
              </a:rPr>
              <a:t>majbur qilgan holda suhbat olib boring.</a:t>
            </a:r>
            <a:endParaRPr lang="ru-RU" sz="2880" dirty="0">
              <a:solidFill>
                <a:schemeClr val="accent5">
                  <a:lumMod val="50000"/>
                </a:schemeClr>
              </a:solidFill>
              <a:latin typeface="Arial" charset="0"/>
              <a:cs typeface="Arial Unicode MS" pitchFamily="34" charset="-128"/>
            </a:endParaRPr>
          </a:p>
        </p:txBody>
      </p:sp>
      <p:sp>
        <p:nvSpPr>
          <p:cNvPr id="14354" name="Прямоугольник 17"/>
          <p:cNvSpPr>
            <a:spLocks noChangeArrowheads="1"/>
          </p:cNvSpPr>
          <p:nvPr/>
        </p:nvSpPr>
        <p:spPr bwMode="auto">
          <a:xfrm>
            <a:off x="742950" y="5080636"/>
            <a:ext cx="8795386"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Arial Unicode MS" pitchFamily="34" charset="-128"/>
              </a:defRPr>
            </a:lvl1pPr>
            <a:lvl2pPr marL="742950" indent="-285750" eaLnBrk="0" hangingPunct="0">
              <a:defRPr>
                <a:solidFill>
                  <a:schemeClr val="tx1"/>
                </a:solidFill>
                <a:latin typeface="Arial" panose="020B0604020202020204" pitchFamily="34" charset="0"/>
                <a:ea typeface="Arial Unicode MS" pitchFamily="34" charset="-128"/>
              </a:defRPr>
            </a:lvl2pPr>
            <a:lvl3pPr marL="1143000" indent="-228600" eaLnBrk="0" hangingPunct="0">
              <a:defRPr>
                <a:solidFill>
                  <a:schemeClr val="tx1"/>
                </a:solidFill>
                <a:latin typeface="Arial" panose="020B0604020202020204" pitchFamily="34" charset="0"/>
                <a:ea typeface="Arial Unicode MS" pitchFamily="34" charset="-128"/>
              </a:defRPr>
            </a:lvl3pPr>
            <a:lvl4pPr marL="1600200" indent="-228600" eaLnBrk="0" hangingPunct="0">
              <a:defRPr>
                <a:solidFill>
                  <a:schemeClr val="tx1"/>
                </a:solidFill>
                <a:latin typeface="Arial" panose="020B0604020202020204" pitchFamily="34" charset="0"/>
                <a:ea typeface="Arial Unicode MS" pitchFamily="34" charset="-128"/>
              </a:defRPr>
            </a:lvl4pPr>
            <a:lvl5pPr marL="2057400" indent="-228600" eaLnBrk="0" hangingPunct="0">
              <a:defRPr>
                <a:solidFill>
                  <a:schemeClr val="tx1"/>
                </a:solidFill>
                <a:latin typeface="Arial" panose="020B0604020202020204" pitchFamily="34" charset="0"/>
                <a:ea typeface="Arial Unicode MS"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9pPr>
          </a:lstStyle>
          <a:p>
            <a:pPr algn="ctr" eaLnBrk="1" hangingPunct="1"/>
            <a:r>
              <a:rPr lang="uz-Cyrl-UZ" altLang="ru-RU" sz="2880" b="1">
                <a:solidFill>
                  <a:srgbClr val="002060"/>
                </a:solidFill>
              </a:rPr>
              <a:t>Suhbat boshlashdan oldin, hamsuhbatingiz bilan turlicha fikrda bo‘lmang. U qiziqayotgan sizga maqul narsalar haqida gapirin</a:t>
            </a:r>
            <a:r>
              <a:rPr lang="en-US" altLang="ru-RU" sz="2880" b="1">
                <a:solidFill>
                  <a:srgbClr val="002060"/>
                </a:solidFill>
              </a:rPr>
              <a:t>g</a:t>
            </a:r>
            <a:r>
              <a:rPr lang="uz-Cyrl-UZ" altLang="ru-RU" sz="2880" b="1">
                <a:solidFill>
                  <a:srgbClr val="002060"/>
                </a:solidFill>
              </a:rPr>
              <a:t>ki</a:t>
            </a:r>
            <a:r>
              <a:rPr lang="en-US" altLang="ru-RU" sz="2880" b="1">
                <a:solidFill>
                  <a:srgbClr val="002060"/>
                </a:solidFill>
              </a:rPr>
              <a:t>,</a:t>
            </a:r>
            <a:r>
              <a:rPr lang="uz-Cyrl-UZ" altLang="ru-RU" sz="2880" b="1">
                <a:solidFill>
                  <a:srgbClr val="002060"/>
                </a:solidFill>
              </a:rPr>
              <a:t> u sizning gapingizni «yo‘q» deb emas balki «ha,</a:t>
            </a:r>
            <a:r>
              <a:rPr lang="en-US" altLang="ru-RU" sz="2880" b="1">
                <a:solidFill>
                  <a:srgbClr val="002060"/>
                </a:solidFill>
              </a:rPr>
              <a:t> </a:t>
            </a:r>
            <a:r>
              <a:rPr lang="uz-Cyrl-UZ" altLang="ru-RU" sz="2880" b="1">
                <a:solidFill>
                  <a:srgbClr val="002060"/>
                </a:solidFill>
              </a:rPr>
              <a:t>ha» deb quvvatlab tursin. </a:t>
            </a:r>
            <a:endParaRPr lang="ru-RU" altLang="ru-RU" sz="2880" b="1">
              <a:solidFill>
                <a:srgbClr val="002060"/>
              </a:solidFill>
            </a:endParaRPr>
          </a:p>
        </p:txBody>
      </p:sp>
      <p:pic>
        <p:nvPicPr>
          <p:cNvPr id="14355" name="Picture 19" descr="Диалог людей иконка - изображение в векторе"/>
          <p:cNvPicPr>
            <a:picLocks noChangeAspect="1" noChangeArrowheads="1"/>
          </p:cNvPicPr>
          <p:nvPr/>
        </p:nvPicPr>
        <p:blipFill>
          <a:blip r:embed="rId2">
            <a:extLst>
              <a:ext uri="{28A0092B-C50C-407E-A947-70E740481C1C}">
                <a14:useLocalDpi xmlns:a14="http://schemas.microsoft.com/office/drawing/2010/main" val="0"/>
              </a:ext>
            </a:extLst>
          </a:blip>
          <a:srcRect t="11765" b="10504"/>
          <a:stretch>
            <a:fillRect/>
          </a:stretch>
        </p:blipFill>
        <p:spPr bwMode="auto">
          <a:xfrm>
            <a:off x="1817371" y="1653540"/>
            <a:ext cx="3973830" cy="3444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6298054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object 66">
            <a:extLst/>
          </p:cNvPr>
          <p:cNvSpPr/>
          <p:nvPr/>
        </p:nvSpPr>
        <p:spPr>
          <a:xfrm>
            <a:off x="12746356" y="7311391"/>
            <a:ext cx="1884044" cy="918210"/>
          </a:xfrm>
          <a:custGeom>
            <a:avLst/>
            <a:gdLst/>
            <a:ahLst/>
            <a:cxnLst/>
            <a:rect l="l" t="t" r="r" b="b"/>
            <a:pathLst>
              <a:path w="1809115" h="1369695">
                <a:moveTo>
                  <a:pt x="0" y="1369295"/>
                </a:moveTo>
                <a:lnTo>
                  <a:pt x="1121" y="1360804"/>
                </a:lnTo>
                <a:lnTo>
                  <a:pt x="8800" y="1302662"/>
                </a:lnTo>
                <a:lnTo>
                  <a:pt x="16479" y="1244520"/>
                </a:lnTo>
                <a:lnTo>
                  <a:pt x="24158" y="1186377"/>
                </a:lnTo>
                <a:lnTo>
                  <a:pt x="31837" y="1128235"/>
                </a:lnTo>
                <a:lnTo>
                  <a:pt x="39516" y="1070093"/>
                </a:lnTo>
                <a:lnTo>
                  <a:pt x="47195" y="1011950"/>
                </a:lnTo>
                <a:lnTo>
                  <a:pt x="54874" y="953808"/>
                </a:lnTo>
                <a:lnTo>
                  <a:pt x="62554" y="895666"/>
                </a:lnTo>
                <a:lnTo>
                  <a:pt x="70233" y="837524"/>
                </a:lnTo>
                <a:lnTo>
                  <a:pt x="77912" y="779381"/>
                </a:lnTo>
                <a:lnTo>
                  <a:pt x="85591" y="721239"/>
                </a:lnTo>
                <a:lnTo>
                  <a:pt x="93270" y="663097"/>
                </a:lnTo>
                <a:lnTo>
                  <a:pt x="100950" y="604954"/>
                </a:lnTo>
                <a:lnTo>
                  <a:pt x="168090" y="581173"/>
                </a:lnTo>
                <a:lnTo>
                  <a:pt x="235231" y="557392"/>
                </a:lnTo>
                <a:lnTo>
                  <a:pt x="302371" y="533611"/>
                </a:lnTo>
                <a:lnTo>
                  <a:pt x="369511" y="509830"/>
                </a:lnTo>
                <a:lnTo>
                  <a:pt x="436651" y="486049"/>
                </a:lnTo>
                <a:lnTo>
                  <a:pt x="503791" y="462268"/>
                </a:lnTo>
                <a:lnTo>
                  <a:pt x="570932" y="438487"/>
                </a:lnTo>
                <a:lnTo>
                  <a:pt x="638072" y="414706"/>
                </a:lnTo>
                <a:lnTo>
                  <a:pt x="705212" y="390925"/>
                </a:lnTo>
                <a:lnTo>
                  <a:pt x="772352" y="367144"/>
                </a:lnTo>
                <a:lnTo>
                  <a:pt x="839492" y="343363"/>
                </a:lnTo>
                <a:lnTo>
                  <a:pt x="906632" y="319581"/>
                </a:lnTo>
                <a:lnTo>
                  <a:pt x="973772" y="295800"/>
                </a:lnTo>
                <a:lnTo>
                  <a:pt x="1040912" y="272019"/>
                </a:lnTo>
                <a:lnTo>
                  <a:pt x="1108053" y="248238"/>
                </a:lnTo>
                <a:lnTo>
                  <a:pt x="1175193" y="224457"/>
                </a:lnTo>
                <a:lnTo>
                  <a:pt x="1242333" y="200676"/>
                </a:lnTo>
                <a:lnTo>
                  <a:pt x="1309473" y="176895"/>
                </a:lnTo>
                <a:lnTo>
                  <a:pt x="1376614" y="153114"/>
                </a:lnTo>
                <a:lnTo>
                  <a:pt x="1443754" y="129333"/>
                </a:lnTo>
                <a:lnTo>
                  <a:pt x="1510894" y="105551"/>
                </a:lnTo>
                <a:lnTo>
                  <a:pt x="1578034" y="81770"/>
                </a:lnTo>
                <a:lnTo>
                  <a:pt x="1645175" y="57988"/>
                </a:lnTo>
                <a:lnTo>
                  <a:pt x="1712315" y="34207"/>
                </a:lnTo>
                <a:lnTo>
                  <a:pt x="1779455" y="10425"/>
                </a:lnTo>
                <a:lnTo>
                  <a:pt x="1808890" y="0"/>
                </a:lnTo>
              </a:path>
            </a:pathLst>
          </a:custGeom>
          <a:ln w="7199">
            <a:solidFill>
              <a:schemeClr val="tx2">
                <a:lumMod val="40000"/>
                <a:lumOff val="60000"/>
              </a:schemeClr>
            </a:solidFill>
          </a:ln>
        </p:spPr>
        <p:txBody>
          <a:bodyPr lIns="0" tIns="0" rIns="0" bIns="0"/>
          <a:lstStyle/>
          <a:p>
            <a:pPr>
              <a:defRPr/>
            </a:pPr>
            <a:endParaRPr sz="1385"/>
          </a:p>
        </p:txBody>
      </p:sp>
      <p:sp>
        <p:nvSpPr>
          <p:cNvPr id="68" name="object 67">
            <a:extLst/>
          </p:cNvPr>
          <p:cNvSpPr/>
          <p:nvPr/>
        </p:nvSpPr>
        <p:spPr>
          <a:xfrm>
            <a:off x="12906376" y="7399020"/>
            <a:ext cx="1724024" cy="830580"/>
          </a:xfrm>
          <a:custGeom>
            <a:avLst/>
            <a:gdLst/>
            <a:ahLst/>
            <a:cxnLst/>
            <a:rect l="l" t="t" r="r" b="b"/>
            <a:pathLst>
              <a:path w="1655444" h="1238250">
                <a:moveTo>
                  <a:pt x="0" y="1237956"/>
                </a:moveTo>
                <a:lnTo>
                  <a:pt x="7135" y="1189295"/>
                </a:lnTo>
                <a:lnTo>
                  <a:pt x="15158" y="1134584"/>
                </a:lnTo>
                <a:lnTo>
                  <a:pt x="23182" y="1079872"/>
                </a:lnTo>
                <a:lnTo>
                  <a:pt x="31205" y="1025160"/>
                </a:lnTo>
                <a:lnTo>
                  <a:pt x="39228" y="970449"/>
                </a:lnTo>
                <a:lnTo>
                  <a:pt x="47251" y="915737"/>
                </a:lnTo>
                <a:lnTo>
                  <a:pt x="55274" y="861026"/>
                </a:lnTo>
                <a:lnTo>
                  <a:pt x="63298" y="806314"/>
                </a:lnTo>
                <a:lnTo>
                  <a:pt x="71321" y="751603"/>
                </a:lnTo>
                <a:lnTo>
                  <a:pt x="79344" y="696891"/>
                </a:lnTo>
                <a:lnTo>
                  <a:pt x="87367" y="642179"/>
                </a:lnTo>
                <a:lnTo>
                  <a:pt x="95391" y="587467"/>
                </a:lnTo>
                <a:lnTo>
                  <a:pt x="103414" y="532756"/>
                </a:lnTo>
                <a:lnTo>
                  <a:pt x="166991" y="510927"/>
                </a:lnTo>
                <a:lnTo>
                  <a:pt x="230568" y="489098"/>
                </a:lnTo>
                <a:lnTo>
                  <a:pt x="294145" y="467269"/>
                </a:lnTo>
                <a:lnTo>
                  <a:pt x="357722" y="445440"/>
                </a:lnTo>
                <a:lnTo>
                  <a:pt x="421299" y="423611"/>
                </a:lnTo>
                <a:lnTo>
                  <a:pt x="484876" y="401782"/>
                </a:lnTo>
                <a:lnTo>
                  <a:pt x="548453" y="379953"/>
                </a:lnTo>
                <a:lnTo>
                  <a:pt x="612030" y="358124"/>
                </a:lnTo>
                <a:lnTo>
                  <a:pt x="675607" y="336295"/>
                </a:lnTo>
                <a:lnTo>
                  <a:pt x="739184" y="314466"/>
                </a:lnTo>
                <a:lnTo>
                  <a:pt x="802761" y="292637"/>
                </a:lnTo>
                <a:lnTo>
                  <a:pt x="866338" y="270808"/>
                </a:lnTo>
                <a:lnTo>
                  <a:pt x="929915" y="248979"/>
                </a:lnTo>
                <a:lnTo>
                  <a:pt x="993492" y="227151"/>
                </a:lnTo>
                <a:lnTo>
                  <a:pt x="1057069" y="205322"/>
                </a:lnTo>
                <a:lnTo>
                  <a:pt x="1120646" y="183493"/>
                </a:lnTo>
                <a:lnTo>
                  <a:pt x="1184222" y="161664"/>
                </a:lnTo>
                <a:lnTo>
                  <a:pt x="1247799" y="139835"/>
                </a:lnTo>
                <a:lnTo>
                  <a:pt x="1311376" y="118006"/>
                </a:lnTo>
                <a:lnTo>
                  <a:pt x="1374953" y="96177"/>
                </a:lnTo>
                <a:lnTo>
                  <a:pt x="1438530" y="74348"/>
                </a:lnTo>
                <a:lnTo>
                  <a:pt x="1502108" y="52519"/>
                </a:lnTo>
                <a:lnTo>
                  <a:pt x="1565685" y="30690"/>
                </a:lnTo>
                <a:lnTo>
                  <a:pt x="1629262" y="8861"/>
                </a:lnTo>
                <a:lnTo>
                  <a:pt x="1655072" y="0"/>
                </a:lnTo>
              </a:path>
            </a:pathLst>
          </a:custGeom>
          <a:ln w="7199">
            <a:solidFill>
              <a:schemeClr val="tx2">
                <a:lumMod val="40000"/>
                <a:lumOff val="60000"/>
              </a:schemeClr>
            </a:solidFill>
          </a:ln>
        </p:spPr>
        <p:txBody>
          <a:bodyPr lIns="0" tIns="0" rIns="0" bIns="0"/>
          <a:lstStyle/>
          <a:p>
            <a:pPr>
              <a:defRPr/>
            </a:pPr>
            <a:endParaRPr sz="1385"/>
          </a:p>
        </p:txBody>
      </p:sp>
      <p:sp>
        <p:nvSpPr>
          <p:cNvPr id="69" name="object 68">
            <a:extLst/>
          </p:cNvPr>
          <p:cNvSpPr/>
          <p:nvPr/>
        </p:nvSpPr>
        <p:spPr>
          <a:xfrm>
            <a:off x="13066396" y="7486651"/>
            <a:ext cx="1564004" cy="742950"/>
          </a:xfrm>
          <a:custGeom>
            <a:avLst/>
            <a:gdLst/>
            <a:ahLst/>
            <a:cxnLst/>
            <a:rect l="l" t="t" r="r" b="b"/>
            <a:pathLst>
              <a:path w="1501140" h="1108709">
                <a:moveTo>
                  <a:pt x="0" y="1108210"/>
                </a:moveTo>
                <a:lnTo>
                  <a:pt x="13374" y="1026238"/>
                </a:lnTo>
                <a:lnTo>
                  <a:pt x="21741" y="974957"/>
                </a:lnTo>
                <a:lnTo>
                  <a:pt x="30108" y="923677"/>
                </a:lnTo>
                <a:lnTo>
                  <a:pt x="38475" y="872396"/>
                </a:lnTo>
                <a:lnTo>
                  <a:pt x="46842" y="821115"/>
                </a:lnTo>
                <a:lnTo>
                  <a:pt x="55209" y="769835"/>
                </a:lnTo>
                <a:lnTo>
                  <a:pt x="63576" y="718554"/>
                </a:lnTo>
                <a:lnTo>
                  <a:pt x="71943" y="667273"/>
                </a:lnTo>
                <a:lnTo>
                  <a:pt x="80310" y="615993"/>
                </a:lnTo>
                <a:lnTo>
                  <a:pt x="88677" y="564712"/>
                </a:lnTo>
                <a:lnTo>
                  <a:pt x="97044" y="513432"/>
                </a:lnTo>
                <a:lnTo>
                  <a:pt x="105411" y="462151"/>
                </a:lnTo>
                <a:lnTo>
                  <a:pt x="165425" y="442274"/>
                </a:lnTo>
                <a:lnTo>
                  <a:pt x="225439" y="422397"/>
                </a:lnTo>
                <a:lnTo>
                  <a:pt x="285453" y="402521"/>
                </a:lnTo>
                <a:lnTo>
                  <a:pt x="345467" y="382644"/>
                </a:lnTo>
                <a:lnTo>
                  <a:pt x="405481" y="362767"/>
                </a:lnTo>
                <a:lnTo>
                  <a:pt x="465495" y="342890"/>
                </a:lnTo>
                <a:lnTo>
                  <a:pt x="525508" y="323013"/>
                </a:lnTo>
                <a:lnTo>
                  <a:pt x="585522" y="303136"/>
                </a:lnTo>
                <a:lnTo>
                  <a:pt x="645536" y="283260"/>
                </a:lnTo>
                <a:lnTo>
                  <a:pt x="705550" y="263383"/>
                </a:lnTo>
                <a:lnTo>
                  <a:pt x="765564" y="243506"/>
                </a:lnTo>
                <a:lnTo>
                  <a:pt x="825578" y="223629"/>
                </a:lnTo>
                <a:lnTo>
                  <a:pt x="885592" y="203753"/>
                </a:lnTo>
                <a:lnTo>
                  <a:pt x="945606" y="183876"/>
                </a:lnTo>
                <a:lnTo>
                  <a:pt x="1005619" y="164000"/>
                </a:lnTo>
                <a:lnTo>
                  <a:pt x="1065633" y="144123"/>
                </a:lnTo>
                <a:lnTo>
                  <a:pt x="1125647" y="124246"/>
                </a:lnTo>
                <a:lnTo>
                  <a:pt x="1185660" y="104370"/>
                </a:lnTo>
                <a:lnTo>
                  <a:pt x="1245674" y="84494"/>
                </a:lnTo>
                <a:lnTo>
                  <a:pt x="1305688" y="64617"/>
                </a:lnTo>
                <a:lnTo>
                  <a:pt x="1365702" y="44740"/>
                </a:lnTo>
                <a:lnTo>
                  <a:pt x="1425716" y="24864"/>
                </a:lnTo>
                <a:lnTo>
                  <a:pt x="1485730" y="4987"/>
                </a:lnTo>
                <a:lnTo>
                  <a:pt x="1500789" y="0"/>
                </a:lnTo>
              </a:path>
            </a:pathLst>
          </a:custGeom>
          <a:ln w="7199">
            <a:solidFill>
              <a:schemeClr val="tx2">
                <a:lumMod val="40000"/>
                <a:lumOff val="60000"/>
              </a:schemeClr>
            </a:solidFill>
          </a:ln>
        </p:spPr>
        <p:txBody>
          <a:bodyPr lIns="0" tIns="0" rIns="0" bIns="0"/>
          <a:lstStyle/>
          <a:p>
            <a:pPr>
              <a:defRPr/>
            </a:pPr>
            <a:endParaRPr sz="1385"/>
          </a:p>
        </p:txBody>
      </p:sp>
      <p:sp>
        <p:nvSpPr>
          <p:cNvPr id="70" name="object 69">
            <a:extLst/>
          </p:cNvPr>
          <p:cNvSpPr/>
          <p:nvPr/>
        </p:nvSpPr>
        <p:spPr>
          <a:xfrm>
            <a:off x="13228320" y="7572376"/>
            <a:ext cx="1402080" cy="657224"/>
          </a:xfrm>
          <a:custGeom>
            <a:avLst/>
            <a:gdLst/>
            <a:ahLst/>
            <a:cxnLst/>
            <a:rect l="l" t="t" r="r" b="b"/>
            <a:pathLst>
              <a:path w="1346200" h="980440">
                <a:moveTo>
                  <a:pt x="0" y="980364"/>
                </a:moveTo>
                <a:lnTo>
                  <a:pt x="2315" y="967645"/>
                </a:lnTo>
                <a:lnTo>
                  <a:pt x="11026" y="919795"/>
                </a:lnTo>
                <a:lnTo>
                  <a:pt x="19737" y="871945"/>
                </a:lnTo>
                <a:lnTo>
                  <a:pt x="28448" y="824095"/>
                </a:lnTo>
                <a:lnTo>
                  <a:pt x="37159" y="776245"/>
                </a:lnTo>
                <a:lnTo>
                  <a:pt x="45870" y="728395"/>
                </a:lnTo>
                <a:lnTo>
                  <a:pt x="54581" y="680545"/>
                </a:lnTo>
                <a:lnTo>
                  <a:pt x="63292" y="632695"/>
                </a:lnTo>
                <a:lnTo>
                  <a:pt x="72003" y="584845"/>
                </a:lnTo>
                <a:lnTo>
                  <a:pt x="80714" y="536995"/>
                </a:lnTo>
                <a:lnTo>
                  <a:pt x="89425" y="489145"/>
                </a:lnTo>
                <a:lnTo>
                  <a:pt x="98135" y="441295"/>
                </a:lnTo>
                <a:lnTo>
                  <a:pt x="106846" y="393445"/>
                </a:lnTo>
                <a:lnTo>
                  <a:pt x="163297" y="375520"/>
                </a:lnTo>
                <a:lnTo>
                  <a:pt x="219747" y="357595"/>
                </a:lnTo>
                <a:lnTo>
                  <a:pt x="276198" y="339671"/>
                </a:lnTo>
                <a:lnTo>
                  <a:pt x="332648" y="321746"/>
                </a:lnTo>
                <a:lnTo>
                  <a:pt x="389099" y="303822"/>
                </a:lnTo>
                <a:lnTo>
                  <a:pt x="445549" y="285897"/>
                </a:lnTo>
                <a:lnTo>
                  <a:pt x="502000" y="267973"/>
                </a:lnTo>
                <a:lnTo>
                  <a:pt x="558450" y="250048"/>
                </a:lnTo>
                <a:lnTo>
                  <a:pt x="614901" y="232124"/>
                </a:lnTo>
                <a:lnTo>
                  <a:pt x="671351" y="214199"/>
                </a:lnTo>
                <a:lnTo>
                  <a:pt x="727802" y="196275"/>
                </a:lnTo>
                <a:lnTo>
                  <a:pt x="784252" y="178350"/>
                </a:lnTo>
                <a:lnTo>
                  <a:pt x="840703" y="160426"/>
                </a:lnTo>
                <a:lnTo>
                  <a:pt x="897153" y="142501"/>
                </a:lnTo>
                <a:lnTo>
                  <a:pt x="953604" y="124577"/>
                </a:lnTo>
                <a:lnTo>
                  <a:pt x="1010055" y="106652"/>
                </a:lnTo>
                <a:lnTo>
                  <a:pt x="1066505" y="88727"/>
                </a:lnTo>
                <a:lnTo>
                  <a:pt x="1122956" y="70802"/>
                </a:lnTo>
                <a:lnTo>
                  <a:pt x="1179406" y="52878"/>
                </a:lnTo>
                <a:lnTo>
                  <a:pt x="1235857" y="34953"/>
                </a:lnTo>
                <a:lnTo>
                  <a:pt x="1292308" y="17029"/>
                </a:lnTo>
                <a:lnTo>
                  <a:pt x="1345940" y="0"/>
                </a:lnTo>
              </a:path>
            </a:pathLst>
          </a:custGeom>
          <a:ln w="7199">
            <a:solidFill>
              <a:schemeClr val="tx2">
                <a:lumMod val="40000"/>
                <a:lumOff val="60000"/>
              </a:schemeClr>
            </a:solidFill>
          </a:ln>
        </p:spPr>
        <p:txBody>
          <a:bodyPr lIns="0" tIns="0" rIns="0" bIns="0"/>
          <a:lstStyle/>
          <a:p>
            <a:pPr>
              <a:defRPr/>
            </a:pPr>
            <a:endParaRPr sz="1385"/>
          </a:p>
        </p:txBody>
      </p:sp>
      <p:sp>
        <p:nvSpPr>
          <p:cNvPr id="71" name="object 70">
            <a:extLst/>
          </p:cNvPr>
          <p:cNvSpPr/>
          <p:nvPr/>
        </p:nvSpPr>
        <p:spPr>
          <a:xfrm>
            <a:off x="13390246" y="7656196"/>
            <a:ext cx="1240154" cy="573404"/>
          </a:xfrm>
          <a:custGeom>
            <a:avLst/>
            <a:gdLst/>
            <a:ahLst/>
            <a:cxnLst/>
            <a:rect l="l" t="t" r="r" b="b"/>
            <a:pathLst>
              <a:path w="1190625" h="855345">
                <a:moveTo>
                  <a:pt x="0" y="854794"/>
                </a:moveTo>
                <a:lnTo>
                  <a:pt x="7984" y="815626"/>
                </a:lnTo>
                <a:lnTo>
                  <a:pt x="17038" y="771207"/>
                </a:lnTo>
                <a:lnTo>
                  <a:pt x="26093" y="726787"/>
                </a:lnTo>
                <a:lnTo>
                  <a:pt x="35147" y="682368"/>
                </a:lnTo>
                <a:lnTo>
                  <a:pt x="44202" y="637948"/>
                </a:lnTo>
                <a:lnTo>
                  <a:pt x="53257" y="593529"/>
                </a:lnTo>
                <a:lnTo>
                  <a:pt x="62311" y="549109"/>
                </a:lnTo>
                <a:lnTo>
                  <a:pt x="71366" y="504690"/>
                </a:lnTo>
                <a:lnTo>
                  <a:pt x="80421" y="460271"/>
                </a:lnTo>
                <a:lnTo>
                  <a:pt x="89476" y="415851"/>
                </a:lnTo>
                <a:lnTo>
                  <a:pt x="98530" y="371432"/>
                </a:lnTo>
                <a:lnTo>
                  <a:pt x="107585" y="327013"/>
                </a:lnTo>
                <a:lnTo>
                  <a:pt x="160473" y="311041"/>
                </a:lnTo>
                <a:lnTo>
                  <a:pt x="213360" y="295069"/>
                </a:lnTo>
                <a:lnTo>
                  <a:pt x="266248" y="279097"/>
                </a:lnTo>
                <a:lnTo>
                  <a:pt x="319136" y="263124"/>
                </a:lnTo>
                <a:lnTo>
                  <a:pt x="372023" y="247152"/>
                </a:lnTo>
                <a:lnTo>
                  <a:pt x="424911" y="231180"/>
                </a:lnTo>
                <a:lnTo>
                  <a:pt x="477798" y="215208"/>
                </a:lnTo>
                <a:lnTo>
                  <a:pt x="530686" y="199236"/>
                </a:lnTo>
                <a:lnTo>
                  <a:pt x="583573" y="183264"/>
                </a:lnTo>
                <a:lnTo>
                  <a:pt x="636460" y="167292"/>
                </a:lnTo>
                <a:lnTo>
                  <a:pt x="689348" y="151320"/>
                </a:lnTo>
                <a:lnTo>
                  <a:pt x="742235" y="135347"/>
                </a:lnTo>
                <a:lnTo>
                  <a:pt x="795123" y="119375"/>
                </a:lnTo>
                <a:lnTo>
                  <a:pt x="848010" y="103403"/>
                </a:lnTo>
                <a:lnTo>
                  <a:pt x="900897" y="87431"/>
                </a:lnTo>
                <a:lnTo>
                  <a:pt x="953784" y="71459"/>
                </a:lnTo>
                <a:lnTo>
                  <a:pt x="1006672" y="55486"/>
                </a:lnTo>
                <a:lnTo>
                  <a:pt x="1059559" y="39514"/>
                </a:lnTo>
                <a:lnTo>
                  <a:pt x="1112446" y="23542"/>
                </a:lnTo>
                <a:lnTo>
                  <a:pt x="1165333" y="7570"/>
                </a:lnTo>
                <a:lnTo>
                  <a:pt x="1190400" y="0"/>
                </a:lnTo>
              </a:path>
            </a:pathLst>
          </a:custGeom>
          <a:ln w="7199">
            <a:solidFill>
              <a:schemeClr val="tx2">
                <a:lumMod val="40000"/>
                <a:lumOff val="60000"/>
              </a:schemeClr>
            </a:solidFill>
          </a:ln>
        </p:spPr>
        <p:txBody>
          <a:bodyPr lIns="0" tIns="0" rIns="0" bIns="0"/>
          <a:lstStyle/>
          <a:p>
            <a:pPr>
              <a:defRPr/>
            </a:pPr>
            <a:endParaRPr sz="1385"/>
          </a:p>
        </p:txBody>
      </p:sp>
      <p:sp>
        <p:nvSpPr>
          <p:cNvPr id="72" name="object 71">
            <a:extLst/>
          </p:cNvPr>
          <p:cNvSpPr/>
          <p:nvPr/>
        </p:nvSpPr>
        <p:spPr>
          <a:xfrm>
            <a:off x="13552171" y="7738111"/>
            <a:ext cx="1078230" cy="491490"/>
          </a:xfrm>
          <a:custGeom>
            <a:avLst/>
            <a:gdLst/>
            <a:ahLst/>
            <a:cxnLst/>
            <a:rect l="l" t="t" r="r" b="b"/>
            <a:pathLst>
              <a:path w="1034415" h="732154">
                <a:moveTo>
                  <a:pt x="0" y="731999"/>
                </a:moveTo>
                <a:lnTo>
                  <a:pt x="13472" y="673243"/>
                </a:lnTo>
                <a:lnTo>
                  <a:pt x="22870" y="632255"/>
                </a:lnTo>
                <a:lnTo>
                  <a:pt x="32269" y="591266"/>
                </a:lnTo>
                <a:lnTo>
                  <a:pt x="41668" y="550278"/>
                </a:lnTo>
                <a:lnTo>
                  <a:pt x="51066" y="509289"/>
                </a:lnTo>
                <a:lnTo>
                  <a:pt x="60465" y="468301"/>
                </a:lnTo>
                <a:lnTo>
                  <a:pt x="69864" y="427312"/>
                </a:lnTo>
                <a:lnTo>
                  <a:pt x="79262" y="386324"/>
                </a:lnTo>
                <a:lnTo>
                  <a:pt x="88661" y="345335"/>
                </a:lnTo>
                <a:lnTo>
                  <a:pt x="98060" y="304346"/>
                </a:lnTo>
                <a:lnTo>
                  <a:pt x="107458" y="263358"/>
                </a:lnTo>
                <a:lnTo>
                  <a:pt x="156783" y="249338"/>
                </a:lnTo>
                <a:lnTo>
                  <a:pt x="206107" y="235318"/>
                </a:lnTo>
                <a:lnTo>
                  <a:pt x="255431" y="221298"/>
                </a:lnTo>
                <a:lnTo>
                  <a:pt x="304755" y="207278"/>
                </a:lnTo>
                <a:lnTo>
                  <a:pt x="354080" y="193258"/>
                </a:lnTo>
                <a:lnTo>
                  <a:pt x="403404" y="179238"/>
                </a:lnTo>
                <a:lnTo>
                  <a:pt x="452728" y="165218"/>
                </a:lnTo>
                <a:lnTo>
                  <a:pt x="502052" y="151198"/>
                </a:lnTo>
                <a:lnTo>
                  <a:pt x="551376" y="137178"/>
                </a:lnTo>
                <a:lnTo>
                  <a:pt x="600701" y="123158"/>
                </a:lnTo>
                <a:lnTo>
                  <a:pt x="650025" y="109138"/>
                </a:lnTo>
                <a:lnTo>
                  <a:pt x="699349" y="95118"/>
                </a:lnTo>
                <a:lnTo>
                  <a:pt x="748674" y="81098"/>
                </a:lnTo>
                <a:lnTo>
                  <a:pt x="797998" y="67078"/>
                </a:lnTo>
                <a:lnTo>
                  <a:pt x="847322" y="53058"/>
                </a:lnTo>
                <a:lnTo>
                  <a:pt x="896647" y="39038"/>
                </a:lnTo>
                <a:lnTo>
                  <a:pt x="945971" y="25018"/>
                </a:lnTo>
                <a:lnTo>
                  <a:pt x="995296" y="10998"/>
                </a:lnTo>
                <a:lnTo>
                  <a:pt x="1033990" y="0"/>
                </a:lnTo>
              </a:path>
            </a:pathLst>
          </a:custGeom>
          <a:ln w="7199">
            <a:solidFill>
              <a:schemeClr val="tx2">
                <a:lumMod val="40000"/>
                <a:lumOff val="60000"/>
              </a:schemeClr>
            </a:solidFill>
          </a:ln>
        </p:spPr>
        <p:txBody>
          <a:bodyPr lIns="0" tIns="0" rIns="0" bIns="0"/>
          <a:lstStyle/>
          <a:p>
            <a:pPr>
              <a:defRPr/>
            </a:pPr>
            <a:endParaRPr sz="1385"/>
          </a:p>
        </p:txBody>
      </p:sp>
      <p:sp>
        <p:nvSpPr>
          <p:cNvPr id="73" name="object 72">
            <a:extLst/>
          </p:cNvPr>
          <p:cNvSpPr/>
          <p:nvPr/>
        </p:nvSpPr>
        <p:spPr>
          <a:xfrm>
            <a:off x="13716000" y="7818120"/>
            <a:ext cx="914400" cy="411480"/>
          </a:xfrm>
          <a:custGeom>
            <a:avLst/>
            <a:gdLst/>
            <a:ahLst/>
            <a:cxnLst/>
            <a:rect l="l" t="t" r="r" b="b"/>
            <a:pathLst>
              <a:path w="876934" h="612775">
                <a:moveTo>
                  <a:pt x="0" y="612624"/>
                </a:moveTo>
                <a:lnTo>
                  <a:pt x="18542" y="541142"/>
                </a:lnTo>
                <a:lnTo>
                  <a:pt x="28284" y="503585"/>
                </a:lnTo>
                <a:lnTo>
                  <a:pt x="38026" y="466027"/>
                </a:lnTo>
                <a:lnTo>
                  <a:pt x="47769" y="428469"/>
                </a:lnTo>
                <a:lnTo>
                  <a:pt x="57511" y="390912"/>
                </a:lnTo>
                <a:lnTo>
                  <a:pt x="67253" y="353354"/>
                </a:lnTo>
                <a:lnTo>
                  <a:pt x="76996" y="315797"/>
                </a:lnTo>
                <a:lnTo>
                  <a:pt x="86738" y="278239"/>
                </a:lnTo>
                <a:lnTo>
                  <a:pt x="96480" y="240682"/>
                </a:lnTo>
                <a:lnTo>
                  <a:pt x="106222" y="203124"/>
                </a:lnTo>
                <a:lnTo>
                  <a:pt x="151984" y="191056"/>
                </a:lnTo>
                <a:lnTo>
                  <a:pt x="197745" y="178988"/>
                </a:lnTo>
                <a:lnTo>
                  <a:pt x="243506" y="166920"/>
                </a:lnTo>
                <a:lnTo>
                  <a:pt x="289267" y="154852"/>
                </a:lnTo>
                <a:lnTo>
                  <a:pt x="335029" y="142784"/>
                </a:lnTo>
                <a:lnTo>
                  <a:pt x="380790" y="130717"/>
                </a:lnTo>
                <a:lnTo>
                  <a:pt x="426551" y="118649"/>
                </a:lnTo>
                <a:lnTo>
                  <a:pt x="472312" y="106581"/>
                </a:lnTo>
                <a:lnTo>
                  <a:pt x="518074" y="94513"/>
                </a:lnTo>
                <a:lnTo>
                  <a:pt x="563835" y="82445"/>
                </a:lnTo>
                <a:lnTo>
                  <a:pt x="609596" y="70378"/>
                </a:lnTo>
                <a:lnTo>
                  <a:pt x="655357" y="58310"/>
                </a:lnTo>
                <a:lnTo>
                  <a:pt x="701118" y="46242"/>
                </a:lnTo>
                <a:lnTo>
                  <a:pt x="746880" y="34175"/>
                </a:lnTo>
                <a:lnTo>
                  <a:pt x="792641" y="22107"/>
                </a:lnTo>
                <a:lnTo>
                  <a:pt x="838402" y="10039"/>
                </a:lnTo>
                <a:lnTo>
                  <a:pt x="876474" y="0"/>
                </a:lnTo>
              </a:path>
            </a:pathLst>
          </a:custGeom>
          <a:ln w="7199">
            <a:solidFill>
              <a:schemeClr val="tx2">
                <a:lumMod val="40000"/>
                <a:lumOff val="60000"/>
              </a:schemeClr>
            </a:solidFill>
          </a:ln>
        </p:spPr>
        <p:txBody>
          <a:bodyPr lIns="0" tIns="0" rIns="0" bIns="0"/>
          <a:lstStyle/>
          <a:p>
            <a:pPr>
              <a:defRPr/>
            </a:pPr>
            <a:endParaRPr sz="1385"/>
          </a:p>
        </p:txBody>
      </p:sp>
      <p:sp>
        <p:nvSpPr>
          <p:cNvPr id="74" name="object 73">
            <a:extLst/>
          </p:cNvPr>
          <p:cNvSpPr/>
          <p:nvPr/>
        </p:nvSpPr>
        <p:spPr>
          <a:xfrm>
            <a:off x="13881736" y="7896226"/>
            <a:ext cx="748664" cy="333374"/>
          </a:xfrm>
          <a:custGeom>
            <a:avLst/>
            <a:gdLst/>
            <a:ahLst/>
            <a:cxnLst/>
            <a:rect l="l" t="t" r="r" b="b"/>
            <a:pathLst>
              <a:path w="717550" h="497840">
                <a:moveTo>
                  <a:pt x="0" y="497539"/>
                </a:moveTo>
                <a:lnTo>
                  <a:pt x="12772" y="454321"/>
                </a:lnTo>
                <a:lnTo>
                  <a:pt x="32945" y="386067"/>
                </a:lnTo>
                <a:lnTo>
                  <a:pt x="53118" y="317813"/>
                </a:lnTo>
                <a:lnTo>
                  <a:pt x="73291" y="249558"/>
                </a:lnTo>
                <a:lnTo>
                  <a:pt x="93464" y="181303"/>
                </a:lnTo>
                <a:lnTo>
                  <a:pt x="145749" y="137061"/>
                </a:lnTo>
                <a:lnTo>
                  <a:pt x="187946" y="126945"/>
                </a:lnTo>
                <a:lnTo>
                  <a:pt x="230144" y="116830"/>
                </a:lnTo>
                <a:lnTo>
                  <a:pt x="272342" y="106715"/>
                </a:lnTo>
                <a:lnTo>
                  <a:pt x="314539" y="96599"/>
                </a:lnTo>
                <a:lnTo>
                  <a:pt x="356737" y="86484"/>
                </a:lnTo>
                <a:lnTo>
                  <a:pt x="398935" y="76369"/>
                </a:lnTo>
                <a:lnTo>
                  <a:pt x="441133" y="66253"/>
                </a:lnTo>
                <a:lnTo>
                  <a:pt x="483331" y="56138"/>
                </a:lnTo>
                <a:lnTo>
                  <a:pt x="525529" y="46023"/>
                </a:lnTo>
                <a:lnTo>
                  <a:pt x="567726" y="35907"/>
                </a:lnTo>
                <a:lnTo>
                  <a:pt x="609924" y="25792"/>
                </a:lnTo>
                <a:lnTo>
                  <a:pt x="652122" y="15676"/>
                </a:lnTo>
                <a:lnTo>
                  <a:pt x="694320" y="5561"/>
                </a:lnTo>
                <a:lnTo>
                  <a:pt x="717519" y="0"/>
                </a:lnTo>
              </a:path>
            </a:pathLst>
          </a:custGeom>
          <a:ln w="7199">
            <a:solidFill>
              <a:schemeClr val="tx2">
                <a:lumMod val="40000"/>
                <a:lumOff val="60000"/>
              </a:schemeClr>
            </a:solidFill>
          </a:ln>
        </p:spPr>
        <p:txBody>
          <a:bodyPr lIns="0" tIns="0" rIns="0" bIns="0"/>
          <a:lstStyle/>
          <a:p>
            <a:pPr>
              <a:defRPr/>
            </a:pPr>
            <a:endParaRPr sz="1385"/>
          </a:p>
        </p:txBody>
      </p:sp>
      <p:sp>
        <p:nvSpPr>
          <p:cNvPr id="75" name="object 74">
            <a:extLst/>
          </p:cNvPr>
          <p:cNvSpPr/>
          <p:nvPr/>
        </p:nvSpPr>
        <p:spPr>
          <a:xfrm>
            <a:off x="14049376" y="7968616"/>
            <a:ext cx="581024" cy="260984"/>
          </a:xfrm>
          <a:custGeom>
            <a:avLst/>
            <a:gdLst/>
            <a:ahLst/>
            <a:cxnLst/>
            <a:rect l="l" t="t" r="r" b="b"/>
            <a:pathLst>
              <a:path w="556894" h="387984">
                <a:moveTo>
                  <a:pt x="0" y="387927"/>
                </a:moveTo>
                <a:lnTo>
                  <a:pt x="15511" y="342275"/>
                </a:lnTo>
                <a:lnTo>
                  <a:pt x="36371" y="280883"/>
                </a:lnTo>
                <a:lnTo>
                  <a:pt x="57232" y="219490"/>
                </a:lnTo>
                <a:lnTo>
                  <a:pt x="78092" y="158097"/>
                </a:lnTo>
                <a:lnTo>
                  <a:pt x="98953" y="96704"/>
                </a:lnTo>
                <a:lnTo>
                  <a:pt x="137587" y="88541"/>
                </a:lnTo>
                <a:lnTo>
                  <a:pt x="176222" y="80378"/>
                </a:lnTo>
                <a:lnTo>
                  <a:pt x="214857" y="72215"/>
                </a:lnTo>
                <a:lnTo>
                  <a:pt x="253492" y="64052"/>
                </a:lnTo>
                <a:lnTo>
                  <a:pt x="292126" y="55889"/>
                </a:lnTo>
                <a:lnTo>
                  <a:pt x="330761" y="47726"/>
                </a:lnTo>
                <a:lnTo>
                  <a:pt x="369396" y="39563"/>
                </a:lnTo>
                <a:lnTo>
                  <a:pt x="408031" y="31399"/>
                </a:lnTo>
                <a:lnTo>
                  <a:pt x="446666" y="23236"/>
                </a:lnTo>
                <a:lnTo>
                  <a:pt x="485301" y="15073"/>
                </a:lnTo>
                <a:lnTo>
                  <a:pt x="523935" y="6910"/>
                </a:lnTo>
                <a:lnTo>
                  <a:pt x="556641" y="0"/>
                </a:lnTo>
              </a:path>
            </a:pathLst>
          </a:custGeom>
          <a:ln w="7199">
            <a:solidFill>
              <a:schemeClr val="tx2">
                <a:lumMod val="40000"/>
                <a:lumOff val="60000"/>
              </a:schemeClr>
            </a:solidFill>
          </a:ln>
        </p:spPr>
        <p:txBody>
          <a:bodyPr lIns="0" tIns="0" rIns="0" bIns="0"/>
          <a:lstStyle/>
          <a:p>
            <a:pPr>
              <a:defRPr/>
            </a:pPr>
            <a:endParaRPr sz="1385"/>
          </a:p>
        </p:txBody>
      </p:sp>
      <p:sp>
        <p:nvSpPr>
          <p:cNvPr id="76" name="object 75">
            <a:extLst/>
          </p:cNvPr>
          <p:cNvSpPr/>
          <p:nvPr/>
        </p:nvSpPr>
        <p:spPr>
          <a:xfrm>
            <a:off x="14220826" y="8037196"/>
            <a:ext cx="409574" cy="192404"/>
          </a:xfrm>
          <a:custGeom>
            <a:avLst/>
            <a:gdLst/>
            <a:ahLst/>
            <a:cxnLst/>
            <a:rect l="l" t="t" r="r" b="b"/>
            <a:pathLst>
              <a:path w="393700" h="285750">
                <a:moveTo>
                  <a:pt x="0" y="285459"/>
                </a:moveTo>
                <a:lnTo>
                  <a:pt x="16289" y="244237"/>
                </a:lnTo>
                <a:lnTo>
                  <a:pt x="37837" y="189706"/>
                </a:lnTo>
                <a:lnTo>
                  <a:pt x="59385" y="135175"/>
                </a:lnTo>
                <a:lnTo>
                  <a:pt x="70159" y="107909"/>
                </a:lnTo>
                <a:lnTo>
                  <a:pt x="80933" y="80643"/>
                </a:lnTo>
                <a:lnTo>
                  <a:pt x="126778" y="47167"/>
                </a:lnTo>
                <a:lnTo>
                  <a:pt x="196921" y="34745"/>
                </a:lnTo>
                <a:lnTo>
                  <a:pt x="267064" y="22322"/>
                </a:lnTo>
                <a:lnTo>
                  <a:pt x="337207" y="9900"/>
                </a:lnTo>
                <a:lnTo>
                  <a:pt x="372279" y="3689"/>
                </a:lnTo>
                <a:lnTo>
                  <a:pt x="393113" y="0"/>
                </a:lnTo>
              </a:path>
            </a:pathLst>
          </a:custGeom>
          <a:ln w="7199">
            <a:solidFill>
              <a:schemeClr val="tx2">
                <a:lumMod val="40000"/>
                <a:lumOff val="60000"/>
              </a:schemeClr>
            </a:solidFill>
          </a:ln>
        </p:spPr>
        <p:txBody>
          <a:bodyPr lIns="0" tIns="0" rIns="0" bIns="0"/>
          <a:lstStyle/>
          <a:p>
            <a:pPr>
              <a:defRPr/>
            </a:pPr>
            <a:endParaRPr sz="1385"/>
          </a:p>
        </p:txBody>
      </p:sp>
      <p:sp>
        <p:nvSpPr>
          <p:cNvPr id="77" name="object 76">
            <a:extLst/>
          </p:cNvPr>
          <p:cNvSpPr/>
          <p:nvPr/>
        </p:nvSpPr>
        <p:spPr>
          <a:xfrm>
            <a:off x="14394180" y="8100060"/>
            <a:ext cx="236220" cy="129540"/>
          </a:xfrm>
          <a:custGeom>
            <a:avLst/>
            <a:gdLst/>
            <a:ahLst/>
            <a:cxnLst/>
            <a:rect l="l" t="t" r="r" b="b"/>
            <a:pathLst>
              <a:path w="226059" h="193040">
                <a:moveTo>
                  <a:pt x="0" y="192556"/>
                </a:moveTo>
                <a:lnTo>
                  <a:pt x="2844" y="186458"/>
                </a:lnTo>
                <a:lnTo>
                  <a:pt x="13962" y="162623"/>
                </a:lnTo>
                <a:lnTo>
                  <a:pt x="25080" y="138789"/>
                </a:lnTo>
                <a:lnTo>
                  <a:pt x="47315" y="91119"/>
                </a:lnTo>
                <a:lnTo>
                  <a:pt x="69550" y="43450"/>
                </a:lnTo>
                <a:lnTo>
                  <a:pt x="80668" y="19616"/>
                </a:lnTo>
                <a:lnTo>
                  <a:pt x="112176" y="15357"/>
                </a:lnTo>
                <a:lnTo>
                  <a:pt x="143685" y="11098"/>
                </a:lnTo>
                <a:lnTo>
                  <a:pt x="175193" y="6839"/>
                </a:lnTo>
                <a:lnTo>
                  <a:pt x="206702" y="2580"/>
                </a:lnTo>
                <a:lnTo>
                  <a:pt x="225794" y="0"/>
                </a:lnTo>
              </a:path>
            </a:pathLst>
          </a:custGeom>
          <a:ln w="7199">
            <a:solidFill>
              <a:schemeClr val="tx2">
                <a:lumMod val="40000"/>
                <a:lumOff val="60000"/>
              </a:schemeClr>
            </a:solidFill>
          </a:ln>
        </p:spPr>
        <p:txBody>
          <a:bodyPr lIns="0" tIns="0" rIns="0" bIns="0"/>
          <a:lstStyle/>
          <a:p>
            <a:pPr>
              <a:defRPr/>
            </a:pPr>
            <a:endParaRPr sz="1385"/>
          </a:p>
        </p:txBody>
      </p:sp>
      <p:sp>
        <p:nvSpPr>
          <p:cNvPr id="78" name="object 77">
            <a:extLst/>
          </p:cNvPr>
          <p:cNvSpPr/>
          <p:nvPr/>
        </p:nvSpPr>
        <p:spPr>
          <a:xfrm>
            <a:off x="14546580" y="8124826"/>
            <a:ext cx="83820" cy="104774"/>
          </a:xfrm>
          <a:custGeom>
            <a:avLst/>
            <a:gdLst/>
            <a:ahLst/>
            <a:cxnLst/>
            <a:rect l="l" t="t" r="r" b="b"/>
            <a:pathLst>
              <a:path w="53340" h="93979">
                <a:moveTo>
                  <a:pt x="0" y="93941"/>
                </a:moveTo>
                <a:lnTo>
                  <a:pt x="29541" y="41351"/>
                </a:lnTo>
                <a:lnTo>
                  <a:pt x="52465" y="542"/>
                </a:lnTo>
                <a:lnTo>
                  <a:pt x="52770" y="0"/>
                </a:lnTo>
              </a:path>
            </a:pathLst>
          </a:custGeom>
          <a:ln w="7199">
            <a:solidFill>
              <a:schemeClr val="tx2">
                <a:lumMod val="40000"/>
                <a:lumOff val="60000"/>
              </a:schemeClr>
            </a:solidFill>
          </a:ln>
        </p:spPr>
        <p:txBody>
          <a:bodyPr lIns="0" tIns="0" rIns="0" bIns="0"/>
          <a:lstStyle/>
          <a:p>
            <a:pPr>
              <a:defRPr/>
            </a:pPr>
            <a:endParaRPr sz="1385"/>
          </a:p>
        </p:txBody>
      </p:sp>
      <p:cxnSp>
        <p:nvCxnSpPr>
          <p:cNvPr id="33" name="Прямая соединительная линия 32">
            <a:extLst/>
          </p:cNvPr>
          <p:cNvCxnSpPr/>
          <p:nvPr/>
        </p:nvCxnSpPr>
        <p:spPr>
          <a:xfrm>
            <a:off x="272416" y="1407796"/>
            <a:ext cx="14085570"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4" name="TextBox 23">
            <a:extLst/>
          </p:cNvPr>
          <p:cNvSpPr txBox="1"/>
          <p:nvPr/>
        </p:nvSpPr>
        <p:spPr>
          <a:xfrm>
            <a:off x="10178416" y="310516"/>
            <a:ext cx="4396740" cy="535531"/>
          </a:xfrm>
          <a:prstGeom prst="rect">
            <a:avLst/>
          </a:prstGeom>
          <a:noFill/>
        </p:spPr>
        <p:txBody>
          <a:bodyPr>
            <a:spAutoFit/>
          </a:bodyPr>
          <a:lstStyle/>
          <a:p>
            <a:pPr algn="ctr">
              <a:defRPr/>
            </a:pPr>
            <a:r>
              <a:rPr lang="en-US" sz="2880" b="1" dirty="0" err="1">
                <a:solidFill>
                  <a:schemeClr val="accent5">
                    <a:lumMod val="50000"/>
                  </a:schemeClr>
                </a:solidFill>
                <a:latin typeface="Arial" charset="0"/>
                <a:cs typeface="Arial Unicode MS" pitchFamily="34" charset="-128"/>
              </a:rPr>
              <a:t>Muloqotning</a:t>
            </a:r>
            <a:r>
              <a:rPr lang="en-US" sz="2880" b="1" dirty="0">
                <a:solidFill>
                  <a:schemeClr val="accent5">
                    <a:lumMod val="50000"/>
                  </a:schemeClr>
                </a:solidFill>
                <a:latin typeface="Arial" charset="0"/>
                <a:cs typeface="Arial Unicode MS" pitchFamily="34" charset="-128"/>
              </a:rPr>
              <a:t> </a:t>
            </a:r>
            <a:r>
              <a:rPr lang="en-US" sz="2880" b="1" dirty="0" err="1">
                <a:solidFill>
                  <a:schemeClr val="accent5">
                    <a:lumMod val="50000"/>
                  </a:schemeClr>
                </a:solidFill>
                <a:latin typeface="Arial" charset="0"/>
                <a:cs typeface="Arial Unicode MS" pitchFamily="34" charset="-128"/>
              </a:rPr>
              <a:t>sirlari</a:t>
            </a:r>
            <a:endParaRPr lang="ru-RU" sz="2880" b="1" dirty="0">
              <a:solidFill>
                <a:schemeClr val="accent5">
                  <a:lumMod val="50000"/>
                </a:schemeClr>
              </a:solidFill>
              <a:latin typeface="Arial" charset="0"/>
              <a:cs typeface="Arial Unicode MS" pitchFamily="34" charset="-128"/>
            </a:endParaRPr>
          </a:p>
        </p:txBody>
      </p:sp>
      <p:sp>
        <p:nvSpPr>
          <p:cNvPr id="12305" name="Прямоугольник 1"/>
          <p:cNvSpPr>
            <a:spLocks noChangeArrowheads="1"/>
          </p:cNvSpPr>
          <p:nvPr/>
        </p:nvSpPr>
        <p:spPr bwMode="auto">
          <a:xfrm>
            <a:off x="542926" y="1727836"/>
            <a:ext cx="5044440" cy="2308324"/>
          </a:xfrm>
          <a:prstGeom prst="rect">
            <a:avLst/>
          </a:prstGeom>
          <a:noFill/>
          <a:ln>
            <a:noFill/>
          </a:ln>
          <a:extLst/>
        </p:spPr>
        <p:txBody>
          <a:bodyPr>
            <a:spAutoFit/>
          </a:bodyPr>
          <a:lstStyle/>
          <a:p>
            <a:pPr algn="ctr">
              <a:defRPr/>
            </a:pPr>
            <a:r>
              <a:rPr lang="en-US" sz="2880" b="1" dirty="0">
                <a:solidFill>
                  <a:schemeClr val="accent5">
                    <a:lumMod val="50000"/>
                  </a:schemeClr>
                </a:solidFill>
                <a:latin typeface="Arial" charset="0"/>
                <a:cs typeface="Arial Unicode MS" pitchFamily="34" charset="-128"/>
              </a:rPr>
              <a:t>6-QOIDA</a:t>
            </a:r>
          </a:p>
          <a:p>
            <a:pPr algn="ctr">
              <a:defRPr/>
            </a:pPr>
            <a:endParaRPr lang="en-US" sz="2880" b="1" dirty="0">
              <a:solidFill>
                <a:schemeClr val="accent5">
                  <a:lumMod val="50000"/>
                </a:schemeClr>
              </a:solidFill>
              <a:latin typeface="Arial" charset="0"/>
              <a:cs typeface="Arial Unicode MS" pitchFamily="34" charset="-128"/>
            </a:endParaRPr>
          </a:p>
          <a:p>
            <a:pPr algn="ctr">
              <a:defRPr/>
            </a:pPr>
            <a:r>
              <a:rPr lang="uz-Cyrl-UZ" sz="2880" b="1" dirty="0">
                <a:solidFill>
                  <a:schemeClr val="accent5">
                    <a:lumMod val="50000"/>
                  </a:schemeClr>
                </a:solidFill>
                <a:latin typeface="Arial" charset="0"/>
                <a:cs typeface="Arial Unicode MS" pitchFamily="34" charset="-128"/>
              </a:rPr>
              <a:t>Hamsuhbatingizga o‘z fikrini to‘li</a:t>
            </a:r>
            <a:r>
              <a:rPr lang="en-US" sz="2880" b="1" dirty="0">
                <a:solidFill>
                  <a:schemeClr val="accent5">
                    <a:lumMod val="50000"/>
                  </a:schemeClr>
                </a:solidFill>
                <a:latin typeface="Arial" charset="0"/>
                <a:cs typeface="Arial Unicode MS" pitchFamily="34" charset="-128"/>
              </a:rPr>
              <a:t>q</a:t>
            </a:r>
            <a:r>
              <a:rPr lang="uz-Cyrl-UZ" sz="2880" b="1" dirty="0">
                <a:solidFill>
                  <a:schemeClr val="accent5">
                    <a:lumMod val="50000"/>
                  </a:schemeClr>
                </a:solidFill>
                <a:latin typeface="Arial" charset="0"/>
                <a:cs typeface="Arial Unicode MS" pitchFamily="34" charset="-128"/>
              </a:rPr>
              <a:t> aytishga imkon bering.</a:t>
            </a:r>
            <a:endParaRPr lang="ru-RU" sz="2880" dirty="0">
              <a:solidFill>
                <a:schemeClr val="accent5">
                  <a:lumMod val="50000"/>
                </a:schemeClr>
              </a:solidFill>
              <a:latin typeface="Arial" charset="0"/>
              <a:cs typeface="Arial Unicode MS" pitchFamily="34" charset="-128"/>
            </a:endParaRPr>
          </a:p>
        </p:txBody>
      </p:sp>
      <p:sp>
        <p:nvSpPr>
          <p:cNvPr id="16402" name="Rectangle 18"/>
          <p:cNvSpPr>
            <a:spLocks noChangeArrowheads="1"/>
          </p:cNvSpPr>
          <p:nvPr/>
        </p:nvSpPr>
        <p:spPr bwMode="auto">
          <a:xfrm>
            <a:off x="5250180" y="1637760"/>
            <a:ext cx="8829676" cy="629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indent="450850" eaLnBrk="0" hangingPunct="0">
              <a:defRPr>
                <a:solidFill>
                  <a:schemeClr val="tx1"/>
                </a:solidFill>
                <a:latin typeface="Arial" panose="020B0604020202020204" pitchFamily="34" charset="0"/>
                <a:ea typeface="Arial Unicode MS" pitchFamily="34" charset="-128"/>
              </a:defRPr>
            </a:lvl1pPr>
            <a:lvl2pPr marL="742950" indent="-285750" eaLnBrk="0" hangingPunct="0">
              <a:defRPr>
                <a:solidFill>
                  <a:schemeClr val="tx1"/>
                </a:solidFill>
                <a:latin typeface="Arial" panose="020B0604020202020204" pitchFamily="34" charset="0"/>
                <a:ea typeface="Arial Unicode MS" pitchFamily="34" charset="-128"/>
              </a:defRPr>
            </a:lvl2pPr>
            <a:lvl3pPr marL="1143000" indent="-228600" eaLnBrk="0" hangingPunct="0">
              <a:defRPr>
                <a:solidFill>
                  <a:schemeClr val="tx1"/>
                </a:solidFill>
                <a:latin typeface="Arial" panose="020B0604020202020204" pitchFamily="34" charset="0"/>
                <a:ea typeface="Arial Unicode MS" pitchFamily="34" charset="-128"/>
              </a:defRPr>
            </a:lvl3pPr>
            <a:lvl4pPr marL="1600200" indent="-228600" eaLnBrk="0" hangingPunct="0">
              <a:defRPr>
                <a:solidFill>
                  <a:schemeClr val="tx1"/>
                </a:solidFill>
                <a:latin typeface="Arial" panose="020B0604020202020204" pitchFamily="34" charset="0"/>
                <a:ea typeface="Arial Unicode MS" pitchFamily="34" charset="-128"/>
              </a:defRPr>
            </a:lvl4pPr>
            <a:lvl5pPr marL="2057400" indent="-228600" eaLnBrk="0" hangingPunct="0">
              <a:defRPr>
                <a:solidFill>
                  <a:schemeClr val="tx1"/>
                </a:solidFill>
                <a:latin typeface="Arial" panose="020B0604020202020204" pitchFamily="34" charset="0"/>
                <a:ea typeface="Arial Unicode MS"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9pPr>
          </a:lstStyle>
          <a:p>
            <a:pPr algn="ctr">
              <a:buFont typeface="Wingdings" panose="05000000000000000000" pitchFamily="2" charset="2"/>
              <a:buChar char="Ø"/>
            </a:pPr>
            <a:r>
              <a:rPr lang="uz-Cyrl-UZ" altLang="ru-RU" sz="2880" b="1">
                <a:solidFill>
                  <a:srgbClr val="002060"/>
                </a:solidFill>
              </a:rPr>
              <a:t>Shunday qilingki</a:t>
            </a:r>
            <a:r>
              <a:rPr lang="en-US" altLang="ru-RU" sz="2880" b="1">
                <a:solidFill>
                  <a:srgbClr val="002060"/>
                </a:solidFill>
              </a:rPr>
              <a:t>,</a:t>
            </a:r>
            <a:r>
              <a:rPr lang="uz-Cyrl-UZ" altLang="ru-RU" sz="2880" b="1">
                <a:solidFill>
                  <a:srgbClr val="002060"/>
                </a:solidFill>
              </a:rPr>
              <a:t> hamsuhbatingiz ko</a:t>
            </a:r>
            <a:r>
              <a:rPr lang="uz-Cyrl-UZ" altLang="ru-RU" sz="2880" b="1">
                <a:solidFill>
                  <a:srgbClr val="002060"/>
                </a:solidFill>
                <a:latin typeface="Times New Roman" panose="02020603050405020304" pitchFamily="18" charset="0"/>
              </a:rPr>
              <a:t>‘</a:t>
            </a:r>
            <a:r>
              <a:rPr lang="uz-Cyrl-UZ" altLang="ru-RU" sz="2880" b="1">
                <a:solidFill>
                  <a:srgbClr val="002060"/>
                </a:solidFill>
              </a:rPr>
              <a:t>proq gapirsin. </a:t>
            </a:r>
            <a:endParaRPr lang="en-US" altLang="ru-RU" sz="2880" b="1">
              <a:solidFill>
                <a:srgbClr val="002060"/>
              </a:solidFill>
            </a:endParaRPr>
          </a:p>
          <a:p>
            <a:pPr algn="ctr">
              <a:buFont typeface="Wingdings" panose="05000000000000000000" pitchFamily="2" charset="2"/>
              <a:buChar char="Ø"/>
            </a:pPr>
            <a:endParaRPr lang="en-US" altLang="ru-RU" sz="2880" b="1">
              <a:solidFill>
                <a:srgbClr val="002060"/>
              </a:solidFill>
            </a:endParaRPr>
          </a:p>
          <a:p>
            <a:pPr algn="ctr">
              <a:buFont typeface="Wingdings" panose="05000000000000000000" pitchFamily="2" charset="2"/>
              <a:buChar char="Ø"/>
            </a:pPr>
            <a:r>
              <a:rPr lang="uz-Cyrl-UZ" altLang="ru-RU" sz="2880" b="1">
                <a:solidFill>
                  <a:srgbClr val="002060"/>
                </a:solidFill>
              </a:rPr>
              <a:t>U o</a:t>
            </a:r>
            <a:r>
              <a:rPr lang="uz-Cyrl-UZ" altLang="ru-RU" sz="2880" b="1">
                <a:solidFill>
                  <a:srgbClr val="002060"/>
                </a:solidFill>
                <a:latin typeface="Times New Roman" panose="02020603050405020304" pitchFamily="18" charset="0"/>
              </a:rPr>
              <a:t>‘</a:t>
            </a:r>
            <a:r>
              <a:rPr lang="uz-Cyrl-UZ" altLang="ru-RU" sz="2880" b="1">
                <a:solidFill>
                  <a:srgbClr val="002060"/>
                </a:solidFill>
              </a:rPr>
              <a:t>z ishlari</a:t>
            </a:r>
            <a:r>
              <a:rPr lang="en-US" altLang="ru-RU" sz="2880" b="1">
                <a:solidFill>
                  <a:srgbClr val="002060"/>
                </a:solidFill>
              </a:rPr>
              <a:t>ni </a:t>
            </a:r>
            <a:r>
              <a:rPr lang="uz-Cyrl-UZ" altLang="ru-RU" sz="2880" b="1">
                <a:solidFill>
                  <a:srgbClr val="002060"/>
                </a:solidFill>
              </a:rPr>
              <a:t>siz</a:t>
            </a:r>
            <a:r>
              <a:rPr lang="en-US" altLang="ru-RU" sz="2880" b="1">
                <a:solidFill>
                  <a:srgbClr val="002060"/>
                </a:solidFill>
              </a:rPr>
              <a:t>dan </a:t>
            </a:r>
            <a:r>
              <a:rPr lang="uz-Cyrl-UZ" altLang="ru-RU" sz="2880" b="1">
                <a:solidFill>
                  <a:srgbClr val="002060"/>
                </a:solidFill>
              </a:rPr>
              <a:t>ko</a:t>
            </a:r>
            <a:r>
              <a:rPr lang="uz-Cyrl-UZ" altLang="ru-RU" sz="2880" b="1">
                <a:solidFill>
                  <a:srgbClr val="002060"/>
                </a:solidFill>
                <a:latin typeface="Times New Roman" panose="02020603050405020304" pitchFamily="18" charset="0"/>
              </a:rPr>
              <a:t>‘</a:t>
            </a:r>
            <a:r>
              <a:rPr lang="uz-Cyrl-UZ" altLang="ru-RU" sz="2880" b="1">
                <a:solidFill>
                  <a:srgbClr val="002060"/>
                </a:solidFill>
              </a:rPr>
              <a:t>ra yaxshiroq </a:t>
            </a:r>
            <a:r>
              <a:rPr lang="en-US" altLang="ru-RU" sz="2880" b="1">
                <a:solidFill>
                  <a:srgbClr val="002060"/>
                </a:solidFill>
              </a:rPr>
              <a:t>biladi</a:t>
            </a:r>
            <a:r>
              <a:rPr lang="uz-Cyrl-UZ" altLang="ru-RU" sz="2880" b="1">
                <a:solidFill>
                  <a:srgbClr val="002060"/>
                </a:solidFill>
              </a:rPr>
              <a:t>, unga savollar berib gapirtiring.</a:t>
            </a:r>
            <a:endParaRPr lang="en-US" altLang="ru-RU" sz="2880" b="1">
              <a:solidFill>
                <a:srgbClr val="002060"/>
              </a:solidFill>
            </a:endParaRPr>
          </a:p>
          <a:p>
            <a:pPr algn="ctr">
              <a:buFont typeface="Wingdings" panose="05000000000000000000" pitchFamily="2" charset="2"/>
              <a:buChar char="Ø"/>
            </a:pPr>
            <a:endParaRPr lang="en-US" altLang="ru-RU" sz="2880" b="1">
              <a:solidFill>
                <a:srgbClr val="002060"/>
              </a:solidFill>
            </a:endParaRPr>
          </a:p>
          <a:p>
            <a:pPr algn="ctr">
              <a:buFont typeface="Wingdings" panose="05000000000000000000" pitchFamily="2" charset="2"/>
              <a:buChar char="Ø"/>
            </a:pPr>
            <a:r>
              <a:rPr lang="uz-Cyrl-UZ" altLang="ru-RU" sz="2880" b="1">
                <a:solidFill>
                  <a:srgbClr val="002060"/>
                </a:solidFill>
              </a:rPr>
              <a:t>Hamsuhbatingiz fikriga qo</a:t>
            </a:r>
            <a:r>
              <a:rPr lang="uz-Cyrl-UZ" altLang="ru-RU" sz="2880" b="1">
                <a:solidFill>
                  <a:srgbClr val="002060"/>
                </a:solidFill>
                <a:latin typeface="Times New Roman" panose="02020603050405020304" pitchFamily="18" charset="0"/>
              </a:rPr>
              <a:t>‘</a:t>
            </a:r>
            <a:r>
              <a:rPr lang="uz-Cyrl-UZ" altLang="ru-RU" sz="2880" b="1">
                <a:solidFill>
                  <a:srgbClr val="002060"/>
                </a:solidFill>
              </a:rPr>
              <a:t>shilmasangiz</a:t>
            </a:r>
            <a:r>
              <a:rPr lang="en-US" altLang="ru-RU" sz="2880" b="1">
                <a:solidFill>
                  <a:srgbClr val="002060"/>
                </a:solidFill>
              </a:rPr>
              <a:t> ham, </a:t>
            </a:r>
            <a:r>
              <a:rPr lang="uz-Cyrl-UZ" altLang="ru-RU" sz="2880" b="1">
                <a:solidFill>
                  <a:srgbClr val="002060"/>
                </a:solidFill>
              </a:rPr>
              <a:t>hech qachon uning gapini bo</a:t>
            </a:r>
            <a:r>
              <a:rPr lang="uz-Cyrl-UZ" altLang="ru-RU" sz="2880" b="1">
                <a:solidFill>
                  <a:srgbClr val="002060"/>
                </a:solidFill>
                <a:latin typeface="Times New Roman" panose="02020603050405020304" pitchFamily="18" charset="0"/>
              </a:rPr>
              <a:t>‘</a:t>
            </a:r>
            <a:r>
              <a:rPr lang="uz-Cyrl-UZ" altLang="ru-RU" sz="2880" b="1">
                <a:solidFill>
                  <a:srgbClr val="002060"/>
                </a:solidFill>
              </a:rPr>
              <a:t>lmang. Bu xavflidir.</a:t>
            </a:r>
            <a:endParaRPr lang="en-US" altLang="ru-RU" sz="2880" b="1">
              <a:solidFill>
                <a:srgbClr val="002060"/>
              </a:solidFill>
            </a:endParaRPr>
          </a:p>
          <a:p>
            <a:pPr algn="ctr">
              <a:buFont typeface="Wingdings" panose="05000000000000000000" pitchFamily="2" charset="2"/>
              <a:buChar char="Ø"/>
            </a:pPr>
            <a:endParaRPr lang="en-US" altLang="ru-RU" sz="2880" b="1">
              <a:solidFill>
                <a:srgbClr val="002060"/>
              </a:solidFill>
            </a:endParaRPr>
          </a:p>
          <a:p>
            <a:pPr algn="ctr">
              <a:buFont typeface="Wingdings" panose="05000000000000000000" pitchFamily="2" charset="2"/>
              <a:buChar char="Ø"/>
            </a:pPr>
            <a:r>
              <a:rPr lang="uz-Cyrl-UZ" altLang="ru-RU" sz="2880" b="1">
                <a:solidFill>
                  <a:srgbClr val="002060"/>
                </a:solidFill>
              </a:rPr>
              <a:t>Uni qiziqish va sabr-toqat bilan eshiting.</a:t>
            </a:r>
            <a:endParaRPr lang="en-US" altLang="ru-RU" sz="2880" b="1">
              <a:solidFill>
                <a:srgbClr val="002060"/>
              </a:solidFill>
            </a:endParaRPr>
          </a:p>
          <a:p>
            <a:pPr algn="ctr"/>
            <a:r>
              <a:rPr lang="uz-Cyrl-UZ" altLang="ru-RU" sz="2880" b="1">
                <a:solidFill>
                  <a:srgbClr val="002060"/>
                </a:solidFill>
              </a:rPr>
              <a:t> </a:t>
            </a:r>
            <a:endParaRPr lang="en-US" altLang="ru-RU" sz="2880" b="1">
              <a:solidFill>
                <a:srgbClr val="002060"/>
              </a:solidFill>
            </a:endParaRPr>
          </a:p>
          <a:p>
            <a:pPr algn="ctr">
              <a:buFont typeface="Wingdings" panose="05000000000000000000" pitchFamily="2" charset="2"/>
              <a:buChar char="Ø"/>
            </a:pPr>
            <a:r>
              <a:rPr lang="uz-Cyrl-UZ" altLang="ru-RU" sz="2880" b="1">
                <a:solidFill>
                  <a:srgbClr val="002060"/>
                </a:solidFill>
              </a:rPr>
              <a:t>U o</a:t>
            </a:r>
            <a:r>
              <a:rPr lang="uz-Cyrl-UZ" altLang="ru-RU" sz="2880" b="1">
                <a:solidFill>
                  <a:srgbClr val="002060"/>
                </a:solidFill>
                <a:latin typeface="Times New Roman" panose="02020603050405020304" pitchFamily="18" charset="0"/>
              </a:rPr>
              <a:t>‘</a:t>
            </a:r>
            <a:r>
              <a:rPr lang="uz-Cyrl-UZ" altLang="ru-RU" sz="2880" b="1">
                <a:solidFill>
                  <a:srgbClr val="002060"/>
                </a:solidFill>
              </a:rPr>
              <a:t>z fikrini to</a:t>
            </a:r>
            <a:r>
              <a:rPr lang="uz-Cyrl-UZ" altLang="ru-RU" sz="2880" b="1">
                <a:solidFill>
                  <a:srgbClr val="002060"/>
                </a:solidFill>
                <a:latin typeface="Times New Roman" panose="02020603050405020304" pitchFamily="18" charset="0"/>
              </a:rPr>
              <a:t>‘</a:t>
            </a:r>
            <a:r>
              <a:rPr lang="uz-Cyrl-UZ" altLang="ru-RU" sz="2880" b="1">
                <a:solidFill>
                  <a:srgbClr val="002060"/>
                </a:solidFill>
              </a:rPr>
              <a:t>liq aytib bo</a:t>
            </a:r>
            <a:r>
              <a:rPr lang="uz-Cyrl-UZ" altLang="ru-RU" sz="2880" b="1">
                <a:solidFill>
                  <a:srgbClr val="002060"/>
                </a:solidFill>
                <a:latin typeface="Times New Roman" panose="02020603050405020304" pitchFamily="18" charset="0"/>
              </a:rPr>
              <a:t>‘</a:t>
            </a:r>
            <a:r>
              <a:rPr lang="uz-Cyrl-UZ" altLang="ru-RU" sz="2880" b="1">
                <a:solidFill>
                  <a:srgbClr val="002060"/>
                </a:solidFill>
              </a:rPr>
              <a:t>lsin, siz esa chin dildan aytilgan maqtovlar bilan ko</a:t>
            </a:r>
            <a:r>
              <a:rPr lang="uz-Cyrl-UZ" altLang="ru-RU" sz="2880" b="1">
                <a:solidFill>
                  <a:srgbClr val="002060"/>
                </a:solidFill>
                <a:latin typeface="Times New Roman" panose="02020603050405020304" pitchFamily="18" charset="0"/>
              </a:rPr>
              <a:t>‘</a:t>
            </a:r>
            <a:r>
              <a:rPr lang="uz-Cyrl-UZ" altLang="ru-RU" sz="2880" b="1">
                <a:solidFill>
                  <a:srgbClr val="002060"/>
                </a:solidFill>
              </a:rPr>
              <a:t>mak berib turing.</a:t>
            </a:r>
            <a:endParaRPr lang="uz-Cyrl-UZ" altLang="ru-RU" sz="2160" b="1">
              <a:solidFill>
                <a:srgbClr val="002060"/>
              </a:solidFill>
            </a:endParaRPr>
          </a:p>
        </p:txBody>
      </p:sp>
      <p:pic>
        <p:nvPicPr>
          <p:cNvPr id="16403" name="Picture 20" descr="символ диалога иллюстрация штока. иллюстрации насчитывающей произведено -  736191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48716" y="4448176"/>
            <a:ext cx="3274694" cy="3274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4808626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object 66">
            <a:extLst/>
          </p:cNvPr>
          <p:cNvSpPr/>
          <p:nvPr/>
        </p:nvSpPr>
        <p:spPr>
          <a:xfrm>
            <a:off x="12746356" y="7311391"/>
            <a:ext cx="1884044" cy="918210"/>
          </a:xfrm>
          <a:custGeom>
            <a:avLst/>
            <a:gdLst/>
            <a:ahLst/>
            <a:cxnLst/>
            <a:rect l="l" t="t" r="r" b="b"/>
            <a:pathLst>
              <a:path w="1809115" h="1369695">
                <a:moveTo>
                  <a:pt x="0" y="1369295"/>
                </a:moveTo>
                <a:lnTo>
                  <a:pt x="1121" y="1360804"/>
                </a:lnTo>
                <a:lnTo>
                  <a:pt x="8800" y="1302662"/>
                </a:lnTo>
                <a:lnTo>
                  <a:pt x="16479" y="1244520"/>
                </a:lnTo>
                <a:lnTo>
                  <a:pt x="24158" y="1186377"/>
                </a:lnTo>
                <a:lnTo>
                  <a:pt x="31837" y="1128235"/>
                </a:lnTo>
                <a:lnTo>
                  <a:pt x="39516" y="1070093"/>
                </a:lnTo>
                <a:lnTo>
                  <a:pt x="47195" y="1011950"/>
                </a:lnTo>
                <a:lnTo>
                  <a:pt x="54874" y="953808"/>
                </a:lnTo>
                <a:lnTo>
                  <a:pt x="62554" y="895666"/>
                </a:lnTo>
                <a:lnTo>
                  <a:pt x="70233" y="837524"/>
                </a:lnTo>
                <a:lnTo>
                  <a:pt x="77912" y="779381"/>
                </a:lnTo>
                <a:lnTo>
                  <a:pt x="85591" y="721239"/>
                </a:lnTo>
                <a:lnTo>
                  <a:pt x="93270" y="663097"/>
                </a:lnTo>
                <a:lnTo>
                  <a:pt x="100950" y="604954"/>
                </a:lnTo>
                <a:lnTo>
                  <a:pt x="168090" y="581173"/>
                </a:lnTo>
                <a:lnTo>
                  <a:pt x="235231" y="557392"/>
                </a:lnTo>
                <a:lnTo>
                  <a:pt x="302371" y="533611"/>
                </a:lnTo>
                <a:lnTo>
                  <a:pt x="369511" y="509830"/>
                </a:lnTo>
                <a:lnTo>
                  <a:pt x="436651" y="486049"/>
                </a:lnTo>
                <a:lnTo>
                  <a:pt x="503791" y="462268"/>
                </a:lnTo>
                <a:lnTo>
                  <a:pt x="570932" y="438487"/>
                </a:lnTo>
                <a:lnTo>
                  <a:pt x="638072" y="414706"/>
                </a:lnTo>
                <a:lnTo>
                  <a:pt x="705212" y="390925"/>
                </a:lnTo>
                <a:lnTo>
                  <a:pt x="772352" y="367144"/>
                </a:lnTo>
                <a:lnTo>
                  <a:pt x="839492" y="343363"/>
                </a:lnTo>
                <a:lnTo>
                  <a:pt x="906632" y="319581"/>
                </a:lnTo>
                <a:lnTo>
                  <a:pt x="973772" y="295800"/>
                </a:lnTo>
                <a:lnTo>
                  <a:pt x="1040912" y="272019"/>
                </a:lnTo>
                <a:lnTo>
                  <a:pt x="1108053" y="248238"/>
                </a:lnTo>
                <a:lnTo>
                  <a:pt x="1175193" y="224457"/>
                </a:lnTo>
                <a:lnTo>
                  <a:pt x="1242333" y="200676"/>
                </a:lnTo>
                <a:lnTo>
                  <a:pt x="1309473" y="176895"/>
                </a:lnTo>
                <a:lnTo>
                  <a:pt x="1376614" y="153114"/>
                </a:lnTo>
                <a:lnTo>
                  <a:pt x="1443754" y="129333"/>
                </a:lnTo>
                <a:lnTo>
                  <a:pt x="1510894" y="105551"/>
                </a:lnTo>
                <a:lnTo>
                  <a:pt x="1578034" y="81770"/>
                </a:lnTo>
                <a:lnTo>
                  <a:pt x="1645175" y="57988"/>
                </a:lnTo>
                <a:lnTo>
                  <a:pt x="1712315" y="34207"/>
                </a:lnTo>
                <a:lnTo>
                  <a:pt x="1779455" y="10425"/>
                </a:lnTo>
                <a:lnTo>
                  <a:pt x="1808890" y="0"/>
                </a:lnTo>
              </a:path>
            </a:pathLst>
          </a:custGeom>
          <a:ln w="7199">
            <a:solidFill>
              <a:schemeClr val="tx2">
                <a:lumMod val="40000"/>
                <a:lumOff val="60000"/>
              </a:schemeClr>
            </a:solidFill>
          </a:ln>
        </p:spPr>
        <p:txBody>
          <a:bodyPr lIns="0" tIns="0" rIns="0" bIns="0"/>
          <a:lstStyle/>
          <a:p>
            <a:pPr>
              <a:defRPr/>
            </a:pPr>
            <a:endParaRPr sz="1385"/>
          </a:p>
        </p:txBody>
      </p:sp>
      <p:sp>
        <p:nvSpPr>
          <p:cNvPr id="68" name="object 67">
            <a:extLst/>
          </p:cNvPr>
          <p:cNvSpPr/>
          <p:nvPr/>
        </p:nvSpPr>
        <p:spPr>
          <a:xfrm>
            <a:off x="12906376" y="7399020"/>
            <a:ext cx="1724024" cy="830580"/>
          </a:xfrm>
          <a:custGeom>
            <a:avLst/>
            <a:gdLst/>
            <a:ahLst/>
            <a:cxnLst/>
            <a:rect l="l" t="t" r="r" b="b"/>
            <a:pathLst>
              <a:path w="1655444" h="1238250">
                <a:moveTo>
                  <a:pt x="0" y="1237956"/>
                </a:moveTo>
                <a:lnTo>
                  <a:pt x="7135" y="1189295"/>
                </a:lnTo>
                <a:lnTo>
                  <a:pt x="15158" y="1134584"/>
                </a:lnTo>
                <a:lnTo>
                  <a:pt x="23182" y="1079872"/>
                </a:lnTo>
                <a:lnTo>
                  <a:pt x="31205" y="1025160"/>
                </a:lnTo>
                <a:lnTo>
                  <a:pt x="39228" y="970449"/>
                </a:lnTo>
                <a:lnTo>
                  <a:pt x="47251" y="915737"/>
                </a:lnTo>
                <a:lnTo>
                  <a:pt x="55274" y="861026"/>
                </a:lnTo>
                <a:lnTo>
                  <a:pt x="63298" y="806314"/>
                </a:lnTo>
                <a:lnTo>
                  <a:pt x="71321" y="751603"/>
                </a:lnTo>
                <a:lnTo>
                  <a:pt x="79344" y="696891"/>
                </a:lnTo>
                <a:lnTo>
                  <a:pt x="87367" y="642179"/>
                </a:lnTo>
                <a:lnTo>
                  <a:pt x="95391" y="587467"/>
                </a:lnTo>
                <a:lnTo>
                  <a:pt x="103414" y="532756"/>
                </a:lnTo>
                <a:lnTo>
                  <a:pt x="166991" y="510927"/>
                </a:lnTo>
                <a:lnTo>
                  <a:pt x="230568" y="489098"/>
                </a:lnTo>
                <a:lnTo>
                  <a:pt x="294145" y="467269"/>
                </a:lnTo>
                <a:lnTo>
                  <a:pt x="357722" y="445440"/>
                </a:lnTo>
                <a:lnTo>
                  <a:pt x="421299" y="423611"/>
                </a:lnTo>
                <a:lnTo>
                  <a:pt x="484876" y="401782"/>
                </a:lnTo>
                <a:lnTo>
                  <a:pt x="548453" y="379953"/>
                </a:lnTo>
                <a:lnTo>
                  <a:pt x="612030" y="358124"/>
                </a:lnTo>
                <a:lnTo>
                  <a:pt x="675607" y="336295"/>
                </a:lnTo>
                <a:lnTo>
                  <a:pt x="739184" y="314466"/>
                </a:lnTo>
                <a:lnTo>
                  <a:pt x="802761" y="292637"/>
                </a:lnTo>
                <a:lnTo>
                  <a:pt x="866338" y="270808"/>
                </a:lnTo>
                <a:lnTo>
                  <a:pt x="929915" y="248979"/>
                </a:lnTo>
                <a:lnTo>
                  <a:pt x="993492" y="227151"/>
                </a:lnTo>
                <a:lnTo>
                  <a:pt x="1057069" y="205322"/>
                </a:lnTo>
                <a:lnTo>
                  <a:pt x="1120646" y="183493"/>
                </a:lnTo>
                <a:lnTo>
                  <a:pt x="1184222" y="161664"/>
                </a:lnTo>
                <a:lnTo>
                  <a:pt x="1247799" y="139835"/>
                </a:lnTo>
                <a:lnTo>
                  <a:pt x="1311376" y="118006"/>
                </a:lnTo>
                <a:lnTo>
                  <a:pt x="1374953" y="96177"/>
                </a:lnTo>
                <a:lnTo>
                  <a:pt x="1438530" y="74348"/>
                </a:lnTo>
                <a:lnTo>
                  <a:pt x="1502108" y="52519"/>
                </a:lnTo>
                <a:lnTo>
                  <a:pt x="1565685" y="30690"/>
                </a:lnTo>
                <a:lnTo>
                  <a:pt x="1629262" y="8861"/>
                </a:lnTo>
                <a:lnTo>
                  <a:pt x="1655072" y="0"/>
                </a:lnTo>
              </a:path>
            </a:pathLst>
          </a:custGeom>
          <a:ln w="7199">
            <a:solidFill>
              <a:schemeClr val="tx2">
                <a:lumMod val="40000"/>
                <a:lumOff val="60000"/>
              </a:schemeClr>
            </a:solidFill>
          </a:ln>
        </p:spPr>
        <p:txBody>
          <a:bodyPr lIns="0" tIns="0" rIns="0" bIns="0"/>
          <a:lstStyle/>
          <a:p>
            <a:pPr>
              <a:defRPr/>
            </a:pPr>
            <a:endParaRPr sz="1385"/>
          </a:p>
        </p:txBody>
      </p:sp>
      <p:sp>
        <p:nvSpPr>
          <p:cNvPr id="69" name="object 68">
            <a:extLst/>
          </p:cNvPr>
          <p:cNvSpPr/>
          <p:nvPr/>
        </p:nvSpPr>
        <p:spPr>
          <a:xfrm>
            <a:off x="13066396" y="7486651"/>
            <a:ext cx="1564004" cy="742950"/>
          </a:xfrm>
          <a:custGeom>
            <a:avLst/>
            <a:gdLst/>
            <a:ahLst/>
            <a:cxnLst/>
            <a:rect l="l" t="t" r="r" b="b"/>
            <a:pathLst>
              <a:path w="1501140" h="1108709">
                <a:moveTo>
                  <a:pt x="0" y="1108210"/>
                </a:moveTo>
                <a:lnTo>
                  <a:pt x="13374" y="1026238"/>
                </a:lnTo>
                <a:lnTo>
                  <a:pt x="21741" y="974957"/>
                </a:lnTo>
                <a:lnTo>
                  <a:pt x="30108" y="923677"/>
                </a:lnTo>
                <a:lnTo>
                  <a:pt x="38475" y="872396"/>
                </a:lnTo>
                <a:lnTo>
                  <a:pt x="46842" y="821115"/>
                </a:lnTo>
                <a:lnTo>
                  <a:pt x="55209" y="769835"/>
                </a:lnTo>
                <a:lnTo>
                  <a:pt x="63576" y="718554"/>
                </a:lnTo>
                <a:lnTo>
                  <a:pt x="71943" y="667273"/>
                </a:lnTo>
                <a:lnTo>
                  <a:pt x="80310" y="615993"/>
                </a:lnTo>
                <a:lnTo>
                  <a:pt x="88677" y="564712"/>
                </a:lnTo>
                <a:lnTo>
                  <a:pt x="97044" y="513432"/>
                </a:lnTo>
                <a:lnTo>
                  <a:pt x="105411" y="462151"/>
                </a:lnTo>
                <a:lnTo>
                  <a:pt x="165425" y="442274"/>
                </a:lnTo>
                <a:lnTo>
                  <a:pt x="225439" y="422397"/>
                </a:lnTo>
                <a:lnTo>
                  <a:pt x="285453" y="402521"/>
                </a:lnTo>
                <a:lnTo>
                  <a:pt x="345467" y="382644"/>
                </a:lnTo>
                <a:lnTo>
                  <a:pt x="405481" y="362767"/>
                </a:lnTo>
                <a:lnTo>
                  <a:pt x="465495" y="342890"/>
                </a:lnTo>
                <a:lnTo>
                  <a:pt x="525508" y="323013"/>
                </a:lnTo>
                <a:lnTo>
                  <a:pt x="585522" y="303136"/>
                </a:lnTo>
                <a:lnTo>
                  <a:pt x="645536" y="283260"/>
                </a:lnTo>
                <a:lnTo>
                  <a:pt x="705550" y="263383"/>
                </a:lnTo>
                <a:lnTo>
                  <a:pt x="765564" y="243506"/>
                </a:lnTo>
                <a:lnTo>
                  <a:pt x="825578" y="223629"/>
                </a:lnTo>
                <a:lnTo>
                  <a:pt x="885592" y="203753"/>
                </a:lnTo>
                <a:lnTo>
                  <a:pt x="945606" y="183876"/>
                </a:lnTo>
                <a:lnTo>
                  <a:pt x="1005619" y="164000"/>
                </a:lnTo>
                <a:lnTo>
                  <a:pt x="1065633" y="144123"/>
                </a:lnTo>
                <a:lnTo>
                  <a:pt x="1125647" y="124246"/>
                </a:lnTo>
                <a:lnTo>
                  <a:pt x="1185660" y="104370"/>
                </a:lnTo>
                <a:lnTo>
                  <a:pt x="1245674" y="84494"/>
                </a:lnTo>
                <a:lnTo>
                  <a:pt x="1305688" y="64617"/>
                </a:lnTo>
                <a:lnTo>
                  <a:pt x="1365702" y="44740"/>
                </a:lnTo>
                <a:lnTo>
                  <a:pt x="1425716" y="24864"/>
                </a:lnTo>
                <a:lnTo>
                  <a:pt x="1485730" y="4987"/>
                </a:lnTo>
                <a:lnTo>
                  <a:pt x="1500789" y="0"/>
                </a:lnTo>
              </a:path>
            </a:pathLst>
          </a:custGeom>
          <a:ln w="7199">
            <a:solidFill>
              <a:schemeClr val="tx2">
                <a:lumMod val="40000"/>
                <a:lumOff val="60000"/>
              </a:schemeClr>
            </a:solidFill>
          </a:ln>
        </p:spPr>
        <p:txBody>
          <a:bodyPr lIns="0" tIns="0" rIns="0" bIns="0"/>
          <a:lstStyle/>
          <a:p>
            <a:pPr>
              <a:defRPr/>
            </a:pPr>
            <a:endParaRPr sz="1385"/>
          </a:p>
        </p:txBody>
      </p:sp>
      <p:sp>
        <p:nvSpPr>
          <p:cNvPr id="70" name="object 69">
            <a:extLst/>
          </p:cNvPr>
          <p:cNvSpPr/>
          <p:nvPr/>
        </p:nvSpPr>
        <p:spPr>
          <a:xfrm>
            <a:off x="13228320" y="7572376"/>
            <a:ext cx="1402080" cy="657224"/>
          </a:xfrm>
          <a:custGeom>
            <a:avLst/>
            <a:gdLst/>
            <a:ahLst/>
            <a:cxnLst/>
            <a:rect l="l" t="t" r="r" b="b"/>
            <a:pathLst>
              <a:path w="1346200" h="980440">
                <a:moveTo>
                  <a:pt x="0" y="980364"/>
                </a:moveTo>
                <a:lnTo>
                  <a:pt x="2315" y="967645"/>
                </a:lnTo>
                <a:lnTo>
                  <a:pt x="11026" y="919795"/>
                </a:lnTo>
                <a:lnTo>
                  <a:pt x="19737" y="871945"/>
                </a:lnTo>
                <a:lnTo>
                  <a:pt x="28448" y="824095"/>
                </a:lnTo>
                <a:lnTo>
                  <a:pt x="37159" y="776245"/>
                </a:lnTo>
                <a:lnTo>
                  <a:pt x="45870" y="728395"/>
                </a:lnTo>
                <a:lnTo>
                  <a:pt x="54581" y="680545"/>
                </a:lnTo>
                <a:lnTo>
                  <a:pt x="63292" y="632695"/>
                </a:lnTo>
                <a:lnTo>
                  <a:pt x="72003" y="584845"/>
                </a:lnTo>
                <a:lnTo>
                  <a:pt x="80714" y="536995"/>
                </a:lnTo>
                <a:lnTo>
                  <a:pt x="89425" y="489145"/>
                </a:lnTo>
                <a:lnTo>
                  <a:pt x="98135" y="441295"/>
                </a:lnTo>
                <a:lnTo>
                  <a:pt x="106846" y="393445"/>
                </a:lnTo>
                <a:lnTo>
                  <a:pt x="163297" y="375520"/>
                </a:lnTo>
                <a:lnTo>
                  <a:pt x="219747" y="357595"/>
                </a:lnTo>
                <a:lnTo>
                  <a:pt x="276198" y="339671"/>
                </a:lnTo>
                <a:lnTo>
                  <a:pt x="332648" y="321746"/>
                </a:lnTo>
                <a:lnTo>
                  <a:pt x="389099" y="303822"/>
                </a:lnTo>
                <a:lnTo>
                  <a:pt x="445549" y="285897"/>
                </a:lnTo>
                <a:lnTo>
                  <a:pt x="502000" y="267973"/>
                </a:lnTo>
                <a:lnTo>
                  <a:pt x="558450" y="250048"/>
                </a:lnTo>
                <a:lnTo>
                  <a:pt x="614901" y="232124"/>
                </a:lnTo>
                <a:lnTo>
                  <a:pt x="671351" y="214199"/>
                </a:lnTo>
                <a:lnTo>
                  <a:pt x="727802" y="196275"/>
                </a:lnTo>
                <a:lnTo>
                  <a:pt x="784252" y="178350"/>
                </a:lnTo>
                <a:lnTo>
                  <a:pt x="840703" y="160426"/>
                </a:lnTo>
                <a:lnTo>
                  <a:pt x="897153" y="142501"/>
                </a:lnTo>
                <a:lnTo>
                  <a:pt x="953604" y="124577"/>
                </a:lnTo>
                <a:lnTo>
                  <a:pt x="1010055" y="106652"/>
                </a:lnTo>
                <a:lnTo>
                  <a:pt x="1066505" y="88727"/>
                </a:lnTo>
                <a:lnTo>
                  <a:pt x="1122956" y="70802"/>
                </a:lnTo>
                <a:lnTo>
                  <a:pt x="1179406" y="52878"/>
                </a:lnTo>
                <a:lnTo>
                  <a:pt x="1235857" y="34953"/>
                </a:lnTo>
                <a:lnTo>
                  <a:pt x="1292308" y="17029"/>
                </a:lnTo>
                <a:lnTo>
                  <a:pt x="1345940" y="0"/>
                </a:lnTo>
              </a:path>
            </a:pathLst>
          </a:custGeom>
          <a:ln w="7199">
            <a:solidFill>
              <a:schemeClr val="tx2">
                <a:lumMod val="40000"/>
                <a:lumOff val="60000"/>
              </a:schemeClr>
            </a:solidFill>
          </a:ln>
        </p:spPr>
        <p:txBody>
          <a:bodyPr lIns="0" tIns="0" rIns="0" bIns="0"/>
          <a:lstStyle/>
          <a:p>
            <a:pPr>
              <a:defRPr/>
            </a:pPr>
            <a:endParaRPr sz="1385"/>
          </a:p>
        </p:txBody>
      </p:sp>
      <p:sp>
        <p:nvSpPr>
          <p:cNvPr id="71" name="object 70">
            <a:extLst/>
          </p:cNvPr>
          <p:cNvSpPr/>
          <p:nvPr/>
        </p:nvSpPr>
        <p:spPr>
          <a:xfrm>
            <a:off x="13390246" y="7656196"/>
            <a:ext cx="1240154" cy="573404"/>
          </a:xfrm>
          <a:custGeom>
            <a:avLst/>
            <a:gdLst/>
            <a:ahLst/>
            <a:cxnLst/>
            <a:rect l="l" t="t" r="r" b="b"/>
            <a:pathLst>
              <a:path w="1190625" h="855345">
                <a:moveTo>
                  <a:pt x="0" y="854794"/>
                </a:moveTo>
                <a:lnTo>
                  <a:pt x="7984" y="815626"/>
                </a:lnTo>
                <a:lnTo>
                  <a:pt x="17038" y="771207"/>
                </a:lnTo>
                <a:lnTo>
                  <a:pt x="26093" y="726787"/>
                </a:lnTo>
                <a:lnTo>
                  <a:pt x="35147" y="682368"/>
                </a:lnTo>
                <a:lnTo>
                  <a:pt x="44202" y="637948"/>
                </a:lnTo>
                <a:lnTo>
                  <a:pt x="53257" y="593529"/>
                </a:lnTo>
                <a:lnTo>
                  <a:pt x="62311" y="549109"/>
                </a:lnTo>
                <a:lnTo>
                  <a:pt x="71366" y="504690"/>
                </a:lnTo>
                <a:lnTo>
                  <a:pt x="80421" y="460271"/>
                </a:lnTo>
                <a:lnTo>
                  <a:pt x="89476" y="415851"/>
                </a:lnTo>
                <a:lnTo>
                  <a:pt x="98530" y="371432"/>
                </a:lnTo>
                <a:lnTo>
                  <a:pt x="107585" y="327013"/>
                </a:lnTo>
                <a:lnTo>
                  <a:pt x="160473" y="311041"/>
                </a:lnTo>
                <a:lnTo>
                  <a:pt x="213360" y="295069"/>
                </a:lnTo>
                <a:lnTo>
                  <a:pt x="266248" y="279097"/>
                </a:lnTo>
                <a:lnTo>
                  <a:pt x="319136" y="263124"/>
                </a:lnTo>
                <a:lnTo>
                  <a:pt x="372023" y="247152"/>
                </a:lnTo>
                <a:lnTo>
                  <a:pt x="424911" y="231180"/>
                </a:lnTo>
                <a:lnTo>
                  <a:pt x="477798" y="215208"/>
                </a:lnTo>
                <a:lnTo>
                  <a:pt x="530686" y="199236"/>
                </a:lnTo>
                <a:lnTo>
                  <a:pt x="583573" y="183264"/>
                </a:lnTo>
                <a:lnTo>
                  <a:pt x="636460" y="167292"/>
                </a:lnTo>
                <a:lnTo>
                  <a:pt x="689348" y="151320"/>
                </a:lnTo>
                <a:lnTo>
                  <a:pt x="742235" y="135347"/>
                </a:lnTo>
                <a:lnTo>
                  <a:pt x="795123" y="119375"/>
                </a:lnTo>
                <a:lnTo>
                  <a:pt x="848010" y="103403"/>
                </a:lnTo>
                <a:lnTo>
                  <a:pt x="900897" y="87431"/>
                </a:lnTo>
                <a:lnTo>
                  <a:pt x="953784" y="71459"/>
                </a:lnTo>
                <a:lnTo>
                  <a:pt x="1006672" y="55486"/>
                </a:lnTo>
                <a:lnTo>
                  <a:pt x="1059559" y="39514"/>
                </a:lnTo>
                <a:lnTo>
                  <a:pt x="1112446" y="23542"/>
                </a:lnTo>
                <a:lnTo>
                  <a:pt x="1165333" y="7570"/>
                </a:lnTo>
                <a:lnTo>
                  <a:pt x="1190400" y="0"/>
                </a:lnTo>
              </a:path>
            </a:pathLst>
          </a:custGeom>
          <a:ln w="7199">
            <a:solidFill>
              <a:schemeClr val="tx2">
                <a:lumMod val="40000"/>
                <a:lumOff val="60000"/>
              </a:schemeClr>
            </a:solidFill>
          </a:ln>
        </p:spPr>
        <p:txBody>
          <a:bodyPr lIns="0" tIns="0" rIns="0" bIns="0"/>
          <a:lstStyle/>
          <a:p>
            <a:pPr>
              <a:defRPr/>
            </a:pPr>
            <a:endParaRPr sz="1385"/>
          </a:p>
        </p:txBody>
      </p:sp>
      <p:sp>
        <p:nvSpPr>
          <p:cNvPr id="72" name="object 71">
            <a:extLst/>
          </p:cNvPr>
          <p:cNvSpPr/>
          <p:nvPr/>
        </p:nvSpPr>
        <p:spPr>
          <a:xfrm>
            <a:off x="13552171" y="7738111"/>
            <a:ext cx="1078230" cy="491490"/>
          </a:xfrm>
          <a:custGeom>
            <a:avLst/>
            <a:gdLst/>
            <a:ahLst/>
            <a:cxnLst/>
            <a:rect l="l" t="t" r="r" b="b"/>
            <a:pathLst>
              <a:path w="1034415" h="732154">
                <a:moveTo>
                  <a:pt x="0" y="731999"/>
                </a:moveTo>
                <a:lnTo>
                  <a:pt x="13472" y="673243"/>
                </a:lnTo>
                <a:lnTo>
                  <a:pt x="22870" y="632255"/>
                </a:lnTo>
                <a:lnTo>
                  <a:pt x="32269" y="591266"/>
                </a:lnTo>
                <a:lnTo>
                  <a:pt x="41668" y="550278"/>
                </a:lnTo>
                <a:lnTo>
                  <a:pt x="51066" y="509289"/>
                </a:lnTo>
                <a:lnTo>
                  <a:pt x="60465" y="468301"/>
                </a:lnTo>
                <a:lnTo>
                  <a:pt x="69864" y="427312"/>
                </a:lnTo>
                <a:lnTo>
                  <a:pt x="79262" y="386324"/>
                </a:lnTo>
                <a:lnTo>
                  <a:pt x="88661" y="345335"/>
                </a:lnTo>
                <a:lnTo>
                  <a:pt x="98060" y="304346"/>
                </a:lnTo>
                <a:lnTo>
                  <a:pt x="107458" y="263358"/>
                </a:lnTo>
                <a:lnTo>
                  <a:pt x="156783" y="249338"/>
                </a:lnTo>
                <a:lnTo>
                  <a:pt x="206107" y="235318"/>
                </a:lnTo>
                <a:lnTo>
                  <a:pt x="255431" y="221298"/>
                </a:lnTo>
                <a:lnTo>
                  <a:pt x="304755" y="207278"/>
                </a:lnTo>
                <a:lnTo>
                  <a:pt x="354080" y="193258"/>
                </a:lnTo>
                <a:lnTo>
                  <a:pt x="403404" y="179238"/>
                </a:lnTo>
                <a:lnTo>
                  <a:pt x="452728" y="165218"/>
                </a:lnTo>
                <a:lnTo>
                  <a:pt x="502052" y="151198"/>
                </a:lnTo>
                <a:lnTo>
                  <a:pt x="551376" y="137178"/>
                </a:lnTo>
                <a:lnTo>
                  <a:pt x="600701" y="123158"/>
                </a:lnTo>
                <a:lnTo>
                  <a:pt x="650025" y="109138"/>
                </a:lnTo>
                <a:lnTo>
                  <a:pt x="699349" y="95118"/>
                </a:lnTo>
                <a:lnTo>
                  <a:pt x="748674" y="81098"/>
                </a:lnTo>
                <a:lnTo>
                  <a:pt x="797998" y="67078"/>
                </a:lnTo>
                <a:lnTo>
                  <a:pt x="847322" y="53058"/>
                </a:lnTo>
                <a:lnTo>
                  <a:pt x="896647" y="39038"/>
                </a:lnTo>
                <a:lnTo>
                  <a:pt x="945971" y="25018"/>
                </a:lnTo>
                <a:lnTo>
                  <a:pt x="995296" y="10998"/>
                </a:lnTo>
                <a:lnTo>
                  <a:pt x="1033990" y="0"/>
                </a:lnTo>
              </a:path>
            </a:pathLst>
          </a:custGeom>
          <a:ln w="7199">
            <a:solidFill>
              <a:schemeClr val="tx2">
                <a:lumMod val="40000"/>
                <a:lumOff val="60000"/>
              </a:schemeClr>
            </a:solidFill>
          </a:ln>
        </p:spPr>
        <p:txBody>
          <a:bodyPr lIns="0" tIns="0" rIns="0" bIns="0"/>
          <a:lstStyle/>
          <a:p>
            <a:pPr>
              <a:defRPr/>
            </a:pPr>
            <a:endParaRPr sz="1385"/>
          </a:p>
        </p:txBody>
      </p:sp>
      <p:sp>
        <p:nvSpPr>
          <p:cNvPr id="73" name="object 72">
            <a:extLst/>
          </p:cNvPr>
          <p:cNvSpPr/>
          <p:nvPr/>
        </p:nvSpPr>
        <p:spPr>
          <a:xfrm>
            <a:off x="13716000" y="7818120"/>
            <a:ext cx="914400" cy="411480"/>
          </a:xfrm>
          <a:custGeom>
            <a:avLst/>
            <a:gdLst/>
            <a:ahLst/>
            <a:cxnLst/>
            <a:rect l="l" t="t" r="r" b="b"/>
            <a:pathLst>
              <a:path w="876934" h="612775">
                <a:moveTo>
                  <a:pt x="0" y="612624"/>
                </a:moveTo>
                <a:lnTo>
                  <a:pt x="18542" y="541142"/>
                </a:lnTo>
                <a:lnTo>
                  <a:pt x="28284" y="503585"/>
                </a:lnTo>
                <a:lnTo>
                  <a:pt x="38026" y="466027"/>
                </a:lnTo>
                <a:lnTo>
                  <a:pt x="47769" y="428469"/>
                </a:lnTo>
                <a:lnTo>
                  <a:pt x="57511" y="390912"/>
                </a:lnTo>
                <a:lnTo>
                  <a:pt x="67253" y="353354"/>
                </a:lnTo>
                <a:lnTo>
                  <a:pt x="76996" y="315797"/>
                </a:lnTo>
                <a:lnTo>
                  <a:pt x="86738" y="278239"/>
                </a:lnTo>
                <a:lnTo>
                  <a:pt x="96480" y="240682"/>
                </a:lnTo>
                <a:lnTo>
                  <a:pt x="106222" y="203124"/>
                </a:lnTo>
                <a:lnTo>
                  <a:pt x="151984" y="191056"/>
                </a:lnTo>
                <a:lnTo>
                  <a:pt x="197745" y="178988"/>
                </a:lnTo>
                <a:lnTo>
                  <a:pt x="243506" y="166920"/>
                </a:lnTo>
                <a:lnTo>
                  <a:pt x="289267" y="154852"/>
                </a:lnTo>
                <a:lnTo>
                  <a:pt x="335029" y="142784"/>
                </a:lnTo>
                <a:lnTo>
                  <a:pt x="380790" y="130717"/>
                </a:lnTo>
                <a:lnTo>
                  <a:pt x="426551" y="118649"/>
                </a:lnTo>
                <a:lnTo>
                  <a:pt x="472312" y="106581"/>
                </a:lnTo>
                <a:lnTo>
                  <a:pt x="518074" y="94513"/>
                </a:lnTo>
                <a:lnTo>
                  <a:pt x="563835" y="82445"/>
                </a:lnTo>
                <a:lnTo>
                  <a:pt x="609596" y="70378"/>
                </a:lnTo>
                <a:lnTo>
                  <a:pt x="655357" y="58310"/>
                </a:lnTo>
                <a:lnTo>
                  <a:pt x="701118" y="46242"/>
                </a:lnTo>
                <a:lnTo>
                  <a:pt x="746880" y="34175"/>
                </a:lnTo>
                <a:lnTo>
                  <a:pt x="792641" y="22107"/>
                </a:lnTo>
                <a:lnTo>
                  <a:pt x="838402" y="10039"/>
                </a:lnTo>
                <a:lnTo>
                  <a:pt x="876474" y="0"/>
                </a:lnTo>
              </a:path>
            </a:pathLst>
          </a:custGeom>
          <a:ln w="7199">
            <a:solidFill>
              <a:schemeClr val="tx2">
                <a:lumMod val="40000"/>
                <a:lumOff val="60000"/>
              </a:schemeClr>
            </a:solidFill>
          </a:ln>
        </p:spPr>
        <p:txBody>
          <a:bodyPr lIns="0" tIns="0" rIns="0" bIns="0"/>
          <a:lstStyle/>
          <a:p>
            <a:pPr>
              <a:defRPr/>
            </a:pPr>
            <a:endParaRPr sz="1385"/>
          </a:p>
        </p:txBody>
      </p:sp>
      <p:sp>
        <p:nvSpPr>
          <p:cNvPr id="74" name="object 73">
            <a:extLst/>
          </p:cNvPr>
          <p:cNvSpPr/>
          <p:nvPr/>
        </p:nvSpPr>
        <p:spPr>
          <a:xfrm>
            <a:off x="13881736" y="7896226"/>
            <a:ext cx="748664" cy="333374"/>
          </a:xfrm>
          <a:custGeom>
            <a:avLst/>
            <a:gdLst/>
            <a:ahLst/>
            <a:cxnLst/>
            <a:rect l="l" t="t" r="r" b="b"/>
            <a:pathLst>
              <a:path w="717550" h="497840">
                <a:moveTo>
                  <a:pt x="0" y="497539"/>
                </a:moveTo>
                <a:lnTo>
                  <a:pt x="12772" y="454321"/>
                </a:lnTo>
                <a:lnTo>
                  <a:pt x="32945" y="386067"/>
                </a:lnTo>
                <a:lnTo>
                  <a:pt x="53118" y="317813"/>
                </a:lnTo>
                <a:lnTo>
                  <a:pt x="73291" y="249558"/>
                </a:lnTo>
                <a:lnTo>
                  <a:pt x="93464" y="181303"/>
                </a:lnTo>
                <a:lnTo>
                  <a:pt x="145749" y="137061"/>
                </a:lnTo>
                <a:lnTo>
                  <a:pt x="187946" y="126945"/>
                </a:lnTo>
                <a:lnTo>
                  <a:pt x="230144" y="116830"/>
                </a:lnTo>
                <a:lnTo>
                  <a:pt x="272342" y="106715"/>
                </a:lnTo>
                <a:lnTo>
                  <a:pt x="314539" y="96599"/>
                </a:lnTo>
                <a:lnTo>
                  <a:pt x="356737" y="86484"/>
                </a:lnTo>
                <a:lnTo>
                  <a:pt x="398935" y="76369"/>
                </a:lnTo>
                <a:lnTo>
                  <a:pt x="441133" y="66253"/>
                </a:lnTo>
                <a:lnTo>
                  <a:pt x="483331" y="56138"/>
                </a:lnTo>
                <a:lnTo>
                  <a:pt x="525529" y="46023"/>
                </a:lnTo>
                <a:lnTo>
                  <a:pt x="567726" y="35907"/>
                </a:lnTo>
                <a:lnTo>
                  <a:pt x="609924" y="25792"/>
                </a:lnTo>
                <a:lnTo>
                  <a:pt x="652122" y="15676"/>
                </a:lnTo>
                <a:lnTo>
                  <a:pt x="694320" y="5561"/>
                </a:lnTo>
                <a:lnTo>
                  <a:pt x="717519" y="0"/>
                </a:lnTo>
              </a:path>
            </a:pathLst>
          </a:custGeom>
          <a:ln w="7199">
            <a:solidFill>
              <a:schemeClr val="tx2">
                <a:lumMod val="40000"/>
                <a:lumOff val="60000"/>
              </a:schemeClr>
            </a:solidFill>
          </a:ln>
        </p:spPr>
        <p:txBody>
          <a:bodyPr lIns="0" tIns="0" rIns="0" bIns="0"/>
          <a:lstStyle/>
          <a:p>
            <a:pPr>
              <a:defRPr/>
            </a:pPr>
            <a:endParaRPr sz="1385"/>
          </a:p>
        </p:txBody>
      </p:sp>
      <p:sp>
        <p:nvSpPr>
          <p:cNvPr id="75" name="object 74">
            <a:extLst/>
          </p:cNvPr>
          <p:cNvSpPr/>
          <p:nvPr/>
        </p:nvSpPr>
        <p:spPr>
          <a:xfrm>
            <a:off x="14049376" y="7968616"/>
            <a:ext cx="581024" cy="260984"/>
          </a:xfrm>
          <a:custGeom>
            <a:avLst/>
            <a:gdLst/>
            <a:ahLst/>
            <a:cxnLst/>
            <a:rect l="l" t="t" r="r" b="b"/>
            <a:pathLst>
              <a:path w="556894" h="387984">
                <a:moveTo>
                  <a:pt x="0" y="387927"/>
                </a:moveTo>
                <a:lnTo>
                  <a:pt x="15511" y="342275"/>
                </a:lnTo>
                <a:lnTo>
                  <a:pt x="36371" y="280883"/>
                </a:lnTo>
                <a:lnTo>
                  <a:pt x="57232" y="219490"/>
                </a:lnTo>
                <a:lnTo>
                  <a:pt x="78092" y="158097"/>
                </a:lnTo>
                <a:lnTo>
                  <a:pt x="98953" y="96704"/>
                </a:lnTo>
                <a:lnTo>
                  <a:pt x="137587" y="88541"/>
                </a:lnTo>
                <a:lnTo>
                  <a:pt x="176222" y="80378"/>
                </a:lnTo>
                <a:lnTo>
                  <a:pt x="214857" y="72215"/>
                </a:lnTo>
                <a:lnTo>
                  <a:pt x="253492" y="64052"/>
                </a:lnTo>
                <a:lnTo>
                  <a:pt x="292126" y="55889"/>
                </a:lnTo>
                <a:lnTo>
                  <a:pt x="330761" y="47726"/>
                </a:lnTo>
                <a:lnTo>
                  <a:pt x="369396" y="39563"/>
                </a:lnTo>
                <a:lnTo>
                  <a:pt x="408031" y="31399"/>
                </a:lnTo>
                <a:lnTo>
                  <a:pt x="446666" y="23236"/>
                </a:lnTo>
                <a:lnTo>
                  <a:pt x="485301" y="15073"/>
                </a:lnTo>
                <a:lnTo>
                  <a:pt x="523935" y="6910"/>
                </a:lnTo>
                <a:lnTo>
                  <a:pt x="556641" y="0"/>
                </a:lnTo>
              </a:path>
            </a:pathLst>
          </a:custGeom>
          <a:ln w="7199">
            <a:solidFill>
              <a:schemeClr val="tx2">
                <a:lumMod val="40000"/>
                <a:lumOff val="60000"/>
              </a:schemeClr>
            </a:solidFill>
          </a:ln>
        </p:spPr>
        <p:txBody>
          <a:bodyPr lIns="0" tIns="0" rIns="0" bIns="0"/>
          <a:lstStyle/>
          <a:p>
            <a:pPr>
              <a:defRPr/>
            </a:pPr>
            <a:endParaRPr sz="1385"/>
          </a:p>
        </p:txBody>
      </p:sp>
      <p:sp>
        <p:nvSpPr>
          <p:cNvPr id="76" name="object 75">
            <a:extLst/>
          </p:cNvPr>
          <p:cNvSpPr/>
          <p:nvPr/>
        </p:nvSpPr>
        <p:spPr>
          <a:xfrm>
            <a:off x="14220826" y="8037196"/>
            <a:ext cx="409574" cy="192404"/>
          </a:xfrm>
          <a:custGeom>
            <a:avLst/>
            <a:gdLst/>
            <a:ahLst/>
            <a:cxnLst/>
            <a:rect l="l" t="t" r="r" b="b"/>
            <a:pathLst>
              <a:path w="393700" h="285750">
                <a:moveTo>
                  <a:pt x="0" y="285459"/>
                </a:moveTo>
                <a:lnTo>
                  <a:pt x="16289" y="244237"/>
                </a:lnTo>
                <a:lnTo>
                  <a:pt x="37837" y="189706"/>
                </a:lnTo>
                <a:lnTo>
                  <a:pt x="59385" y="135175"/>
                </a:lnTo>
                <a:lnTo>
                  <a:pt x="70159" y="107909"/>
                </a:lnTo>
                <a:lnTo>
                  <a:pt x="80933" y="80643"/>
                </a:lnTo>
                <a:lnTo>
                  <a:pt x="126778" y="47167"/>
                </a:lnTo>
                <a:lnTo>
                  <a:pt x="196921" y="34745"/>
                </a:lnTo>
                <a:lnTo>
                  <a:pt x="267064" y="22322"/>
                </a:lnTo>
                <a:lnTo>
                  <a:pt x="337207" y="9900"/>
                </a:lnTo>
                <a:lnTo>
                  <a:pt x="372279" y="3689"/>
                </a:lnTo>
                <a:lnTo>
                  <a:pt x="393113" y="0"/>
                </a:lnTo>
              </a:path>
            </a:pathLst>
          </a:custGeom>
          <a:ln w="7199">
            <a:solidFill>
              <a:schemeClr val="tx2">
                <a:lumMod val="40000"/>
                <a:lumOff val="60000"/>
              </a:schemeClr>
            </a:solidFill>
          </a:ln>
        </p:spPr>
        <p:txBody>
          <a:bodyPr lIns="0" tIns="0" rIns="0" bIns="0"/>
          <a:lstStyle/>
          <a:p>
            <a:pPr>
              <a:defRPr/>
            </a:pPr>
            <a:endParaRPr sz="1385"/>
          </a:p>
        </p:txBody>
      </p:sp>
      <p:sp>
        <p:nvSpPr>
          <p:cNvPr id="77" name="object 76">
            <a:extLst/>
          </p:cNvPr>
          <p:cNvSpPr/>
          <p:nvPr/>
        </p:nvSpPr>
        <p:spPr>
          <a:xfrm>
            <a:off x="14394180" y="8100060"/>
            <a:ext cx="236220" cy="129540"/>
          </a:xfrm>
          <a:custGeom>
            <a:avLst/>
            <a:gdLst/>
            <a:ahLst/>
            <a:cxnLst/>
            <a:rect l="l" t="t" r="r" b="b"/>
            <a:pathLst>
              <a:path w="226059" h="193040">
                <a:moveTo>
                  <a:pt x="0" y="192556"/>
                </a:moveTo>
                <a:lnTo>
                  <a:pt x="2844" y="186458"/>
                </a:lnTo>
                <a:lnTo>
                  <a:pt x="13962" y="162623"/>
                </a:lnTo>
                <a:lnTo>
                  <a:pt x="25080" y="138789"/>
                </a:lnTo>
                <a:lnTo>
                  <a:pt x="47315" y="91119"/>
                </a:lnTo>
                <a:lnTo>
                  <a:pt x="69550" y="43450"/>
                </a:lnTo>
                <a:lnTo>
                  <a:pt x="80668" y="19616"/>
                </a:lnTo>
                <a:lnTo>
                  <a:pt x="112176" y="15357"/>
                </a:lnTo>
                <a:lnTo>
                  <a:pt x="143685" y="11098"/>
                </a:lnTo>
                <a:lnTo>
                  <a:pt x="175193" y="6839"/>
                </a:lnTo>
                <a:lnTo>
                  <a:pt x="206702" y="2580"/>
                </a:lnTo>
                <a:lnTo>
                  <a:pt x="225794" y="0"/>
                </a:lnTo>
              </a:path>
            </a:pathLst>
          </a:custGeom>
          <a:ln w="7199">
            <a:solidFill>
              <a:schemeClr val="tx2">
                <a:lumMod val="40000"/>
                <a:lumOff val="60000"/>
              </a:schemeClr>
            </a:solidFill>
          </a:ln>
        </p:spPr>
        <p:txBody>
          <a:bodyPr lIns="0" tIns="0" rIns="0" bIns="0"/>
          <a:lstStyle/>
          <a:p>
            <a:pPr>
              <a:defRPr/>
            </a:pPr>
            <a:endParaRPr sz="1385"/>
          </a:p>
        </p:txBody>
      </p:sp>
      <p:sp>
        <p:nvSpPr>
          <p:cNvPr id="78" name="object 77">
            <a:extLst/>
          </p:cNvPr>
          <p:cNvSpPr/>
          <p:nvPr/>
        </p:nvSpPr>
        <p:spPr>
          <a:xfrm>
            <a:off x="14546580" y="8124826"/>
            <a:ext cx="83820" cy="104774"/>
          </a:xfrm>
          <a:custGeom>
            <a:avLst/>
            <a:gdLst/>
            <a:ahLst/>
            <a:cxnLst/>
            <a:rect l="l" t="t" r="r" b="b"/>
            <a:pathLst>
              <a:path w="53340" h="93979">
                <a:moveTo>
                  <a:pt x="0" y="93941"/>
                </a:moveTo>
                <a:lnTo>
                  <a:pt x="29541" y="41351"/>
                </a:lnTo>
                <a:lnTo>
                  <a:pt x="52465" y="542"/>
                </a:lnTo>
                <a:lnTo>
                  <a:pt x="52770" y="0"/>
                </a:lnTo>
              </a:path>
            </a:pathLst>
          </a:custGeom>
          <a:ln w="7199">
            <a:solidFill>
              <a:schemeClr val="tx2">
                <a:lumMod val="40000"/>
                <a:lumOff val="60000"/>
              </a:schemeClr>
            </a:solidFill>
          </a:ln>
        </p:spPr>
        <p:txBody>
          <a:bodyPr lIns="0" tIns="0" rIns="0" bIns="0"/>
          <a:lstStyle/>
          <a:p>
            <a:pPr>
              <a:defRPr/>
            </a:pPr>
            <a:endParaRPr sz="1385"/>
          </a:p>
        </p:txBody>
      </p:sp>
      <p:cxnSp>
        <p:nvCxnSpPr>
          <p:cNvPr id="33" name="Прямая соединительная линия 32">
            <a:extLst/>
          </p:cNvPr>
          <p:cNvCxnSpPr/>
          <p:nvPr/>
        </p:nvCxnSpPr>
        <p:spPr>
          <a:xfrm>
            <a:off x="272416" y="1407796"/>
            <a:ext cx="14085570"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4" name="TextBox 23">
            <a:extLst/>
          </p:cNvPr>
          <p:cNvSpPr txBox="1"/>
          <p:nvPr/>
        </p:nvSpPr>
        <p:spPr>
          <a:xfrm>
            <a:off x="10178416" y="310516"/>
            <a:ext cx="4396740" cy="535531"/>
          </a:xfrm>
          <a:prstGeom prst="rect">
            <a:avLst/>
          </a:prstGeom>
          <a:noFill/>
        </p:spPr>
        <p:txBody>
          <a:bodyPr>
            <a:spAutoFit/>
          </a:bodyPr>
          <a:lstStyle/>
          <a:p>
            <a:pPr algn="ctr">
              <a:defRPr/>
            </a:pPr>
            <a:r>
              <a:rPr lang="en-US" sz="2880" b="1" dirty="0" err="1">
                <a:solidFill>
                  <a:schemeClr val="accent5">
                    <a:lumMod val="50000"/>
                  </a:schemeClr>
                </a:solidFill>
                <a:latin typeface="Arial" charset="0"/>
                <a:cs typeface="Arial Unicode MS" pitchFamily="34" charset="-128"/>
              </a:rPr>
              <a:t>Muloqotning</a:t>
            </a:r>
            <a:r>
              <a:rPr lang="en-US" sz="2880" b="1" dirty="0">
                <a:solidFill>
                  <a:schemeClr val="accent5">
                    <a:lumMod val="50000"/>
                  </a:schemeClr>
                </a:solidFill>
                <a:latin typeface="Arial" charset="0"/>
                <a:cs typeface="Arial Unicode MS" pitchFamily="34" charset="-128"/>
              </a:rPr>
              <a:t> </a:t>
            </a:r>
            <a:r>
              <a:rPr lang="en-US" sz="2880" b="1" dirty="0" err="1">
                <a:solidFill>
                  <a:schemeClr val="accent5">
                    <a:lumMod val="50000"/>
                  </a:schemeClr>
                </a:solidFill>
                <a:latin typeface="Arial" charset="0"/>
                <a:cs typeface="Arial Unicode MS" pitchFamily="34" charset="-128"/>
              </a:rPr>
              <a:t>sirlari</a:t>
            </a:r>
            <a:endParaRPr lang="ru-RU" sz="2880" b="1" dirty="0">
              <a:solidFill>
                <a:schemeClr val="accent5">
                  <a:lumMod val="50000"/>
                </a:schemeClr>
              </a:solidFill>
              <a:latin typeface="Arial" charset="0"/>
              <a:cs typeface="Arial Unicode MS" pitchFamily="34" charset="-128"/>
            </a:endParaRPr>
          </a:p>
        </p:txBody>
      </p:sp>
      <p:sp>
        <p:nvSpPr>
          <p:cNvPr id="13329" name="Прямоугольник 1"/>
          <p:cNvSpPr>
            <a:spLocks noChangeArrowheads="1"/>
          </p:cNvSpPr>
          <p:nvPr/>
        </p:nvSpPr>
        <p:spPr bwMode="auto">
          <a:xfrm>
            <a:off x="8422006" y="2028826"/>
            <a:ext cx="5092064" cy="1865126"/>
          </a:xfrm>
          <a:prstGeom prst="rect">
            <a:avLst/>
          </a:prstGeom>
          <a:noFill/>
          <a:ln>
            <a:noFill/>
          </a:ln>
          <a:extLst/>
        </p:spPr>
        <p:txBody>
          <a:bodyPr>
            <a:spAutoFit/>
          </a:bodyPr>
          <a:lstStyle/>
          <a:p>
            <a:pPr algn="ctr">
              <a:defRPr/>
            </a:pPr>
            <a:r>
              <a:rPr lang="en-US" sz="2880" b="1" dirty="0">
                <a:solidFill>
                  <a:schemeClr val="accent5">
                    <a:lumMod val="50000"/>
                  </a:schemeClr>
                </a:solidFill>
                <a:latin typeface="Arial" charset="0"/>
                <a:cs typeface="Arial Unicode MS" pitchFamily="34" charset="-128"/>
              </a:rPr>
              <a:t>7-QOIDA</a:t>
            </a:r>
          </a:p>
          <a:p>
            <a:pPr algn="ctr">
              <a:defRPr/>
            </a:pPr>
            <a:endParaRPr lang="en-US" sz="2880" b="1" dirty="0">
              <a:solidFill>
                <a:schemeClr val="accent5">
                  <a:lumMod val="50000"/>
                </a:schemeClr>
              </a:solidFill>
              <a:latin typeface="Arial" charset="0"/>
              <a:cs typeface="Arial Unicode MS" pitchFamily="34" charset="-128"/>
            </a:endParaRPr>
          </a:p>
          <a:p>
            <a:pPr algn="ctr">
              <a:defRPr/>
            </a:pPr>
            <a:r>
              <a:rPr lang="uz-Cyrl-UZ" sz="2880" b="1" dirty="0">
                <a:solidFill>
                  <a:schemeClr val="accent5">
                    <a:lumMod val="50000"/>
                  </a:schemeClr>
                </a:solidFill>
                <a:latin typeface="Arial" charset="0"/>
                <a:cs typeface="Arial Unicode MS" pitchFamily="34" charset="-128"/>
              </a:rPr>
              <a:t>Hamsuhbatingiz bu g‘oya uniki ekaniligini sezsin.</a:t>
            </a:r>
            <a:endParaRPr lang="ru-RU" sz="2880" dirty="0">
              <a:solidFill>
                <a:schemeClr val="accent5">
                  <a:lumMod val="50000"/>
                </a:schemeClr>
              </a:solidFill>
              <a:latin typeface="Arial" charset="0"/>
              <a:cs typeface="Arial Unicode MS" pitchFamily="34" charset="-128"/>
            </a:endParaRPr>
          </a:p>
        </p:txBody>
      </p:sp>
      <p:sp>
        <p:nvSpPr>
          <p:cNvPr id="17426" name="Прямоугольник 17"/>
          <p:cNvSpPr>
            <a:spLocks noChangeArrowheads="1"/>
          </p:cNvSpPr>
          <p:nvPr/>
        </p:nvSpPr>
        <p:spPr bwMode="auto">
          <a:xfrm>
            <a:off x="6646546" y="4909185"/>
            <a:ext cx="6537960" cy="142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Arial Unicode MS" pitchFamily="34" charset="-128"/>
              </a:defRPr>
            </a:lvl1pPr>
            <a:lvl2pPr marL="742950" indent="-285750" eaLnBrk="0" hangingPunct="0">
              <a:defRPr>
                <a:solidFill>
                  <a:schemeClr val="tx1"/>
                </a:solidFill>
                <a:latin typeface="Arial" panose="020B0604020202020204" pitchFamily="34" charset="0"/>
                <a:ea typeface="Arial Unicode MS" pitchFamily="34" charset="-128"/>
              </a:defRPr>
            </a:lvl2pPr>
            <a:lvl3pPr marL="1143000" indent="-228600" eaLnBrk="0" hangingPunct="0">
              <a:defRPr>
                <a:solidFill>
                  <a:schemeClr val="tx1"/>
                </a:solidFill>
                <a:latin typeface="Arial" panose="020B0604020202020204" pitchFamily="34" charset="0"/>
                <a:ea typeface="Arial Unicode MS" pitchFamily="34" charset="-128"/>
              </a:defRPr>
            </a:lvl3pPr>
            <a:lvl4pPr marL="1600200" indent="-228600" eaLnBrk="0" hangingPunct="0">
              <a:defRPr>
                <a:solidFill>
                  <a:schemeClr val="tx1"/>
                </a:solidFill>
                <a:latin typeface="Arial" panose="020B0604020202020204" pitchFamily="34" charset="0"/>
                <a:ea typeface="Arial Unicode MS" pitchFamily="34" charset="-128"/>
              </a:defRPr>
            </a:lvl4pPr>
            <a:lvl5pPr marL="2057400" indent="-228600" eaLnBrk="0" hangingPunct="0">
              <a:defRPr>
                <a:solidFill>
                  <a:schemeClr val="tx1"/>
                </a:solidFill>
                <a:latin typeface="Arial" panose="020B0604020202020204" pitchFamily="34" charset="0"/>
                <a:ea typeface="Arial Unicode MS"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9pPr>
          </a:lstStyle>
          <a:p>
            <a:pPr algn="ctr" eaLnBrk="1" hangingPunct="1"/>
            <a:r>
              <a:rPr lang="uz-Cyrl-UZ" altLang="ru-RU" sz="2880" b="1">
                <a:solidFill>
                  <a:srgbClr val="002060"/>
                </a:solidFill>
              </a:rPr>
              <a:t>«Muvafaqiyatning siri – o‘z g‘oyasini tiqishtirmay, uning g‘oyasiga yo‘l berish ekan»</a:t>
            </a:r>
            <a:endParaRPr lang="ru-RU" altLang="ru-RU" sz="2880" b="1">
              <a:solidFill>
                <a:srgbClr val="002060"/>
              </a:solidFill>
            </a:endParaRPr>
          </a:p>
        </p:txBody>
      </p:sp>
      <p:sp>
        <p:nvSpPr>
          <p:cNvPr id="17427" name="Rectangle 18"/>
          <p:cNvSpPr>
            <a:spLocks noChangeArrowheads="1"/>
          </p:cNvSpPr>
          <p:nvPr/>
        </p:nvSpPr>
        <p:spPr bwMode="auto">
          <a:xfrm>
            <a:off x="573406" y="1685574"/>
            <a:ext cx="7322820" cy="2751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indent="450850" eaLnBrk="0" hangingPunct="0">
              <a:defRPr>
                <a:solidFill>
                  <a:schemeClr val="tx1"/>
                </a:solidFill>
                <a:latin typeface="Arial" panose="020B0604020202020204" pitchFamily="34" charset="0"/>
                <a:ea typeface="Arial Unicode MS" pitchFamily="34" charset="-128"/>
              </a:defRPr>
            </a:lvl1pPr>
            <a:lvl2pPr marL="742950" indent="-285750" eaLnBrk="0" hangingPunct="0">
              <a:defRPr>
                <a:solidFill>
                  <a:schemeClr val="tx1"/>
                </a:solidFill>
                <a:latin typeface="Arial" panose="020B0604020202020204" pitchFamily="34" charset="0"/>
                <a:ea typeface="Arial Unicode MS" pitchFamily="34" charset="-128"/>
              </a:defRPr>
            </a:lvl2pPr>
            <a:lvl3pPr marL="1143000" indent="-228600" eaLnBrk="0" hangingPunct="0">
              <a:defRPr>
                <a:solidFill>
                  <a:schemeClr val="tx1"/>
                </a:solidFill>
                <a:latin typeface="Arial" panose="020B0604020202020204" pitchFamily="34" charset="0"/>
                <a:ea typeface="Arial Unicode MS" pitchFamily="34" charset="-128"/>
              </a:defRPr>
            </a:lvl3pPr>
            <a:lvl4pPr marL="1600200" indent="-228600" eaLnBrk="0" hangingPunct="0">
              <a:defRPr>
                <a:solidFill>
                  <a:schemeClr val="tx1"/>
                </a:solidFill>
                <a:latin typeface="Arial" panose="020B0604020202020204" pitchFamily="34" charset="0"/>
                <a:ea typeface="Arial Unicode MS" pitchFamily="34" charset="-128"/>
              </a:defRPr>
            </a:lvl4pPr>
            <a:lvl5pPr marL="2057400" indent="-228600" eaLnBrk="0" hangingPunct="0">
              <a:defRPr>
                <a:solidFill>
                  <a:schemeClr val="tx1"/>
                </a:solidFill>
                <a:latin typeface="Arial" panose="020B0604020202020204" pitchFamily="34" charset="0"/>
                <a:ea typeface="Arial Unicode MS"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9pPr>
          </a:lstStyle>
          <a:p>
            <a:pPr algn="ctr"/>
            <a:r>
              <a:rPr lang="uz-Cyrl-UZ" altLang="ru-RU" sz="2880" b="1">
                <a:solidFill>
                  <a:srgbClr val="002060"/>
                </a:solidFill>
              </a:rPr>
              <a:t>Albatta siz</a:t>
            </a:r>
            <a:r>
              <a:rPr lang="en-US" altLang="ru-RU" sz="2880" b="1">
                <a:solidFill>
                  <a:srgbClr val="002060"/>
                </a:solidFill>
              </a:rPr>
              <a:t>, ku</a:t>
            </a:r>
            <a:r>
              <a:rPr lang="uz-Cyrl-UZ" altLang="ru-RU" sz="2880" b="1">
                <a:solidFill>
                  <a:srgbClr val="002060"/>
                </a:solidFill>
              </a:rPr>
              <a:t>mush patnisda keltirilgan, begonalar fikridan ko</a:t>
            </a:r>
            <a:r>
              <a:rPr lang="uz-Cyrl-UZ" altLang="ru-RU" sz="2880" b="1">
                <a:solidFill>
                  <a:srgbClr val="002060"/>
                </a:solidFill>
                <a:latin typeface="Times New Roman" panose="02020603050405020304" pitchFamily="18" charset="0"/>
              </a:rPr>
              <a:t>‘</a:t>
            </a:r>
            <a:r>
              <a:rPr lang="uz-Cyrl-UZ" altLang="ru-RU" sz="2880" b="1">
                <a:solidFill>
                  <a:srgbClr val="002060"/>
                </a:solidFill>
              </a:rPr>
              <a:t>ra, o</a:t>
            </a:r>
            <a:r>
              <a:rPr lang="uz-Cyrl-UZ" altLang="ru-RU" sz="2880" b="1">
                <a:solidFill>
                  <a:srgbClr val="002060"/>
                </a:solidFill>
                <a:latin typeface="Times New Roman" panose="02020603050405020304" pitchFamily="18" charset="0"/>
              </a:rPr>
              <a:t>‘</a:t>
            </a:r>
            <a:r>
              <a:rPr lang="uz-Cyrl-UZ" altLang="ru-RU" sz="2880" b="1">
                <a:solidFill>
                  <a:srgbClr val="002060"/>
                </a:solidFill>
              </a:rPr>
              <a:t>z fikringizni ko</a:t>
            </a:r>
            <a:r>
              <a:rPr lang="uz-Cyrl-UZ" altLang="ru-RU" sz="2880" b="1">
                <a:solidFill>
                  <a:srgbClr val="002060"/>
                </a:solidFill>
                <a:latin typeface="Times New Roman" panose="02020603050405020304" pitchFamily="18" charset="0"/>
              </a:rPr>
              <a:t>‘</a:t>
            </a:r>
            <a:r>
              <a:rPr lang="uz-Cyrl-UZ" altLang="ru-RU" sz="2880" b="1">
                <a:solidFill>
                  <a:srgbClr val="002060"/>
                </a:solidFill>
              </a:rPr>
              <a:t>proq</a:t>
            </a:r>
            <a:r>
              <a:rPr lang="en-US" altLang="ru-RU" sz="2880" b="1">
                <a:solidFill>
                  <a:srgbClr val="002060"/>
                </a:solidFill>
              </a:rPr>
              <a:t> </a:t>
            </a:r>
            <a:r>
              <a:rPr lang="uz-Cyrl-UZ" altLang="ru-RU" sz="2880" b="1">
                <a:solidFill>
                  <a:srgbClr val="002060"/>
                </a:solidFill>
              </a:rPr>
              <a:t>hurmat qilasiz. </a:t>
            </a:r>
            <a:endParaRPr lang="en-US" altLang="ru-RU" sz="2880" b="1">
              <a:solidFill>
                <a:srgbClr val="002060"/>
              </a:solidFill>
            </a:endParaRPr>
          </a:p>
          <a:p>
            <a:pPr algn="ctr"/>
            <a:endParaRPr lang="en-US" altLang="ru-RU" sz="2880" b="1">
              <a:solidFill>
                <a:srgbClr val="002060"/>
              </a:solidFill>
            </a:endParaRPr>
          </a:p>
          <a:p>
            <a:pPr algn="ctr"/>
            <a:r>
              <a:rPr lang="uz-Cyrl-UZ" altLang="ru-RU" sz="2880" b="1">
                <a:solidFill>
                  <a:srgbClr val="002060"/>
                </a:solidFill>
              </a:rPr>
              <a:t>Xo</a:t>
            </a:r>
            <a:r>
              <a:rPr lang="uz-Cyrl-UZ" altLang="ru-RU" sz="2880" b="1">
                <a:solidFill>
                  <a:srgbClr val="002060"/>
                </a:solidFill>
                <a:latin typeface="Times New Roman" panose="02020603050405020304" pitchFamily="18" charset="0"/>
              </a:rPr>
              <a:t>‘</a:t>
            </a:r>
            <a:r>
              <a:rPr lang="uz-Cyrl-UZ" altLang="ru-RU" sz="2880" b="1">
                <a:solidFill>
                  <a:srgbClr val="002060"/>
                </a:solidFill>
              </a:rPr>
              <a:t>sh</a:t>
            </a:r>
            <a:r>
              <a:rPr lang="en-US" altLang="ru-RU" sz="2880" b="1">
                <a:solidFill>
                  <a:srgbClr val="002060"/>
                </a:solidFill>
              </a:rPr>
              <a:t>,</a:t>
            </a:r>
            <a:r>
              <a:rPr lang="uz-Cyrl-UZ" altLang="ru-RU" sz="2880" b="1">
                <a:solidFill>
                  <a:srgbClr val="002060"/>
                </a:solidFill>
              </a:rPr>
              <a:t> unda o</a:t>
            </a:r>
            <a:r>
              <a:rPr lang="uz-Cyrl-UZ" altLang="ru-RU" sz="2880" b="1">
                <a:solidFill>
                  <a:srgbClr val="002060"/>
                </a:solidFill>
                <a:latin typeface="Times New Roman" panose="02020603050405020304" pitchFamily="18" charset="0"/>
              </a:rPr>
              <a:t>‘</a:t>
            </a:r>
            <a:r>
              <a:rPr lang="uz-Cyrl-UZ" altLang="ru-RU" sz="2880" b="1">
                <a:solidFill>
                  <a:srgbClr val="002060"/>
                </a:solidFill>
              </a:rPr>
              <a:t>z fikringizni boshqalarga tiqishtirishdan nima foyda?</a:t>
            </a:r>
            <a:endParaRPr lang="uz-Cyrl-UZ" altLang="ru-RU" sz="2160" b="1">
              <a:solidFill>
                <a:srgbClr val="002060"/>
              </a:solidFill>
            </a:endParaRPr>
          </a:p>
        </p:txBody>
      </p:sp>
      <p:pic>
        <p:nvPicPr>
          <p:cNvPr id="17428" name="Picture 20" descr="чоммуникационная проблема иллюстрация штока. иллюстрации насчитывающей  сообщение - 17452102"/>
          <p:cNvPicPr>
            <a:picLocks noChangeAspect="1" noChangeArrowheads="1"/>
          </p:cNvPicPr>
          <p:nvPr/>
        </p:nvPicPr>
        <p:blipFill>
          <a:blip r:embed="rId2" cstate="print">
            <a:extLst>
              <a:ext uri="{28A0092B-C50C-407E-A947-70E740481C1C}">
                <a14:useLocalDpi xmlns:a14="http://schemas.microsoft.com/office/drawing/2010/main" val="0"/>
              </a:ext>
            </a:extLst>
          </a:blip>
          <a:srcRect t="2856" r="5672" b="8421"/>
          <a:stretch>
            <a:fillRect/>
          </a:stretch>
        </p:blipFill>
        <p:spPr bwMode="auto">
          <a:xfrm>
            <a:off x="1569720" y="4676776"/>
            <a:ext cx="4794886" cy="3122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3447650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object 66">
            <a:extLst/>
          </p:cNvPr>
          <p:cNvSpPr/>
          <p:nvPr/>
        </p:nvSpPr>
        <p:spPr>
          <a:xfrm>
            <a:off x="12746356" y="7311391"/>
            <a:ext cx="1884044" cy="918210"/>
          </a:xfrm>
          <a:custGeom>
            <a:avLst/>
            <a:gdLst/>
            <a:ahLst/>
            <a:cxnLst/>
            <a:rect l="l" t="t" r="r" b="b"/>
            <a:pathLst>
              <a:path w="1809115" h="1369695">
                <a:moveTo>
                  <a:pt x="0" y="1369295"/>
                </a:moveTo>
                <a:lnTo>
                  <a:pt x="1121" y="1360804"/>
                </a:lnTo>
                <a:lnTo>
                  <a:pt x="8800" y="1302662"/>
                </a:lnTo>
                <a:lnTo>
                  <a:pt x="16479" y="1244520"/>
                </a:lnTo>
                <a:lnTo>
                  <a:pt x="24158" y="1186377"/>
                </a:lnTo>
                <a:lnTo>
                  <a:pt x="31837" y="1128235"/>
                </a:lnTo>
                <a:lnTo>
                  <a:pt x="39516" y="1070093"/>
                </a:lnTo>
                <a:lnTo>
                  <a:pt x="47195" y="1011950"/>
                </a:lnTo>
                <a:lnTo>
                  <a:pt x="54874" y="953808"/>
                </a:lnTo>
                <a:lnTo>
                  <a:pt x="62554" y="895666"/>
                </a:lnTo>
                <a:lnTo>
                  <a:pt x="70233" y="837524"/>
                </a:lnTo>
                <a:lnTo>
                  <a:pt x="77912" y="779381"/>
                </a:lnTo>
                <a:lnTo>
                  <a:pt x="85591" y="721239"/>
                </a:lnTo>
                <a:lnTo>
                  <a:pt x="93270" y="663097"/>
                </a:lnTo>
                <a:lnTo>
                  <a:pt x="100950" y="604954"/>
                </a:lnTo>
                <a:lnTo>
                  <a:pt x="168090" y="581173"/>
                </a:lnTo>
                <a:lnTo>
                  <a:pt x="235231" y="557392"/>
                </a:lnTo>
                <a:lnTo>
                  <a:pt x="302371" y="533611"/>
                </a:lnTo>
                <a:lnTo>
                  <a:pt x="369511" y="509830"/>
                </a:lnTo>
                <a:lnTo>
                  <a:pt x="436651" y="486049"/>
                </a:lnTo>
                <a:lnTo>
                  <a:pt x="503791" y="462268"/>
                </a:lnTo>
                <a:lnTo>
                  <a:pt x="570932" y="438487"/>
                </a:lnTo>
                <a:lnTo>
                  <a:pt x="638072" y="414706"/>
                </a:lnTo>
                <a:lnTo>
                  <a:pt x="705212" y="390925"/>
                </a:lnTo>
                <a:lnTo>
                  <a:pt x="772352" y="367144"/>
                </a:lnTo>
                <a:lnTo>
                  <a:pt x="839492" y="343363"/>
                </a:lnTo>
                <a:lnTo>
                  <a:pt x="906632" y="319581"/>
                </a:lnTo>
                <a:lnTo>
                  <a:pt x="973772" y="295800"/>
                </a:lnTo>
                <a:lnTo>
                  <a:pt x="1040912" y="272019"/>
                </a:lnTo>
                <a:lnTo>
                  <a:pt x="1108053" y="248238"/>
                </a:lnTo>
                <a:lnTo>
                  <a:pt x="1175193" y="224457"/>
                </a:lnTo>
                <a:lnTo>
                  <a:pt x="1242333" y="200676"/>
                </a:lnTo>
                <a:lnTo>
                  <a:pt x="1309473" y="176895"/>
                </a:lnTo>
                <a:lnTo>
                  <a:pt x="1376614" y="153114"/>
                </a:lnTo>
                <a:lnTo>
                  <a:pt x="1443754" y="129333"/>
                </a:lnTo>
                <a:lnTo>
                  <a:pt x="1510894" y="105551"/>
                </a:lnTo>
                <a:lnTo>
                  <a:pt x="1578034" y="81770"/>
                </a:lnTo>
                <a:lnTo>
                  <a:pt x="1645175" y="57988"/>
                </a:lnTo>
                <a:lnTo>
                  <a:pt x="1712315" y="34207"/>
                </a:lnTo>
                <a:lnTo>
                  <a:pt x="1779455" y="10425"/>
                </a:lnTo>
                <a:lnTo>
                  <a:pt x="1808890" y="0"/>
                </a:lnTo>
              </a:path>
            </a:pathLst>
          </a:custGeom>
          <a:ln w="7199">
            <a:solidFill>
              <a:schemeClr val="tx2">
                <a:lumMod val="40000"/>
                <a:lumOff val="60000"/>
              </a:schemeClr>
            </a:solidFill>
          </a:ln>
        </p:spPr>
        <p:txBody>
          <a:bodyPr lIns="0" tIns="0" rIns="0" bIns="0"/>
          <a:lstStyle/>
          <a:p>
            <a:pPr>
              <a:defRPr/>
            </a:pPr>
            <a:endParaRPr sz="1385"/>
          </a:p>
        </p:txBody>
      </p:sp>
      <p:sp>
        <p:nvSpPr>
          <p:cNvPr id="68" name="object 67">
            <a:extLst/>
          </p:cNvPr>
          <p:cNvSpPr/>
          <p:nvPr/>
        </p:nvSpPr>
        <p:spPr>
          <a:xfrm>
            <a:off x="12906376" y="7399020"/>
            <a:ext cx="1724024" cy="830580"/>
          </a:xfrm>
          <a:custGeom>
            <a:avLst/>
            <a:gdLst/>
            <a:ahLst/>
            <a:cxnLst/>
            <a:rect l="l" t="t" r="r" b="b"/>
            <a:pathLst>
              <a:path w="1655444" h="1238250">
                <a:moveTo>
                  <a:pt x="0" y="1237956"/>
                </a:moveTo>
                <a:lnTo>
                  <a:pt x="7135" y="1189295"/>
                </a:lnTo>
                <a:lnTo>
                  <a:pt x="15158" y="1134584"/>
                </a:lnTo>
                <a:lnTo>
                  <a:pt x="23182" y="1079872"/>
                </a:lnTo>
                <a:lnTo>
                  <a:pt x="31205" y="1025160"/>
                </a:lnTo>
                <a:lnTo>
                  <a:pt x="39228" y="970449"/>
                </a:lnTo>
                <a:lnTo>
                  <a:pt x="47251" y="915737"/>
                </a:lnTo>
                <a:lnTo>
                  <a:pt x="55274" y="861026"/>
                </a:lnTo>
                <a:lnTo>
                  <a:pt x="63298" y="806314"/>
                </a:lnTo>
                <a:lnTo>
                  <a:pt x="71321" y="751603"/>
                </a:lnTo>
                <a:lnTo>
                  <a:pt x="79344" y="696891"/>
                </a:lnTo>
                <a:lnTo>
                  <a:pt x="87367" y="642179"/>
                </a:lnTo>
                <a:lnTo>
                  <a:pt x="95391" y="587467"/>
                </a:lnTo>
                <a:lnTo>
                  <a:pt x="103414" y="532756"/>
                </a:lnTo>
                <a:lnTo>
                  <a:pt x="166991" y="510927"/>
                </a:lnTo>
                <a:lnTo>
                  <a:pt x="230568" y="489098"/>
                </a:lnTo>
                <a:lnTo>
                  <a:pt x="294145" y="467269"/>
                </a:lnTo>
                <a:lnTo>
                  <a:pt x="357722" y="445440"/>
                </a:lnTo>
                <a:lnTo>
                  <a:pt x="421299" y="423611"/>
                </a:lnTo>
                <a:lnTo>
                  <a:pt x="484876" y="401782"/>
                </a:lnTo>
                <a:lnTo>
                  <a:pt x="548453" y="379953"/>
                </a:lnTo>
                <a:lnTo>
                  <a:pt x="612030" y="358124"/>
                </a:lnTo>
                <a:lnTo>
                  <a:pt x="675607" y="336295"/>
                </a:lnTo>
                <a:lnTo>
                  <a:pt x="739184" y="314466"/>
                </a:lnTo>
                <a:lnTo>
                  <a:pt x="802761" y="292637"/>
                </a:lnTo>
                <a:lnTo>
                  <a:pt x="866338" y="270808"/>
                </a:lnTo>
                <a:lnTo>
                  <a:pt x="929915" y="248979"/>
                </a:lnTo>
                <a:lnTo>
                  <a:pt x="993492" y="227151"/>
                </a:lnTo>
                <a:lnTo>
                  <a:pt x="1057069" y="205322"/>
                </a:lnTo>
                <a:lnTo>
                  <a:pt x="1120646" y="183493"/>
                </a:lnTo>
                <a:lnTo>
                  <a:pt x="1184222" y="161664"/>
                </a:lnTo>
                <a:lnTo>
                  <a:pt x="1247799" y="139835"/>
                </a:lnTo>
                <a:lnTo>
                  <a:pt x="1311376" y="118006"/>
                </a:lnTo>
                <a:lnTo>
                  <a:pt x="1374953" y="96177"/>
                </a:lnTo>
                <a:lnTo>
                  <a:pt x="1438530" y="74348"/>
                </a:lnTo>
                <a:lnTo>
                  <a:pt x="1502108" y="52519"/>
                </a:lnTo>
                <a:lnTo>
                  <a:pt x="1565685" y="30690"/>
                </a:lnTo>
                <a:lnTo>
                  <a:pt x="1629262" y="8861"/>
                </a:lnTo>
                <a:lnTo>
                  <a:pt x="1655072" y="0"/>
                </a:lnTo>
              </a:path>
            </a:pathLst>
          </a:custGeom>
          <a:ln w="7199">
            <a:solidFill>
              <a:schemeClr val="tx2">
                <a:lumMod val="40000"/>
                <a:lumOff val="60000"/>
              </a:schemeClr>
            </a:solidFill>
          </a:ln>
        </p:spPr>
        <p:txBody>
          <a:bodyPr lIns="0" tIns="0" rIns="0" bIns="0"/>
          <a:lstStyle/>
          <a:p>
            <a:pPr>
              <a:defRPr/>
            </a:pPr>
            <a:endParaRPr sz="1385"/>
          </a:p>
        </p:txBody>
      </p:sp>
      <p:sp>
        <p:nvSpPr>
          <p:cNvPr id="69" name="object 68">
            <a:extLst/>
          </p:cNvPr>
          <p:cNvSpPr/>
          <p:nvPr/>
        </p:nvSpPr>
        <p:spPr>
          <a:xfrm>
            <a:off x="13066396" y="7486651"/>
            <a:ext cx="1564004" cy="742950"/>
          </a:xfrm>
          <a:custGeom>
            <a:avLst/>
            <a:gdLst/>
            <a:ahLst/>
            <a:cxnLst/>
            <a:rect l="l" t="t" r="r" b="b"/>
            <a:pathLst>
              <a:path w="1501140" h="1108709">
                <a:moveTo>
                  <a:pt x="0" y="1108210"/>
                </a:moveTo>
                <a:lnTo>
                  <a:pt x="13374" y="1026238"/>
                </a:lnTo>
                <a:lnTo>
                  <a:pt x="21741" y="974957"/>
                </a:lnTo>
                <a:lnTo>
                  <a:pt x="30108" y="923677"/>
                </a:lnTo>
                <a:lnTo>
                  <a:pt x="38475" y="872396"/>
                </a:lnTo>
                <a:lnTo>
                  <a:pt x="46842" y="821115"/>
                </a:lnTo>
                <a:lnTo>
                  <a:pt x="55209" y="769835"/>
                </a:lnTo>
                <a:lnTo>
                  <a:pt x="63576" y="718554"/>
                </a:lnTo>
                <a:lnTo>
                  <a:pt x="71943" y="667273"/>
                </a:lnTo>
                <a:lnTo>
                  <a:pt x="80310" y="615993"/>
                </a:lnTo>
                <a:lnTo>
                  <a:pt x="88677" y="564712"/>
                </a:lnTo>
                <a:lnTo>
                  <a:pt x="97044" y="513432"/>
                </a:lnTo>
                <a:lnTo>
                  <a:pt x="105411" y="462151"/>
                </a:lnTo>
                <a:lnTo>
                  <a:pt x="165425" y="442274"/>
                </a:lnTo>
                <a:lnTo>
                  <a:pt x="225439" y="422397"/>
                </a:lnTo>
                <a:lnTo>
                  <a:pt x="285453" y="402521"/>
                </a:lnTo>
                <a:lnTo>
                  <a:pt x="345467" y="382644"/>
                </a:lnTo>
                <a:lnTo>
                  <a:pt x="405481" y="362767"/>
                </a:lnTo>
                <a:lnTo>
                  <a:pt x="465495" y="342890"/>
                </a:lnTo>
                <a:lnTo>
                  <a:pt x="525508" y="323013"/>
                </a:lnTo>
                <a:lnTo>
                  <a:pt x="585522" y="303136"/>
                </a:lnTo>
                <a:lnTo>
                  <a:pt x="645536" y="283260"/>
                </a:lnTo>
                <a:lnTo>
                  <a:pt x="705550" y="263383"/>
                </a:lnTo>
                <a:lnTo>
                  <a:pt x="765564" y="243506"/>
                </a:lnTo>
                <a:lnTo>
                  <a:pt x="825578" y="223629"/>
                </a:lnTo>
                <a:lnTo>
                  <a:pt x="885592" y="203753"/>
                </a:lnTo>
                <a:lnTo>
                  <a:pt x="945606" y="183876"/>
                </a:lnTo>
                <a:lnTo>
                  <a:pt x="1005619" y="164000"/>
                </a:lnTo>
                <a:lnTo>
                  <a:pt x="1065633" y="144123"/>
                </a:lnTo>
                <a:lnTo>
                  <a:pt x="1125647" y="124246"/>
                </a:lnTo>
                <a:lnTo>
                  <a:pt x="1185660" y="104370"/>
                </a:lnTo>
                <a:lnTo>
                  <a:pt x="1245674" y="84494"/>
                </a:lnTo>
                <a:lnTo>
                  <a:pt x="1305688" y="64617"/>
                </a:lnTo>
                <a:lnTo>
                  <a:pt x="1365702" y="44740"/>
                </a:lnTo>
                <a:lnTo>
                  <a:pt x="1425716" y="24864"/>
                </a:lnTo>
                <a:lnTo>
                  <a:pt x="1485730" y="4987"/>
                </a:lnTo>
                <a:lnTo>
                  <a:pt x="1500789" y="0"/>
                </a:lnTo>
              </a:path>
            </a:pathLst>
          </a:custGeom>
          <a:ln w="7199">
            <a:solidFill>
              <a:schemeClr val="tx2">
                <a:lumMod val="40000"/>
                <a:lumOff val="60000"/>
              </a:schemeClr>
            </a:solidFill>
          </a:ln>
        </p:spPr>
        <p:txBody>
          <a:bodyPr lIns="0" tIns="0" rIns="0" bIns="0"/>
          <a:lstStyle/>
          <a:p>
            <a:pPr>
              <a:defRPr/>
            </a:pPr>
            <a:endParaRPr sz="1385"/>
          </a:p>
        </p:txBody>
      </p:sp>
      <p:sp>
        <p:nvSpPr>
          <p:cNvPr id="70" name="object 69">
            <a:extLst/>
          </p:cNvPr>
          <p:cNvSpPr/>
          <p:nvPr/>
        </p:nvSpPr>
        <p:spPr>
          <a:xfrm>
            <a:off x="13228320" y="7572376"/>
            <a:ext cx="1402080" cy="657224"/>
          </a:xfrm>
          <a:custGeom>
            <a:avLst/>
            <a:gdLst/>
            <a:ahLst/>
            <a:cxnLst/>
            <a:rect l="l" t="t" r="r" b="b"/>
            <a:pathLst>
              <a:path w="1346200" h="980440">
                <a:moveTo>
                  <a:pt x="0" y="980364"/>
                </a:moveTo>
                <a:lnTo>
                  <a:pt x="2315" y="967645"/>
                </a:lnTo>
                <a:lnTo>
                  <a:pt x="11026" y="919795"/>
                </a:lnTo>
                <a:lnTo>
                  <a:pt x="19737" y="871945"/>
                </a:lnTo>
                <a:lnTo>
                  <a:pt x="28448" y="824095"/>
                </a:lnTo>
                <a:lnTo>
                  <a:pt x="37159" y="776245"/>
                </a:lnTo>
                <a:lnTo>
                  <a:pt x="45870" y="728395"/>
                </a:lnTo>
                <a:lnTo>
                  <a:pt x="54581" y="680545"/>
                </a:lnTo>
                <a:lnTo>
                  <a:pt x="63292" y="632695"/>
                </a:lnTo>
                <a:lnTo>
                  <a:pt x="72003" y="584845"/>
                </a:lnTo>
                <a:lnTo>
                  <a:pt x="80714" y="536995"/>
                </a:lnTo>
                <a:lnTo>
                  <a:pt x="89425" y="489145"/>
                </a:lnTo>
                <a:lnTo>
                  <a:pt x="98135" y="441295"/>
                </a:lnTo>
                <a:lnTo>
                  <a:pt x="106846" y="393445"/>
                </a:lnTo>
                <a:lnTo>
                  <a:pt x="163297" y="375520"/>
                </a:lnTo>
                <a:lnTo>
                  <a:pt x="219747" y="357595"/>
                </a:lnTo>
                <a:lnTo>
                  <a:pt x="276198" y="339671"/>
                </a:lnTo>
                <a:lnTo>
                  <a:pt x="332648" y="321746"/>
                </a:lnTo>
                <a:lnTo>
                  <a:pt x="389099" y="303822"/>
                </a:lnTo>
                <a:lnTo>
                  <a:pt x="445549" y="285897"/>
                </a:lnTo>
                <a:lnTo>
                  <a:pt x="502000" y="267973"/>
                </a:lnTo>
                <a:lnTo>
                  <a:pt x="558450" y="250048"/>
                </a:lnTo>
                <a:lnTo>
                  <a:pt x="614901" y="232124"/>
                </a:lnTo>
                <a:lnTo>
                  <a:pt x="671351" y="214199"/>
                </a:lnTo>
                <a:lnTo>
                  <a:pt x="727802" y="196275"/>
                </a:lnTo>
                <a:lnTo>
                  <a:pt x="784252" y="178350"/>
                </a:lnTo>
                <a:lnTo>
                  <a:pt x="840703" y="160426"/>
                </a:lnTo>
                <a:lnTo>
                  <a:pt x="897153" y="142501"/>
                </a:lnTo>
                <a:lnTo>
                  <a:pt x="953604" y="124577"/>
                </a:lnTo>
                <a:lnTo>
                  <a:pt x="1010055" y="106652"/>
                </a:lnTo>
                <a:lnTo>
                  <a:pt x="1066505" y="88727"/>
                </a:lnTo>
                <a:lnTo>
                  <a:pt x="1122956" y="70802"/>
                </a:lnTo>
                <a:lnTo>
                  <a:pt x="1179406" y="52878"/>
                </a:lnTo>
                <a:lnTo>
                  <a:pt x="1235857" y="34953"/>
                </a:lnTo>
                <a:lnTo>
                  <a:pt x="1292308" y="17029"/>
                </a:lnTo>
                <a:lnTo>
                  <a:pt x="1345940" y="0"/>
                </a:lnTo>
              </a:path>
            </a:pathLst>
          </a:custGeom>
          <a:ln w="7199">
            <a:solidFill>
              <a:schemeClr val="tx2">
                <a:lumMod val="40000"/>
                <a:lumOff val="60000"/>
              </a:schemeClr>
            </a:solidFill>
          </a:ln>
        </p:spPr>
        <p:txBody>
          <a:bodyPr lIns="0" tIns="0" rIns="0" bIns="0"/>
          <a:lstStyle/>
          <a:p>
            <a:pPr>
              <a:defRPr/>
            </a:pPr>
            <a:endParaRPr sz="1385"/>
          </a:p>
        </p:txBody>
      </p:sp>
      <p:sp>
        <p:nvSpPr>
          <p:cNvPr id="71" name="object 70">
            <a:extLst/>
          </p:cNvPr>
          <p:cNvSpPr/>
          <p:nvPr/>
        </p:nvSpPr>
        <p:spPr>
          <a:xfrm>
            <a:off x="13390246" y="7656196"/>
            <a:ext cx="1240154" cy="573404"/>
          </a:xfrm>
          <a:custGeom>
            <a:avLst/>
            <a:gdLst/>
            <a:ahLst/>
            <a:cxnLst/>
            <a:rect l="l" t="t" r="r" b="b"/>
            <a:pathLst>
              <a:path w="1190625" h="855345">
                <a:moveTo>
                  <a:pt x="0" y="854794"/>
                </a:moveTo>
                <a:lnTo>
                  <a:pt x="7984" y="815626"/>
                </a:lnTo>
                <a:lnTo>
                  <a:pt x="17038" y="771207"/>
                </a:lnTo>
                <a:lnTo>
                  <a:pt x="26093" y="726787"/>
                </a:lnTo>
                <a:lnTo>
                  <a:pt x="35147" y="682368"/>
                </a:lnTo>
                <a:lnTo>
                  <a:pt x="44202" y="637948"/>
                </a:lnTo>
                <a:lnTo>
                  <a:pt x="53257" y="593529"/>
                </a:lnTo>
                <a:lnTo>
                  <a:pt x="62311" y="549109"/>
                </a:lnTo>
                <a:lnTo>
                  <a:pt x="71366" y="504690"/>
                </a:lnTo>
                <a:lnTo>
                  <a:pt x="80421" y="460271"/>
                </a:lnTo>
                <a:lnTo>
                  <a:pt x="89476" y="415851"/>
                </a:lnTo>
                <a:lnTo>
                  <a:pt x="98530" y="371432"/>
                </a:lnTo>
                <a:lnTo>
                  <a:pt x="107585" y="327013"/>
                </a:lnTo>
                <a:lnTo>
                  <a:pt x="160473" y="311041"/>
                </a:lnTo>
                <a:lnTo>
                  <a:pt x="213360" y="295069"/>
                </a:lnTo>
                <a:lnTo>
                  <a:pt x="266248" y="279097"/>
                </a:lnTo>
                <a:lnTo>
                  <a:pt x="319136" y="263124"/>
                </a:lnTo>
                <a:lnTo>
                  <a:pt x="372023" y="247152"/>
                </a:lnTo>
                <a:lnTo>
                  <a:pt x="424911" y="231180"/>
                </a:lnTo>
                <a:lnTo>
                  <a:pt x="477798" y="215208"/>
                </a:lnTo>
                <a:lnTo>
                  <a:pt x="530686" y="199236"/>
                </a:lnTo>
                <a:lnTo>
                  <a:pt x="583573" y="183264"/>
                </a:lnTo>
                <a:lnTo>
                  <a:pt x="636460" y="167292"/>
                </a:lnTo>
                <a:lnTo>
                  <a:pt x="689348" y="151320"/>
                </a:lnTo>
                <a:lnTo>
                  <a:pt x="742235" y="135347"/>
                </a:lnTo>
                <a:lnTo>
                  <a:pt x="795123" y="119375"/>
                </a:lnTo>
                <a:lnTo>
                  <a:pt x="848010" y="103403"/>
                </a:lnTo>
                <a:lnTo>
                  <a:pt x="900897" y="87431"/>
                </a:lnTo>
                <a:lnTo>
                  <a:pt x="953784" y="71459"/>
                </a:lnTo>
                <a:lnTo>
                  <a:pt x="1006672" y="55486"/>
                </a:lnTo>
                <a:lnTo>
                  <a:pt x="1059559" y="39514"/>
                </a:lnTo>
                <a:lnTo>
                  <a:pt x="1112446" y="23542"/>
                </a:lnTo>
                <a:lnTo>
                  <a:pt x="1165333" y="7570"/>
                </a:lnTo>
                <a:lnTo>
                  <a:pt x="1190400" y="0"/>
                </a:lnTo>
              </a:path>
            </a:pathLst>
          </a:custGeom>
          <a:ln w="7199">
            <a:solidFill>
              <a:schemeClr val="tx2">
                <a:lumMod val="40000"/>
                <a:lumOff val="60000"/>
              </a:schemeClr>
            </a:solidFill>
          </a:ln>
        </p:spPr>
        <p:txBody>
          <a:bodyPr lIns="0" tIns="0" rIns="0" bIns="0"/>
          <a:lstStyle/>
          <a:p>
            <a:pPr>
              <a:defRPr/>
            </a:pPr>
            <a:endParaRPr sz="1385"/>
          </a:p>
        </p:txBody>
      </p:sp>
      <p:sp>
        <p:nvSpPr>
          <p:cNvPr id="72" name="object 71">
            <a:extLst/>
          </p:cNvPr>
          <p:cNvSpPr/>
          <p:nvPr/>
        </p:nvSpPr>
        <p:spPr>
          <a:xfrm>
            <a:off x="13552171" y="7738111"/>
            <a:ext cx="1078230" cy="491490"/>
          </a:xfrm>
          <a:custGeom>
            <a:avLst/>
            <a:gdLst/>
            <a:ahLst/>
            <a:cxnLst/>
            <a:rect l="l" t="t" r="r" b="b"/>
            <a:pathLst>
              <a:path w="1034415" h="732154">
                <a:moveTo>
                  <a:pt x="0" y="731999"/>
                </a:moveTo>
                <a:lnTo>
                  <a:pt x="13472" y="673243"/>
                </a:lnTo>
                <a:lnTo>
                  <a:pt x="22870" y="632255"/>
                </a:lnTo>
                <a:lnTo>
                  <a:pt x="32269" y="591266"/>
                </a:lnTo>
                <a:lnTo>
                  <a:pt x="41668" y="550278"/>
                </a:lnTo>
                <a:lnTo>
                  <a:pt x="51066" y="509289"/>
                </a:lnTo>
                <a:lnTo>
                  <a:pt x="60465" y="468301"/>
                </a:lnTo>
                <a:lnTo>
                  <a:pt x="69864" y="427312"/>
                </a:lnTo>
                <a:lnTo>
                  <a:pt x="79262" y="386324"/>
                </a:lnTo>
                <a:lnTo>
                  <a:pt x="88661" y="345335"/>
                </a:lnTo>
                <a:lnTo>
                  <a:pt x="98060" y="304346"/>
                </a:lnTo>
                <a:lnTo>
                  <a:pt x="107458" y="263358"/>
                </a:lnTo>
                <a:lnTo>
                  <a:pt x="156783" y="249338"/>
                </a:lnTo>
                <a:lnTo>
                  <a:pt x="206107" y="235318"/>
                </a:lnTo>
                <a:lnTo>
                  <a:pt x="255431" y="221298"/>
                </a:lnTo>
                <a:lnTo>
                  <a:pt x="304755" y="207278"/>
                </a:lnTo>
                <a:lnTo>
                  <a:pt x="354080" y="193258"/>
                </a:lnTo>
                <a:lnTo>
                  <a:pt x="403404" y="179238"/>
                </a:lnTo>
                <a:lnTo>
                  <a:pt x="452728" y="165218"/>
                </a:lnTo>
                <a:lnTo>
                  <a:pt x="502052" y="151198"/>
                </a:lnTo>
                <a:lnTo>
                  <a:pt x="551376" y="137178"/>
                </a:lnTo>
                <a:lnTo>
                  <a:pt x="600701" y="123158"/>
                </a:lnTo>
                <a:lnTo>
                  <a:pt x="650025" y="109138"/>
                </a:lnTo>
                <a:lnTo>
                  <a:pt x="699349" y="95118"/>
                </a:lnTo>
                <a:lnTo>
                  <a:pt x="748674" y="81098"/>
                </a:lnTo>
                <a:lnTo>
                  <a:pt x="797998" y="67078"/>
                </a:lnTo>
                <a:lnTo>
                  <a:pt x="847322" y="53058"/>
                </a:lnTo>
                <a:lnTo>
                  <a:pt x="896647" y="39038"/>
                </a:lnTo>
                <a:lnTo>
                  <a:pt x="945971" y="25018"/>
                </a:lnTo>
                <a:lnTo>
                  <a:pt x="995296" y="10998"/>
                </a:lnTo>
                <a:lnTo>
                  <a:pt x="1033990" y="0"/>
                </a:lnTo>
              </a:path>
            </a:pathLst>
          </a:custGeom>
          <a:ln w="7199">
            <a:solidFill>
              <a:schemeClr val="tx2">
                <a:lumMod val="40000"/>
                <a:lumOff val="60000"/>
              </a:schemeClr>
            </a:solidFill>
          </a:ln>
        </p:spPr>
        <p:txBody>
          <a:bodyPr lIns="0" tIns="0" rIns="0" bIns="0"/>
          <a:lstStyle/>
          <a:p>
            <a:pPr>
              <a:defRPr/>
            </a:pPr>
            <a:endParaRPr sz="1385"/>
          </a:p>
        </p:txBody>
      </p:sp>
      <p:sp>
        <p:nvSpPr>
          <p:cNvPr id="73" name="object 72">
            <a:extLst/>
          </p:cNvPr>
          <p:cNvSpPr/>
          <p:nvPr/>
        </p:nvSpPr>
        <p:spPr>
          <a:xfrm>
            <a:off x="13716000" y="7818120"/>
            <a:ext cx="914400" cy="411480"/>
          </a:xfrm>
          <a:custGeom>
            <a:avLst/>
            <a:gdLst/>
            <a:ahLst/>
            <a:cxnLst/>
            <a:rect l="l" t="t" r="r" b="b"/>
            <a:pathLst>
              <a:path w="876934" h="612775">
                <a:moveTo>
                  <a:pt x="0" y="612624"/>
                </a:moveTo>
                <a:lnTo>
                  <a:pt x="18542" y="541142"/>
                </a:lnTo>
                <a:lnTo>
                  <a:pt x="28284" y="503585"/>
                </a:lnTo>
                <a:lnTo>
                  <a:pt x="38026" y="466027"/>
                </a:lnTo>
                <a:lnTo>
                  <a:pt x="47769" y="428469"/>
                </a:lnTo>
                <a:lnTo>
                  <a:pt x="57511" y="390912"/>
                </a:lnTo>
                <a:lnTo>
                  <a:pt x="67253" y="353354"/>
                </a:lnTo>
                <a:lnTo>
                  <a:pt x="76996" y="315797"/>
                </a:lnTo>
                <a:lnTo>
                  <a:pt x="86738" y="278239"/>
                </a:lnTo>
                <a:lnTo>
                  <a:pt x="96480" y="240682"/>
                </a:lnTo>
                <a:lnTo>
                  <a:pt x="106222" y="203124"/>
                </a:lnTo>
                <a:lnTo>
                  <a:pt x="151984" y="191056"/>
                </a:lnTo>
                <a:lnTo>
                  <a:pt x="197745" y="178988"/>
                </a:lnTo>
                <a:lnTo>
                  <a:pt x="243506" y="166920"/>
                </a:lnTo>
                <a:lnTo>
                  <a:pt x="289267" y="154852"/>
                </a:lnTo>
                <a:lnTo>
                  <a:pt x="335029" y="142784"/>
                </a:lnTo>
                <a:lnTo>
                  <a:pt x="380790" y="130717"/>
                </a:lnTo>
                <a:lnTo>
                  <a:pt x="426551" y="118649"/>
                </a:lnTo>
                <a:lnTo>
                  <a:pt x="472312" y="106581"/>
                </a:lnTo>
                <a:lnTo>
                  <a:pt x="518074" y="94513"/>
                </a:lnTo>
                <a:lnTo>
                  <a:pt x="563835" y="82445"/>
                </a:lnTo>
                <a:lnTo>
                  <a:pt x="609596" y="70378"/>
                </a:lnTo>
                <a:lnTo>
                  <a:pt x="655357" y="58310"/>
                </a:lnTo>
                <a:lnTo>
                  <a:pt x="701118" y="46242"/>
                </a:lnTo>
                <a:lnTo>
                  <a:pt x="746880" y="34175"/>
                </a:lnTo>
                <a:lnTo>
                  <a:pt x="792641" y="22107"/>
                </a:lnTo>
                <a:lnTo>
                  <a:pt x="838402" y="10039"/>
                </a:lnTo>
                <a:lnTo>
                  <a:pt x="876474" y="0"/>
                </a:lnTo>
              </a:path>
            </a:pathLst>
          </a:custGeom>
          <a:ln w="7199">
            <a:solidFill>
              <a:schemeClr val="tx2">
                <a:lumMod val="40000"/>
                <a:lumOff val="60000"/>
              </a:schemeClr>
            </a:solidFill>
          </a:ln>
        </p:spPr>
        <p:txBody>
          <a:bodyPr lIns="0" tIns="0" rIns="0" bIns="0"/>
          <a:lstStyle/>
          <a:p>
            <a:pPr>
              <a:defRPr/>
            </a:pPr>
            <a:endParaRPr sz="1385"/>
          </a:p>
        </p:txBody>
      </p:sp>
      <p:sp>
        <p:nvSpPr>
          <p:cNvPr id="74" name="object 73">
            <a:extLst/>
          </p:cNvPr>
          <p:cNvSpPr/>
          <p:nvPr/>
        </p:nvSpPr>
        <p:spPr>
          <a:xfrm>
            <a:off x="13881736" y="7896226"/>
            <a:ext cx="748664" cy="333374"/>
          </a:xfrm>
          <a:custGeom>
            <a:avLst/>
            <a:gdLst/>
            <a:ahLst/>
            <a:cxnLst/>
            <a:rect l="l" t="t" r="r" b="b"/>
            <a:pathLst>
              <a:path w="717550" h="497840">
                <a:moveTo>
                  <a:pt x="0" y="497539"/>
                </a:moveTo>
                <a:lnTo>
                  <a:pt x="12772" y="454321"/>
                </a:lnTo>
                <a:lnTo>
                  <a:pt x="32945" y="386067"/>
                </a:lnTo>
                <a:lnTo>
                  <a:pt x="53118" y="317813"/>
                </a:lnTo>
                <a:lnTo>
                  <a:pt x="73291" y="249558"/>
                </a:lnTo>
                <a:lnTo>
                  <a:pt x="93464" y="181303"/>
                </a:lnTo>
                <a:lnTo>
                  <a:pt x="145749" y="137061"/>
                </a:lnTo>
                <a:lnTo>
                  <a:pt x="187946" y="126945"/>
                </a:lnTo>
                <a:lnTo>
                  <a:pt x="230144" y="116830"/>
                </a:lnTo>
                <a:lnTo>
                  <a:pt x="272342" y="106715"/>
                </a:lnTo>
                <a:lnTo>
                  <a:pt x="314539" y="96599"/>
                </a:lnTo>
                <a:lnTo>
                  <a:pt x="356737" y="86484"/>
                </a:lnTo>
                <a:lnTo>
                  <a:pt x="398935" y="76369"/>
                </a:lnTo>
                <a:lnTo>
                  <a:pt x="441133" y="66253"/>
                </a:lnTo>
                <a:lnTo>
                  <a:pt x="483331" y="56138"/>
                </a:lnTo>
                <a:lnTo>
                  <a:pt x="525529" y="46023"/>
                </a:lnTo>
                <a:lnTo>
                  <a:pt x="567726" y="35907"/>
                </a:lnTo>
                <a:lnTo>
                  <a:pt x="609924" y="25792"/>
                </a:lnTo>
                <a:lnTo>
                  <a:pt x="652122" y="15676"/>
                </a:lnTo>
                <a:lnTo>
                  <a:pt x="694320" y="5561"/>
                </a:lnTo>
                <a:lnTo>
                  <a:pt x="717519" y="0"/>
                </a:lnTo>
              </a:path>
            </a:pathLst>
          </a:custGeom>
          <a:ln w="7199">
            <a:solidFill>
              <a:schemeClr val="tx2">
                <a:lumMod val="40000"/>
                <a:lumOff val="60000"/>
              </a:schemeClr>
            </a:solidFill>
          </a:ln>
        </p:spPr>
        <p:txBody>
          <a:bodyPr lIns="0" tIns="0" rIns="0" bIns="0"/>
          <a:lstStyle/>
          <a:p>
            <a:pPr>
              <a:defRPr/>
            </a:pPr>
            <a:endParaRPr sz="1385"/>
          </a:p>
        </p:txBody>
      </p:sp>
      <p:sp>
        <p:nvSpPr>
          <p:cNvPr id="75" name="object 74">
            <a:extLst/>
          </p:cNvPr>
          <p:cNvSpPr/>
          <p:nvPr/>
        </p:nvSpPr>
        <p:spPr>
          <a:xfrm>
            <a:off x="14049376" y="7968616"/>
            <a:ext cx="581024" cy="260984"/>
          </a:xfrm>
          <a:custGeom>
            <a:avLst/>
            <a:gdLst/>
            <a:ahLst/>
            <a:cxnLst/>
            <a:rect l="l" t="t" r="r" b="b"/>
            <a:pathLst>
              <a:path w="556894" h="387984">
                <a:moveTo>
                  <a:pt x="0" y="387927"/>
                </a:moveTo>
                <a:lnTo>
                  <a:pt x="15511" y="342275"/>
                </a:lnTo>
                <a:lnTo>
                  <a:pt x="36371" y="280883"/>
                </a:lnTo>
                <a:lnTo>
                  <a:pt x="57232" y="219490"/>
                </a:lnTo>
                <a:lnTo>
                  <a:pt x="78092" y="158097"/>
                </a:lnTo>
                <a:lnTo>
                  <a:pt x="98953" y="96704"/>
                </a:lnTo>
                <a:lnTo>
                  <a:pt x="137587" y="88541"/>
                </a:lnTo>
                <a:lnTo>
                  <a:pt x="176222" y="80378"/>
                </a:lnTo>
                <a:lnTo>
                  <a:pt x="214857" y="72215"/>
                </a:lnTo>
                <a:lnTo>
                  <a:pt x="253492" y="64052"/>
                </a:lnTo>
                <a:lnTo>
                  <a:pt x="292126" y="55889"/>
                </a:lnTo>
                <a:lnTo>
                  <a:pt x="330761" y="47726"/>
                </a:lnTo>
                <a:lnTo>
                  <a:pt x="369396" y="39563"/>
                </a:lnTo>
                <a:lnTo>
                  <a:pt x="408031" y="31399"/>
                </a:lnTo>
                <a:lnTo>
                  <a:pt x="446666" y="23236"/>
                </a:lnTo>
                <a:lnTo>
                  <a:pt x="485301" y="15073"/>
                </a:lnTo>
                <a:lnTo>
                  <a:pt x="523935" y="6910"/>
                </a:lnTo>
                <a:lnTo>
                  <a:pt x="556641" y="0"/>
                </a:lnTo>
              </a:path>
            </a:pathLst>
          </a:custGeom>
          <a:ln w="7199">
            <a:solidFill>
              <a:schemeClr val="tx2">
                <a:lumMod val="40000"/>
                <a:lumOff val="60000"/>
              </a:schemeClr>
            </a:solidFill>
          </a:ln>
        </p:spPr>
        <p:txBody>
          <a:bodyPr lIns="0" tIns="0" rIns="0" bIns="0"/>
          <a:lstStyle/>
          <a:p>
            <a:pPr>
              <a:defRPr/>
            </a:pPr>
            <a:endParaRPr sz="1385"/>
          </a:p>
        </p:txBody>
      </p:sp>
      <p:sp>
        <p:nvSpPr>
          <p:cNvPr id="76" name="object 75">
            <a:extLst/>
          </p:cNvPr>
          <p:cNvSpPr/>
          <p:nvPr/>
        </p:nvSpPr>
        <p:spPr>
          <a:xfrm>
            <a:off x="14220826" y="8037196"/>
            <a:ext cx="409574" cy="192404"/>
          </a:xfrm>
          <a:custGeom>
            <a:avLst/>
            <a:gdLst/>
            <a:ahLst/>
            <a:cxnLst/>
            <a:rect l="l" t="t" r="r" b="b"/>
            <a:pathLst>
              <a:path w="393700" h="285750">
                <a:moveTo>
                  <a:pt x="0" y="285459"/>
                </a:moveTo>
                <a:lnTo>
                  <a:pt x="16289" y="244237"/>
                </a:lnTo>
                <a:lnTo>
                  <a:pt x="37837" y="189706"/>
                </a:lnTo>
                <a:lnTo>
                  <a:pt x="59385" y="135175"/>
                </a:lnTo>
                <a:lnTo>
                  <a:pt x="70159" y="107909"/>
                </a:lnTo>
                <a:lnTo>
                  <a:pt x="80933" y="80643"/>
                </a:lnTo>
                <a:lnTo>
                  <a:pt x="126778" y="47167"/>
                </a:lnTo>
                <a:lnTo>
                  <a:pt x="196921" y="34745"/>
                </a:lnTo>
                <a:lnTo>
                  <a:pt x="267064" y="22322"/>
                </a:lnTo>
                <a:lnTo>
                  <a:pt x="337207" y="9900"/>
                </a:lnTo>
                <a:lnTo>
                  <a:pt x="372279" y="3689"/>
                </a:lnTo>
                <a:lnTo>
                  <a:pt x="393113" y="0"/>
                </a:lnTo>
              </a:path>
            </a:pathLst>
          </a:custGeom>
          <a:ln w="7199">
            <a:solidFill>
              <a:schemeClr val="tx2">
                <a:lumMod val="40000"/>
                <a:lumOff val="60000"/>
              </a:schemeClr>
            </a:solidFill>
          </a:ln>
        </p:spPr>
        <p:txBody>
          <a:bodyPr lIns="0" tIns="0" rIns="0" bIns="0"/>
          <a:lstStyle/>
          <a:p>
            <a:pPr>
              <a:defRPr/>
            </a:pPr>
            <a:endParaRPr sz="1385"/>
          </a:p>
        </p:txBody>
      </p:sp>
      <p:sp>
        <p:nvSpPr>
          <p:cNvPr id="77" name="object 76">
            <a:extLst/>
          </p:cNvPr>
          <p:cNvSpPr/>
          <p:nvPr/>
        </p:nvSpPr>
        <p:spPr>
          <a:xfrm>
            <a:off x="14394180" y="8100060"/>
            <a:ext cx="236220" cy="129540"/>
          </a:xfrm>
          <a:custGeom>
            <a:avLst/>
            <a:gdLst/>
            <a:ahLst/>
            <a:cxnLst/>
            <a:rect l="l" t="t" r="r" b="b"/>
            <a:pathLst>
              <a:path w="226059" h="193040">
                <a:moveTo>
                  <a:pt x="0" y="192556"/>
                </a:moveTo>
                <a:lnTo>
                  <a:pt x="2844" y="186458"/>
                </a:lnTo>
                <a:lnTo>
                  <a:pt x="13962" y="162623"/>
                </a:lnTo>
                <a:lnTo>
                  <a:pt x="25080" y="138789"/>
                </a:lnTo>
                <a:lnTo>
                  <a:pt x="47315" y="91119"/>
                </a:lnTo>
                <a:lnTo>
                  <a:pt x="69550" y="43450"/>
                </a:lnTo>
                <a:lnTo>
                  <a:pt x="80668" y="19616"/>
                </a:lnTo>
                <a:lnTo>
                  <a:pt x="112176" y="15357"/>
                </a:lnTo>
                <a:lnTo>
                  <a:pt x="143685" y="11098"/>
                </a:lnTo>
                <a:lnTo>
                  <a:pt x="175193" y="6839"/>
                </a:lnTo>
                <a:lnTo>
                  <a:pt x="206702" y="2580"/>
                </a:lnTo>
                <a:lnTo>
                  <a:pt x="225794" y="0"/>
                </a:lnTo>
              </a:path>
            </a:pathLst>
          </a:custGeom>
          <a:ln w="7199">
            <a:solidFill>
              <a:schemeClr val="tx2">
                <a:lumMod val="40000"/>
                <a:lumOff val="60000"/>
              </a:schemeClr>
            </a:solidFill>
          </a:ln>
        </p:spPr>
        <p:txBody>
          <a:bodyPr lIns="0" tIns="0" rIns="0" bIns="0"/>
          <a:lstStyle/>
          <a:p>
            <a:pPr>
              <a:defRPr/>
            </a:pPr>
            <a:endParaRPr sz="1385"/>
          </a:p>
        </p:txBody>
      </p:sp>
      <p:sp>
        <p:nvSpPr>
          <p:cNvPr id="78" name="object 77">
            <a:extLst/>
          </p:cNvPr>
          <p:cNvSpPr/>
          <p:nvPr/>
        </p:nvSpPr>
        <p:spPr>
          <a:xfrm>
            <a:off x="14546580" y="8124826"/>
            <a:ext cx="83820" cy="104774"/>
          </a:xfrm>
          <a:custGeom>
            <a:avLst/>
            <a:gdLst/>
            <a:ahLst/>
            <a:cxnLst/>
            <a:rect l="l" t="t" r="r" b="b"/>
            <a:pathLst>
              <a:path w="53340" h="93979">
                <a:moveTo>
                  <a:pt x="0" y="93941"/>
                </a:moveTo>
                <a:lnTo>
                  <a:pt x="29541" y="41351"/>
                </a:lnTo>
                <a:lnTo>
                  <a:pt x="52465" y="542"/>
                </a:lnTo>
                <a:lnTo>
                  <a:pt x="52770" y="0"/>
                </a:lnTo>
              </a:path>
            </a:pathLst>
          </a:custGeom>
          <a:ln w="7199">
            <a:solidFill>
              <a:schemeClr val="tx2">
                <a:lumMod val="40000"/>
                <a:lumOff val="60000"/>
              </a:schemeClr>
            </a:solidFill>
          </a:ln>
        </p:spPr>
        <p:txBody>
          <a:bodyPr lIns="0" tIns="0" rIns="0" bIns="0"/>
          <a:lstStyle/>
          <a:p>
            <a:pPr>
              <a:defRPr/>
            </a:pPr>
            <a:endParaRPr sz="1385"/>
          </a:p>
        </p:txBody>
      </p:sp>
      <p:cxnSp>
        <p:nvCxnSpPr>
          <p:cNvPr id="33" name="Прямая соединительная линия 32">
            <a:extLst/>
          </p:cNvPr>
          <p:cNvCxnSpPr/>
          <p:nvPr/>
        </p:nvCxnSpPr>
        <p:spPr>
          <a:xfrm>
            <a:off x="272416" y="1407796"/>
            <a:ext cx="14085570"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4" name="TextBox 23">
            <a:extLst/>
          </p:cNvPr>
          <p:cNvSpPr txBox="1"/>
          <p:nvPr/>
        </p:nvSpPr>
        <p:spPr>
          <a:xfrm>
            <a:off x="10178416" y="310516"/>
            <a:ext cx="4396740" cy="535531"/>
          </a:xfrm>
          <a:prstGeom prst="rect">
            <a:avLst/>
          </a:prstGeom>
          <a:noFill/>
        </p:spPr>
        <p:txBody>
          <a:bodyPr>
            <a:spAutoFit/>
          </a:bodyPr>
          <a:lstStyle/>
          <a:p>
            <a:pPr algn="ctr">
              <a:defRPr/>
            </a:pPr>
            <a:r>
              <a:rPr lang="en-US" sz="2880" b="1" dirty="0" err="1">
                <a:solidFill>
                  <a:schemeClr val="accent5">
                    <a:lumMod val="50000"/>
                  </a:schemeClr>
                </a:solidFill>
                <a:latin typeface="Arial" charset="0"/>
                <a:cs typeface="Arial Unicode MS" pitchFamily="34" charset="-128"/>
              </a:rPr>
              <a:t>Muloqotning</a:t>
            </a:r>
            <a:r>
              <a:rPr lang="en-US" sz="2880" b="1" dirty="0">
                <a:solidFill>
                  <a:schemeClr val="accent5">
                    <a:lumMod val="50000"/>
                  </a:schemeClr>
                </a:solidFill>
                <a:latin typeface="Arial" charset="0"/>
                <a:cs typeface="Arial Unicode MS" pitchFamily="34" charset="-128"/>
              </a:rPr>
              <a:t> </a:t>
            </a:r>
            <a:r>
              <a:rPr lang="en-US" sz="2880" b="1" dirty="0" err="1">
                <a:solidFill>
                  <a:schemeClr val="accent5">
                    <a:lumMod val="50000"/>
                  </a:schemeClr>
                </a:solidFill>
                <a:latin typeface="Arial" charset="0"/>
                <a:cs typeface="Arial Unicode MS" pitchFamily="34" charset="-128"/>
              </a:rPr>
              <a:t>sirlari</a:t>
            </a:r>
            <a:endParaRPr lang="ru-RU" sz="2880" b="1" dirty="0">
              <a:solidFill>
                <a:schemeClr val="accent5">
                  <a:lumMod val="50000"/>
                </a:schemeClr>
              </a:solidFill>
              <a:latin typeface="Arial" charset="0"/>
              <a:cs typeface="Arial Unicode MS" pitchFamily="34" charset="-128"/>
            </a:endParaRPr>
          </a:p>
        </p:txBody>
      </p:sp>
      <p:sp>
        <p:nvSpPr>
          <p:cNvPr id="14353" name="Прямоугольник 1"/>
          <p:cNvSpPr>
            <a:spLocks noChangeArrowheads="1"/>
          </p:cNvSpPr>
          <p:nvPr/>
        </p:nvSpPr>
        <p:spPr bwMode="auto">
          <a:xfrm>
            <a:off x="506730" y="5490210"/>
            <a:ext cx="5857876" cy="2308324"/>
          </a:xfrm>
          <a:prstGeom prst="rect">
            <a:avLst/>
          </a:prstGeom>
          <a:noFill/>
          <a:ln>
            <a:noFill/>
          </a:ln>
          <a:extLst/>
        </p:spPr>
        <p:txBody>
          <a:bodyPr>
            <a:spAutoFit/>
          </a:bodyPr>
          <a:lstStyle/>
          <a:p>
            <a:pPr algn="ctr">
              <a:defRPr/>
            </a:pPr>
            <a:r>
              <a:rPr lang="en-US" sz="2880" b="1" dirty="0">
                <a:solidFill>
                  <a:schemeClr val="accent5">
                    <a:lumMod val="50000"/>
                  </a:schemeClr>
                </a:solidFill>
                <a:latin typeface="Arial" charset="0"/>
                <a:cs typeface="Arial Unicode MS" pitchFamily="34" charset="-128"/>
              </a:rPr>
              <a:t>8-QOIDA</a:t>
            </a:r>
          </a:p>
          <a:p>
            <a:pPr algn="ctr">
              <a:defRPr/>
            </a:pPr>
            <a:endParaRPr lang="en-US" sz="2880" b="1" dirty="0">
              <a:solidFill>
                <a:schemeClr val="accent5">
                  <a:lumMod val="50000"/>
                </a:schemeClr>
              </a:solidFill>
              <a:latin typeface="Arial" charset="0"/>
              <a:cs typeface="Arial Unicode MS" pitchFamily="34" charset="-128"/>
            </a:endParaRPr>
          </a:p>
          <a:p>
            <a:pPr algn="ctr">
              <a:defRPr/>
            </a:pPr>
            <a:r>
              <a:rPr lang="uz-Cyrl-UZ" sz="2880" b="1" dirty="0">
                <a:solidFill>
                  <a:schemeClr val="accent5">
                    <a:lumMod val="50000"/>
                  </a:schemeClr>
                </a:solidFill>
                <a:latin typeface="Arial" charset="0"/>
                <a:cs typeface="Arial Unicode MS" pitchFamily="34" charset="-128"/>
              </a:rPr>
              <a:t>Narsalarga boshqa kishi nuqtai nazaridan qarashga harakat qiling.</a:t>
            </a:r>
            <a:endParaRPr lang="ru-RU" sz="2880" dirty="0">
              <a:solidFill>
                <a:schemeClr val="accent5">
                  <a:lumMod val="50000"/>
                </a:schemeClr>
              </a:solidFill>
              <a:latin typeface="Arial" charset="0"/>
              <a:cs typeface="Arial Unicode MS" pitchFamily="34" charset="-128"/>
            </a:endParaRPr>
          </a:p>
        </p:txBody>
      </p:sp>
      <p:sp>
        <p:nvSpPr>
          <p:cNvPr id="19474" name="Rectangle 18"/>
          <p:cNvSpPr>
            <a:spLocks noChangeArrowheads="1"/>
          </p:cNvSpPr>
          <p:nvPr/>
        </p:nvSpPr>
        <p:spPr bwMode="auto">
          <a:xfrm>
            <a:off x="6431281" y="1480597"/>
            <a:ext cx="7326630" cy="629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indent="450850" eaLnBrk="0" hangingPunct="0">
              <a:defRPr>
                <a:solidFill>
                  <a:schemeClr val="tx1"/>
                </a:solidFill>
                <a:latin typeface="Arial" panose="020B0604020202020204" pitchFamily="34" charset="0"/>
                <a:ea typeface="Arial Unicode MS" pitchFamily="34" charset="-128"/>
              </a:defRPr>
            </a:lvl1pPr>
            <a:lvl2pPr marL="742950" indent="-285750" eaLnBrk="0" hangingPunct="0">
              <a:defRPr>
                <a:solidFill>
                  <a:schemeClr val="tx1"/>
                </a:solidFill>
                <a:latin typeface="Arial" panose="020B0604020202020204" pitchFamily="34" charset="0"/>
                <a:ea typeface="Arial Unicode MS" pitchFamily="34" charset="-128"/>
              </a:defRPr>
            </a:lvl2pPr>
            <a:lvl3pPr marL="1143000" indent="-228600" eaLnBrk="0" hangingPunct="0">
              <a:defRPr>
                <a:solidFill>
                  <a:schemeClr val="tx1"/>
                </a:solidFill>
                <a:latin typeface="Arial" panose="020B0604020202020204" pitchFamily="34" charset="0"/>
                <a:ea typeface="Arial Unicode MS" pitchFamily="34" charset="-128"/>
              </a:defRPr>
            </a:lvl3pPr>
            <a:lvl4pPr marL="1600200" indent="-228600" eaLnBrk="0" hangingPunct="0">
              <a:defRPr>
                <a:solidFill>
                  <a:schemeClr val="tx1"/>
                </a:solidFill>
                <a:latin typeface="Arial" panose="020B0604020202020204" pitchFamily="34" charset="0"/>
                <a:ea typeface="Arial Unicode MS" pitchFamily="34" charset="-128"/>
              </a:defRPr>
            </a:lvl4pPr>
            <a:lvl5pPr marL="2057400" indent="-228600" eaLnBrk="0" hangingPunct="0">
              <a:defRPr>
                <a:solidFill>
                  <a:schemeClr val="tx1"/>
                </a:solidFill>
                <a:latin typeface="Arial" panose="020B0604020202020204" pitchFamily="34" charset="0"/>
                <a:ea typeface="Arial Unicode MS"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9pPr>
          </a:lstStyle>
          <a:p>
            <a:pPr algn="ctr">
              <a:buFont typeface="Wingdings" panose="05000000000000000000" pitchFamily="2" charset="2"/>
              <a:buChar char="Ø"/>
            </a:pPr>
            <a:r>
              <a:rPr lang="uz-Cyrl-UZ" altLang="ru-RU" sz="2880" b="1">
                <a:solidFill>
                  <a:srgbClr val="002060"/>
                </a:solidFill>
              </a:rPr>
              <a:t>Boshqa kishilar ham xato qilishlari mumkinligini unutmang. Buni unga </a:t>
            </a:r>
            <a:r>
              <a:rPr lang="en-US" altLang="ru-RU" sz="2880" b="1">
                <a:solidFill>
                  <a:srgbClr val="002060"/>
                </a:solidFill>
              </a:rPr>
              <a:t>hech qachon ta’na q</a:t>
            </a:r>
            <a:r>
              <a:rPr lang="uz-Cyrl-UZ" altLang="ru-RU" sz="2880" b="1">
                <a:solidFill>
                  <a:srgbClr val="002060"/>
                </a:solidFill>
              </a:rPr>
              <a:t>ilmang. </a:t>
            </a:r>
            <a:endParaRPr lang="en-US" altLang="ru-RU" sz="2880" b="1">
              <a:solidFill>
                <a:srgbClr val="002060"/>
              </a:solidFill>
            </a:endParaRPr>
          </a:p>
          <a:p>
            <a:pPr algn="ctr">
              <a:buFont typeface="Wingdings" panose="05000000000000000000" pitchFamily="2" charset="2"/>
              <a:buChar char="Ø"/>
            </a:pPr>
            <a:r>
              <a:rPr lang="uz-Cyrl-UZ" altLang="ru-RU" sz="2880" b="1">
                <a:solidFill>
                  <a:srgbClr val="002060"/>
                </a:solidFill>
              </a:rPr>
              <a:t>Ta</a:t>
            </a:r>
            <a:r>
              <a:rPr lang="uz-Cyrl-UZ" altLang="ru-RU" sz="2880" b="1">
                <a:solidFill>
                  <a:srgbClr val="002060"/>
                </a:solidFill>
                <a:latin typeface="Times New Roman" panose="02020603050405020304" pitchFamily="18" charset="0"/>
              </a:rPr>
              <a:t>’</a:t>
            </a:r>
            <a:r>
              <a:rPr lang="uz-Cyrl-UZ" altLang="ru-RU" sz="2880" b="1">
                <a:solidFill>
                  <a:srgbClr val="002060"/>
                </a:solidFill>
              </a:rPr>
              <a:t>na qilish har kimning qo</a:t>
            </a:r>
            <a:r>
              <a:rPr lang="uz-Cyrl-UZ" altLang="ru-RU" sz="2880" b="1">
                <a:solidFill>
                  <a:srgbClr val="002060"/>
                </a:solidFill>
                <a:latin typeface="Times New Roman" panose="02020603050405020304" pitchFamily="18" charset="0"/>
              </a:rPr>
              <a:t>‘</a:t>
            </a:r>
            <a:r>
              <a:rPr lang="uz-Cyrl-UZ" altLang="ru-RU" sz="2880" b="1">
                <a:solidFill>
                  <a:srgbClr val="002060"/>
                </a:solidFill>
              </a:rPr>
              <a:t>lidan keladi, uni tushinishga esa faqat aqlli</a:t>
            </a:r>
            <a:r>
              <a:rPr lang="en-US" altLang="ru-RU" sz="2880" b="1">
                <a:solidFill>
                  <a:srgbClr val="002060"/>
                </a:solidFill>
              </a:rPr>
              <a:t>,</a:t>
            </a:r>
            <a:r>
              <a:rPr lang="uz-Cyrl-UZ" altLang="ru-RU" sz="2880" b="1">
                <a:solidFill>
                  <a:srgbClr val="002060"/>
                </a:solidFill>
              </a:rPr>
              <a:t> talantli odamlargina qodir. </a:t>
            </a:r>
            <a:endParaRPr lang="en-US" altLang="ru-RU" sz="2880" b="1">
              <a:solidFill>
                <a:srgbClr val="002060"/>
              </a:solidFill>
            </a:endParaRPr>
          </a:p>
          <a:p>
            <a:pPr algn="ctr">
              <a:buFont typeface="Wingdings" panose="05000000000000000000" pitchFamily="2" charset="2"/>
              <a:buChar char="Ø"/>
            </a:pPr>
            <a:r>
              <a:rPr lang="uz-Cyrl-UZ" altLang="ru-RU" sz="2880" b="1">
                <a:solidFill>
                  <a:srgbClr val="002060"/>
                </a:solidFill>
              </a:rPr>
              <a:t>Har bir odam ma</a:t>
            </a:r>
            <a:r>
              <a:rPr lang="uz-Cyrl-UZ" altLang="ru-RU" sz="2880" b="1">
                <a:solidFill>
                  <a:srgbClr val="002060"/>
                </a:solidFill>
                <a:latin typeface="Times New Roman" panose="02020603050405020304" pitchFamily="18" charset="0"/>
              </a:rPr>
              <a:t>’</a:t>
            </a:r>
            <a:r>
              <a:rPr lang="uz-Cyrl-UZ" altLang="ru-RU" sz="2880" b="1">
                <a:solidFill>
                  <a:srgbClr val="002060"/>
                </a:solidFill>
              </a:rPr>
              <a:t>lum bir sabablarga ko</a:t>
            </a:r>
            <a:r>
              <a:rPr lang="uz-Cyrl-UZ" altLang="ru-RU" sz="2880" b="1">
                <a:solidFill>
                  <a:srgbClr val="002060"/>
                </a:solidFill>
                <a:latin typeface="Times New Roman" panose="02020603050405020304" pitchFamily="18" charset="0"/>
              </a:rPr>
              <a:t>‘</a:t>
            </a:r>
            <a:r>
              <a:rPr lang="uz-Cyrl-UZ" altLang="ru-RU" sz="2880" b="1">
                <a:solidFill>
                  <a:srgbClr val="002060"/>
                </a:solidFill>
              </a:rPr>
              <a:t>ra ish qiladi. Siz ana shu sabablarni aniqlasangiz</a:t>
            </a:r>
            <a:r>
              <a:rPr lang="en-US" altLang="ru-RU" sz="2880" b="1">
                <a:solidFill>
                  <a:srgbClr val="002060"/>
                </a:solidFill>
              </a:rPr>
              <a:t>,</a:t>
            </a:r>
            <a:r>
              <a:rPr lang="uz-Cyrl-UZ" altLang="ru-RU" sz="2880" b="1">
                <a:solidFill>
                  <a:srgbClr val="002060"/>
                </a:solidFill>
              </a:rPr>
              <a:t> u odam shaxsiyatiga yo</a:t>
            </a:r>
            <a:r>
              <a:rPr lang="uz-Cyrl-UZ" altLang="ru-RU" sz="2880" b="1">
                <a:solidFill>
                  <a:srgbClr val="002060"/>
                </a:solidFill>
                <a:latin typeface="Times New Roman" panose="02020603050405020304" pitchFamily="18" charset="0"/>
              </a:rPr>
              <a:t>‘</a:t>
            </a:r>
            <a:r>
              <a:rPr lang="uz-Cyrl-UZ" altLang="ru-RU" sz="2880" b="1">
                <a:solidFill>
                  <a:srgbClr val="002060"/>
                </a:solidFill>
              </a:rPr>
              <a:t>l topa olasiz. Buning uchun siz o</a:t>
            </a:r>
            <a:r>
              <a:rPr lang="uz-Cyrl-UZ" altLang="ru-RU" sz="2880" b="1">
                <a:solidFill>
                  <a:srgbClr val="002060"/>
                </a:solidFill>
                <a:latin typeface="Times New Roman" panose="02020603050405020304" pitchFamily="18" charset="0"/>
              </a:rPr>
              <a:t>‘</a:t>
            </a:r>
            <a:r>
              <a:rPr lang="uz-Cyrl-UZ" altLang="ru-RU" sz="2880" b="1">
                <a:solidFill>
                  <a:srgbClr val="002060"/>
                </a:solidFill>
              </a:rPr>
              <a:t>sha odamning o</a:t>
            </a:r>
            <a:r>
              <a:rPr lang="uz-Cyrl-UZ" altLang="ru-RU" sz="2880" b="1">
                <a:solidFill>
                  <a:srgbClr val="002060"/>
                </a:solidFill>
                <a:latin typeface="Times New Roman" panose="02020603050405020304" pitchFamily="18" charset="0"/>
              </a:rPr>
              <a:t>‘</a:t>
            </a:r>
            <a:r>
              <a:rPr lang="uz-Cyrl-UZ" altLang="ru-RU" sz="2880" b="1">
                <a:solidFill>
                  <a:srgbClr val="002060"/>
                </a:solidFill>
              </a:rPr>
              <a:t>riniga o</a:t>
            </a:r>
            <a:r>
              <a:rPr lang="uz-Cyrl-UZ" altLang="ru-RU" sz="2880" b="1">
                <a:solidFill>
                  <a:srgbClr val="002060"/>
                </a:solidFill>
                <a:latin typeface="Times New Roman" panose="02020603050405020304" pitchFamily="18" charset="0"/>
              </a:rPr>
              <a:t>‘</a:t>
            </a:r>
            <a:r>
              <a:rPr lang="uz-Cyrl-UZ" altLang="ru-RU" sz="2880" b="1">
                <a:solidFill>
                  <a:srgbClr val="002060"/>
                </a:solidFill>
              </a:rPr>
              <a:t>zingizni qo</a:t>
            </a:r>
            <a:r>
              <a:rPr lang="uz-Cyrl-UZ" altLang="ru-RU" sz="2880" b="1">
                <a:solidFill>
                  <a:srgbClr val="002060"/>
                </a:solidFill>
                <a:latin typeface="Times New Roman" panose="02020603050405020304" pitchFamily="18" charset="0"/>
              </a:rPr>
              <a:t>‘</a:t>
            </a:r>
            <a:r>
              <a:rPr lang="uz-Cyrl-UZ" altLang="ru-RU" sz="2880" b="1">
                <a:solidFill>
                  <a:srgbClr val="002060"/>
                </a:solidFill>
              </a:rPr>
              <a:t>ya olishingiz kerak. O</a:t>
            </a:r>
            <a:r>
              <a:rPr lang="uz-Cyrl-UZ" altLang="ru-RU" sz="2880" b="1">
                <a:solidFill>
                  <a:srgbClr val="002060"/>
                </a:solidFill>
                <a:latin typeface="Times New Roman" panose="02020603050405020304" pitchFamily="18" charset="0"/>
              </a:rPr>
              <a:t>‘</a:t>
            </a:r>
            <a:r>
              <a:rPr lang="uz-Cyrl-UZ" altLang="ru-RU" sz="2880" b="1">
                <a:solidFill>
                  <a:srgbClr val="002060"/>
                </a:solidFill>
              </a:rPr>
              <a:t>zingizga </a:t>
            </a:r>
            <a:r>
              <a:rPr lang="uz-Cyrl-UZ" altLang="ru-RU" sz="2880" b="1">
                <a:solidFill>
                  <a:srgbClr val="002060"/>
                </a:solidFill>
                <a:latin typeface="Times New Roman" panose="02020603050405020304" pitchFamily="18" charset="0"/>
              </a:rPr>
              <a:t>«</a:t>
            </a:r>
            <a:r>
              <a:rPr lang="uz-Cyrl-UZ" altLang="ru-RU" sz="2880" b="1">
                <a:solidFill>
                  <a:srgbClr val="002060"/>
                </a:solidFill>
              </a:rPr>
              <a:t>Men uning o</a:t>
            </a:r>
            <a:r>
              <a:rPr lang="uz-Cyrl-UZ" altLang="ru-RU" sz="2880" b="1">
                <a:solidFill>
                  <a:srgbClr val="002060"/>
                </a:solidFill>
                <a:latin typeface="Times New Roman" panose="02020603050405020304" pitchFamily="18" charset="0"/>
              </a:rPr>
              <a:t>‘</a:t>
            </a:r>
            <a:r>
              <a:rPr lang="uz-Cyrl-UZ" altLang="ru-RU" sz="2880" b="1">
                <a:solidFill>
                  <a:srgbClr val="002060"/>
                </a:solidFill>
              </a:rPr>
              <a:t>rnida bo</a:t>
            </a:r>
            <a:r>
              <a:rPr lang="uz-Cyrl-UZ" altLang="ru-RU" sz="2880" b="1">
                <a:solidFill>
                  <a:srgbClr val="002060"/>
                </a:solidFill>
                <a:latin typeface="Times New Roman" panose="02020603050405020304" pitchFamily="18" charset="0"/>
              </a:rPr>
              <a:t>‘</a:t>
            </a:r>
            <a:r>
              <a:rPr lang="uz-Cyrl-UZ" altLang="ru-RU" sz="2880" b="1">
                <a:solidFill>
                  <a:srgbClr val="002060"/>
                </a:solidFill>
              </a:rPr>
              <a:t>lsam, qanday yo</a:t>
            </a:r>
            <a:r>
              <a:rPr lang="uz-Cyrl-UZ" altLang="ru-RU" sz="2880" b="1">
                <a:solidFill>
                  <a:srgbClr val="002060"/>
                </a:solidFill>
                <a:latin typeface="Times New Roman" panose="02020603050405020304" pitchFamily="18" charset="0"/>
              </a:rPr>
              <a:t>‘</a:t>
            </a:r>
            <a:r>
              <a:rPr lang="uz-Cyrl-UZ" altLang="ru-RU" sz="2880" b="1">
                <a:solidFill>
                  <a:srgbClr val="002060"/>
                </a:solidFill>
              </a:rPr>
              <a:t>l tutgan bo</a:t>
            </a:r>
            <a:r>
              <a:rPr lang="uz-Cyrl-UZ" altLang="ru-RU" sz="2880" b="1">
                <a:solidFill>
                  <a:srgbClr val="002060"/>
                </a:solidFill>
                <a:latin typeface="Times New Roman" panose="02020603050405020304" pitchFamily="18" charset="0"/>
              </a:rPr>
              <a:t>‘</a:t>
            </a:r>
            <a:r>
              <a:rPr lang="uz-Cyrl-UZ" altLang="ru-RU" sz="2880" b="1">
                <a:solidFill>
                  <a:srgbClr val="002060"/>
                </a:solidFill>
              </a:rPr>
              <a:t>lar edim?</a:t>
            </a:r>
            <a:r>
              <a:rPr lang="uz-Cyrl-UZ" altLang="ru-RU" sz="2880" b="1">
                <a:solidFill>
                  <a:srgbClr val="002060"/>
                </a:solidFill>
                <a:latin typeface="Times New Roman" panose="02020603050405020304" pitchFamily="18" charset="0"/>
              </a:rPr>
              <a:t>»</a:t>
            </a:r>
            <a:r>
              <a:rPr lang="uz-Cyrl-UZ" altLang="ru-RU" sz="2880" b="1">
                <a:solidFill>
                  <a:srgbClr val="002060"/>
                </a:solidFill>
              </a:rPr>
              <a:t> deb savol bering.</a:t>
            </a:r>
            <a:endParaRPr lang="uz-Cyrl-UZ" altLang="ru-RU" sz="2160" b="1">
              <a:solidFill>
                <a:srgbClr val="002060"/>
              </a:solidFill>
            </a:endParaRPr>
          </a:p>
        </p:txBody>
      </p:sp>
      <p:pic>
        <p:nvPicPr>
          <p:cNvPr id="19475" name="Picture 20" descr="Вопрос - ответ иллюстрация штока. иллюстрации насчитывающей характер -  2743613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6796" y="1529716"/>
            <a:ext cx="4730114" cy="3872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7926414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object 66">
            <a:extLst/>
          </p:cNvPr>
          <p:cNvSpPr/>
          <p:nvPr/>
        </p:nvSpPr>
        <p:spPr>
          <a:xfrm>
            <a:off x="12746356" y="7311391"/>
            <a:ext cx="1884044" cy="918210"/>
          </a:xfrm>
          <a:custGeom>
            <a:avLst/>
            <a:gdLst/>
            <a:ahLst/>
            <a:cxnLst/>
            <a:rect l="l" t="t" r="r" b="b"/>
            <a:pathLst>
              <a:path w="1809115" h="1369695">
                <a:moveTo>
                  <a:pt x="0" y="1369295"/>
                </a:moveTo>
                <a:lnTo>
                  <a:pt x="1121" y="1360804"/>
                </a:lnTo>
                <a:lnTo>
                  <a:pt x="8800" y="1302662"/>
                </a:lnTo>
                <a:lnTo>
                  <a:pt x="16479" y="1244520"/>
                </a:lnTo>
                <a:lnTo>
                  <a:pt x="24158" y="1186377"/>
                </a:lnTo>
                <a:lnTo>
                  <a:pt x="31837" y="1128235"/>
                </a:lnTo>
                <a:lnTo>
                  <a:pt x="39516" y="1070093"/>
                </a:lnTo>
                <a:lnTo>
                  <a:pt x="47195" y="1011950"/>
                </a:lnTo>
                <a:lnTo>
                  <a:pt x="54874" y="953808"/>
                </a:lnTo>
                <a:lnTo>
                  <a:pt x="62554" y="895666"/>
                </a:lnTo>
                <a:lnTo>
                  <a:pt x="70233" y="837524"/>
                </a:lnTo>
                <a:lnTo>
                  <a:pt x="77912" y="779381"/>
                </a:lnTo>
                <a:lnTo>
                  <a:pt x="85591" y="721239"/>
                </a:lnTo>
                <a:lnTo>
                  <a:pt x="93270" y="663097"/>
                </a:lnTo>
                <a:lnTo>
                  <a:pt x="100950" y="604954"/>
                </a:lnTo>
                <a:lnTo>
                  <a:pt x="168090" y="581173"/>
                </a:lnTo>
                <a:lnTo>
                  <a:pt x="235231" y="557392"/>
                </a:lnTo>
                <a:lnTo>
                  <a:pt x="302371" y="533611"/>
                </a:lnTo>
                <a:lnTo>
                  <a:pt x="369511" y="509830"/>
                </a:lnTo>
                <a:lnTo>
                  <a:pt x="436651" y="486049"/>
                </a:lnTo>
                <a:lnTo>
                  <a:pt x="503791" y="462268"/>
                </a:lnTo>
                <a:lnTo>
                  <a:pt x="570932" y="438487"/>
                </a:lnTo>
                <a:lnTo>
                  <a:pt x="638072" y="414706"/>
                </a:lnTo>
                <a:lnTo>
                  <a:pt x="705212" y="390925"/>
                </a:lnTo>
                <a:lnTo>
                  <a:pt x="772352" y="367144"/>
                </a:lnTo>
                <a:lnTo>
                  <a:pt x="839492" y="343363"/>
                </a:lnTo>
                <a:lnTo>
                  <a:pt x="906632" y="319581"/>
                </a:lnTo>
                <a:lnTo>
                  <a:pt x="973772" y="295800"/>
                </a:lnTo>
                <a:lnTo>
                  <a:pt x="1040912" y="272019"/>
                </a:lnTo>
                <a:lnTo>
                  <a:pt x="1108053" y="248238"/>
                </a:lnTo>
                <a:lnTo>
                  <a:pt x="1175193" y="224457"/>
                </a:lnTo>
                <a:lnTo>
                  <a:pt x="1242333" y="200676"/>
                </a:lnTo>
                <a:lnTo>
                  <a:pt x="1309473" y="176895"/>
                </a:lnTo>
                <a:lnTo>
                  <a:pt x="1376614" y="153114"/>
                </a:lnTo>
                <a:lnTo>
                  <a:pt x="1443754" y="129333"/>
                </a:lnTo>
                <a:lnTo>
                  <a:pt x="1510894" y="105551"/>
                </a:lnTo>
                <a:lnTo>
                  <a:pt x="1578034" y="81770"/>
                </a:lnTo>
                <a:lnTo>
                  <a:pt x="1645175" y="57988"/>
                </a:lnTo>
                <a:lnTo>
                  <a:pt x="1712315" y="34207"/>
                </a:lnTo>
                <a:lnTo>
                  <a:pt x="1779455" y="10425"/>
                </a:lnTo>
                <a:lnTo>
                  <a:pt x="1808890" y="0"/>
                </a:lnTo>
              </a:path>
            </a:pathLst>
          </a:custGeom>
          <a:ln w="7199">
            <a:solidFill>
              <a:schemeClr val="tx2">
                <a:lumMod val="40000"/>
                <a:lumOff val="60000"/>
              </a:schemeClr>
            </a:solidFill>
          </a:ln>
        </p:spPr>
        <p:txBody>
          <a:bodyPr lIns="0" tIns="0" rIns="0" bIns="0"/>
          <a:lstStyle/>
          <a:p>
            <a:pPr>
              <a:defRPr/>
            </a:pPr>
            <a:endParaRPr sz="1385"/>
          </a:p>
        </p:txBody>
      </p:sp>
      <p:sp>
        <p:nvSpPr>
          <p:cNvPr id="68" name="object 67">
            <a:extLst/>
          </p:cNvPr>
          <p:cNvSpPr/>
          <p:nvPr/>
        </p:nvSpPr>
        <p:spPr>
          <a:xfrm>
            <a:off x="12906376" y="7399020"/>
            <a:ext cx="1724024" cy="830580"/>
          </a:xfrm>
          <a:custGeom>
            <a:avLst/>
            <a:gdLst/>
            <a:ahLst/>
            <a:cxnLst/>
            <a:rect l="l" t="t" r="r" b="b"/>
            <a:pathLst>
              <a:path w="1655444" h="1238250">
                <a:moveTo>
                  <a:pt x="0" y="1237956"/>
                </a:moveTo>
                <a:lnTo>
                  <a:pt x="7135" y="1189295"/>
                </a:lnTo>
                <a:lnTo>
                  <a:pt x="15158" y="1134584"/>
                </a:lnTo>
                <a:lnTo>
                  <a:pt x="23182" y="1079872"/>
                </a:lnTo>
                <a:lnTo>
                  <a:pt x="31205" y="1025160"/>
                </a:lnTo>
                <a:lnTo>
                  <a:pt x="39228" y="970449"/>
                </a:lnTo>
                <a:lnTo>
                  <a:pt x="47251" y="915737"/>
                </a:lnTo>
                <a:lnTo>
                  <a:pt x="55274" y="861026"/>
                </a:lnTo>
                <a:lnTo>
                  <a:pt x="63298" y="806314"/>
                </a:lnTo>
                <a:lnTo>
                  <a:pt x="71321" y="751603"/>
                </a:lnTo>
                <a:lnTo>
                  <a:pt x="79344" y="696891"/>
                </a:lnTo>
                <a:lnTo>
                  <a:pt x="87367" y="642179"/>
                </a:lnTo>
                <a:lnTo>
                  <a:pt x="95391" y="587467"/>
                </a:lnTo>
                <a:lnTo>
                  <a:pt x="103414" y="532756"/>
                </a:lnTo>
                <a:lnTo>
                  <a:pt x="166991" y="510927"/>
                </a:lnTo>
                <a:lnTo>
                  <a:pt x="230568" y="489098"/>
                </a:lnTo>
                <a:lnTo>
                  <a:pt x="294145" y="467269"/>
                </a:lnTo>
                <a:lnTo>
                  <a:pt x="357722" y="445440"/>
                </a:lnTo>
                <a:lnTo>
                  <a:pt x="421299" y="423611"/>
                </a:lnTo>
                <a:lnTo>
                  <a:pt x="484876" y="401782"/>
                </a:lnTo>
                <a:lnTo>
                  <a:pt x="548453" y="379953"/>
                </a:lnTo>
                <a:lnTo>
                  <a:pt x="612030" y="358124"/>
                </a:lnTo>
                <a:lnTo>
                  <a:pt x="675607" y="336295"/>
                </a:lnTo>
                <a:lnTo>
                  <a:pt x="739184" y="314466"/>
                </a:lnTo>
                <a:lnTo>
                  <a:pt x="802761" y="292637"/>
                </a:lnTo>
                <a:lnTo>
                  <a:pt x="866338" y="270808"/>
                </a:lnTo>
                <a:lnTo>
                  <a:pt x="929915" y="248979"/>
                </a:lnTo>
                <a:lnTo>
                  <a:pt x="993492" y="227151"/>
                </a:lnTo>
                <a:lnTo>
                  <a:pt x="1057069" y="205322"/>
                </a:lnTo>
                <a:lnTo>
                  <a:pt x="1120646" y="183493"/>
                </a:lnTo>
                <a:lnTo>
                  <a:pt x="1184222" y="161664"/>
                </a:lnTo>
                <a:lnTo>
                  <a:pt x="1247799" y="139835"/>
                </a:lnTo>
                <a:lnTo>
                  <a:pt x="1311376" y="118006"/>
                </a:lnTo>
                <a:lnTo>
                  <a:pt x="1374953" y="96177"/>
                </a:lnTo>
                <a:lnTo>
                  <a:pt x="1438530" y="74348"/>
                </a:lnTo>
                <a:lnTo>
                  <a:pt x="1502108" y="52519"/>
                </a:lnTo>
                <a:lnTo>
                  <a:pt x="1565685" y="30690"/>
                </a:lnTo>
                <a:lnTo>
                  <a:pt x="1629262" y="8861"/>
                </a:lnTo>
                <a:lnTo>
                  <a:pt x="1655072" y="0"/>
                </a:lnTo>
              </a:path>
            </a:pathLst>
          </a:custGeom>
          <a:ln w="7199">
            <a:solidFill>
              <a:schemeClr val="tx2">
                <a:lumMod val="40000"/>
                <a:lumOff val="60000"/>
              </a:schemeClr>
            </a:solidFill>
          </a:ln>
        </p:spPr>
        <p:txBody>
          <a:bodyPr lIns="0" tIns="0" rIns="0" bIns="0"/>
          <a:lstStyle/>
          <a:p>
            <a:pPr>
              <a:defRPr/>
            </a:pPr>
            <a:endParaRPr sz="1385"/>
          </a:p>
        </p:txBody>
      </p:sp>
      <p:sp>
        <p:nvSpPr>
          <p:cNvPr id="69" name="object 68">
            <a:extLst/>
          </p:cNvPr>
          <p:cNvSpPr/>
          <p:nvPr/>
        </p:nvSpPr>
        <p:spPr>
          <a:xfrm>
            <a:off x="13066396" y="7486651"/>
            <a:ext cx="1564004" cy="742950"/>
          </a:xfrm>
          <a:custGeom>
            <a:avLst/>
            <a:gdLst/>
            <a:ahLst/>
            <a:cxnLst/>
            <a:rect l="l" t="t" r="r" b="b"/>
            <a:pathLst>
              <a:path w="1501140" h="1108709">
                <a:moveTo>
                  <a:pt x="0" y="1108210"/>
                </a:moveTo>
                <a:lnTo>
                  <a:pt x="13374" y="1026238"/>
                </a:lnTo>
                <a:lnTo>
                  <a:pt x="21741" y="974957"/>
                </a:lnTo>
                <a:lnTo>
                  <a:pt x="30108" y="923677"/>
                </a:lnTo>
                <a:lnTo>
                  <a:pt x="38475" y="872396"/>
                </a:lnTo>
                <a:lnTo>
                  <a:pt x="46842" y="821115"/>
                </a:lnTo>
                <a:lnTo>
                  <a:pt x="55209" y="769835"/>
                </a:lnTo>
                <a:lnTo>
                  <a:pt x="63576" y="718554"/>
                </a:lnTo>
                <a:lnTo>
                  <a:pt x="71943" y="667273"/>
                </a:lnTo>
                <a:lnTo>
                  <a:pt x="80310" y="615993"/>
                </a:lnTo>
                <a:lnTo>
                  <a:pt x="88677" y="564712"/>
                </a:lnTo>
                <a:lnTo>
                  <a:pt x="97044" y="513432"/>
                </a:lnTo>
                <a:lnTo>
                  <a:pt x="105411" y="462151"/>
                </a:lnTo>
                <a:lnTo>
                  <a:pt x="165425" y="442274"/>
                </a:lnTo>
                <a:lnTo>
                  <a:pt x="225439" y="422397"/>
                </a:lnTo>
                <a:lnTo>
                  <a:pt x="285453" y="402521"/>
                </a:lnTo>
                <a:lnTo>
                  <a:pt x="345467" y="382644"/>
                </a:lnTo>
                <a:lnTo>
                  <a:pt x="405481" y="362767"/>
                </a:lnTo>
                <a:lnTo>
                  <a:pt x="465495" y="342890"/>
                </a:lnTo>
                <a:lnTo>
                  <a:pt x="525508" y="323013"/>
                </a:lnTo>
                <a:lnTo>
                  <a:pt x="585522" y="303136"/>
                </a:lnTo>
                <a:lnTo>
                  <a:pt x="645536" y="283260"/>
                </a:lnTo>
                <a:lnTo>
                  <a:pt x="705550" y="263383"/>
                </a:lnTo>
                <a:lnTo>
                  <a:pt x="765564" y="243506"/>
                </a:lnTo>
                <a:lnTo>
                  <a:pt x="825578" y="223629"/>
                </a:lnTo>
                <a:lnTo>
                  <a:pt x="885592" y="203753"/>
                </a:lnTo>
                <a:lnTo>
                  <a:pt x="945606" y="183876"/>
                </a:lnTo>
                <a:lnTo>
                  <a:pt x="1005619" y="164000"/>
                </a:lnTo>
                <a:lnTo>
                  <a:pt x="1065633" y="144123"/>
                </a:lnTo>
                <a:lnTo>
                  <a:pt x="1125647" y="124246"/>
                </a:lnTo>
                <a:lnTo>
                  <a:pt x="1185660" y="104370"/>
                </a:lnTo>
                <a:lnTo>
                  <a:pt x="1245674" y="84494"/>
                </a:lnTo>
                <a:lnTo>
                  <a:pt x="1305688" y="64617"/>
                </a:lnTo>
                <a:lnTo>
                  <a:pt x="1365702" y="44740"/>
                </a:lnTo>
                <a:lnTo>
                  <a:pt x="1425716" y="24864"/>
                </a:lnTo>
                <a:lnTo>
                  <a:pt x="1485730" y="4987"/>
                </a:lnTo>
                <a:lnTo>
                  <a:pt x="1500789" y="0"/>
                </a:lnTo>
              </a:path>
            </a:pathLst>
          </a:custGeom>
          <a:ln w="7199">
            <a:solidFill>
              <a:schemeClr val="tx2">
                <a:lumMod val="40000"/>
                <a:lumOff val="60000"/>
              </a:schemeClr>
            </a:solidFill>
          </a:ln>
        </p:spPr>
        <p:txBody>
          <a:bodyPr lIns="0" tIns="0" rIns="0" bIns="0"/>
          <a:lstStyle/>
          <a:p>
            <a:pPr>
              <a:defRPr/>
            </a:pPr>
            <a:endParaRPr sz="1385"/>
          </a:p>
        </p:txBody>
      </p:sp>
      <p:sp>
        <p:nvSpPr>
          <p:cNvPr id="70" name="object 69">
            <a:extLst/>
          </p:cNvPr>
          <p:cNvSpPr/>
          <p:nvPr/>
        </p:nvSpPr>
        <p:spPr>
          <a:xfrm>
            <a:off x="13228320" y="7572376"/>
            <a:ext cx="1402080" cy="657224"/>
          </a:xfrm>
          <a:custGeom>
            <a:avLst/>
            <a:gdLst/>
            <a:ahLst/>
            <a:cxnLst/>
            <a:rect l="l" t="t" r="r" b="b"/>
            <a:pathLst>
              <a:path w="1346200" h="980440">
                <a:moveTo>
                  <a:pt x="0" y="980364"/>
                </a:moveTo>
                <a:lnTo>
                  <a:pt x="2315" y="967645"/>
                </a:lnTo>
                <a:lnTo>
                  <a:pt x="11026" y="919795"/>
                </a:lnTo>
                <a:lnTo>
                  <a:pt x="19737" y="871945"/>
                </a:lnTo>
                <a:lnTo>
                  <a:pt x="28448" y="824095"/>
                </a:lnTo>
                <a:lnTo>
                  <a:pt x="37159" y="776245"/>
                </a:lnTo>
                <a:lnTo>
                  <a:pt x="45870" y="728395"/>
                </a:lnTo>
                <a:lnTo>
                  <a:pt x="54581" y="680545"/>
                </a:lnTo>
                <a:lnTo>
                  <a:pt x="63292" y="632695"/>
                </a:lnTo>
                <a:lnTo>
                  <a:pt x="72003" y="584845"/>
                </a:lnTo>
                <a:lnTo>
                  <a:pt x="80714" y="536995"/>
                </a:lnTo>
                <a:lnTo>
                  <a:pt x="89425" y="489145"/>
                </a:lnTo>
                <a:lnTo>
                  <a:pt x="98135" y="441295"/>
                </a:lnTo>
                <a:lnTo>
                  <a:pt x="106846" y="393445"/>
                </a:lnTo>
                <a:lnTo>
                  <a:pt x="163297" y="375520"/>
                </a:lnTo>
                <a:lnTo>
                  <a:pt x="219747" y="357595"/>
                </a:lnTo>
                <a:lnTo>
                  <a:pt x="276198" y="339671"/>
                </a:lnTo>
                <a:lnTo>
                  <a:pt x="332648" y="321746"/>
                </a:lnTo>
                <a:lnTo>
                  <a:pt x="389099" y="303822"/>
                </a:lnTo>
                <a:lnTo>
                  <a:pt x="445549" y="285897"/>
                </a:lnTo>
                <a:lnTo>
                  <a:pt x="502000" y="267973"/>
                </a:lnTo>
                <a:lnTo>
                  <a:pt x="558450" y="250048"/>
                </a:lnTo>
                <a:lnTo>
                  <a:pt x="614901" y="232124"/>
                </a:lnTo>
                <a:lnTo>
                  <a:pt x="671351" y="214199"/>
                </a:lnTo>
                <a:lnTo>
                  <a:pt x="727802" y="196275"/>
                </a:lnTo>
                <a:lnTo>
                  <a:pt x="784252" y="178350"/>
                </a:lnTo>
                <a:lnTo>
                  <a:pt x="840703" y="160426"/>
                </a:lnTo>
                <a:lnTo>
                  <a:pt x="897153" y="142501"/>
                </a:lnTo>
                <a:lnTo>
                  <a:pt x="953604" y="124577"/>
                </a:lnTo>
                <a:lnTo>
                  <a:pt x="1010055" y="106652"/>
                </a:lnTo>
                <a:lnTo>
                  <a:pt x="1066505" y="88727"/>
                </a:lnTo>
                <a:lnTo>
                  <a:pt x="1122956" y="70802"/>
                </a:lnTo>
                <a:lnTo>
                  <a:pt x="1179406" y="52878"/>
                </a:lnTo>
                <a:lnTo>
                  <a:pt x="1235857" y="34953"/>
                </a:lnTo>
                <a:lnTo>
                  <a:pt x="1292308" y="17029"/>
                </a:lnTo>
                <a:lnTo>
                  <a:pt x="1345940" y="0"/>
                </a:lnTo>
              </a:path>
            </a:pathLst>
          </a:custGeom>
          <a:ln w="7199">
            <a:solidFill>
              <a:schemeClr val="tx2">
                <a:lumMod val="40000"/>
                <a:lumOff val="60000"/>
              </a:schemeClr>
            </a:solidFill>
          </a:ln>
        </p:spPr>
        <p:txBody>
          <a:bodyPr lIns="0" tIns="0" rIns="0" bIns="0"/>
          <a:lstStyle/>
          <a:p>
            <a:pPr>
              <a:defRPr/>
            </a:pPr>
            <a:endParaRPr sz="1385"/>
          </a:p>
        </p:txBody>
      </p:sp>
      <p:sp>
        <p:nvSpPr>
          <p:cNvPr id="71" name="object 70">
            <a:extLst/>
          </p:cNvPr>
          <p:cNvSpPr/>
          <p:nvPr/>
        </p:nvSpPr>
        <p:spPr>
          <a:xfrm>
            <a:off x="13390246" y="7656196"/>
            <a:ext cx="1240154" cy="573404"/>
          </a:xfrm>
          <a:custGeom>
            <a:avLst/>
            <a:gdLst/>
            <a:ahLst/>
            <a:cxnLst/>
            <a:rect l="l" t="t" r="r" b="b"/>
            <a:pathLst>
              <a:path w="1190625" h="855345">
                <a:moveTo>
                  <a:pt x="0" y="854794"/>
                </a:moveTo>
                <a:lnTo>
                  <a:pt x="7984" y="815626"/>
                </a:lnTo>
                <a:lnTo>
                  <a:pt x="17038" y="771207"/>
                </a:lnTo>
                <a:lnTo>
                  <a:pt x="26093" y="726787"/>
                </a:lnTo>
                <a:lnTo>
                  <a:pt x="35147" y="682368"/>
                </a:lnTo>
                <a:lnTo>
                  <a:pt x="44202" y="637948"/>
                </a:lnTo>
                <a:lnTo>
                  <a:pt x="53257" y="593529"/>
                </a:lnTo>
                <a:lnTo>
                  <a:pt x="62311" y="549109"/>
                </a:lnTo>
                <a:lnTo>
                  <a:pt x="71366" y="504690"/>
                </a:lnTo>
                <a:lnTo>
                  <a:pt x="80421" y="460271"/>
                </a:lnTo>
                <a:lnTo>
                  <a:pt x="89476" y="415851"/>
                </a:lnTo>
                <a:lnTo>
                  <a:pt x="98530" y="371432"/>
                </a:lnTo>
                <a:lnTo>
                  <a:pt x="107585" y="327013"/>
                </a:lnTo>
                <a:lnTo>
                  <a:pt x="160473" y="311041"/>
                </a:lnTo>
                <a:lnTo>
                  <a:pt x="213360" y="295069"/>
                </a:lnTo>
                <a:lnTo>
                  <a:pt x="266248" y="279097"/>
                </a:lnTo>
                <a:lnTo>
                  <a:pt x="319136" y="263124"/>
                </a:lnTo>
                <a:lnTo>
                  <a:pt x="372023" y="247152"/>
                </a:lnTo>
                <a:lnTo>
                  <a:pt x="424911" y="231180"/>
                </a:lnTo>
                <a:lnTo>
                  <a:pt x="477798" y="215208"/>
                </a:lnTo>
                <a:lnTo>
                  <a:pt x="530686" y="199236"/>
                </a:lnTo>
                <a:lnTo>
                  <a:pt x="583573" y="183264"/>
                </a:lnTo>
                <a:lnTo>
                  <a:pt x="636460" y="167292"/>
                </a:lnTo>
                <a:lnTo>
                  <a:pt x="689348" y="151320"/>
                </a:lnTo>
                <a:lnTo>
                  <a:pt x="742235" y="135347"/>
                </a:lnTo>
                <a:lnTo>
                  <a:pt x="795123" y="119375"/>
                </a:lnTo>
                <a:lnTo>
                  <a:pt x="848010" y="103403"/>
                </a:lnTo>
                <a:lnTo>
                  <a:pt x="900897" y="87431"/>
                </a:lnTo>
                <a:lnTo>
                  <a:pt x="953784" y="71459"/>
                </a:lnTo>
                <a:lnTo>
                  <a:pt x="1006672" y="55486"/>
                </a:lnTo>
                <a:lnTo>
                  <a:pt x="1059559" y="39514"/>
                </a:lnTo>
                <a:lnTo>
                  <a:pt x="1112446" y="23542"/>
                </a:lnTo>
                <a:lnTo>
                  <a:pt x="1165333" y="7570"/>
                </a:lnTo>
                <a:lnTo>
                  <a:pt x="1190400" y="0"/>
                </a:lnTo>
              </a:path>
            </a:pathLst>
          </a:custGeom>
          <a:ln w="7199">
            <a:solidFill>
              <a:schemeClr val="tx2">
                <a:lumMod val="40000"/>
                <a:lumOff val="60000"/>
              </a:schemeClr>
            </a:solidFill>
          </a:ln>
        </p:spPr>
        <p:txBody>
          <a:bodyPr lIns="0" tIns="0" rIns="0" bIns="0"/>
          <a:lstStyle/>
          <a:p>
            <a:pPr>
              <a:defRPr/>
            </a:pPr>
            <a:endParaRPr sz="1385"/>
          </a:p>
        </p:txBody>
      </p:sp>
      <p:sp>
        <p:nvSpPr>
          <p:cNvPr id="72" name="object 71">
            <a:extLst/>
          </p:cNvPr>
          <p:cNvSpPr/>
          <p:nvPr/>
        </p:nvSpPr>
        <p:spPr>
          <a:xfrm>
            <a:off x="13552171" y="7738111"/>
            <a:ext cx="1078230" cy="491490"/>
          </a:xfrm>
          <a:custGeom>
            <a:avLst/>
            <a:gdLst/>
            <a:ahLst/>
            <a:cxnLst/>
            <a:rect l="l" t="t" r="r" b="b"/>
            <a:pathLst>
              <a:path w="1034415" h="732154">
                <a:moveTo>
                  <a:pt x="0" y="731999"/>
                </a:moveTo>
                <a:lnTo>
                  <a:pt x="13472" y="673243"/>
                </a:lnTo>
                <a:lnTo>
                  <a:pt x="22870" y="632255"/>
                </a:lnTo>
                <a:lnTo>
                  <a:pt x="32269" y="591266"/>
                </a:lnTo>
                <a:lnTo>
                  <a:pt x="41668" y="550278"/>
                </a:lnTo>
                <a:lnTo>
                  <a:pt x="51066" y="509289"/>
                </a:lnTo>
                <a:lnTo>
                  <a:pt x="60465" y="468301"/>
                </a:lnTo>
                <a:lnTo>
                  <a:pt x="69864" y="427312"/>
                </a:lnTo>
                <a:lnTo>
                  <a:pt x="79262" y="386324"/>
                </a:lnTo>
                <a:lnTo>
                  <a:pt x="88661" y="345335"/>
                </a:lnTo>
                <a:lnTo>
                  <a:pt x="98060" y="304346"/>
                </a:lnTo>
                <a:lnTo>
                  <a:pt x="107458" y="263358"/>
                </a:lnTo>
                <a:lnTo>
                  <a:pt x="156783" y="249338"/>
                </a:lnTo>
                <a:lnTo>
                  <a:pt x="206107" y="235318"/>
                </a:lnTo>
                <a:lnTo>
                  <a:pt x="255431" y="221298"/>
                </a:lnTo>
                <a:lnTo>
                  <a:pt x="304755" y="207278"/>
                </a:lnTo>
                <a:lnTo>
                  <a:pt x="354080" y="193258"/>
                </a:lnTo>
                <a:lnTo>
                  <a:pt x="403404" y="179238"/>
                </a:lnTo>
                <a:lnTo>
                  <a:pt x="452728" y="165218"/>
                </a:lnTo>
                <a:lnTo>
                  <a:pt x="502052" y="151198"/>
                </a:lnTo>
                <a:lnTo>
                  <a:pt x="551376" y="137178"/>
                </a:lnTo>
                <a:lnTo>
                  <a:pt x="600701" y="123158"/>
                </a:lnTo>
                <a:lnTo>
                  <a:pt x="650025" y="109138"/>
                </a:lnTo>
                <a:lnTo>
                  <a:pt x="699349" y="95118"/>
                </a:lnTo>
                <a:lnTo>
                  <a:pt x="748674" y="81098"/>
                </a:lnTo>
                <a:lnTo>
                  <a:pt x="797998" y="67078"/>
                </a:lnTo>
                <a:lnTo>
                  <a:pt x="847322" y="53058"/>
                </a:lnTo>
                <a:lnTo>
                  <a:pt x="896647" y="39038"/>
                </a:lnTo>
                <a:lnTo>
                  <a:pt x="945971" y="25018"/>
                </a:lnTo>
                <a:lnTo>
                  <a:pt x="995296" y="10998"/>
                </a:lnTo>
                <a:lnTo>
                  <a:pt x="1033990" y="0"/>
                </a:lnTo>
              </a:path>
            </a:pathLst>
          </a:custGeom>
          <a:ln w="7199">
            <a:solidFill>
              <a:schemeClr val="tx2">
                <a:lumMod val="40000"/>
                <a:lumOff val="60000"/>
              </a:schemeClr>
            </a:solidFill>
          </a:ln>
        </p:spPr>
        <p:txBody>
          <a:bodyPr lIns="0" tIns="0" rIns="0" bIns="0"/>
          <a:lstStyle/>
          <a:p>
            <a:pPr>
              <a:defRPr/>
            </a:pPr>
            <a:endParaRPr sz="1385"/>
          </a:p>
        </p:txBody>
      </p:sp>
      <p:sp>
        <p:nvSpPr>
          <p:cNvPr id="73" name="object 72">
            <a:extLst/>
          </p:cNvPr>
          <p:cNvSpPr/>
          <p:nvPr/>
        </p:nvSpPr>
        <p:spPr>
          <a:xfrm>
            <a:off x="13716000" y="7818120"/>
            <a:ext cx="914400" cy="411480"/>
          </a:xfrm>
          <a:custGeom>
            <a:avLst/>
            <a:gdLst/>
            <a:ahLst/>
            <a:cxnLst/>
            <a:rect l="l" t="t" r="r" b="b"/>
            <a:pathLst>
              <a:path w="876934" h="612775">
                <a:moveTo>
                  <a:pt x="0" y="612624"/>
                </a:moveTo>
                <a:lnTo>
                  <a:pt x="18542" y="541142"/>
                </a:lnTo>
                <a:lnTo>
                  <a:pt x="28284" y="503585"/>
                </a:lnTo>
                <a:lnTo>
                  <a:pt x="38026" y="466027"/>
                </a:lnTo>
                <a:lnTo>
                  <a:pt x="47769" y="428469"/>
                </a:lnTo>
                <a:lnTo>
                  <a:pt x="57511" y="390912"/>
                </a:lnTo>
                <a:lnTo>
                  <a:pt x="67253" y="353354"/>
                </a:lnTo>
                <a:lnTo>
                  <a:pt x="76996" y="315797"/>
                </a:lnTo>
                <a:lnTo>
                  <a:pt x="86738" y="278239"/>
                </a:lnTo>
                <a:lnTo>
                  <a:pt x="96480" y="240682"/>
                </a:lnTo>
                <a:lnTo>
                  <a:pt x="106222" y="203124"/>
                </a:lnTo>
                <a:lnTo>
                  <a:pt x="151984" y="191056"/>
                </a:lnTo>
                <a:lnTo>
                  <a:pt x="197745" y="178988"/>
                </a:lnTo>
                <a:lnTo>
                  <a:pt x="243506" y="166920"/>
                </a:lnTo>
                <a:lnTo>
                  <a:pt x="289267" y="154852"/>
                </a:lnTo>
                <a:lnTo>
                  <a:pt x="335029" y="142784"/>
                </a:lnTo>
                <a:lnTo>
                  <a:pt x="380790" y="130717"/>
                </a:lnTo>
                <a:lnTo>
                  <a:pt x="426551" y="118649"/>
                </a:lnTo>
                <a:lnTo>
                  <a:pt x="472312" y="106581"/>
                </a:lnTo>
                <a:lnTo>
                  <a:pt x="518074" y="94513"/>
                </a:lnTo>
                <a:lnTo>
                  <a:pt x="563835" y="82445"/>
                </a:lnTo>
                <a:lnTo>
                  <a:pt x="609596" y="70378"/>
                </a:lnTo>
                <a:lnTo>
                  <a:pt x="655357" y="58310"/>
                </a:lnTo>
                <a:lnTo>
                  <a:pt x="701118" y="46242"/>
                </a:lnTo>
                <a:lnTo>
                  <a:pt x="746880" y="34175"/>
                </a:lnTo>
                <a:lnTo>
                  <a:pt x="792641" y="22107"/>
                </a:lnTo>
                <a:lnTo>
                  <a:pt x="838402" y="10039"/>
                </a:lnTo>
                <a:lnTo>
                  <a:pt x="876474" y="0"/>
                </a:lnTo>
              </a:path>
            </a:pathLst>
          </a:custGeom>
          <a:ln w="7199">
            <a:solidFill>
              <a:schemeClr val="tx2">
                <a:lumMod val="40000"/>
                <a:lumOff val="60000"/>
              </a:schemeClr>
            </a:solidFill>
          </a:ln>
        </p:spPr>
        <p:txBody>
          <a:bodyPr lIns="0" tIns="0" rIns="0" bIns="0"/>
          <a:lstStyle/>
          <a:p>
            <a:pPr>
              <a:defRPr/>
            </a:pPr>
            <a:endParaRPr sz="1385"/>
          </a:p>
        </p:txBody>
      </p:sp>
      <p:sp>
        <p:nvSpPr>
          <p:cNvPr id="74" name="object 73">
            <a:extLst/>
          </p:cNvPr>
          <p:cNvSpPr/>
          <p:nvPr/>
        </p:nvSpPr>
        <p:spPr>
          <a:xfrm>
            <a:off x="13881736" y="7896226"/>
            <a:ext cx="748664" cy="333374"/>
          </a:xfrm>
          <a:custGeom>
            <a:avLst/>
            <a:gdLst/>
            <a:ahLst/>
            <a:cxnLst/>
            <a:rect l="l" t="t" r="r" b="b"/>
            <a:pathLst>
              <a:path w="717550" h="497840">
                <a:moveTo>
                  <a:pt x="0" y="497539"/>
                </a:moveTo>
                <a:lnTo>
                  <a:pt x="12772" y="454321"/>
                </a:lnTo>
                <a:lnTo>
                  <a:pt x="32945" y="386067"/>
                </a:lnTo>
                <a:lnTo>
                  <a:pt x="53118" y="317813"/>
                </a:lnTo>
                <a:lnTo>
                  <a:pt x="73291" y="249558"/>
                </a:lnTo>
                <a:lnTo>
                  <a:pt x="93464" y="181303"/>
                </a:lnTo>
                <a:lnTo>
                  <a:pt x="145749" y="137061"/>
                </a:lnTo>
                <a:lnTo>
                  <a:pt x="187946" y="126945"/>
                </a:lnTo>
                <a:lnTo>
                  <a:pt x="230144" y="116830"/>
                </a:lnTo>
                <a:lnTo>
                  <a:pt x="272342" y="106715"/>
                </a:lnTo>
                <a:lnTo>
                  <a:pt x="314539" y="96599"/>
                </a:lnTo>
                <a:lnTo>
                  <a:pt x="356737" y="86484"/>
                </a:lnTo>
                <a:lnTo>
                  <a:pt x="398935" y="76369"/>
                </a:lnTo>
                <a:lnTo>
                  <a:pt x="441133" y="66253"/>
                </a:lnTo>
                <a:lnTo>
                  <a:pt x="483331" y="56138"/>
                </a:lnTo>
                <a:lnTo>
                  <a:pt x="525529" y="46023"/>
                </a:lnTo>
                <a:lnTo>
                  <a:pt x="567726" y="35907"/>
                </a:lnTo>
                <a:lnTo>
                  <a:pt x="609924" y="25792"/>
                </a:lnTo>
                <a:lnTo>
                  <a:pt x="652122" y="15676"/>
                </a:lnTo>
                <a:lnTo>
                  <a:pt x="694320" y="5561"/>
                </a:lnTo>
                <a:lnTo>
                  <a:pt x="717519" y="0"/>
                </a:lnTo>
              </a:path>
            </a:pathLst>
          </a:custGeom>
          <a:ln w="7199">
            <a:solidFill>
              <a:schemeClr val="tx2">
                <a:lumMod val="40000"/>
                <a:lumOff val="60000"/>
              </a:schemeClr>
            </a:solidFill>
          </a:ln>
        </p:spPr>
        <p:txBody>
          <a:bodyPr lIns="0" tIns="0" rIns="0" bIns="0"/>
          <a:lstStyle/>
          <a:p>
            <a:pPr>
              <a:defRPr/>
            </a:pPr>
            <a:endParaRPr sz="1385"/>
          </a:p>
        </p:txBody>
      </p:sp>
      <p:sp>
        <p:nvSpPr>
          <p:cNvPr id="75" name="object 74">
            <a:extLst/>
          </p:cNvPr>
          <p:cNvSpPr/>
          <p:nvPr/>
        </p:nvSpPr>
        <p:spPr>
          <a:xfrm>
            <a:off x="14049376" y="7968616"/>
            <a:ext cx="581024" cy="260984"/>
          </a:xfrm>
          <a:custGeom>
            <a:avLst/>
            <a:gdLst/>
            <a:ahLst/>
            <a:cxnLst/>
            <a:rect l="l" t="t" r="r" b="b"/>
            <a:pathLst>
              <a:path w="556894" h="387984">
                <a:moveTo>
                  <a:pt x="0" y="387927"/>
                </a:moveTo>
                <a:lnTo>
                  <a:pt x="15511" y="342275"/>
                </a:lnTo>
                <a:lnTo>
                  <a:pt x="36371" y="280883"/>
                </a:lnTo>
                <a:lnTo>
                  <a:pt x="57232" y="219490"/>
                </a:lnTo>
                <a:lnTo>
                  <a:pt x="78092" y="158097"/>
                </a:lnTo>
                <a:lnTo>
                  <a:pt x="98953" y="96704"/>
                </a:lnTo>
                <a:lnTo>
                  <a:pt x="137587" y="88541"/>
                </a:lnTo>
                <a:lnTo>
                  <a:pt x="176222" y="80378"/>
                </a:lnTo>
                <a:lnTo>
                  <a:pt x="214857" y="72215"/>
                </a:lnTo>
                <a:lnTo>
                  <a:pt x="253492" y="64052"/>
                </a:lnTo>
                <a:lnTo>
                  <a:pt x="292126" y="55889"/>
                </a:lnTo>
                <a:lnTo>
                  <a:pt x="330761" y="47726"/>
                </a:lnTo>
                <a:lnTo>
                  <a:pt x="369396" y="39563"/>
                </a:lnTo>
                <a:lnTo>
                  <a:pt x="408031" y="31399"/>
                </a:lnTo>
                <a:lnTo>
                  <a:pt x="446666" y="23236"/>
                </a:lnTo>
                <a:lnTo>
                  <a:pt x="485301" y="15073"/>
                </a:lnTo>
                <a:lnTo>
                  <a:pt x="523935" y="6910"/>
                </a:lnTo>
                <a:lnTo>
                  <a:pt x="556641" y="0"/>
                </a:lnTo>
              </a:path>
            </a:pathLst>
          </a:custGeom>
          <a:ln w="7199">
            <a:solidFill>
              <a:schemeClr val="tx2">
                <a:lumMod val="40000"/>
                <a:lumOff val="60000"/>
              </a:schemeClr>
            </a:solidFill>
          </a:ln>
        </p:spPr>
        <p:txBody>
          <a:bodyPr lIns="0" tIns="0" rIns="0" bIns="0"/>
          <a:lstStyle/>
          <a:p>
            <a:pPr>
              <a:defRPr/>
            </a:pPr>
            <a:endParaRPr sz="1385"/>
          </a:p>
        </p:txBody>
      </p:sp>
      <p:sp>
        <p:nvSpPr>
          <p:cNvPr id="76" name="object 75">
            <a:extLst/>
          </p:cNvPr>
          <p:cNvSpPr/>
          <p:nvPr/>
        </p:nvSpPr>
        <p:spPr>
          <a:xfrm>
            <a:off x="14220826" y="8037196"/>
            <a:ext cx="409574" cy="192404"/>
          </a:xfrm>
          <a:custGeom>
            <a:avLst/>
            <a:gdLst/>
            <a:ahLst/>
            <a:cxnLst/>
            <a:rect l="l" t="t" r="r" b="b"/>
            <a:pathLst>
              <a:path w="393700" h="285750">
                <a:moveTo>
                  <a:pt x="0" y="285459"/>
                </a:moveTo>
                <a:lnTo>
                  <a:pt x="16289" y="244237"/>
                </a:lnTo>
                <a:lnTo>
                  <a:pt x="37837" y="189706"/>
                </a:lnTo>
                <a:lnTo>
                  <a:pt x="59385" y="135175"/>
                </a:lnTo>
                <a:lnTo>
                  <a:pt x="70159" y="107909"/>
                </a:lnTo>
                <a:lnTo>
                  <a:pt x="80933" y="80643"/>
                </a:lnTo>
                <a:lnTo>
                  <a:pt x="126778" y="47167"/>
                </a:lnTo>
                <a:lnTo>
                  <a:pt x="196921" y="34745"/>
                </a:lnTo>
                <a:lnTo>
                  <a:pt x="267064" y="22322"/>
                </a:lnTo>
                <a:lnTo>
                  <a:pt x="337207" y="9900"/>
                </a:lnTo>
                <a:lnTo>
                  <a:pt x="372279" y="3689"/>
                </a:lnTo>
                <a:lnTo>
                  <a:pt x="393113" y="0"/>
                </a:lnTo>
              </a:path>
            </a:pathLst>
          </a:custGeom>
          <a:ln w="7199">
            <a:solidFill>
              <a:schemeClr val="tx2">
                <a:lumMod val="40000"/>
                <a:lumOff val="60000"/>
              </a:schemeClr>
            </a:solidFill>
          </a:ln>
        </p:spPr>
        <p:txBody>
          <a:bodyPr lIns="0" tIns="0" rIns="0" bIns="0"/>
          <a:lstStyle/>
          <a:p>
            <a:pPr>
              <a:defRPr/>
            </a:pPr>
            <a:endParaRPr sz="1385"/>
          </a:p>
        </p:txBody>
      </p:sp>
      <p:sp>
        <p:nvSpPr>
          <p:cNvPr id="77" name="object 76">
            <a:extLst/>
          </p:cNvPr>
          <p:cNvSpPr/>
          <p:nvPr/>
        </p:nvSpPr>
        <p:spPr>
          <a:xfrm>
            <a:off x="14394180" y="8100060"/>
            <a:ext cx="236220" cy="129540"/>
          </a:xfrm>
          <a:custGeom>
            <a:avLst/>
            <a:gdLst/>
            <a:ahLst/>
            <a:cxnLst/>
            <a:rect l="l" t="t" r="r" b="b"/>
            <a:pathLst>
              <a:path w="226059" h="193040">
                <a:moveTo>
                  <a:pt x="0" y="192556"/>
                </a:moveTo>
                <a:lnTo>
                  <a:pt x="2844" y="186458"/>
                </a:lnTo>
                <a:lnTo>
                  <a:pt x="13962" y="162623"/>
                </a:lnTo>
                <a:lnTo>
                  <a:pt x="25080" y="138789"/>
                </a:lnTo>
                <a:lnTo>
                  <a:pt x="47315" y="91119"/>
                </a:lnTo>
                <a:lnTo>
                  <a:pt x="69550" y="43450"/>
                </a:lnTo>
                <a:lnTo>
                  <a:pt x="80668" y="19616"/>
                </a:lnTo>
                <a:lnTo>
                  <a:pt x="112176" y="15357"/>
                </a:lnTo>
                <a:lnTo>
                  <a:pt x="143685" y="11098"/>
                </a:lnTo>
                <a:lnTo>
                  <a:pt x="175193" y="6839"/>
                </a:lnTo>
                <a:lnTo>
                  <a:pt x="206702" y="2580"/>
                </a:lnTo>
                <a:lnTo>
                  <a:pt x="225794" y="0"/>
                </a:lnTo>
              </a:path>
            </a:pathLst>
          </a:custGeom>
          <a:ln w="7199">
            <a:solidFill>
              <a:schemeClr val="tx2">
                <a:lumMod val="40000"/>
                <a:lumOff val="60000"/>
              </a:schemeClr>
            </a:solidFill>
          </a:ln>
        </p:spPr>
        <p:txBody>
          <a:bodyPr lIns="0" tIns="0" rIns="0" bIns="0"/>
          <a:lstStyle/>
          <a:p>
            <a:pPr>
              <a:defRPr/>
            </a:pPr>
            <a:endParaRPr sz="1385"/>
          </a:p>
        </p:txBody>
      </p:sp>
      <p:sp>
        <p:nvSpPr>
          <p:cNvPr id="78" name="object 77">
            <a:extLst/>
          </p:cNvPr>
          <p:cNvSpPr/>
          <p:nvPr/>
        </p:nvSpPr>
        <p:spPr>
          <a:xfrm>
            <a:off x="14546580" y="8124826"/>
            <a:ext cx="83820" cy="104774"/>
          </a:xfrm>
          <a:custGeom>
            <a:avLst/>
            <a:gdLst/>
            <a:ahLst/>
            <a:cxnLst/>
            <a:rect l="l" t="t" r="r" b="b"/>
            <a:pathLst>
              <a:path w="53340" h="93979">
                <a:moveTo>
                  <a:pt x="0" y="93941"/>
                </a:moveTo>
                <a:lnTo>
                  <a:pt x="29541" y="41351"/>
                </a:lnTo>
                <a:lnTo>
                  <a:pt x="52465" y="542"/>
                </a:lnTo>
                <a:lnTo>
                  <a:pt x="52770" y="0"/>
                </a:lnTo>
              </a:path>
            </a:pathLst>
          </a:custGeom>
          <a:ln w="7199">
            <a:solidFill>
              <a:schemeClr val="tx2">
                <a:lumMod val="40000"/>
                <a:lumOff val="60000"/>
              </a:schemeClr>
            </a:solidFill>
          </a:ln>
        </p:spPr>
        <p:txBody>
          <a:bodyPr lIns="0" tIns="0" rIns="0" bIns="0"/>
          <a:lstStyle/>
          <a:p>
            <a:pPr>
              <a:defRPr/>
            </a:pPr>
            <a:endParaRPr sz="1385"/>
          </a:p>
        </p:txBody>
      </p:sp>
      <p:cxnSp>
        <p:nvCxnSpPr>
          <p:cNvPr id="33" name="Прямая соединительная линия 32">
            <a:extLst/>
          </p:cNvPr>
          <p:cNvCxnSpPr/>
          <p:nvPr/>
        </p:nvCxnSpPr>
        <p:spPr>
          <a:xfrm>
            <a:off x="272416" y="1407796"/>
            <a:ext cx="14085570"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4" name="TextBox 23">
            <a:extLst/>
          </p:cNvPr>
          <p:cNvSpPr txBox="1"/>
          <p:nvPr/>
        </p:nvSpPr>
        <p:spPr>
          <a:xfrm>
            <a:off x="10178416" y="310516"/>
            <a:ext cx="4396740" cy="535531"/>
          </a:xfrm>
          <a:prstGeom prst="rect">
            <a:avLst/>
          </a:prstGeom>
          <a:noFill/>
        </p:spPr>
        <p:txBody>
          <a:bodyPr>
            <a:spAutoFit/>
          </a:bodyPr>
          <a:lstStyle/>
          <a:p>
            <a:pPr algn="ctr">
              <a:defRPr/>
            </a:pPr>
            <a:r>
              <a:rPr lang="en-US" sz="2880" b="1" dirty="0" err="1">
                <a:solidFill>
                  <a:schemeClr val="accent5">
                    <a:lumMod val="50000"/>
                  </a:schemeClr>
                </a:solidFill>
                <a:latin typeface="Arial" charset="0"/>
                <a:cs typeface="Arial Unicode MS" pitchFamily="34" charset="-128"/>
              </a:rPr>
              <a:t>Muloqotning</a:t>
            </a:r>
            <a:r>
              <a:rPr lang="en-US" sz="2880" b="1" dirty="0">
                <a:solidFill>
                  <a:schemeClr val="accent5">
                    <a:lumMod val="50000"/>
                  </a:schemeClr>
                </a:solidFill>
                <a:latin typeface="Arial" charset="0"/>
                <a:cs typeface="Arial Unicode MS" pitchFamily="34" charset="-128"/>
              </a:rPr>
              <a:t> </a:t>
            </a:r>
            <a:r>
              <a:rPr lang="en-US" sz="2880" b="1" dirty="0" err="1">
                <a:solidFill>
                  <a:schemeClr val="accent5">
                    <a:lumMod val="50000"/>
                  </a:schemeClr>
                </a:solidFill>
                <a:latin typeface="Arial" charset="0"/>
                <a:cs typeface="Arial Unicode MS" pitchFamily="34" charset="-128"/>
              </a:rPr>
              <a:t>sirlari</a:t>
            </a:r>
            <a:endParaRPr lang="ru-RU" sz="2880" b="1" dirty="0">
              <a:solidFill>
                <a:schemeClr val="accent5">
                  <a:lumMod val="50000"/>
                </a:schemeClr>
              </a:solidFill>
              <a:latin typeface="Arial" charset="0"/>
              <a:cs typeface="Arial Unicode MS" pitchFamily="34" charset="-128"/>
            </a:endParaRPr>
          </a:p>
        </p:txBody>
      </p:sp>
      <p:sp>
        <p:nvSpPr>
          <p:cNvPr id="15377" name="Прямоугольник 1"/>
          <p:cNvSpPr>
            <a:spLocks noChangeArrowheads="1"/>
          </p:cNvSpPr>
          <p:nvPr/>
        </p:nvSpPr>
        <p:spPr bwMode="auto">
          <a:xfrm>
            <a:off x="8138161" y="4631056"/>
            <a:ext cx="5612130" cy="2308324"/>
          </a:xfrm>
          <a:prstGeom prst="rect">
            <a:avLst/>
          </a:prstGeom>
          <a:noFill/>
          <a:ln>
            <a:noFill/>
          </a:ln>
          <a:extLst/>
        </p:spPr>
        <p:txBody>
          <a:bodyPr>
            <a:spAutoFit/>
          </a:bodyPr>
          <a:lstStyle/>
          <a:p>
            <a:pPr algn="ctr">
              <a:defRPr/>
            </a:pPr>
            <a:r>
              <a:rPr lang="en-US" sz="2880" b="1" dirty="0">
                <a:solidFill>
                  <a:schemeClr val="accent5">
                    <a:lumMod val="50000"/>
                  </a:schemeClr>
                </a:solidFill>
                <a:latin typeface="Arial" charset="0"/>
                <a:cs typeface="Arial Unicode MS" pitchFamily="34" charset="-128"/>
              </a:rPr>
              <a:t>9-QOIDA</a:t>
            </a:r>
          </a:p>
          <a:p>
            <a:pPr algn="ctr">
              <a:defRPr/>
            </a:pPr>
            <a:endParaRPr lang="en-US" sz="2880" b="1" dirty="0">
              <a:solidFill>
                <a:schemeClr val="accent5">
                  <a:lumMod val="50000"/>
                </a:schemeClr>
              </a:solidFill>
              <a:latin typeface="Arial" charset="0"/>
              <a:cs typeface="Arial Unicode MS" pitchFamily="34" charset="-128"/>
            </a:endParaRPr>
          </a:p>
          <a:p>
            <a:pPr algn="ctr">
              <a:defRPr/>
            </a:pPr>
            <a:r>
              <a:rPr lang="uz-Cyrl-UZ" sz="2880" b="1" dirty="0">
                <a:solidFill>
                  <a:schemeClr val="accent5">
                    <a:lumMod val="50000"/>
                  </a:schemeClr>
                </a:solidFill>
                <a:latin typeface="Arial" charset="0"/>
                <a:cs typeface="Arial Unicode MS" pitchFamily="34" charset="-128"/>
              </a:rPr>
              <a:t>Boshqalarning fikr va </a:t>
            </a:r>
            <a:r>
              <a:rPr lang="en-US" sz="2880" b="1" dirty="0">
                <a:solidFill>
                  <a:schemeClr val="accent5">
                    <a:lumMod val="50000"/>
                  </a:schemeClr>
                </a:solidFill>
                <a:latin typeface="Arial" charset="0"/>
                <a:cs typeface="Arial Unicode MS" pitchFamily="34" charset="-128"/>
              </a:rPr>
              <a:t>x</a:t>
            </a:r>
            <a:r>
              <a:rPr lang="uz-Cyrl-UZ" sz="2880" b="1" dirty="0">
                <a:solidFill>
                  <a:schemeClr val="accent5">
                    <a:lumMod val="50000"/>
                  </a:schemeClr>
                </a:solidFill>
                <a:latin typeface="Arial" charset="0"/>
                <a:cs typeface="Arial Unicode MS" pitchFamily="34" charset="-128"/>
              </a:rPr>
              <a:t>ohishlariga hamdardlik ko‘rsating.</a:t>
            </a:r>
            <a:endParaRPr lang="ru-RU" sz="2880" dirty="0">
              <a:solidFill>
                <a:schemeClr val="accent5">
                  <a:lumMod val="50000"/>
                </a:schemeClr>
              </a:solidFill>
              <a:latin typeface="Arial" charset="0"/>
              <a:cs typeface="Arial Unicode MS" pitchFamily="34" charset="-128"/>
            </a:endParaRPr>
          </a:p>
        </p:txBody>
      </p:sp>
      <p:sp>
        <p:nvSpPr>
          <p:cNvPr id="21522" name="Прямоугольник 17"/>
          <p:cNvSpPr>
            <a:spLocks noChangeArrowheads="1"/>
          </p:cNvSpPr>
          <p:nvPr/>
        </p:nvSpPr>
        <p:spPr bwMode="auto">
          <a:xfrm>
            <a:off x="6842760" y="1706880"/>
            <a:ext cx="6661786" cy="2973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Arial Unicode MS" pitchFamily="34" charset="-128"/>
              </a:defRPr>
            </a:lvl1pPr>
            <a:lvl2pPr marL="742950" indent="-285750" eaLnBrk="0" hangingPunct="0">
              <a:defRPr>
                <a:solidFill>
                  <a:schemeClr val="tx1"/>
                </a:solidFill>
                <a:latin typeface="Arial" panose="020B0604020202020204" pitchFamily="34" charset="0"/>
                <a:ea typeface="Arial Unicode MS" pitchFamily="34" charset="-128"/>
              </a:defRPr>
            </a:lvl2pPr>
            <a:lvl3pPr marL="1143000" indent="-228600" eaLnBrk="0" hangingPunct="0">
              <a:defRPr>
                <a:solidFill>
                  <a:schemeClr val="tx1"/>
                </a:solidFill>
                <a:latin typeface="Arial" panose="020B0604020202020204" pitchFamily="34" charset="0"/>
                <a:ea typeface="Arial Unicode MS" pitchFamily="34" charset="-128"/>
              </a:defRPr>
            </a:lvl3pPr>
            <a:lvl4pPr marL="1600200" indent="-228600" eaLnBrk="0" hangingPunct="0">
              <a:defRPr>
                <a:solidFill>
                  <a:schemeClr val="tx1"/>
                </a:solidFill>
                <a:latin typeface="Arial" panose="020B0604020202020204" pitchFamily="34" charset="0"/>
                <a:ea typeface="Arial Unicode MS" pitchFamily="34" charset="-128"/>
              </a:defRPr>
            </a:lvl4pPr>
            <a:lvl5pPr marL="2057400" indent="-228600" eaLnBrk="0" hangingPunct="0">
              <a:defRPr>
                <a:solidFill>
                  <a:schemeClr val="tx1"/>
                </a:solidFill>
                <a:latin typeface="Arial" panose="020B0604020202020204" pitchFamily="34" charset="0"/>
                <a:ea typeface="Arial Unicode MS"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9pPr>
          </a:lstStyle>
          <a:p>
            <a:pPr algn="ctr" eaLnBrk="1" hangingPunct="1"/>
            <a:r>
              <a:rPr lang="uz-Cyrl-UZ" altLang="ru-RU" sz="2880" b="1">
                <a:solidFill>
                  <a:srgbClr val="002060"/>
                </a:solidFill>
              </a:rPr>
              <a:t>Siz bahslarni to‘xtatuvchi</a:t>
            </a:r>
            <a:r>
              <a:rPr lang="en-US" altLang="ru-RU" sz="2880" b="1">
                <a:solidFill>
                  <a:srgbClr val="002060"/>
                </a:solidFill>
              </a:rPr>
              <a:t>, y</a:t>
            </a:r>
            <a:r>
              <a:rPr lang="uz-Cyrl-UZ" altLang="ru-RU" sz="2880" b="1">
                <a:solidFill>
                  <a:srgbClr val="002060"/>
                </a:solidFill>
              </a:rPr>
              <a:t>axshi kayfiyat yaratuvchi, boshqalarni sizni diqqat</a:t>
            </a:r>
            <a:r>
              <a:rPr lang="en-US" altLang="ru-RU" sz="2880" b="1">
                <a:solidFill>
                  <a:srgbClr val="002060"/>
                </a:solidFill>
              </a:rPr>
              <a:t> </a:t>
            </a:r>
            <a:r>
              <a:rPr lang="uz-Cyrl-UZ" altLang="ru-RU" sz="2880" b="1">
                <a:solidFill>
                  <a:srgbClr val="002060"/>
                </a:solidFill>
              </a:rPr>
              <a:t>bilan eshitishga majbur qiluvchi sehrli gap egasi bo‘lishni hohlaysizmi?</a:t>
            </a:r>
            <a:br>
              <a:rPr lang="uz-Cyrl-UZ" altLang="ru-RU" sz="2880" b="1">
                <a:solidFill>
                  <a:srgbClr val="002060"/>
                </a:solidFill>
              </a:rPr>
            </a:br>
            <a:r>
              <a:rPr lang="uz-Cyrl-UZ" altLang="ru-RU" sz="2160"/>
              <a:t/>
            </a:r>
            <a:br>
              <a:rPr lang="uz-Cyrl-UZ" altLang="ru-RU" sz="2160"/>
            </a:br>
            <a:endParaRPr lang="ru-RU" altLang="ru-RU" sz="2160"/>
          </a:p>
        </p:txBody>
      </p:sp>
      <p:sp>
        <p:nvSpPr>
          <p:cNvPr id="21523" name="Прямоугольник 18"/>
          <p:cNvSpPr>
            <a:spLocks noChangeArrowheads="1"/>
          </p:cNvSpPr>
          <p:nvPr/>
        </p:nvSpPr>
        <p:spPr bwMode="auto">
          <a:xfrm>
            <a:off x="861060" y="4625341"/>
            <a:ext cx="7038976" cy="3194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Arial Unicode MS" pitchFamily="34" charset="-128"/>
              </a:defRPr>
            </a:lvl1pPr>
            <a:lvl2pPr marL="742950" indent="-285750" eaLnBrk="0" hangingPunct="0">
              <a:defRPr>
                <a:solidFill>
                  <a:schemeClr val="tx1"/>
                </a:solidFill>
                <a:latin typeface="Arial" panose="020B0604020202020204" pitchFamily="34" charset="0"/>
                <a:ea typeface="Arial Unicode MS" pitchFamily="34" charset="-128"/>
              </a:defRPr>
            </a:lvl2pPr>
            <a:lvl3pPr marL="1143000" indent="-228600" eaLnBrk="0" hangingPunct="0">
              <a:defRPr>
                <a:solidFill>
                  <a:schemeClr val="tx1"/>
                </a:solidFill>
                <a:latin typeface="Arial" panose="020B0604020202020204" pitchFamily="34" charset="0"/>
                <a:ea typeface="Arial Unicode MS" pitchFamily="34" charset="-128"/>
              </a:defRPr>
            </a:lvl3pPr>
            <a:lvl4pPr marL="1600200" indent="-228600" eaLnBrk="0" hangingPunct="0">
              <a:defRPr>
                <a:solidFill>
                  <a:schemeClr val="tx1"/>
                </a:solidFill>
                <a:latin typeface="Arial" panose="020B0604020202020204" pitchFamily="34" charset="0"/>
                <a:ea typeface="Arial Unicode MS" pitchFamily="34" charset="-128"/>
              </a:defRPr>
            </a:lvl4pPr>
            <a:lvl5pPr marL="2057400" indent="-228600" eaLnBrk="0" hangingPunct="0">
              <a:defRPr>
                <a:solidFill>
                  <a:schemeClr val="tx1"/>
                </a:solidFill>
                <a:latin typeface="Arial" panose="020B0604020202020204" pitchFamily="34" charset="0"/>
                <a:ea typeface="Arial Unicode MS"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9pPr>
          </a:lstStyle>
          <a:p>
            <a:pPr algn="ctr" eaLnBrk="1" hangingPunct="1"/>
            <a:r>
              <a:rPr lang="uz-Cyrl-UZ" altLang="ru-RU" sz="2880" b="1">
                <a:solidFill>
                  <a:srgbClr val="002060"/>
                </a:solidFill>
              </a:rPr>
              <a:t>Odamzod har doim hamdardlik bildirishlariga kuchli moyillik sezadi.</a:t>
            </a:r>
            <a:br>
              <a:rPr lang="uz-Cyrl-UZ" altLang="ru-RU" sz="2880" b="1">
                <a:solidFill>
                  <a:srgbClr val="002060"/>
                </a:solidFill>
              </a:rPr>
            </a:br>
            <a:r>
              <a:rPr lang="uz-Cyrl-UZ" altLang="ru-RU" sz="2880" b="1">
                <a:solidFill>
                  <a:srgbClr val="002060"/>
                </a:solidFill>
              </a:rPr>
              <a:t>Bolakay biron joyini yarasini ko‘rsatib, kuchli </a:t>
            </a:r>
            <a:r>
              <a:rPr lang="en-US" altLang="ru-RU" sz="2880" b="1">
                <a:solidFill>
                  <a:srgbClr val="002060"/>
                </a:solidFill>
              </a:rPr>
              <a:t>h</a:t>
            </a:r>
            <a:r>
              <a:rPr lang="uz-Cyrl-UZ" altLang="ru-RU" sz="2880" b="1">
                <a:solidFill>
                  <a:srgbClr val="002060"/>
                </a:solidFill>
              </a:rPr>
              <a:t>amdardlik uyg‘otishga harakat</a:t>
            </a:r>
            <a:br>
              <a:rPr lang="uz-Cyrl-UZ" altLang="ru-RU" sz="2880" b="1">
                <a:solidFill>
                  <a:srgbClr val="002060"/>
                </a:solidFill>
              </a:rPr>
            </a:br>
            <a:r>
              <a:rPr lang="uz-Cyrl-UZ" altLang="ru-RU" sz="2880" b="1">
                <a:solidFill>
                  <a:srgbClr val="002060"/>
                </a:solidFill>
              </a:rPr>
              <a:t>qiladi. Kattalar ham </a:t>
            </a:r>
            <a:r>
              <a:rPr lang="en-US" altLang="ru-RU" sz="2880" b="1">
                <a:solidFill>
                  <a:srgbClr val="002060"/>
                </a:solidFill>
              </a:rPr>
              <a:t>x</a:t>
            </a:r>
            <a:r>
              <a:rPr lang="uz-Cyrl-UZ" altLang="ru-RU" sz="2880" b="1">
                <a:solidFill>
                  <a:srgbClr val="002060"/>
                </a:solidFill>
              </a:rPr>
              <a:t>uddi shu maqsadda o‘zlarining kasalliklari</a:t>
            </a:r>
            <a:r>
              <a:rPr lang="en-US" altLang="ru-RU" sz="2880" b="1">
                <a:solidFill>
                  <a:srgbClr val="002060"/>
                </a:solidFill>
              </a:rPr>
              <a:t>,</a:t>
            </a:r>
            <a:r>
              <a:rPr lang="uz-Cyrl-UZ" altLang="ru-RU" sz="2880" b="1">
                <a:solidFill>
                  <a:srgbClr val="002060"/>
                </a:solidFill>
              </a:rPr>
              <a:t> baxtsiz</a:t>
            </a:r>
            <a:r>
              <a:rPr lang="en-US" altLang="ru-RU" sz="2880" b="1">
                <a:solidFill>
                  <a:srgbClr val="002060"/>
                </a:solidFill>
              </a:rPr>
              <a:t> </a:t>
            </a:r>
            <a:r>
              <a:rPr lang="uz-Cyrl-UZ" altLang="ru-RU" sz="2880" b="1">
                <a:solidFill>
                  <a:srgbClr val="002060"/>
                </a:solidFill>
              </a:rPr>
              <a:t>tasodiflarini aytadilar. </a:t>
            </a:r>
            <a:endParaRPr lang="ru-RU" altLang="ru-RU" sz="2880" b="1">
              <a:solidFill>
                <a:srgbClr val="002060"/>
              </a:solidFill>
            </a:endParaRPr>
          </a:p>
        </p:txBody>
      </p:sp>
      <p:sp>
        <p:nvSpPr>
          <p:cNvPr id="21524" name="AutoShape 19" descr="Обсуждение проекта профессионального стандарта &quot;Финансовый директор&quot;"/>
          <p:cNvSpPr>
            <a:spLocks noChangeAspect="1" noChangeArrowheads="1"/>
          </p:cNvSpPr>
          <p:nvPr/>
        </p:nvSpPr>
        <p:spPr bwMode="auto">
          <a:xfrm>
            <a:off x="186690" y="-173355"/>
            <a:ext cx="365760" cy="365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Arial Unicode MS" pitchFamily="34" charset="-128"/>
              </a:defRPr>
            </a:lvl1pPr>
            <a:lvl2pPr marL="742950" indent="-285750" eaLnBrk="0" hangingPunct="0">
              <a:defRPr>
                <a:solidFill>
                  <a:schemeClr val="tx1"/>
                </a:solidFill>
                <a:latin typeface="Arial" panose="020B0604020202020204" pitchFamily="34" charset="0"/>
                <a:ea typeface="Arial Unicode MS" pitchFamily="34" charset="-128"/>
              </a:defRPr>
            </a:lvl2pPr>
            <a:lvl3pPr marL="1143000" indent="-228600" eaLnBrk="0" hangingPunct="0">
              <a:defRPr>
                <a:solidFill>
                  <a:schemeClr val="tx1"/>
                </a:solidFill>
                <a:latin typeface="Arial" panose="020B0604020202020204" pitchFamily="34" charset="0"/>
                <a:ea typeface="Arial Unicode MS" pitchFamily="34" charset="-128"/>
              </a:defRPr>
            </a:lvl3pPr>
            <a:lvl4pPr marL="1600200" indent="-228600" eaLnBrk="0" hangingPunct="0">
              <a:defRPr>
                <a:solidFill>
                  <a:schemeClr val="tx1"/>
                </a:solidFill>
                <a:latin typeface="Arial" panose="020B0604020202020204" pitchFamily="34" charset="0"/>
                <a:ea typeface="Arial Unicode MS" pitchFamily="34" charset="-128"/>
              </a:defRPr>
            </a:lvl4pPr>
            <a:lvl5pPr marL="2057400" indent="-228600" eaLnBrk="0" hangingPunct="0">
              <a:defRPr>
                <a:solidFill>
                  <a:schemeClr val="tx1"/>
                </a:solidFill>
                <a:latin typeface="Arial" panose="020B0604020202020204" pitchFamily="34" charset="0"/>
                <a:ea typeface="Arial Unicode MS"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9pPr>
          </a:lstStyle>
          <a:p>
            <a:pPr eaLnBrk="1" hangingPunct="1"/>
            <a:endParaRPr lang="ru-RU" altLang="ru-RU" sz="2160"/>
          </a:p>
        </p:txBody>
      </p:sp>
      <p:sp>
        <p:nvSpPr>
          <p:cNvPr id="21525" name="AutoShape 21" descr="Обсуждение проекта профессионального стандарта &quot;Финансовый директор&quot;"/>
          <p:cNvSpPr>
            <a:spLocks noChangeAspect="1" noChangeArrowheads="1"/>
          </p:cNvSpPr>
          <p:nvPr/>
        </p:nvSpPr>
        <p:spPr bwMode="auto">
          <a:xfrm>
            <a:off x="186690" y="-173355"/>
            <a:ext cx="365760" cy="365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Arial Unicode MS" pitchFamily="34" charset="-128"/>
              </a:defRPr>
            </a:lvl1pPr>
            <a:lvl2pPr marL="742950" indent="-285750" eaLnBrk="0" hangingPunct="0">
              <a:defRPr>
                <a:solidFill>
                  <a:schemeClr val="tx1"/>
                </a:solidFill>
                <a:latin typeface="Arial" panose="020B0604020202020204" pitchFamily="34" charset="0"/>
                <a:ea typeface="Arial Unicode MS" pitchFamily="34" charset="-128"/>
              </a:defRPr>
            </a:lvl2pPr>
            <a:lvl3pPr marL="1143000" indent="-228600" eaLnBrk="0" hangingPunct="0">
              <a:defRPr>
                <a:solidFill>
                  <a:schemeClr val="tx1"/>
                </a:solidFill>
                <a:latin typeface="Arial" panose="020B0604020202020204" pitchFamily="34" charset="0"/>
                <a:ea typeface="Arial Unicode MS" pitchFamily="34" charset="-128"/>
              </a:defRPr>
            </a:lvl3pPr>
            <a:lvl4pPr marL="1600200" indent="-228600" eaLnBrk="0" hangingPunct="0">
              <a:defRPr>
                <a:solidFill>
                  <a:schemeClr val="tx1"/>
                </a:solidFill>
                <a:latin typeface="Arial" panose="020B0604020202020204" pitchFamily="34" charset="0"/>
                <a:ea typeface="Arial Unicode MS" pitchFamily="34" charset="-128"/>
              </a:defRPr>
            </a:lvl4pPr>
            <a:lvl5pPr marL="2057400" indent="-228600" eaLnBrk="0" hangingPunct="0">
              <a:defRPr>
                <a:solidFill>
                  <a:schemeClr val="tx1"/>
                </a:solidFill>
                <a:latin typeface="Arial" panose="020B0604020202020204" pitchFamily="34" charset="0"/>
                <a:ea typeface="Arial Unicode MS"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9pPr>
          </a:lstStyle>
          <a:p>
            <a:pPr eaLnBrk="1" hangingPunct="1"/>
            <a:endParaRPr lang="ru-RU" altLang="ru-RU" sz="2160"/>
          </a:p>
        </p:txBody>
      </p:sp>
      <p:pic>
        <p:nvPicPr>
          <p:cNvPr id="21526" name="Picture 22" descr="C:\Users\1\Desktop\9697-unname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9300" y="1583056"/>
            <a:ext cx="4244340" cy="318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0492036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object 66">
            <a:extLst/>
          </p:cNvPr>
          <p:cNvSpPr/>
          <p:nvPr/>
        </p:nvSpPr>
        <p:spPr>
          <a:xfrm>
            <a:off x="12746356" y="7311391"/>
            <a:ext cx="1884044" cy="918210"/>
          </a:xfrm>
          <a:custGeom>
            <a:avLst/>
            <a:gdLst/>
            <a:ahLst/>
            <a:cxnLst/>
            <a:rect l="l" t="t" r="r" b="b"/>
            <a:pathLst>
              <a:path w="1809115" h="1369695">
                <a:moveTo>
                  <a:pt x="0" y="1369295"/>
                </a:moveTo>
                <a:lnTo>
                  <a:pt x="1121" y="1360804"/>
                </a:lnTo>
                <a:lnTo>
                  <a:pt x="8800" y="1302662"/>
                </a:lnTo>
                <a:lnTo>
                  <a:pt x="16479" y="1244520"/>
                </a:lnTo>
                <a:lnTo>
                  <a:pt x="24158" y="1186377"/>
                </a:lnTo>
                <a:lnTo>
                  <a:pt x="31837" y="1128235"/>
                </a:lnTo>
                <a:lnTo>
                  <a:pt x="39516" y="1070093"/>
                </a:lnTo>
                <a:lnTo>
                  <a:pt x="47195" y="1011950"/>
                </a:lnTo>
                <a:lnTo>
                  <a:pt x="54874" y="953808"/>
                </a:lnTo>
                <a:lnTo>
                  <a:pt x="62554" y="895666"/>
                </a:lnTo>
                <a:lnTo>
                  <a:pt x="70233" y="837524"/>
                </a:lnTo>
                <a:lnTo>
                  <a:pt x="77912" y="779381"/>
                </a:lnTo>
                <a:lnTo>
                  <a:pt x="85591" y="721239"/>
                </a:lnTo>
                <a:lnTo>
                  <a:pt x="93270" y="663097"/>
                </a:lnTo>
                <a:lnTo>
                  <a:pt x="100950" y="604954"/>
                </a:lnTo>
                <a:lnTo>
                  <a:pt x="168090" y="581173"/>
                </a:lnTo>
                <a:lnTo>
                  <a:pt x="235231" y="557392"/>
                </a:lnTo>
                <a:lnTo>
                  <a:pt x="302371" y="533611"/>
                </a:lnTo>
                <a:lnTo>
                  <a:pt x="369511" y="509830"/>
                </a:lnTo>
                <a:lnTo>
                  <a:pt x="436651" y="486049"/>
                </a:lnTo>
                <a:lnTo>
                  <a:pt x="503791" y="462268"/>
                </a:lnTo>
                <a:lnTo>
                  <a:pt x="570932" y="438487"/>
                </a:lnTo>
                <a:lnTo>
                  <a:pt x="638072" y="414706"/>
                </a:lnTo>
                <a:lnTo>
                  <a:pt x="705212" y="390925"/>
                </a:lnTo>
                <a:lnTo>
                  <a:pt x="772352" y="367144"/>
                </a:lnTo>
                <a:lnTo>
                  <a:pt x="839492" y="343363"/>
                </a:lnTo>
                <a:lnTo>
                  <a:pt x="906632" y="319581"/>
                </a:lnTo>
                <a:lnTo>
                  <a:pt x="973772" y="295800"/>
                </a:lnTo>
                <a:lnTo>
                  <a:pt x="1040912" y="272019"/>
                </a:lnTo>
                <a:lnTo>
                  <a:pt x="1108053" y="248238"/>
                </a:lnTo>
                <a:lnTo>
                  <a:pt x="1175193" y="224457"/>
                </a:lnTo>
                <a:lnTo>
                  <a:pt x="1242333" y="200676"/>
                </a:lnTo>
                <a:lnTo>
                  <a:pt x="1309473" y="176895"/>
                </a:lnTo>
                <a:lnTo>
                  <a:pt x="1376614" y="153114"/>
                </a:lnTo>
                <a:lnTo>
                  <a:pt x="1443754" y="129333"/>
                </a:lnTo>
                <a:lnTo>
                  <a:pt x="1510894" y="105551"/>
                </a:lnTo>
                <a:lnTo>
                  <a:pt x="1578034" y="81770"/>
                </a:lnTo>
                <a:lnTo>
                  <a:pt x="1645175" y="57988"/>
                </a:lnTo>
                <a:lnTo>
                  <a:pt x="1712315" y="34207"/>
                </a:lnTo>
                <a:lnTo>
                  <a:pt x="1779455" y="10425"/>
                </a:lnTo>
                <a:lnTo>
                  <a:pt x="1808890" y="0"/>
                </a:lnTo>
              </a:path>
            </a:pathLst>
          </a:custGeom>
          <a:ln w="7199">
            <a:solidFill>
              <a:schemeClr val="tx2">
                <a:lumMod val="40000"/>
                <a:lumOff val="60000"/>
              </a:schemeClr>
            </a:solidFill>
          </a:ln>
        </p:spPr>
        <p:txBody>
          <a:bodyPr lIns="0" tIns="0" rIns="0" bIns="0"/>
          <a:lstStyle/>
          <a:p>
            <a:pPr>
              <a:defRPr/>
            </a:pPr>
            <a:endParaRPr sz="1385"/>
          </a:p>
        </p:txBody>
      </p:sp>
      <p:sp>
        <p:nvSpPr>
          <p:cNvPr id="68" name="object 67">
            <a:extLst/>
          </p:cNvPr>
          <p:cNvSpPr/>
          <p:nvPr/>
        </p:nvSpPr>
        <p:spPr>
          <a:xfrm>
            <a:off x="12906376" y="7399020"/>
            <a:ext cx="1724024" cy="830580"/>
          </a:xfrm>
          <a:custGeom>
            <a:avLst/>
            <a:gdLst/>
            <a:ahLst/>
            <a:cxnLst/>
            <a:rect l="l" t="t" r="r" b="b"/>
            <a:pathLst>
              <a:path w="1655444" h="1238250">
                <a:moveTo>
                  <a:pt x="0" y="1237956"/>
                </a:moveTo>
                <a:lnTo>
                  <a:pt x="7135" y="1189295"/>
                </a:lnTo>
                <a:lnTo>
                  <a:pt x="15158" y="1134584"/>
                </a:lnTo>
                <a:lnTo>
                  <a:pt x="23182" y="1079872"/>
                </a:lnTo>
                <a:lnTo>
                  <a:pt x="31205" y="1025160"/>
                </a:lnTo>
                <a:lnTo>
                  <a:pt x="39228" y="970449"/>
                </a:lnTo>
                <a:lnTo>
                  <a:pt x="47251" y="915737"/>
                </a:lnTo>
                <a:lnTo>
                  <a:pt x="55274" y="861026"/>
                </a:lnTo>
                <a:lnTo>
                  <a:pt x="63298" y="806314"/>
                </a:lnTo>
                <a:lnTo>
                  <a:pt x="71321" y="751603"/>
                </a:lnTo>
                <a:lnTo>
                  <a:pt x="79344" y="696891"/>
                </a:lnTo>
                <a:lnTo>
                  <a:pt x="87367" y="642179"/>
                </a:lnTo>
                <a:lnTo>
                  <a:pt x="95391" y="587467"/>
                </a:lnTo>
                <a:lnTo>
                  <a:pt x="103414" y="532756"/>
                </a:lnTo>
                <a:lnTo>
                  <a:pt x="166991" y="510927"/>
                </a:lnTo>
                <a:lnTo>
                  <a:pt x="230568" y="489098"/>
                </a:lnTo>
                <a:lnTo>
                  <a:pt x="294145" y="467269"/>
                </a:lnTo>
                <a:lnTo>
                  <a:pt x="357722" y="445440"/>
                </a:lnTo>
                <a:lnTo>
                  <a:pt x="421299" y="423611"/>
                </a:lnTo>
                <a:lnTo>
                  <a:pt x="484876" y="401782"/>
                </a:lnTo>
                <a:lnTo>
                  <a:pt x="548453" y="379953"/>
                </a:lnTo>
                <a:lnTo>
                  <a:pt x="612030" y="358124"/>
                </a:lnTo>
                <a:lnTo>
                  <a:pt x="675607" y="336295"/>
                </a:lnTo>
                <a:lnTo>
                  <a:pt x="739184" y="314466"/>
                </a:lnTo>
                <a:lnTo>
                  <a:pt x="802761" y="292637"/>
                </a:lnTo>
                <a:lnTo>
                  <a:pt x="866338" y="270808"/>
                </a:lnTo>
                <a:lnTo>
                  <a:pt x="929915" y="248979"/>
                </a:lnTo>
                <a:lnTo>
                  <a:pt x="993492" y="227151"/>
                </a:lnTo>
                <a:lnTo>
                  <a:pt x="1057069" y="205322"/>
                </a:lnTo>
                <a:lnTo>
                  <a:pt x="1120646" y="183493"/>
                </a:lnTo>
                <a:lnTo>
                  <a:pt x="1184222" y="161664"/>
                </a:lnTo>
                <a:lnTo>
                  <a:pt x="1247799" y="139835"/>
                </a:lnTo>
                <a:lnTo>
                  <a:pt x="1311376" y="118006"/>
                </a:lnTo>
                <a:lnTo>
                  <a:pt x="1374953" y="96177"/>
                </a:lnTo>
                <a:lnTo>
                  <a:pt x="1438530" y="74348"/>
                </a:lnTo>
                <a:lnTo>
                  <a:pt x="1502108" y="52519"/>
                </a:lnTo>
                <a:lnTo>
                  <a:pt x="1565685" y="30690"/>
                </a:lnTo>
                <a:lnTo>
                  <a:pt x="1629262" y="8861"/>
                </a:lnTo>
                <a:lnTo>
                  <a:pt x="1655072" y="0"/>
                </a:lnTo>
              </a:path>
            </a:pathLst>
          </a:custGeom>
          <a:ln w="7199">
            <a:solidFill>
              <a:schemeClr val="tx2">
                <a:lumMod val="40000"/>
                <a:lumOff val="60000"/>
              </a:schemeClr>
            </a:solidFill>
          </a:ln>
        </p:spPr>
        <p:txBody>
          <a:bodyPr lIns="0" tIns="0" rIns="0" bIns="0"/>
          <a:lstStyle/>
          <a:p>
            <a:pPr>
              <a:defRPr/>
            </a:pPr>
            <a:endParaRPr sz="1385"/>
          </a:p>
        </p:txBody>
      </p:sp>
      <p:sp>
        <p:nvSpPr>
          <p:cNvPr id="69" name="object 68">
            <a:extLst/>
          </p:cNvPr>
          <p:cNvSpPr/>
          <p:nvPr/>
        </p:nvSpPr>
        <p:spPr>
          <a:xfrm>
            <a:off x="13066396" y="7486651"/>
            <a:ext cx="1564004" cy="742950"/>
          </a:xfrm>
          <a:custGeom>
            <a:avLst/>
            <a:gdLst/>
            <a:ahLst/>
            <a:cxnLst/>
            <a:rect l="l" t="t" r="r" b="b"/>
            <a:pathLst>
              <a:path w="1501140" h="1108709">
                <a:moveTo>
                  <a:pt x="0" y="1108210"/>
                </a:moveTo>
                <a:lnTo>
                  <a:pt x="13374" y="1026238"/>
                </a:lnTo>
                <a:lnTo>
                  <a:pt x="21741" y="974957"/>
                </a:lnTo>
                <a:lnTo>
                  <a:pt x="30108" y="923677"/>
                </a:lnTo>
                <a:lnTo>
                  <a:pt x="38475" y="872396"/>
                </a:lnTo>
                <a:lnTo>
                  <a:pt x="46842" y="821115"/>
                </a:lnTo>
                <a:lnTo>
                  <a:pt x="55209" y="769835"/>
                </a:lnTo>
                <a:lnTo>
                  <a:pt x="63576" y="718554"/>
                </a:lnTo>
                <a:lnTo>
                  <a:pt x="71943" y="667273"/>
                </a:lnTo>
                <a:lnTo>
                  <a:pt x="80310" y="615993"/>
                </a:lnTo>
                <a:lnTo>
                  <a:pt x="88677" y="564712"/>
                </a:lnTo>
                <a:lnTo>
                  <a:pt x="97044" y="513432"/>
                </a:lnTo>
                <a:lnTo>
                  <a:pt x="105411" y="462151"/>
                </a:lnTo>
                <a:lnTo>
                  <a:pt x="165425" y="442274"/>
                </a:lnTo>
                <a:lnTo>
                  <a:pt x="225439" y="422397"/>
                </a:lnTo>
                <a:lnTo>
                  <a:pt x="285453" y="402521"/>
                </a:lnTo>
                <a:lnTo>
                  <a:pt x="345467" y="382644"/>
                </a:lnTo>
                <a:lnTo>
                  <a:pt x="405481" y="362767"/>
                </a:lnTo>
                <a:lnTo>
                  <a:pt x="465495" y="342890"/>
                </a:lnTo>
                <a:lnTo>
                  <a:pt x="525508" y="323013"/>
                </a:lnTo>
                <a:lnTo>
                  <a:pt x="585522" y="303136"/>
                </a:lnTo>
                <a:lnTo>
                  <a:pt x="645536" y="283260"/>
                </a:lnTo>
                <a:lnTo>
                  <a:pt x="705550" y="263383"/>
                </a:lnTo>
                <a:lnTo>
                  <a:pt x="765564" y="243506"/>
                </a:lnTo>
                <a:lnTo>
                  <a:pt x="825578" y="223629"/>
                </a:lnTo>
                <a:lnTo>
                  <a:pt x="885592" y="203753"/>
                </a:lnTo>
                <a:lnTo>
                  <a:pt x="945606" y="183876"/>
                </a:lnTo>
                <a:lnTo>
                  <a:pt x="1005619" y="164000"/>
                </a:lnTo>
                <a:lnTo>
                  <a:pt x="1065633" y="144123"/>
                </a:lnTo>
                <a:lnTo>
                  <a:pt x="1125647" y="124246"/>
                </a:lnTo>
                <a:lnTo>
                  <a:pt x="1185660" y="104370"/>
                </a:lnTo>
                <a:lnTo>
                  <a:pt x="1245674" y="84494"/>
                </a:lnTo>
                <a:lnTo>
                  <a:pt x="1305688" y="64617"/>
                </a:lnTo>
                <a:lnTo>
                  <a:pt x="1365702" y="44740"/>
                </a:lnTo>
                <a:lnTo>
                  <a:pt x="1425716" y="24864"/>
                </a:lnTo>
                <a:lnTo>
                  <a:pt x="1485730" y="4987"/>
                </a:lnTo>
                <a:lnTo>
                  <a:pt x="1500789" y="0"/>
                </a:lnTo>
              </a:path>
            </a:pathLst>
          </a:custGeom>
          <a:ln w="7199">
            <a:solidFill>
              <a:schemeClr val="tx2">
                <a:lumMod val="40000"/>
                <a:lumOff val="60000"/>
              </a:schemeClr>
            </a:solidFill>
          </a:ln>
        </p:spPr>
        <p:txBody>
          <a:bodyPr lIns="0" tIns="0" rIns="0" bIns="0"/>
          <a:lstStyle/>
          <a:p>
            <a:pPr>
              <a:defRPr/>
            </a:pPr>
            <a:endParaRPr sz="1385"/>
          </a:p>
        </p:txBody>
      </p:sp>
      <p:sp>
        <p:nvSpPr>
          <p:cNvPr id="70" name="object 69">
            <a:extLst/>
          </p:cNvPr>
          <p:cNvSpPr/>
          <p:nvPr/>
        </p:nvSpPr>
        <p:spPr>
          <a:xfrm>
            <a:off x="13228320" y="7572376"/>
            <a:ext cx="1402080" cy="657224"/>
          </a:xfrm>
          <a:custGeom>
            <a:avLst/>
            <a:gdLst/>
            <a:ahLst/>
            <a:cxnLst/>
            <a:rect l="l" t="t" r="r" b="b"/>
            <a:pathLst>
              <a:path w="1346200" h="980440">
                <a:moveTo>
                  <a:pt x="0" y="980364"/>
                </a:moveTo>
                <a:lnTo>
                  <a:pt x="2315" y="967645"/>
                </a:lnTo>
                <a:lnTo>
                  <a:pt x="11026" y="919795"/>
                </a:lnTo>
                <a:lnTo>
                  <a:pt x="19737" y="871945"/>
                </a:lnTo>
                <a:lnTo>
                  <a:pt x="28448" y="824095"/>
                </a:lnTo>
                <a:lnTo>
                  <a:pt x="37159" y="776245"/>
                </a:lnTo>
                <a:lnTo>
                  <a:pt x="45870" y="728395"/>
                </a:lnTo>
                <a:lnTo>
                  <a:pt x="54581" y="680545"/>
                </a:lnTo>
                <a:lnTo>
                  <a:pt x="63292" y="632695"/>
                </a:lnTo>
                <a:lnTo>
                  <a:pt x="72003" y="584845"/>
                </a:lnTo>
                <a:lnTo>
                  <a:pt x="80714" y="536995"/>
                </a:lnTo>
                <a:lnTo>
                  <a:pt x="89425" y="489145"/>
                </a:lnTo>
                <a:lnTo>
                  <a:pt x="98135" y="441295"/>
                </a:lnTo>
                <a:lnTo>
                  <a:pt x="106846" y="393445"/>
                </a:lnTo>
                <a:lnTo>
                  <a:pt x="163297" y="375520"/>
                </a:lnTo>
                <a:lnTo>
                  <a:pt x="219747" y="357595"/>
                </a:lnTo>
                <a:lnTo>
                  <a:pt x="276198" y="339671"/>
                </a:lnTo>
                <a:lnTo>
                  <a:pt x="332648" y="321746"/>
                </a:lnTo>
                <a:lnTo>
                  <a:pt x="389099" y="303822"/>
                </a:lnTo>
                <a:lnTo>
                  <a:pt x="445549" y="285897"/>
                </a:lnTo>
                <a:lnTo>
                  <a:pt x="502000" y="267973"/>
                </a:lnTo>
                <a:lnTo>
                  <a:pt x="558450" y="250048"/>
                </a:lnTo>
                <a:lnTo>
                  <a:pt x="614901" y="232124"/>
                </a:lnTo>
                <a:lnTo>
                  <a:pt x="671351" y="214199"/>
                </a:lnTo>
                <a:lnTo>
                  <a:pt x="727802" y="196275"/>
                </a:lnTo>
                <a:lnTo>
                  <a:pt x="784252" y="178350"/>
                </a:lnTo>
                <a:lnTo>
                  <a:pt x="840703" y="160426"/>
                </a:lnTo>
                <a:lnTo>
                  <a:pt x="897153" y="142501"/>
                </a:lnTo>
                <a:lnTo>
                  <a:pt x="953604" y="124577"/>
                </a:lnTo>
                <a:lnTo>
                  <a:pt x="1010055" y="106652"/>
                </a:lnTo>
                <a:lnTo>
                  <a:pt x="1066505" y="88727"/>
                </a:lnTo>
                <a:lnTo>
                  <a:pt x="1122956" y="70802"/>
                </a:lnTo>
                <a:lnTo>
                  <a:pt x="1179406" y="52878"/>
                </a:lnTo>
                <a:lnTo>
                  <a:pt x="1235857" y="34953"/>
                </a:lnTo>
                <a:lnTo>
                  <a:pt x="1292308" y="17029"/>
                </a:lnTo>
                <a:lnTo>
                  <a:pt x="1345940" y="0"/>
                </a:lnTo>
              </a:path>
            </a:pathLst>
          </a:custGeom>
          <a:ln w="7199">
            <a:solidFill>
              <a:schemeClr val="tx2">
                <a:lumMod val="40000"/>
                <a:lumOff val="60000"/>
              </a:schemeClr>
            </a:solidFill>
          </a:ln>
        </p:spPr>
        <p:txBody>
          <a:bodyPr lIns="0" tIns="0" rIns="0" bIns="0"/>
          <a:lstStyle/>
          <a:p>
            <a:pPr>
              <a:defRPr/>
            </a:pPr>
            <a:endParaRPr sz="1385"/>
          </a:p>
        </p:txBody>
      </p:sp>
      <p:sp>
        <p:nvSpPr>
          <p:cNvPr id="71" name="object 70">
            <a:extLst/>
          </p:cNvPr>
          <p:cNvSpPr/>
          <p:nvPr/>
        </p:nvSpPr>
        <p:spPr>
          <a:xfrm>
            <a:off x="13390246" y="7656196"/>
            <a:ext cx="1240154" cy="573404"/>
          </a:xfrm>
          <a:custGeom>
            <a:avLst/>
            <a:gdLst/>
            <a:ahLst/>
            <a:cxnLst/>
            <a:rect l="l" t="t" r="r" b="b"/>
            <a:pathLst>
              <a:path w="1190625" h="855345">
                <a:moveTo>
                  <a:pt x="0" y="854794"/>
                </a:moveTo>
                <a:lnTo>
                  <a:pt x="7984" y="815626"/>
                </a:lnTo>
                <a:lnTo>
                  <a:pt x="17038" y="771207"/>
                </a:lnTo>
                <a:lnTo>
                  <a:pt x="26093" y="726787"/>
                </a:lnTo>
                <a:lnTo>
                  <a:pt x="35147" y="682368"/>
                </a:lnTo>
                <a:lnTo>
                  <a:pt x="44202" y="637948"/>
                </a:lnTo>
                <a:lnTo>
                  <a:pt x="53257" y="593529"/>
                </a:lnTo>
                <a:lnTo>
                  <a:pt x="62311" y="549109"/>
                </a:lnTo>
                <a:lnTo>
                  <a:pt x="71366" y="504690"/>
                </a:lnTo>
                <a:lnTo>
                  <a:pt x="80421" y="460271"/>
                </a:lnTo>
                <a:lnTo>
                  <a:pt x="89476" y="415851"/>
                </a:lnTo>
                <a:lnTo>
                  <a:pt x="98530" y="371432"/>
                </a:lnTo>
                <a:lnTo>
                  <a:pt x="107585" y="327013"/>
                </a:lnTo>
                <a:lnTo>
                  <a:pt x="160473" y="311041"/>
                </a:lnTo>
                <a:lnTo>
                  <a:pt x="213360" y="295069"/>
                </a:lnTo>
                <a:lnTo>
                  <a:pt x="266248" y="279097"/>
                </a:lnTo>
                <a:lnTo>
                  <a:pt x="319136" y="263124"/>
                </a:lnTo>
                <a:lnTo>
                  <a:pt x="372023" y="247152"/>
                </a:lnTo>
                <a:lnTo>
                  <a:pt x="424911" y="231180"/>
                </a:lnTo>
                <a:lnTo>
                  <a:pt x="477798" y="215208"/>
                </a:lnTo>
                <a:lnTo>
                  <a:pt x="530686" y="199236"/>
                </a:lnTo>
                <a:lnTo>
                  <a:pt x="583573" y="183264"/>
                </a:lnTo>
                <a:lnTo>
                  <a:pt x="636460" y="167292"/>
                </a:lnTo>
                <a:lnTo>
                  <a:pt x="689348" y="151320"/>
                </a:lnTo>
                <a:lnTo>
                  <a:pt x="742235" y="135347"/>
                </a:lnTo>
                <a:lnTo>
                  <a:pt x="795123" y="119375"/>
                </a:lnTo>
                <a:lnTo>
                  <a:pt x="848010" y="103403"/>
                </a:lnTo>
                <a:lnTo>
                  <a:pt x="900897" y="87431"/>
                </a:lnTo>
                <a:lnTo>
                  <a:pt x="953784" y="71459"/>
                </a:lnTo>
                <a:lnTo>
                  <a:pt x="1006672" y="55486"/>
                </a:lnTo>
                <a:lnTo>
                  <a:pt x="1059559" y="39514"/>
                </a:lnTo>
                <a:lnTo>
                  <a:pt x="1112446" y="23542"/>
                </a:lnTo>
                <a:lnTo>
                  <a:pt x="1165333" y="7570"/>
                </a:lnTo>
                <a:lnTo>
                  <a:pt x="1190400" y="0"/>
                </a:lnTo>
              </a:path>
            </a:pathLst>
          </a:custGeom>
          <a:ln w="7199">
            <a:solidFill>
              <a:schemeClr val="tx2">
                <a:lumMod val="40000"/>
                <a:lumOff val="60000"/>
              </a:schemeClr>
            </a:solidFill>
          </a:ln>
        </p:spPr>
        <p:txBody>
          <a:bodyPr lIns="0" tIns="0" rIns="0" bIns="0"/>
          <a:lstStyle/>
          <a:p>
            <a:pPr>
              <a:defRPr/>
            </a:pPr>
            <a:endParaRPr sz="1385"/>
          </a:p>
        </p:txBody>
      </p:sp>
      <p:sp>
        <p:nvSpPr>
          <p:cNvPr id="72" name="object 71">
            <a:extLst/>
          </p:cNvPr>
          <p:cNvSpPr/>
          <p:nvPr/>
        </p:nvSpPr>
        <p:spPr>
          <a:xfrm>
            <a:off x="13552171" y="7738111"/>
            <a:ext cx="1078230" cy="491490"/>
          </a:xfrm>
          <a:custGeom>
            <a:avLst/>
            <a:gdLst/>
            <a:ahLst/>
            <a:cxnLst/>
            <a:rect l="l" t="t" r="r" b="b"/>
            <a:pathLst>
              <a:path w="1034415" h="732154">
                <a:moveTo>
                  <a:pt x="0" y="731999"/>
                </a:moveTo>
                <a:lnTo>
                  <a:pt x="13472" y="673243"/>
                </a:lnTo>
                <a:lnTo>
                  <a:pt x="22870" y="632255"/>
                </a:lnTo>
                <a:lnTo>
                  <a:pt x="32269" y="591266"/>
                </a:lnTo>
                <a:lnTo>
                  <a:pt x="41668" y="550278"/>
                </a:lnTo>
                <a:lnTo>
                  <a:pt x="51066" y="509289"/>
                </a:lnTo>
                <a:lnTo>
                  <a:pt x="60465" y="468301"/>
                </a:lnTo>
                <a:lnTo>
                  <a:pt x="69864" y="427312"/>
                </a:lnTo>
                <a:lnTo>
                  <a:pt x="79262" y="386324"/>
                </a:lnTo>
                <a:lnTo>
                  <a:pt x="88661" y="345335"/>
                </a:lnTo>
                <a:lnTo>
                  <a:pt x="98060" y="304346"/>
                </a:lnTo>
                <a:lnTo>
                  <a:pt x="107458" y="263358"/>
                </a:lnTo>
                <a:lnTo>
                  <a:pt x="156783" y="249338"/>
                </a:lnTo>
                <a:lnTo>
                  <a:pt x="206107" y="235318"/>
                </a:lnTo>
                <a:lnTo>
                  <a:pt x="255431" y="221298"/>
                </a:lnTo>
                <a:lnTo>
                  <a:pt x="304755" y="207278"/>
                </a:lnTo>
                <a:lnTo>
                  <a:pt x="354080" y="193258"/>
                </a:lnTo>
                <a:lnTo>
                  <a:pt x="403404" y="179238"/>
                </a:lnTo>
                <a:lnTo>
                  <a:pt x="452728" y="165218"/>
                </a:lnTo>
                <a:lnTo>
                  <a:pt x="502052" y="151198"/>
                </a:lnTo>
                <a:lnTo>
                  <a:pt x="551376" y="137178"/>
                </a:lnTo>
                <a:lnTo>
                  <a:pt x="600701" y="123158"/>
                </a:lnTo>
                <a:lnTo>
                  <a:pt x="650025" y="109138"/>
                </a:lnTo>
                <a:lnTo>
                  <a:pt x="699349" y="95118"/>
                </a:lnTo>
                <a:lnTo>
                  <a:pt x="748674" y="81098"/>
                </a:lnTo>
                <a:lnTo>
                  <a:pt x="797998" y="67078"/>
                </a:lnTo>
                <a:lnTo>
                  <a:pt x="847322" y="53058"/>
                </a:lnTo>
                <a:lnTo>
                  <a:pt x="896647" y="39038"/>
                </a:lnTo>
                <a:lnTo>
                  <a:pt x="945971" y="25018"/>
                </a:lnTo>
                <a:lnTo>
                  <a:pt x="995296" y="10998"/>
                </a:lnTo>
                <a:lnTo>
                  <a:pt x="1033990" y="0"/>
                </a:lnTo>
              </a:path>
            </a:pathLst>
          </a:custGeom>
          <a:ln w="7199">
            <a:solidFill>
              <a:schemeClr val="tx2">
                <a:lumMod val="40000"/>
                <a:lumOff val="60000"/>
              </a:schemeClr>
            </a:solidFill>
          </a:ln>
        </p:spPr>
        <p:txBody>
          <a:bodyPr lIns="0" tIns="0" rIns="0" bIns="0"/>
          <a:lstStyle/>
          <a:p>
            <a:pPr>
              <a:defRPr/>
            </a:pPr>
            <a:endParaRPr sz="1385"/>
          </a:p>
        </p:txBody>
      </p:sp>
      <p:sp>
        <p:nvSpPr>
          <p:cNvPr id="73" name="object 72">
            <a:extLst/>
          </p:cNvPr>
          <p:cNvSpPr/>
          <p:nvPr/>
        </p:nvSpPr>
        <p:spPr>
          <a:xfrm>
            <a:off x="13716000" y="7818120"/>
            <a:ext cx="914400" cy="411480"/>
          </a:xfrm>
          <a:custGeom>
            <a:avLst/>
            <a:gdLst/>
            <a:ahLst/>
            <a:cxnLst/>
            <a:rect l="l" t="t" r="r" b="b"/>
            <a:pathLst>
              <a:path w="876934" h="612775">
                <a:moveTo>
                  <a:pt x="0" y="612624"/>
                </a:moveTo>
                <a:lnTo>
                  <a:pt x="18542" y="541142"/>
                </a:lnTo>
                <a:lnTo>
                  <a:pt x="28284" y="503585"/>
                </a:lnTo>
                <a:lnTo>
                  <a:pt x="38026" y="466027"/>
                </a:lnTo>
                <a:lnTo>
                  <a:pt x="47769" y="428469"/>
                </a:lnTo>
                <a:lnTo>
                  <a:pt x="57511" y="390912"/>
                </a:lnTo>
                <a:lnTo>
                  <a:pt x="67253" y="353354"/>
                </a:lnTo>
                <a:lnTo>
                  <a:pt x="76996" y="315797"/>
                </a:lnTo>
                <a:lnTo>
                  <a:pt x="86738" y="278239"/>
                </a:lnTo>
                <a:lnTo>
                  <a:pt x="96480" y="240682"/>
                </a:lnTo>
                <a:lnTo>
                  <a:pt x="106222" y="203124"/>
                </a:lnTo>
                <a:lnTo>
                  <a:pt x="151984" y="191056"/>
                </a:lnTo>
                <a:lnTo>
                  <a:pt x="197745" y="178988"/>
                </a:lnTo>
                <a:lnTo>
                  <a:pt x="243506" y="166920"/>
                </a:lnTo>
                <a:lnTo>
                  <a:pt x="289267" y="154852"/>
                </a:lnTo>
                <a:lnTo>
                  <a:pt x="335029" y="142784"/>
                </a:lnTo>
                <a:lnTo>
                  <a:pt x="380790" y="130717"/>
                </a:lnTo>
                <a:lnTo>
                  <a:pt x="426551" y="118649"/>
                </a:lnTo>
                <a:lnTo>
                  <a:pt x="472312" y="106581"/>
                </a:lnTo>
                <a:lnTo>
                  <a:pt x="518074" y="94513"/>
                </a:lnTo>
                <a:lnTo>
                  <a:pt x="563835" y="82445"/>
                </a:lnTo>
                <a:lnTo>
                  <a:pt x="609596" y="70378"/>
                </a:lnTo>
                <a:lnTo>
                  <a:pt x="655357" y="58310"/>
                </a:lnTo>
                <a:lnTo>
                  <a:pt x="701118" y="46242"/>
                </a:lnTo>
                <a:lnTo>
                  <a:pt x="746880" y="34175"/>
                </a:lnTo>
                <a:lnTo>
                  <a:pt x="792641" y="22107"/>
                </a:lnTo>
                <a:lnTo>
                  <a:pt x="838402" y="10039"/>
                </a:lnTo>
                <a:lnTo>
                  <a:pt x="876474" y="0"/>
                </a:lnTo>
              </a:path>
            </a:pathLst>
          </a:custGeom>
          <a:ln w="7199">
            <a:solidFill>
              <a:schemeClr val="tx2">
                <a:lumMod val="40000"/>
                <a:lumOff val="60000"/>
              </a:schemeClr>
            </a:solidFill>
          </a:ln>
        </p:spPr>
        <p:txBody>
          <a:bodyPr lIns="0" tIns="0" rIns="0" bIns="0"/>
          <a:lstStyle/>
          <a:p>
            <a:pPr>
              <a:defRPr/>
            </a:pPr>
            <a:endParaRPr sz="1385"/>
          </a:p>
        </p:txBody>
      </p:sp>
      <p:sp>
        <p:nvSpPr>
          <p:cNvPr id="74" name="object 73">
            <a:extLst/>
          </p:cNvPr>
          <p:cNvSpPr/>
          <p:nvPr/>
        </p:nvSpPr>
        <p:spPr>
          <a:xfrm>
            <a:off x="13881736" y="7896226"/>
            <a:ext cx="748664" cy="333374"/>
          </a:xfrm>
          <a:custGeom>
            <a:avLst/>
            <a:gdLst/>
            <a:ahLst/>
            <a:cxnLst/>
            <a:rect l="l" t="t" r="r" b="b"/>
            <a:pathLst>
              <a:path w="717550" h="497840">
                <a:moveTo>
                  <a:pt x="0" y="497539"/>
                </a:moveTo>
                <a:lnTo>
                  <a:pt x="12772" y="454321"/>
                </a:lnTo>
                <a:lnTo>
                  <a:pt x="32945" y="386067"/>
                </a:lnTo>
                <a:lnTo>
                  <a:pt x="53118" y="317813"/>
                </a:lnTo>
                <a:lnTo>
                  <a:pt x="73291" y="249558"/>
                </a:lnTo>
                <a:lnTo>
                  <a:pt x="93464" y="181303"/>
                </a:lnTo>
                <a:lnTo>
                  <a:pt x="145749" y="137061"/>
                </a:lnTo>
                <a:lnTo>
                  <a:pt x="187946" y="126945"/>
                </a:lnTo>
                <a:lnTo>
                  <a:pt x="230144" y="116830"/>
                </a:lnTo>
                <a:lnTo>
                  <a:pt x="272342" y="106715"/>
                </a:lnTo>
                <a:lnTo>
                  <a:pt x="314539" y="96599"/>
                </a:lnTo>
                <a:lnTo>
                  <a:pt x="356737" y="86484"/>
                </a:lnTo>
                <a:lnTo>
                  <a:pt x="398935" y="76369"/>
                </a:lnTo>
                <a:lnTo>
                  <a:pt x="441133" y="66253"/>
                </a:lnTo>
                <a:lnTo>
                  <a:pt x="483331" y="56138"/>
                </a:lnTo>
                <a:lnTo>
                  <a:pt x="525529" y="46023"/>
                </a:lnTo>
                <a:lnTo>
                  <a:pt x="567726" y="35907"/>
                </a:lnTo>
                <a:lnTo>
                  <a:pt x="609924" y="25792"/>
                </a:lnTo>
                <a:lnTo>
                  <a:pt x="652122" y="15676"/>
                </a:lnTo>
                <a:lnTo>
                  <a:pt x="694320" y="5561"/>
                </a:lnTo>
                <a:lnTo>
                  <a:pt x="717519" y="0"/>
                </a:lnTo>
              </a:path>
            </a:pathLst>
          </a:custGeom>
          <a:ln w="7199">
            <a:solidFill>
              <a:schemeClr val="tx2">
                <a:lumMod val="40000"/>
                <a:lumOff val="60000"/>
              </a:schemeClr>
            </a:solidFill>
          </a:ln>
        </p:spPr>
        <p:txBody>
          <a:bodyPr lIns="0" tIns="0" rIns="0" bIns="0"/>
          <a:lstStyle/>
          <a:p>
            <a:pPr>
              <a:defRPr/>
            </a:pPr>
            <a:endParaRPr sz="1385"/>
          </a:p>
        </p:txBody>
      </p:sp>
      <p:sp>
        <p:nvSpPr>
          <p:cNvPr id="75" name="object 74">
            <a:extLst/>
          </p:cNvPr>
          <p:cNvSpPr/>
          <p:nvPr/>
        </p:nvSpPr>
        <p:spPr>
          <a:xfrm>
            <a:off x="14049376" y="7968616"/>
            <a:ext cx="581024" cy="260984"/>
          </a:xfrm>
          <a:custGeom>
            <a:avLst/>
            <a:gdLst/>
            <a:ahLst/>
            <a:cxnLst/>
            <a:rect l="l" t="t" r="r" b="b"/>
            <a:pathLst>
              <a:path w="556894" h="387984">
                <a:moveTo>
                  <a:pt x="0" y="387927"/>
                </a:moveTo>
                <a:lnTo>
                  <a:pt x="15511" y="342275"/>
                </a:lnTo>
                <a:lnTo>
                  <a:pt x="36371" y="280883"/>
                </a:lnTo>
                <a:lnTo>
                  <a:pt x="57232" y="219490"/>
                </a:lnTo>
                <a:lnTo>
                  <a:pt x="78092" y="158097"/>
                </a:lnTo>
                <a:lnTo>
                  <a:pt x="98953" y="96704"/>
                </a:lnTo>
                <a:lnTo>
                  <a:pt x="137587" y="88541"/>
                </a:lnTo>
                <a:lnTo>
                  <a:pt x="176222" y="80378"/>
                </a:lnTo>
                <a:lnTo>
                  <a:pt x="214857" y="72215"/>
                </a:lnTo>
                <a:lnTo>
                  <a:pt x="253492" y="64052"/>
                </a:lnTo>
                <a:lnTo>
                  <a:pt x="292126" y="55889"/>
                </a:lnTo>
                <a:lnTo>
                  <a:pt x="330761" y="47726"/>
                </a:lnTo>
                <a:lnTo>
                  <a:pt x="369396" y="39563"/>
                </a:lnTo>
                <a:lnTo>
                  <a:pt x="408031" y="31399"/>
                </a:lnTo>
                <a:lnTo>
                  <a:pt x="446666" y="23236"/>
                </a:lnTo>
                <a:lnTo>
                  <a:pt x="485301" y="15073"/>
                </a:lnTo>
                <a:lnTo>
                  <a:pt x="523935" y="6910"/>
                </a:lnTo>
                <a:lnTo>
                  <a:pt x="556641" y="0"/>
                </a:lnTo>
              </a:path>
            </a:pathLst>
          </a:custGeom>
          <a:ln w="7199">
            <a:solidFill>
              <a:schemeClr val="tx2">
                <a:lumMod val="40000"/>
                <a:lumOff val="60000"/>
              </a:schemeClr>
            </a:solidFill>
          </a:ln>
        </p:spPr>
        <p:txBody>
          <a:bodyPr lIns="0" tIns="0" rIns="0" bIns="0"/>
          <a:lstStyle/>
          <a:p>
            <a:pPr>
              <a:defRPr/>
            </a:pPr>
            <a:endParaRPr sz="1385"/>
          </a:p>
        </p:txBody>
      </p:sp>
      <p:sp>
        <p:nvSpPr>
          <p:cNvPr id="76" name="object 75">
            <a:extLst/>
          </p:cNvPr>
          <p:cNvSpPr/>
          <p:nvPr/>
        </p:nvSpPr>
        <p:spPr>
          <a:xfrm>
            <a:off x="14220826" y="8037196"/>
            <a:ext cx="409574" cy="192404"/>
          </a:xfrm>
          <a:custGeom>
            <a:avLst/>
            <a:gdLst/>
            <a:ahLst/>
            <a:cxnLst/>
            <a:rect l="l" t="t" r="r" b="b"/>
            <a:pathLst>
              <a:path w="393700" h="285750">
                <a:moveTo>
                  <a:pt x="0" y="285459"/>
                </a:moveTo>
                <a:lnTo>
                  <a:pt x="16289" y="244237"/>
                </a:lnTo>
                <a:lnTo>
                  <a:pt x="37837" y="189706"/>
                </a:lnTo>
                <a:lnTo>
                  <a:pt x="59385" y="135175"/>
                </a:lnTo>
                <a:lnTo>
                  <a:pt x="70159" y="107909"/>
                </a:lnTo>
                <a:lnTo>
                  <a:pt x="80933" y="80643"/>
                </a:lnTo>
                <a:lnTo>
                  <a:pt x="126778" y="47167"/>
                </a:lnTo>
                <a:lnTo>
                  <a:pt x="196921" y="34745"/>
                </a:lnTo>
                <a:lnTo>
                  <a:pt x="267064" y="22322"/>
                </a:lnTo>
                <a:lnTo>
                  <a:pt x="337207" y="9900"/>
                </a:lnTo>
                <a:lnTo>
                  <a:pt x="372279" y="3689"/>
                </a:lnTo>
                <a:lnTo>
                  <a:pt x="393113" y="0"/>
                </a:lnTo>
              </a:path>
            </a:pathLst>
          </a:custGeom>
          <a:ln w="7199">
            <a:solidFill>
              <a:schemeClr val="tx2">
                <a:lumMod val="40000"/>
                <a:lumOff val="60000"/>
              </a:schemeClr>
            </a:solidFill>
          </a:ln>
        </p:spPr>
        <p:txBody>
          <a:bodyPr lIns="0" tIns="0" rIns="0" bIns="0"/>
          <a:lstStyle/>
          <a:p>
            <a:pPr>
              <a:defRPr/>
            </a:pPr>
            <a:endParaRPr sz="1385"/>
          </a:p>
        </p:txBody>
      </p:sp>
      <p:sp>
        <p:nvSpPr>
          <p:cNvPr id="77" name="object 76">
            <a:extLst/>
          </p:cNvPr>
          <p:cNvSpPr/>
          <p:nvPr/>
        </p:nvSpPr>
        <p:spPr>
          <a:xfrm>
            <a:off x="14394180" y="8100060"/>
            <a:ext cx="236220" cy="129540"/>
          </a:xfrm>
          <a:custGeom>
            <a:avLst/>
            <a:gdLst/>
            <a:ahLst/>
            <a:cxnLst/>
            <a:rect l="l" t="t" r="r" b="b"/>
            <a:pathLst>
              <a:path w="226059" h="193040">
                <a:moveTo>
                  <a:pt x="0" y="192556"/>
                </a:moveTo>
                <a:lnTo>
                  <a:pt x="2844" y="186458"/>
                </a:lnTo>
                <a:lnTo>
                  <a:pt x="13962" y="162623"/>
                </a:lnTo>
                <a:lnTo>
                  <a:pt x="25080" y="138789"/>
                </a:lnTo>
                <a:lnTo>
                  <a:pt x="47315" y="91119"/>
                </a:lnTo>
                <a:lnTo>
                  <a:pt x="69550" y="43450"/>
                </a:lnTo>
                <a:lnTo>
                  <a:pt x="80668" y="19616"/>
                </a:lnTo>
                <a:lnTo>
                  <a:pt x="112176" y="15357"/>
                </a:lnTo>
                <a:lnTo>
                  <a:pt x="143685" y="11098"/>
                </a:lnTo>
                <a:lnTo>
                  <a:pt x="175193" y="6839"/>
                </a:lnTo>
                <a:lnTo>
                  <a:pt x="206702" y="2580"/>
                </a:lnTo>
                <a:lnTo>
                  <a:pt x="225794" y="0"/>
                </a:lnTo>
              </a:path>
            </a:pathLst>
          </a:custGeom>
          <a:ln w="7199">
            <a:solidFill>
              <a:schemeClr val="tx2">
                <a:lumMod val="40000"/>
                <a:lumOff val="60000"/>
              </a:schemeClr>
            </a:solidFill>
          </a:ln>
        </p:spPr>
        <p:txBody>
          <a:bodyPr lIns="0" tIns="0" rIns="0" bIns="0"/>
          <a:lstStyle/>
          <a:p>
            <a:pPr>
              <a:defRPr/>
            </a:pPr>
            <a:endParaRPr sz="1385"/>
          </a:p>
        </p:txBody>
      </p:sp>
      <p:sp>
        <p:nvSpPr>
          <p:cNvPr id="78" name="object 77">
            <a:extLst/>
          </p:cNvPr>
          <p:cNvSpPr/>
          <p:nvPr/>
        </p:nvSpPr>
        <p:spPr>
          <a:xfrm>
            <a:off x="14546580" y="8124826"/>
            <a:ext cx="83820" cy="104774"/>
          </a:xfrm>
          <a:custGeom>
            <a:avLst/>
            <a:gdLst/>
            <a:ahLst/>
            <a:cxnLst/>
            <a:rect l="l" t="t" r="r" b="b"/>
            <a:pathLst>
              <a:path w="53340" h="93979">
                <a:moveTo>
                  <a:pt x="0" y="93941"/>
                </a:moveTo>
                <a:lnTo>
                  <a:pt x="29541" y="41351"/>
                </a:lnTo>
                <a:lnTo>
                  <a:pt x="52465" y="542"/>
                </a:lnTo>
                <a:lnTo>
                  <a:pt x="52770" y="0"/>
                </a:lnTo>
              </a:path>
            </a:pathLst>
          </a:custGeom>
          <a:ln w="7199">
            <a:solidFill>
              <a:schemeClr val="tx2">
                <a:lumMod val="40000"/>
                <a:lumOff val="60000"/>
              </a:schemeClr>
            </a:solidFill>
          </a:ln>
        </p:spPr>
        <p:txBody>
          <a:bodyPr lIns="0" tIns="0" rIns="0" bIns="0"/>
          <a:lstStyle/>
          <a:p>
            <a:pPr>
              <a:defRPr/>
            </a:pPr>
            <a:endParaRPr sz="1385"/>
          </a:p>
        </p:txBody>
      </p:sp>
      <p:cxnSp>
        <p:nvCxnSpPr>
          <p:cNvPr id="33" name="Прямая соединительная линия 32">
            <a:extLst/>
          </p:cNvPr>
          <p:cNvCxnSpPr/>
          <p:nvPr/>
        </p:nvCxnSpPr>
        <p:spPr>
          <a:xfrm>
            <a:off x="272416" y="1407796"/>
            <a:ext cx="14085570"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4" name="TextBox 23">
            <a:extLst/>
          </p:cNvPr>
          <p:cNvSpPr txBox="1"/>
          <p:nvPr/>
        </p:nvSpPr>
        <p:spPr>
          <a:xfrm>
            <a:off x="10178416" y="310516"/>
            <a:ext cx="4396740" cy="535531"/>
          </a:xfrm>
          <a:prstGeom prst="rect">
            <a:avLst/>
          </a:prstGeom>
          <a:noFill/>
        </p:spPr>
        <p:txBody>
          <a:bodyPr>
            <a:spAutoFit/>
          </a:bodyPr>
          <a:lstStyle/>
          <a:p>
            <a:pPr algn="ctr">
              <a:defRPr/>
            </a:pPr>
            <a:r>
              <a:rPr lang="en-US" sz="2880" b="1" dirty="0" err="1">
                <a:solidFill>
                  <a:schemeClr val="accent5">
                    <a:lumMod val="50000"/>
                  </a:schemeClr>
                </a:solidFill>
                <a:latin typeface="Arial" charset="0"/>
                <a:cs typeface="Arial Unicode MS" pitchFamily="34" charset="-128"/>
              </a:rPr>
              <a:t>Muloqotning</a:t>
            </a:r>
            <a:r>
              <a:rPr lang="en-US" sz="2880" b="1" dirty="0">
                <a:solidFill>
                  <a:schemeClr val="accent5">
                    <a:lumMod val="50000"/>
                  </a:schemeClr>
                </a:solidFill>
                <a:latin typeface="Arial" charset="0"/>
                <a:cs typeface="Arial Unicode MS" pitchFamily="34" charset="-128"/>
              </a:rPr>
              <a:t> </a:t>
            </a:r>
            <a:r>
              <a:rPr lang="en-US" sz="2880" b="1" dirty="0" err="1">
                <a:solidFill>
                  <a:schemeClr val="accent5">
                    <a:lumMod val="50000"/>
                  </a:schemeClr>
                </a:solidFill>
                <a:latin typeface="Arial" charset="0"/>
                <a:cs typeface="Arial Unicode MS" pitchFamily="34" charset="-128"/>
              </a:rPr>
              <a:t>sirlari</a:t>
            </a:r>
            <a:endParaRPr lang="ru-RU" sz="2880" b="1" dirty="0">
              <a:solidFill>
                <a:schemeClr val="accent5">
                  <a:lumMod val="50000"/>
                </a:schemeClr>
              </a:solidFill>
              <a:latin typeface="Arial" charset="0"/>
              <a:cs typeface="Arial Unicode MS" pitchFamily="34" charset="-128"/>
            </a:endParaRPr>
          </a:p>
        </p:txBody>
      </p:sp>
      <p:sp>
        <p:nvSpPr>
          <p:cNvPr id="16401" name="Прямоугольник 1"/>
          <p:cNvSpPr>
            <a:spLocks noChangeArrowheads="1"/>
          </p:cNvSpPr>
          <p:nvPr/>
        </p:nvSpPr>
        <p:spPr bwMode="auto">
          <a:xfrm>
            <a:off x="1097280" y="2518410"/>
            <a:ext cx="5614036" cy="1865126"/>
          </a:xfrm>
          <a:prstGeom prst="rect">
            <a:avLst/>
          </a:prstGeom>
          <a:noFill/>
          <a:ln>
            <a:noFill/>
          </a:ln>
          <a:extLst/>
        </p:spPr>
        <p:txBody>
          <a:bodyPr>
            <a:spAutoFit/>
          </a:bodyPr>
          <a:lstStyle/>
          <a:p>
            <a:pPr algn="ctr">
              <a:defRPr/>
            </a:pPr>
            <a:r>
              <a:rPr lang="en-US" sz="2880" b="1" dirty="0">
                <a:solidFill>
                  <a:schemeClr val="accent5">
                    <a:lumMod val="50000"/>
                  </a:schemeClr>
                </a:solidFill>
                <a:latin typeface="Arial" charset="0"/>
                <a:cs typeface="Arial Unicode MS" pitchFamily="34" charset="-128"/>
              </a:rPr>
              <a:t>10-QOIDA</a:t>
            </a:r>
          </a:p>
          <a:p>
            <a:pPr algn="ctr">
              <a:defRPr/>
            </a:pPr>
            <a:endParaRPr lang="en-US" sz="2880" b="1" dirty="0">
              <a:solidFill>
                <a:schemeClr val="accent5">
                  <a:lumMod val="50000"/>
                </a:schemeClr>
              </a:solidFill>
              <a:latin typeface="Arial" charset="0"/>
              <a:cs typeface="Arial Unicode MS" pitchFamily="34" charset="-128"/>
            </a:endParaRPr>
          </a:p>
          <a:p>
            <a:pPr algn="ctr">
              <a:defRPr/>
            </a:pPr>
            <a:r>
              <a:rPr lang="uz-Cyrl-UZ" sz="2880" b="1" dirty="0">
                <a:solidFill>
                  <a:schemeClr val="accent5">
                    <a:lumMod val="50000"/>
                  </a:schemeClr>
                </a:solidFill>
                <a:latin typeface="Arial" charset="0"/>
                <a:cs typeface="Arial Unicode MS" pitchFamily="34" charset="-128"/>
              </a:rPr>
              <a:t>Odamlarni oliyjanob ishlariga chaqiring.</a:t>
            </a:r>
            <a:endParaRPr lang="ru-RU" sz="2880" dirty="0">
              <a:solidFill>
                <a:schemeClr val="accent5">
                  <a:lumMod val="50000"/>
                </a:schemeClr>
              </a:solidFill>
              <a:latin typeface="Arial" charset="0"/>
              <a:cs typeface="Arial Unicode MS" pitchFamily="34" charset="-128"/>
            </a:endParaRPr>
          </a:p>
        </p:txBody>
      </p:sp>
      <p:pic>
        <p:nvPicPr>
          <p:cNvPr id="22546" name="Picture 2" descr="Aloqa to&amp;amp;#39;siqlari | Behruzbek.u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51470" y="2093596"/>
            <a:ext cx="5013960" cy="48101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10437731"/>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object 66">
            <a:extLst/>
          </p:cNvPr>
          <p:cNvSpPr/>
          <p:nvPr/>
        </p:nvSpPr>
        <p:spPr>
          <a:xfrm>
            <a:off x="12746356" y="7311391"/>
            <a:ext cx="1884044" cy="918210"/>
          </a:xfrm>
          <a:custGeom>
            <a:avLst/>
            <a:gdLst/>
            <a:ahLst/>
            <a:cxnLst/>
            <a:rect l="l" t="t" r="r" b="b"/>
            <a:pathLst>
              <a:path w="1809115" h="1369695">
                <a:moveTo>
                  <a:pt x="0" y="1369295"/>
                </a:moveTo>
                <a:lnTo>
                  <a:pt x="1121" y="1360804"/>
                </a:lnTo>
                <a:lnTo>
                  <a:pt x="8800" y="1302662"/>
                </a:lnTo>
                <a:lnTo>
                  <a:pt x="16479" y="1244520"/>
                </a:lnTo>
                <a:lnTo>
                  <a:pt x="24158" y="1186377"/>
                </a:lnTo>
                <a:lnTo>
                  <a:pt x="31837" y="1128235"/>
                </a:lnTo>
                <a:lnTo>
                  <a:pt x="39516" y="1070093"/>
                </a:lnTo>
                <a:lnTo>
                  <a:pt x="47195" y="1011950"/>
                </a:lnTo>
                <a:lnTo>
                  <a:pt x="54874" y="953808"/>
                </a:lnTo>
                <a:lnTo>
                  <a:pt x="62554" y="895666"/>
                </a:lnTo>
                <a:lnTo>
                  <a:pt x="70233" y="837524"/>
                </a:lnTo>
                <a:lnTo>
                  <a:pt x="77912" y="779381"/>
                </a:lnTo>
                <a:lnTo>
                  <a:pt x="85591" y="721239"/>
                </a:lnTo>
                <a:lnTo>
                  <a:pt x="93270" y="663097"/>
                </a:lnTo>
                <a:lnTo>
                  <a:pt x="100950" y="604954"/>
                </a:lnTo>
                <a:lnTo>
                  <a:pt x="168090" y="581173"/>
                </a:lnTo>
                <a:lnTo>
                  <a:pt x="235231" y="557392"/>
                </a:lnTo>
                <a:lnTo>
                  <a:pt x="302371" y="533611"/>
                </a:lnTo>
                <a:lnTo>
                  <a:pt x="369511" y="509830"/>
                </a:lnTo>
                <a:lnTo>
                  <a:pt x="436651" y="486049"/>
                </a:lnTo>
                <a:lnTo>
                  <a:pt x="503791" y="462268"/>
                </a:lnTo>
                <a:lnTo>
                  <a:pt x="570932" y="438487"/>
                </a:lnTo>
                <a:lnTo>
                  <a:pt x="638072" y="414706"/>
                </a:lnTo>
                <a:lnTo>
                  <a:pt x="705212" y="390925"/>
                </a:lnTo>
                <a:lnTo>
                  <a:pt x="772352" y="367144"/>
                </a:lnTo>
                <a:lnTo>
                  <a:pt x="839492" y="343363"/>
                </a:lnTo>
                <a:lnTo>
                  <a:pt x="906632" y="319581"/>
                </a:lnTo>
                <a:lnTo>
                  <a:pt x="973772" y="295800"/>
                </a:lnTo>
                <a:lnTo>
                  <a:pt x="1040912" y="272019"/>
                </a:lnTo>
                <a:lnTo>
                  <a:pt x="1108053" y="248238"/>
                </a:lnTo>
                <a:lnTo>
                  <a:pt x="1175193" y="224457"/>
                </a:lnTo>
                <a:lnTo>
                  <a:pt x="1242333" y="200676"/>
                </a:lnTo>
                <a:lnTo>
                  <a:pt x="1309473" y="176895"/>
                </a:lnTo>
                <a:lnTo>
                  <a:pt x="1376614" y="153114"/>
                </a:lnTo>
                <a:lnTo>
                  <a:pt x="1443754" y="129333"/>
                </a:lnTo>
                <a:lnTo>
                  <a:pt x="1510894" y="105551"/>
                </a:lnTo>
                <a:lnTo>
                  <a:pt x="1578034" y="81770"/>
                </a:lnTo>
                <a:lnTo>
                  <a:pt x="1645175" y="57988"/>
                </a:lnTo>
                <a:lnTo>
                  <a:pt x="1712315" y="34207"/>
                </a:lnTo>
                <a:lnTo>
                  <a:pt x="1779455" y="10425"/>
                </a:lnTo>
                <a:lnTo>
                  <a:pt x="1808890" y="0"/>
                </a:lnTo>
              </a:path>
            </a:pathLst>
          </a:custGeom>
          <a:ln w="7199">
            <a:solidFill>
              <a:schemeClr val="tx2">
                <a:lumMod val="40000"/>
                <a:lumOff val="60000"/>
              </a:schemeClr>
            </a:solidFill>
          </a:ln>
        </p:spPr>
        <p:txBody>
          <a:bodyPr lIns="0" tIns="0" rIns="0" bIns="0"/>
          <a:lstStyle/>
          <a:p>
            <a:pPr>
              <a:defRPr/>
            </a:pPr>
            <a:endParaRPr sz="1385"/>
          </a:p>
        </p:txBody>
      </p:sp>
      <p:sp>
        <p:nvSpPr>
          <p:cNvPr id="68" name="object 67">
            <a:extLst/>
          </p:cNvPr>
          <p:cNvSpPr/>
          <p:nvPr/>
        </p:nvSpPr>
        <p:spPr>
          <a:xfrm>
            <a:off x="12906376" y="7399020"/>
            <a:ext cx="1724024" cy="830580"/>
          </a:xfrm>
          <a:custGeom>
            <a:avLst/>
            <a:gdLst/>
            <a:ahLst/>
            <a:cxnLst/>
            <a:rect l="l" t="t" r="r" b="b"/>
            <a:pathLst>
              <a:path w="1655444" h="1238250">
                <a:moveTo>
                  <a:pt x="0" y="1237956"/>
                </a:moveTo>
                <a:lnTo>
                  <a:pt x="7135" y="1189295"/>
                </a:lnTo>
                <a:lnTo>
                  <a:pt x="15158" y="1134584"/>
                </a:lnTo>
                <a:lnTo>
                  <a:pt x="23182" y="1079872"/>
                </a:lnTo>
                <a:lnTo>
                  <a:pt x="31205" y="1025160"/>
                </a:lnTo>
                <a:lnTo>
                  <a:pt x="39228" y="970449"/>
                </a:lnTo>
                <a:lnTo>
                  <a:pt x="47251" y="915737"/>
                </a:lnTo>
                <a:lnTo>
                  <a:pt x="55274" y="861026"/>
                </a:lnTo>
                <a:lnTo>
                  <a:pt x="63298" y="806314"/>
                </a:lnTo>
                <a:lnTo>
                  <a:pt x="71321" y="751603"/>
                </a:lnTo>
                <a:lnTo>
                  <a:pt x="79344" y="696891"/>
                </a:lnTo>
                <a:lnTo>
                  <a:pt x="87367" y="642179"/>
                </a:lnTo>
                <a:lnTo>
                  <a:pt x="95391" y="587467"/>
                </a:lnTo>
                <a:lnTo>
                  <a:pt x="103414" y="532756"/>
                </a:lnTo>
                <a:lnTo>
                  <a:pt x="166991" y="510927"/>
                </a:lnTo>
                <a:lnTo>
                  <a:pt x="230568" y="489098"/>
                </a:lnTo>
                <a:lnTo>
                  <a:pt x="294145" y="467269"/>
                </a:lnTo>
                <a:lnTo>
                  <a:pt x="357722" y="445440"/>
                </a:lnTo>
                <a:lnTo>
                  <a:pt x="421299" y="423611"/>
                </a:lnTo>
                <a:lnTo>
                  <a:pt x="484876" y="401782"/>
                </a:lnTo>
                <a:lnTo>
                  <a:pt x="548453" y="379953"/>
                </a:lnTo>
                <a:lnTo>
                  <a:pt x="612030" y="358124"/>
                </a:lnTo>
                <a:lnTo>
                  <a:pt x="675607" y="336295"/>
                </a:lnTo>
                <a:lnTo>
                  <a:pt x="739184" y="314466"/>
                </a:lnTo>
                <a:lnTo>
                  <a:pt x="802761" y="292637"/>
                </a:lnTo>
                <a:lnTo>
                  <a:pt x="866338" y="270808"/>
                </a:lnTo>
                <a:lnTo>
                  <a:pt x="929915" y="248979"/>
                </a:lnTo>
                <a:lnTo>
                  <a:pt x="993492" y="227151"/>
                </a:lnTo>
                <a:lnTo>
                  <a:pt x="1057069" y="205322"/>
                </a:lnTo>
                <a:lnTo>
                  <a:pt x="1120646" y="183493"/>
                </a:lnTo>
                <a:lnTo>
                  <a:pt x="1184222" y="161664"/>
                </a:lnTo>
                <a:lnTo>
                  <a:pt x="1247799" y="139835"/>
                </a:lnTo>
                <a:lnTo>
                  <a:pt x="1311376" y="118006"/>
                </a:lnTo>
                <a:lnTo>
                  <a:pt x="1374953" y="96177"/>
                </a:lnTo>
                <a:lnTo>
                  <a:pt x="1438530" y="74348"/>
                </a:lnTo>
                <a:lnTo>
                  <a:pt x="1502108" y="52519"/>
                </a:lnTo>
                <a:lnTo>
                  <a:pt x="1565685" y="30690"/>
                </a:lnTo>
                <a:lnTo>
                  <a:pt x="1629262" y="8861"/>
                </a:lnTo>
                <a:lnTo>
                  <a:pt x="1655072" y="0"/>
                </a:lnTo>
              </a:path>
            </a:pathLst>
          </a:custGeom>
          <a:ln w="7199">
            <a:solidFill>
              <a:schemeClr val="tx2">
                <a:lumMod val="40000"/>
                <a:lumOff val="60000"/>
              </a:schemeClr>
            </a:solidFill>
          </a:ln>
        </p:spPr>
        <p:txBody>
          <a:bodyPr lIns="0" tIns="0" rIns="0" bIns="0"/>
          <a:lstStyle/>
          <a:p>
            <a:pPr>
              <a:defRPr/>
            </a:pPr>
            <a:endParaRPr sz="1385"/>
          </a:p>
        </p:txBody>
      </p:sp>
      <p:sp>
        <p:nvSpPr>
          <p:cNvPr id="69" name="object 68">
            <a:extLst/>
          </p:cNvPr>
          <p:cNvSpPr/>
          <p:nvPr/>
        </p:nvSpPr>
        <p:spPr>
          <a:xfrm>
            <a:off x="13066396" y="7486651"/>
            <a:ext cx="1564004" cy="742950"/>
          </a:xfrm>
          <a:custGeom>
            <a:avLst/>
            <a:gdLst/>
            <a:ahLst/>
            <a:cxnLst/>
            <a:rect l="l" t="t" r="r" b="b"/>
            <a:pathLst>
              <a:path w="1501140" h="1108709">
                <a:moveTo>
                  <a:pt x="0" y="1108210"/>
                </a:moveTo>
                <a:lnTo>
                  <a:pt x="13374" y="1026238"/>
                </a:lnTo>
                <a:lnTo>
                  <a:pt x="21741" y="974957"/>
                </a:lnTo>
                <a:lnTo>
                  <a:pt x="30108" y="923677"/>
                </a:lnTo>
                <a:lnTo>
                  <a:pt x="38475" y="872396"/>
                </a:lnTo>
                <a:lnTo>
                  <a:pt x="46842" y="821115"/>
                </a:lnTo>
                <a:lnTo>
                  <a:pt x="55209" y="769835"/>
                </a:lnTo>
                <a:lnTo>
                  <a:pt x="63576" y="718554"/>
                </a:lnTo>
                <a:lnTo>
                  <a:pt x="71943" y="667273"/>
                </a:lnTo>
                <a:lnTo>
                  <a:pt x="80310" y="615993"/>
                </a:lnTo>
                <a:lnTo>
                  <a:pt x="88677" y="564712"/>
                </a:lnTo>
                <a:lnTo>
                  <a:pt x="97044" y="513432"/>
                </a:lnTo>
                <a:lnTo>
                  <a:pt x="105411" y="462151"/>
                </a:lnTo>
                <a:lnTo>
                  <a:pt x="165425" y="442274"/>
                </a:lnTo>
                <a:lnTo>
                  <a:pt x="225439" y="422397"/>
                </a:lnTo>
                <a:lnTo>
                  <a:pt x="285453" y="402521"/>
                </a:lnTo>
                <a:lnTo>
                  <a:pt x="345467" y="382644"/>
                </a:lnTo>
                <a:lnTo>
                  <a:pt x="405481" y="362767"/>
                </a:lnTo>
                <a:lnTo>
                  <a:pt x="465495" y="342890"/>
                </a:lnTo>
                <a:lnTo>
                  <a:pt x="525508" y="323013"/>
                </a:lnTo>
                <a:lnTo>
                  <a:pt x="585522" y="303136"/>
                </a:lnTo>
                <a:lnTo>
                  <a:pt x="645536" y="283260"/>
                </a:lnTo>
                <a:lnTo>
                  <a:pt x="705550" y="263383"/>
                </a:lnTo>
                <a:lnTo>
                  <a:pt x="765564" y="243506"/>
                </a:lnTo>
                <a:lnTo>
                  <a:pt x="825578" y="223629"/>
                </a:lnTo>
                <a:lnTo>
                  <a:pt x="885592" y="203753"/>
                </a:lnTo>
                <a:lnTo>
                  <a:pt x="945606" y="183876"/>
                </a:lnTo>
                <a:lnTo>
                  <a:pt x="1005619" y="164000"/>
                </a:lnTo>
                <a:lnTo>
                  <a:pt x="1065633" y="144123"/>
                </a:lnTo>
                <a:lnTo>
                  <a:pt x="1125647" y="124246"/>
                </a:lnTo>
                <a:lnTo>
                  <a:pt x="1185660" y="104370"/>
                </a:lnTo>
                <a:lnTo>
                  <a:pt x="1245674" y="84494"/>
                </a:lnTo>
                <a:lnTo>
                  <a:pt x="1305688" y="64617"/>
                </a:lnTo>
                <a:lnTo>
                  <a:pt x="1365702" y="44740"/>
                </a:lnTo>
                <a:lnTo>
                  <a:pt x="1425716" y="24864"/>
                </a:lnTo>
                <a:lnTo>
                  <a:pt x="1485730" y="4987"/>
                </a:lnTo>
                <a:lnTo>
                  <a:pt x="1500789" y="0"/>
                </a:lnTo>
              </a:path>
            </a:pathLst>
          </a:custGeom>
          <a:ln w="7199">
            <a:solidFill>
              <a:schemeClr val="tx2">
                <a:lumMod val="40000"/>
                <a:lumOff val="60000"/>
              </a:schemeClr>
            </a:solidFill>
          </a:ln>
        </p:spPr>
        <p:txBody>
          <a:bodyPr lIns="0" tIns="0" rIns="0" bIns="0"/>
          <a:lstStyle/>
          <a:p>
            <a:pPr>
              <a:defRPr/>
            </a:pPr>
            <a:endParaRPr sz="1385"/>
          </a:p>
        </p:txBody>
      </p:sp>
      <p:sp>
        <p:nvSpPr>
          <p:cNvPr id="70" name="object 69">
            <a:extLst/>
          </p:cNvPr>
          <p:cNvSpPr/>
          <p:nvPr/>
        </p:nvSpPr>
        <p:spPr>
          <a:xfrm>
            <a:off x="13228320" y="7572376"/>
            <a:ext cx="1402080" cy="657224"/>
          </a:xfrm>
          <a:custGeom>
            <a:avLst/>
            <a:gdLst/>
            <a:ahLst/>
            <a:cxnLst/>
            <a:rect l="l" t="t" r="r" b="b"/>
            <a:pathLst>
              <a:path w="1346200" h="980440">
                <a:moveTo>
                  <a:pt x="0" y="980364"/>
                </a:moveTo>
                <a:lnTo>
                  <a:pt x="2315" y="967645"/>
                </a:lnTo>
                <a:lnTo>
                  <a:pt x="11026" y="919795"/>
                </a:lnTo>
                <a:lnTo>
                  <a:pt x="19737" y="871945"/>
                </a:lnTo>
                <a:lnTo>
                  <a:pt x="28448" y="824095"/>
                </a:lnTo>
                <a:lnTo>
                  <a:pt x="37159" y="776245"/>
                </a:lnTo>
                <a:lnTo>
                  <a:pt x="45870" y="728395"/>
                </a:lnTo>
                <a:lnTo>
                  <a:pt x="54581" y="680545"/>
                </a:lnTo>
                <a:lnTo>
                  <a:pt x="63292" y="632695"/>
                </a:lnTo>
                <a:lnTo>
                  <a:pt x="72003" y="584845"/>
                </a:lnTo>
                <a:lnTo>
                  <a:pt x="80714" y="536995"/>
                </a:lnTo>
                <a:lnTo>
                  <a:pt x="89425" y="489145"/>
                </a:lnTo>
                <a:lnTo>
                  <a:pt x="98135" y="441295"/>
                </a:lnTo>
                <a:lnTo>
                  <a:pt x="106846" y="393445"/>
                </a:lnTo>
                <a:lnTo>
                  <a:pt x="163297" y="375520"/>
                </a:lnTo>
                <a:lnTo>
                  <a:pt x="219747" y="357595"/>
                </a:lnTo>
                <a:lnTo>
                  <a:pt x="276198" y="339671"/>
                </a:lnTo>
                <a:lnTo>
                  <a:pt x="332648" y="321746"/>
                </a:lnTo>
                <a:lnTo>
                  <a:pt x="389099" y="303822"/>
                </a:lnTo>
                <a:lnTo>
                  <a:pt x="445549" y="285897"/>
                </a:lnTo>
                <a:lnTo>
                  <a:pt x="502000" y="267973"/>
                </a:lnTo>
                <a:lnTo>
                  <a:pt x="558450" y="250048"/>
                </a:lnTo>
                <a:lnTo>
                  <a:pt x="614901" y="232124"/>
                </a:lnTo>
                <a:lnTo>
                  <a:pt x="671351" y="214199"/>
                </a:lnTo>
                <a:lnTo>
                  <a:pt x="727802" y="196275"/>
                </a:lnTo>
                <a:lnTo>
                  <a:pt x="784252" y="178350"/>
                </a:lnTo>
                <a:lnTo>
                  <a:pt x="840703" y="160426"/>
                </a:lnTo>
                <a:lnTo>
                  <a:pt x="897153" y="142501"/>
                </a:lnTo>
                <a:lnTo>
                  <a:pt x="953604" y="124577"/>
                </a:lnTo>
                <a:lnTo>
                  <a:pt x="1010055" y="106652"/>
                </a:lnTo>
                <a:lnTo>
                  <a:pt x="1066505" y="88727"/>
                </a:lnTo>
                <a:lnTo>
                  <a:pt x="1122956" y="70802"/>
                </a:lnTo>
                <a:lnTo>
                  <a:pt x="1179406" y="52878"/>
                </a:lnTo>
                <a:lnTo>
                  <a:pt x="1235857" y="34953"/>
                </a:lnTo>
                <a:lnTo>
                  <a:pt x="1292308" y="17029"/>
                </a:lnTo>
                <a:lnTo>
                  <a:pt x="1345940" y="0"/>
                </a:lnTo>
              </a:path>
            </a:pathLst>
          </a:custGeom>
          <a:ln w="7199">
            <a:solidFill>
              <a:schemeClr val="tx2">
                <a:lumMod val="40000"/>
                <a:lumOff val="60000"/>
              </a:schemeClr>
            </a:solidFill>
          </a:ln>
        </p:spPr>
        <p:txBody>
          <a:bodyPr lIns="0" tIns="0" rIns="0" bIns="0"/>
          <a:lstStyle/>
          <a:p>
            <a:pPr>
              <a:defRPr/>
            </a:pPr>
            <a:endParaRPr sz="1385"/>
          </a:p>
        </p:txBody>
      </p:sp>
      <p:sp>
        <p:nvSpPr>
          <p:cNvPr id="71" name="object 70">
            <a:extLst/>
          </p:cNvPr>
          <p:cNvSpPr/>
          <p:nvPr/>
        </p:nvSpPr>
        <p:spPr>
          <a:xfrm>
            <a:off x="13390246" y="7656196"/>
            <a:ext cx="1240154" cy="573404"/>
          </a:xfrm>
          <a:custGeom>
            <a:avLst/>
            <a:gdLst/>
            <a:ahLst/>
            <a:cxnLst/>
            <a:rect l="l" t="t" r="r" b="b"/>
            <a:pathLst>
              <a:path w="1190625" h="855345">
                <a:moveTo>
                  <a:pt x="0" y="854794"/>
                </a:moveTo>
                <a:lnTo>
                  <a:pt x="7984" y="815626"/>
                </a:lnTo>
                <a:lnTo>
                  <a:pt x="17038" y="771207"/>
                </a:lnTo>
                <a:lnTo>
                  <a:pt x="26093" y="726787"/>
                </a:lnTo>
                <a:lnTo>
                  <a:pt x="35147" y="682368"/>
                </a:lnTo>
                <a:lnTo>
                  <a:pt x="44202" y="637948"/>
                </a:lnTo>
                <a:lnTo>
                  <a:pt x="53257" y="593529"/>
                </a:lnTo>
                <a:lnTo>
                  <a:pt x="62311" y="549109"/>
                </a:lnTo>
                <a:lnTo>
                  <a:pt x="71366" y="504690"/>
                </a:lnTo>
                <a:lnTo>
                  <a:pt x="80421" y="460271"/>
                </a:lnTo>
                <a:lnTo>
                  <a:pt x="89476" y="415851"/>
                </a:lnTo>
                <a:lnTo>
                  <a:pt x="98530" y="371432"/>
                </a:lnTo>
                <a:lnTo>
                  <a:pt x="107585" y="327013"/>
                </a:lnTo>
                <a:lnTo>
                  <a:pt x="160473" y="311041"/>
                </a:lnTo>
                <a:lnTo>
                  <a:pt x="213360" y="295069"/>
                </a:lnTo>
                <a:lnTo>
                  <a:pt x="266248" y="279097"/>
                </a:lnTo>
                <a:lnTo>
                  <a:pt x="319136" y="263124"/>
                </a:lnTo>
                <a:lnTo>
                  <a:pt x="372023" y="247152"/>
                </a:lnTo>
                <a:lnTo>
                  <a:pt x="424911" y="231180"/>
                </a:lnTo>
                <a:lnTo>
                  <a:pt x="477798" y="215208"/>
                </a:lnTo>
                <a:lnTo>
                  <a:pt x="530686" y="199236"/>
                </a:lnTo>
                <a:lnTo>
                  <a:pt x="583573" y="183264"/>
                </a:lnTo>
                <a:lnTo>
                  <a:pt x="636460" y="167292"/>
                </a:lnTo>
                <a:lnTo>
                  <a:pt x="689348" y="151320"/>
                </a:lnTo>
                <a:lnTo>
                  <a:pt x="742235" y="135347"/>
                </a:lnTo>
                <a:lnTo>
                  <a:pt x="795123" y="119375"/>
                </a:lnTo>
                <a:lnTo>
                  <a:pt x="848010" y="103403"/>
                </a:lnTo>
                <a:lnTo>
                  <a:pt x="900897" y="87431"/>
                </a:lnTo>
                <a:lnTo>
                  <a:pt x="953784" y="71459"/>
                </a:lnTo>
                <a:lnTo>
                  <a:pt x="1006672" y="55486"/>
                </a:lnTo>
                <a:lnTo>
                  <a:pt x="1059559" y="39514"/>
                </a:lnTo>
                <a:lnTo>
                  <a:pt x="1112446" y="23542"/>
                </a:lnTo>
                <a:lnTo>
                  <a:pt x="1165333" y="7570"/>
                </a:lnTo>
                <a:lnTo>
                  <a:pt x="1190400" y="0"/>
                </a:lnTo>
              </a:path>
            </a:pathLst>
          </a:custGeom>
          <a:ln w="7199">
            <a:solidFill>
              <a:schemeClr val="tx2">
                <a:lumMod val="40000"/>
                <a:lumOff val="60000"/>
              </a:schemeClr>
            </a:solidFill>
          </a:ln>
        </p:spPr>
        <p:txBody>
          <a:bodyPr lIns="0" tIns="0" rIns="0" bIns="0"/>
          <a:lstStyle/>
          <a:p>
            <a:pPr>
              <a:defRPr/>
            </a:pPr>
            <a:endParaRPr sz="1385"/>
          </a:p>
        </p:txBody>
      </p:sp>
      <p:sp>
        <p:nvSpPr>
          <p:cNvPr id="72" name="object 71">
            <a:extLst/>
          </p:cNvPr>
          <p:cNvSpPr/>
          <p:nvPr/>
        </p:nvSpPr>
        <p:spPr>
          <a:xfrm>
            <a:off x="13552171" y="7738111"/>
            <a:ext cx="1078230" cy="491490"/>
          </a:xfrm>
          <a:custGeom>
            <a:avLst/>
            <a:gdLst/>
            <a:ahLst/>
            <a:cxnLst/>
            <a:rect l="l" t="t" r="r" b="b"/>
            <a:pathLst>
              <a:path w="1034415" h="732154">
                <a:moveTo>
                  <a:pt x="0" y="731999"/>
                </a:moveTo>
                <a:lnTo>
                  <a:pt x="13472" y="673243"/>
                </a:lnTo>
                <a:lnTo>
                  <a:pt x="22870" y="632255"/>
                </a:lnTo>
                <a:lnTo>
                  <a:pt x="32269" y="591266"/>
                </a:lnTo>
                <a:lnTo>
                  <a:pt x="41668" y="550278"/>
                </a:lnTo>
                <a:lnTo>
                  <a:pt x="51066" y="509289"/>
                </a:lnTo>
                <a:lnTo>
                  <a:pt x="60465" y="468301"/>
                </a:lnTo>
                <a:lnTo>
                  <a:pt x="69864" y="427312"/>
                </a:lnTo>
                <a:lnTo>
                  <a:pt x="79262" y="386324"/>
                </a:lnTo>
                <a:lnTo>
                  <a:pt x="88661" y="345335"/>
                </a:lnTo>
                <a:lnTo>
                  <a:pt x="98060" y="304346"/>
                </a:lnTo>
                <a:lnTo>
                  <a:pt x="107458" y="263358"/>
                </a:lnTo>
                <a:lnTo>
                  <a:pt x="156783" y="249338"/>
                </a:lnTo>
                <a:lnTo>
                  <a:pt x="206107" y="235318"/>
                </a:lnTo>
                <a:lnTo>
                  <a:pt x="255431" y="221298"/>
                </a:lnTo>
                <a:lnTo>
                  <a:pt x="304755" y="207278"/>
                </a:lnTo>
                <a:lnTo>
                  <a:pt x="354080" y="193258"/>
                </a:lnTo>
                <a:lnTo>
                  <a:pt x="403404" y="179238"/>
                </a:lnTo>
                <a:lnTo>
                  <a:pt x="452728" y="165218"/>
                </a:lnTo>
                <a:lnTo>
                  <a:pt x="502052" y="151198"/>
                </a:lnTo>
                <a:lnTo>
                  <a:pt x="551376" y="137178"/>
                </a:lnTo>
                <a:lnTo>
                  <a:pt x="600701" y="123158"/>
                </a:lnTo>
                <a:lnTo>
                  <a:pt x="650025" y="109138"/>
                </a:lnTo>
                <a:lnTo>
                  <a:pt x="699349" y="95118"/>
                </a:lnTo>
                <a:lnTo>
                  <a:pt x="748674" y="81098"/>
                </a:lnTo>
                <a:lnTo>
                  <a:pt x="797998" y="67078"/>
                </a:lnTo>
                <a:lnTo>
                  <a:pt x="847322" y="53058"/>
                </a:lnTo>
                <a:lnTo>
                  <a:pt x="896647" y="39038"/>
                </a:lnTo>
                <a:lnTo>
                  <a:pt x="945971" y="25018"/>
                </a:lnTo>
                <a:lnTo>
                  <a:pt x="995296" y="10998"/>
                </a:lnTo>
                <a:lnTo>
                  <a:pt x="1033990" y="0"/>
                </a:lnTo>
              </a:path>
            </a:pathLst>
          </a:custGeom>
          <a:ln w="7199">
            <a:solidFill>
              <a:schemeClr val="tx2">
                <a:lumMod val="40000"/>
                <a:lumOff val="60000"/>
              </a:schemeClr>
            </a:solidFill>
          </a:ln>
        </p:spPr>
        <p:txBody>
          <a:bodyPr lIns="0" tIns="0" rIns="0" bIns="0"/>
          <a:lstStyle/>
          <a:p>
            <a:pPr>
              <a:defRPr/>
            </a:pPr>
            <a:endParaRPr sz="1385"/>
          </a:p>
        </p:txBody>
      </p:sp>
      <p:sp>
        <p:nvSpPr>
          <p:cNvPr id="73" name="object 72">
            <a:extLst/>
          </p:cNvPr>
          <p:cNvSpPr/>
          <p:nvPr/>
        </p:nvSpPr>
        <p:spPr>
          <a:xfrm>
            <a:off x="13716000" y="7818120"/>
            <a:ext cx="914400" cy="411480"/>
          </a:xfrm>
          <a:custGeom>
            <a:avLst/>
            <a:gdLst/>
            <a:ahLst/>
            <a:cxnLst/>
            <a:rect l="l" t="t" r="r" b="b"/>
            <a:pathLst>
              <a:path w="876934" h="612775">
                <a:moveTo>
                  <a:pt x="0" y="612624"/>
                </a:moveTo>
                <a:lnTo>
                  <a:pt x="18542" y="541142"/>
                </a:lnTo>
                <a:lnTo>
                  <a:pt x="28284" y="503585"/>
                </a:lnTo>
                <a:lnTo>
                  <a:pt x="38026" y="466027"/>
                </a:lnTo>
                <a:lnTo>
                  <a:pt x="47769" y="428469"/>
                </a:lnTo>
                <a:lnTo>
                  <a:pt x="57511" y="390912"/>
                </a:lnTo>
                <a:lnTo>
                  <a:pt x="67253" y="353354"/>
                </a:lnTo>
                <a:lnTo>
                  <a:pt x="76996" y="315797"/>
                </a:lnTo>
                <a:lnTo>
                  <a:pt x="86738" y="278239"/>
                </a:lnTo>
                <a:lnTo>
                  <a:pt x="96480" y="240682"/>
                </a:lnTo>
                <a:lnTo>
                  <a:pt x="106222" y="203124"/>
                </a:lnTo>
                <a:lnTo>
                  <a:pt x="151984" y="191056"/>
                </a:lnTo>
                <a:lnTo>
                  <a:pt x="197745" y="178988"/>
                </a:lnTo>
                <a:lnTo>
                  <a:pt x="243506" y="166920"/>
                </a:lnTo>
                <a:lnTo>
                  <a:pt x="289267" y="154852"/>
                </a:lnTo>
                <a:lnTo>
                  <a:pt x="335029" y="142784"/>
                </a:lnTo>
                <a:lnTo>
                  <a:pt x="380790" y="130717"/>
                </a:lnTo>
                <a:lnTo>
                  <a:pt x="426551" y="118649"/>
                </a:lnTo>
                <a:lnTo>
                  <a:pt x="472312" y="106581"/>
                </a:lnTo>
                <a:lnTo>
                  <a:pt x="518074" y="94513"/>
                </a:lnTo>
                <a:lnTo>
                  <a:pt x="563835" y="82445"/>
                </a:lnTo>
                <a:lnTo>
                  <a:pt x="609596" y="70378"/>
                </a:lnTo>
                <a:lnTo>
                  <a:pt x="655357" y="58310"/>
                </a:lnTo>
                <a:lnTo>
                  <a:pt x="701118" y="46242"/>
                </a:lnTo>
                <a:lnTo>
                  <a:pt x="746880" y="34175"/>
                </a:lnTo>
                <a:lnTo>
                  <a:pt x="792641" y="22107"/>
                </a:lnTo>
                <a:lnTo>
                  <a:pt x="838402" y="10039"/>
                </a:lnTo>
                <a:lnTo>
                  <a:pt x="876474" y="0"/>
                </a:lnTo>
              </a:path>
            </a:pathLst>
          </a:custGeom>
          <a:ln w="7199">
            <a:solidFill>
              <a:schemeClr val="tx2">
                <a:lumMod val="40000"/>
                <a:lumOff val="60000"/>
              </a:schemeClr>
            </a:solidFill>
          </a:ln>
        </p:spPr>
        <p:txBody>
          <a:bodyPr lIns="0" tIns="0" rIns="0" bIns="0"/>
          <a:lstStyle/>
          <a:p>
            <a:pPr>
              <a:defRPr/>
            </a:pPr>
            <a:endParaRPr sz="1385"/>
          </a:p>
        </p:txBody>
      </p:sp>
      <p:sp>
        <p:nvSpPr>
          <p:cNvPr id="74" name="object 73">
            <a:extLst/>
          </p:cNvPr>
          <p:cNvSpPr/>
          <p:nvPr/>
        </p:nvSpPr>
        <p:spPr>
          <a:xfrm>
            <a:off x="13881736" y="7896226"/>
            <a:ext cx="748664" cy="333374"/>
          </a:xfrm>
          <a:custGeom>
            <a:avLst/>
            <a:gdLst/>
            <a:ahLst/>
            <a:cxnLst/>
            <a:rect l="l" t="t" r="r" b="b"/>
            <a:pathLst>
              <a:path w="717550" h="497840">
                <a:moveTo>
                  <a:pt x="0" y="497539"/>
                </a:moveTo>
                <a:lnTo>
                  <a:pt x="12772" y="454321"/>
                </a:lnTo>
                <a:lnTo>
                  <a:pt x="32945" y="386067"/>
                </a:lnTo>
                <a:lnTo>
                  <a:pt x="53118" y="317813"/>
                </a:lnTo>
                <a:lnTo>
                  <a:pt x="73291" y="249558"/>
                </a:lnTo>
                <a:lnTo>
                  <a:pt x="93464" y="181303"/>
                </a:lnTo>
                <a:lnTo>
                  <a:pt x="145749" y="137061"/>
                </a:lnTo>
                <a:lnTo>
                  <a:pt x="187946" y="126945"/>
                </a:lnTo>
                <a:lnTo>
                  <a:pt x="230144" y="116830"/>
                </a:lnTo>
                <a:lnTo>
                  <a:pt x="272342" y="106715"/>
                </a:lnTo>
                <a:lnTo>
                  <a:pt x="314539" y="96599"/>
                </a:lnTo>
                <a:lnTo>
                  <a:pt x="356737" y="86484"/>
                </a:lnTo>
                <a:lnTo>
                  <a:pt x="398935" y="76369"/>
                </a:lnTo>
                <a:lnTo>
                  <a:pt x="441133" y="66253"/>
                </a:lnTo>
                <a:lnTo>
                  <a:pt x="483331" y="56138"/>
                </a:lnTo>
                <a:lnTo>
                  <a:pt x="525529" y="46023"/>
                </a:lnTo>
                <a:lnTo>
                  <a:pt x="567726" y="35907"/>
                </a:lnTo>
                <a:lnTo>
                  <a:pt x="609924" y="25792"/>
                </a:lnTo>
                <a:lnTo>
                  <a:pt x="652122" y="15676"/>
                </a:lnTo>
                <a:lnTo>
                  <a:pt x="694320" y="5561"/>
                </a:lnTo>
                <a:lnTo>
                  <a:pt x="717519" y="0"/>
                </a:lnTo>
              </a:path>
            </a:pathLst>
          </a:custGeom>
          <a:ln w="7199">
            <a:solidFill>
              <a:schemeClr val="tx2">
                <a:lumMod val="40000"/>
                <a:lumOff val="60000"/>
              </a:schemeClr>
            </a:solidFill>
          </a:ln>
        </p:spPr>
        <p:txBody>
          <a:bodyPr lIns="0" tIns="0" rIns="0" bIns="0"/>
          <a:lstStyle/>
          <a:p>
            <a:pPr>
              <a:defRPr/>
            </a:pPr>
            <a:endParaRPr sz="1385"/>
          </a:p>
        </p:txBody>
      </p:sp>
      <p:sp>
        <p:nvSpPr>
          <p:cNvPr id="75" name="object 74">
            <a:extLst/>
          </p:cNvPr>
          <p:cNvSpPr/>
          <p:nvPr/>
        </p:nvSpPr>
        <p:spPr>
          <a:xfrm>
            <a:off x="14049376" y="7968616"/>
            <a:ext cx="581024" cy="260984"/>
          </a:xfrm>
          <a:custGeom>
            <a:avLst/>
            <a:gdLst/>
            <a:ahLst/>
            <a:cxnLst/>
            <a:rect l="l" t="t" r="r" b="b"/>
            <a:pathLst>
              <a:path w="556894" h="387984">
                <a:moveTo>
                  <a:pt x="0" y="387927"/>
                </a:moveTo>
                <a:lnTo>
                  <a:pt x="15511" y="342275"/>
                </a:lnTo>
                <a:lnTo>
                  <a:pt x="36371" y="280883"/>
                </a:lnTo>
                <a:lnTo>
                  <a:pt x="57232" y="219490"/>
                </a:lnTo>
                <a:lnTo>
                  <a:pt x="78092" y="158097"/>
                </a:lnTo>
                <a:lnTo>
                  <a:pt x="98953" y="96704"/>
                </a:lnTo>
                <a:lnTo>
                  <a:pt x="137587" y="88541"/>
                </a:lnTo>
                <a:lnTo>
                  <a:pt x="176222" y="80378"/>
                </a:lnTo>
                <a:lnTo>
                  <a:pt x="214857" y="72215"/>
                </a:lnTo>
                <a:lnTo>
                  <a:pt x="253492" y="64052"/>
                </a:lnTo>
                <a:lnTo>
                  <a:pt x="292126" y="55889"/>
                </a:lnTo>
                <a:lnTo>
                  <a:pt x="330761" y="47726"/>
                </a:lnTo>
                <a:lnTo>
                  <a:pt x="369396" y="39563"/>
                </a:lnTo>
                <a:lnTo>
                  <a:pt x="408031" y="31399"/>
                </a:lnTo>
                <a:lnTo>
                  <a:pt x="446666" y="23236"/>
                </a:lnTo>
                <a:lnTo>
                  <a:pt x="485301" y="15073"/>
                </a:lnTo>
                <a:lnTo>
                  <a:pt x="523935" y="6910"/>
                </a:lnTo>
                <a:lnTo>
                  <a:pt x="556641" y="0"/>
                </a:lnTo>
              </a:path>
            </a:pathLst>
          </a:custGeom>
          <a:ln w="7199">
            <a:solidFill>
              <a:schemeClr val="tx2">
                <a:lumMod val="40000"/>
                <a:lumOff val="60000"/>
              </a:schemeClr>
            </a:solidFill>
          </a:ln>
        </p:spPr>
        <p:txBody>
          <a:bodyPr lIns="0" tIns="0" rIns="0" bIns="0"/>
          <a:lstStyle/>
          <a:p>
            <a:pPr>
              <a:defRPr/>
            </a:pPr>
            <a:endParaRPr sz="1385"/>
          </a:p>
        </p:txBody>
      </p:sp>
      <p:sp>
        <p:nvSpPr>
          <p:cNvPr id="76" name="object 75">
            <a:extLst/>
          </p:cNvPr>
          <p:cNvSpPr/>
          <p:nvPr/>
        </p:nvSpPr>
        <p:spPr>
          <a:xfrm>
            <a:off x="14220826" y="8037196"/>
            <a:ext cx="409574" cy="192404"/>
          </a:xfrm>
          <a:custGeom>
            <a:avLst/>
            <a:gdLst/>
            <a:ahLst/>
            <a:cxnLst/>
            <a:rect l="l" t="t" r="r" b="b"/>
            <a:pathLst>
              <a:path w="393700" h="285750">
                <a:moveTo>
                  <a:pt x="0" y="285459"/>
                </a:moveTo>
                <a:lnTo>
                  <a:pt x="16289" y="244237"/>
                </a:lnTo>
                <a:lnTo>
                  <a:pt x="37837" y="189706"/>
                </a:lnTo>
                <a:lnTo>
                  <a:pt x="59385" y="135175"/>
                </a:lnTo>
                <a:lnTo>
                  <a:pt x="70159" y="107909"/>
                </a:lnTo>
                <a:lnTo>
                  <a:pt x="80933" y="80643"/>
                </a:lnTo>
                <a:lnTo>
                  <a:pt x="126778" y="47167"/>
                </a:lnTo>
                <a:lnTo>
                  <a:pt x="196921" y="34745"/>
                </a:lnTo>
                <a:lnTo>
                  <a:pt x="267064" y="22322"/>
                </a:lnTo>
                <a:lnTo>
                  <a:pt x="337207" y="9900"/>
                </a:lnTo>
                <a:lnTo>
                  <a:pt x="372279" y="3689"/>
                </a:lnTo>
                <a:lnTo>
                  <a:pt x="393113" y="0"/>
                </a:lnTo>
              </a:path>
            </a:pathLst>
          </a:custGeom>
          <a:ln w="7199">
            <a:solidFill>
              <a:schemeClr val="tx2">
                <a:lumMod val="40000"/>
                <a:lumOff val="60000"/>
              </a:schemeClr>
            </a:solidFill>
          </a:ln>
        </p:spPr>
        <p:txBody>
          <a:bodyPr lIns="0" tIns="0" rIns="0" bIns="0"/>
          <a:lstStyle/>
          <a:p>
            <a:pPr>
              <a:defRPr/>
            </a:pPr>
            <a:endParaRPr sz="1385"/>
          </a:p>
        </p:txBody>
      </p:sp>
      <p:sp>
        <p:nvSpPr>
          <p:cNvPr id="77" name="object 76">
            <a:extLst/>
          </p:cNvPr>
          <p:cNvSpPr/>
          <p:nvPr/>
        </p:nvSpPr>
        <p:spPr>
          <a:xfrm>
            <a:off x="14394180" y="8100060"/>
            <a:ext cx="236220" cy="129540"/>
          </a:xfrm>
          <a:custGeom>
            <a:avLst/>
            <a:gdLst/>
            <a:ahLst/>
            <a:cxnLst/>
            <a:rect l="l" t="t" r="r" b="b"/>
            <a:pathLst>
              <a:path w="226059" h="193040">
                <a:moveTo>
                  <a:pt x="0" y="192556"/>
                </a:moveTo>
                <a:lnTo>
                  <a:pt x="2844" y="186458"/>
                </a:lnTo>
                <a:lnTo>
                  <a:pt x="13962" y="162623"/>
                </a:lnTo>
                <a:lnTo>
                  <a:pt x="25080" y="138789"/>
                </a:lnTo>
                <a:lnTo>
                  <a:pt x="47315" y="91119"/>
                </a:lnTo>
                <a:lnTo>
                  <a:pt x="69550" y="43450"/>
                </a:lnTo>
                <a:lnTo>
                  <a:pt x="80668" y="19616"/>
                </a:lnTo>
                <a:lnTo>
                  <a:pt x="112176" y="15357"/>
                </a:lnTo>
                <a:lnTo>
                  <a:pt x="143685" y="11098"/>
                </a:lnTo>
                <a:lnTo>
                  <a:pt x="175193" y="6839"/>
                </a:lnTo>
                <a:lnTo>
                  <a:pt x="206702" y="2580"/>
                </a:lnTo>
                <a:lnTo>
                  <a:pt x="225794" y="0"/>
                </a:lnTo>
              </a:path>
            </a:pathLst>
          </a:custGeom>
          <a:ln w="7199">
            <a:solidFill>
              <a:schemeClr val="tx2">
                <a:lumMod val="40000"/>
                <a:lumOff val="60000"/>
              </a:schemeClr>
            </a:solidFill>
          </a:ln>
        </p:spPr>
        <p:txBody>
          <a:bodyPr lIns="0" tIns="0" rIns="0" bIns="0"/>
          <a:lstStyle/>
          <a:p>
            <a:pPr>
              <a:defRPr/>
            </a:pPr>
            <a:endParaRPr sz="1385"/>
          </a:p>
        </p:txBody>
      </p:sp>
      <p:sp>
        <p:nvSpPr>
          <p:cNvPr id="78" name="object 77">
            <a:extLst/>
          </p:cNvPr>
          <p:cNvSpPr/>
          <p:nvPr/>
        </p:nvSpPr>
        <p:spPr>
          <a:xfrm>
            <a:off x="14546580" y="8124826"/>
            <a:ext cx="83820" cy="104774"/>
          </a:xfrm>
          <a:custGeom>
            <a:avLst/>
            <a:gdLst/>
            <a:ahLst/>
            <a:cxnLst/>
            <a:rect l="l" t="t" r="r" b="b"/>
            <a:pathLst>
              <a:path w="53340" h="93979">
                <a:moveTo>
                  <a:pt x="0" y="93941"/>
                </a:moveTo>
                <a:lnTo>
                  <a:pt x="29541" y="41351"/>
                </a:lnTo>
                <a:lnTo>
                  <a:pt x="52465" y="542"/>
                </a:lnTo>
                <a:lnTo>
                  <a:pt x="52770" y="0"/>
                </a:lnTo>
              </a:path>
            </a:pathLst>
          </a:custGeom>
          <a:ln w="7199">
            <a:solidFill>
              <a:schemeClr val="tx2">
                <a:lumMod val="40000"/>
                <a:lumOff val="60000"/>
              </a:schemeClr>
            </a:solidFill>
          </a:ln>
        </p:spPr>
        <p:txBody>
          <a:bodyPr lIns="0" tIns="0" rIns="0" bIns="0"/>
          <a:lstStyle/>
          <a:p>
            <a:pPr>
              <a:defRPr/>
            </a:pPr>
            <a:endParaRPr sz="1385"/>
          </a:p>
        </p:txBody>
      </p:sp>
      <p:cxnSp>
        <p:nvCxnSpPr>
          <p:cNvPr id="33" name="Прямая соединительная линия 32">
            <a:extLst/>
          </p:cNvPr>
          <p:cNvCxnSpPr/>
          <p:nvPr/>
        </p:nvCxnSpPr>
        <p:spPr>
          <a:xfrm>
            <a:off x="272416" y="1407796"/>
            <a:ext cx="14085570"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4" name="TextBox 23">
            <a:extLst/>
          </p:cNvPr>
          <p:cNvSpPr txBox="1"/>
          <p:nvPr/>
        </p:nvSpPr>
        <p:spPr>
          <a:xfrm>
            <a:off x="10178416" y="310516"/>
            <a:ext cx="4396740" cy="535531"/>
          </a:xfrm>
          <a:prstGeom prst="rect">
            <a:avLst/>
          </a:prstGeom>
          <a:noFill/>
        </p:spPr>
        <p:txBody>
          <a:bodyPr>
            <a:spAutoFit/>
          </a:bodyPr>
          <a:lstStyle/>
          <a:p>
            <a:pPr algn="ctr">
              <a:defRPr/>
            </a:pPr>
            <a:r>
              <a:rPr lang="en-US" sz="2880" b="1" dirty="0" err="1">
                <a:solidFill>
                  <a:schemeClr val="accent5">
                    <a:lumMod val="50000"/>
                  </a:schemeClr>
                </a:solidFill>
                <a:latin typeface="Arial" charset="0"/>
                <a:cs typeface="Arial Unicode MS" pitchFamily="34" charset="-128"/>
              </a:rPr>
              <a:t>Muloqotning</a:t>
            </a:r>
            <a:r>
              <a:rPr lang="en-US" sz="2880" b="1" dirty="0">
                <a:solidFill>
                  <a:schemeClr val="accent5">
                    <a:lumMod val="50000"/>
                  </a:schemeClr>
                </a:solidFill>
                <a:latin typeface="Arial" charset="0"/>
                <a:cs typeface="Arial Unicode MS" pitchFamily="34" charset="-128"/>
              </a:rPr>
              <a:t> </a:t>
            </a:r>
            <a:r>
              <a:rPr lang="en-US" sz="2880" b="1" dirty="0" err="1">
                <a:solidFill>
                  <a:schemeClr val="accent5">
                    <a:lumMod val="50000"/>
                  </a:schemeClr>
                </a:solidFill>
                <a:latin typeface="Arial" charset="0"/>
                <a:cs typeface="Arial Unicode MS" pitchFamily="34" charset="-128"/>
              </a:rPr>
              <a:t>sirlari</a:t>
            </a:r>
            <a:endParaRPr lang="ru-RU" sz="2880" b="1" dirty="0">
              <a:solidFill>
                <a:schemeClr val="accent5">
                  <a:lumMod val="50000"/>
                </a:schemeClr>
              </a:solidFill>
              <a:latin typeface="Arial" charset="0"/>
              <a:cs typeface="Arial Unicode MS" pitchFamily="34" charset="-128"/>
            </a:endParaRPr>
          </a:p>
        </p:txBody>
      </p:sp>
      <p:sp>
        <p:nvSpPr>
          <p:cNvPr id="17425" name="Rectangle 1"/>
          <p:cNvSpPr>
            <a:spLocks noChangeArrowheads="1"/>
          </p:cNvSpPr>
          <p:nvPr/>
        </p:nvSpPr>
        <p:spPr bwMode="auto">
          <a:xfrm>
            <a:off x="8355331" y="1770014"/>
            <a:ext cx="5368290" cy="2308324"/>
          </a:xfrm>
          <a:prstGeom prst="rect">
            <a:avLst/>
          </a:prstGeom>
          <a:noFill/>
          <a:ln>
            <a:noFill/>
          </a:ln>
          <a:extLst/>
        </p:spPr>
        <p:txBody>
          <a:bodyPr anchor="ctr">
            <a:spAutoFit/>
          </a:bodyPr>
          <a:lstStyle/>
          <a:p>
            <a:pPr algn="ctr">
              <a:defRPr/>
            </a:pPr>
            <a:r>
              <a:rPr lang="en-US" sz="2880" b="1" dirty="0">
                <a:solidFill>
                  <a:schemeClr val="accent5">
                    <a:lumMod val="50000"/>
                  </a:schemeClr>
                </a:solidFill>
                <a:latin typeface="Arial" charset="0"/>
                <a:cs typeface="Arial Unicode MS" pitchFamily="34" charset="-128"/>
              </a:rPr>
              <a:t>11-QOIDA</a:t>
            </a:r>
          </a:p>
          <a:p>
            <a:pPr algn="ctr" eaLnBrk="0" hangingPunct="0">
              <a:defRPr/>
            </a:pPr>
            <a:endParaRPr lang="en-US" sz="2880" b="1" dirty="0">
              <a:solidFill>
                <a:schemeClr val="accent5">
                  <a:lumMod val="50000"/>
                </a:schemeClr>
              </a:solidFill>
              <a:latin typeface="Arial" charset="0"/>
              <a:cs typeface="Arial Unicode MS" pitchFamily="34" charset="-128"/>
            </a:endParaRPr>
          </a:p>
          <a:p>
            <a:pPr algn="ctr" eaLnBrk="0" hangingPunct="0">
              <a:defRPr/>
            </a:pPr>
            <a:r>
              <a:rPr lang="uz-Cyrl-UZ" sz="2880" b="1" dirty="0">
                <a:solidFill>
                  <a:schemeClr val="accent5">
                    <a:lumMod val="50000"/>
                  </a:schemeClr>
                </a:solidFill>
                <a:latin typeface="Arial" charset="0"/>
                <a:cs typeface="Arial Unicode MS" pitchFamily="34" charset="-128"/>
              </a:rPr>
              <a:t>O</a:t>
            </a:r>
            <a:r>
              <a:rPr lang="en-US" sz="2880" b="1" dirty="0">
                <a:solidFill>
                  <a:schemeClr val="accent5">
                    <a:lumMod val="50000"/>
                  </a:schemeClr>
                </a:solidFill>
                <a:latin typeface="Calibri" pitchFamily="34" charset="0"/>
                <a:cs typeface="Arial Unicode MS" pitchFamily="34" charset="-128"/>
              </a:rPr>
              <a:t>‘</a:t>
            </a:r>
            <a:r>
              <a:rPr lang="uz-Cyrl-UZ" sz="2880" b="1" dirty="0">
                <a:solidFill>
                  <a:schemeClr val="accent5">
                    <a:lumMod val="50000"/>
                  </a:schemeClr>
                </a:solidFill>
                <a:latin typeface="Arial" charset="0"/>
                <a:cs typeface="Arial Unicode MS" pitchFamily="34" charset="-128"/>
              </a:rPr>
              <a:t>z fikringizni inssen</a:t>
            </a:r>
            <a:r>
              <a:rPr lang="en-US" sz="2880" b="1" dirty="0">
                <a:solidFill>
                  <a:schemeClr val="accent5">
                    <a:lumMod val="50000"/>
                  </a:schemeClr>
                </a:solidFill>
                <a:latin typeface="Arial" charset="0"/>
                <a:cs typeface="Arial Unicode MS" pitchFamily="34" charset="-128"/>
              </a:rPr>
              <a:t>i</a:t>
            </a:r>
            <a:r>
              <a:rPr lang="uz-Cyrl-UZ" sz="2880" b="1" dirty="0">
                <a:solidFill>
                  <a:schemeClr val="accent5">
                    <a:lumMod val="50000"/>
                  </a:schemeClr>
                </a:solidFill>
                <a:latin typeface="Arial" charset="0"/>
                <a:cs typeface="Arial Unicode MS" pitchFamily="34" charset="-128"/>
              </a:rPr>
              <a:t>rovka</a:t>
            </a:r>
            <a:r>
              <a:rPr lang="en-US" sz="2880" b="1" dirty="0">
                <a:solidFill>
                  <a:schemeClr val="accent5">
                    <a:lumMod val="50000"/>
                  </a:schemeClr>
                </a:solidFill>
                <a:latin typeface="Arial" charset="0"/>
                <a:cs typeface="Arial Unicode MS" pitchFamily="34" charset="-128"/>
              </a:rPr>
              <a:t> </a:t>
            </a:r>
            <a:r>
              <a:rPr lang="en-US" sz="2880" b="1" dirty="0" err="1">
                <a:solidFill>
                  <a:schemeClr val="accent5">
                    <a:lumMod val="50000"/>
                  </a:schemeClr>
                </a:solidFill>
                <a:latin typeface="Arial" charset="0"/>
                <a:cs typeface="Arial Unicode MS" pitchFamily="34" charset="-128"/>
              </a:rPr>
              <a:t>qilib</a:t>
            </a:r>
            <a:r>
              <a:rPr lang="en-US" sz="2880" b="1" dirty="0">
                <a:solidFill>
                  <a:schemeClr val="accent5">
                    <a:lumMod val="50000"/>
                  </a:schemeClr>
                </a:solidFill>
                <a:latin typeface="Arial" charset="0"/>
                <a:cs typeface="Arial Unicode MS" pitchFamily="34" charset="-128"/>
              </a:rPr>
              <a:t> </a:t>
            </a:r>
            <a:r>
              <a:rPr lang="uz-Cyrl-UZ" sz="2880" b="1" dirty="0">
                <a:solidFill>
                  <a:schemeClr val="accent5">
                    <a:lumMod val="50000"/>
                  </a:schemeClr>
                </a:solidFill>
                <a:latin typeface="Arial" charset="0"/>
                <a:cs typeface="Arial Unicode MS" pitchFamily="34" charset="-128"/>
              </a:rPr>
              <a:t>ko</a:t>
            </a:r>
            <a:r>
              <a:rPr lang="uz-Cyrl-UZ" sz="2880" b="1" dirty="0">
                <a:solidFill>
                  <a:schemeClr val="accent5">
                    <a:lumMod val="50000"/>
                  </a:schemeClr>
                </a:solidFill>
                <a:latin typeface="Calibri" pitchFamily="34" charset="0"/>
                <a:cs typeface="Arial Unicode MS" pitchFamily="34" charset="-128"/>
              </a:rPr>
              <a:t>‘</a:t>
            </a:r>
            <a:r>
              <a:rPr lang="uz-Cyrl-UZ" sz="2880" b="1" dirty="0">
                <a:solidFill>
                  <a:schemeClr val="accent5">
                    <a:lumMod val="50000"/>
                  </a:schemeClr>
                </a:solidFill>
                <a:latin typeface="Arial" charset="0"/>
                <a:cs typeface="Arial Unicode MS" pitchFamily="34" charset="-128"/>
              </a:rPr>
              <a:t>rgazmali bayon qiling.</a:t>
            </a:r>
            <a:endParaRPr lang="uz-Cyrl-UZ" sz="2160" dirty="0">
              <a:solidFill>
                <a:schemeClr val="accent5">
                  <a:lumMod val="50000"/>
                </a:schemeClr>
              </a:solidFill>
              <a:latin typeface="Arial" charset="0"/>
              <a:cs typeface="Arial Unicode MS" pitchFamily="34" charset="-128"/>
            </a:endParaRPr>
          </a:p>
        </p:txBody>
      </p:sp>
      <p:sp>
        <p:nvSpPr>
          <p:cNvPr id="23570" name="Rectangle 18"/>
          <p:cNvSpPr>
            <a:spLocks noChangeArrowheads="1"/>
          </p:cNvSpPr>
          <p:nvPr/>
        </p:nvSpPr>
        <p:spPr bwMode="auto">
          <a:xfrm>
            <a:off x="523876" y="2021235"/>
            <a:ext cx="7680960" cy="4524315"/>
          </a:xfrm>
          <a:prstGeom prst="rect">
            <a:avLst/>
          </a:prstGeom>
          <a:noFill/>
          <a:ln w="9525">
            <a:noFill/>
            <a:miter lim="800000"/>
            <a:headEnd/>
            <a:tailEnd/>
          </a:ln>
        </p:spPr>
        <p:txBody>
          <a:bodyPr anchor="ctr">
            <a:spAutoFit/>
          </a:bodyPr>
          <a:lstStyle/>
          <a:p>
            <a:pPr indent="541020" algn="ctr" eaLnBrk="0" hangingPunct="0">
              <a:buFont typeface="Wingdings" pitchFamily="2" charset="2"/>
              <a:buChar char="Ø"/>
              <a:defRPr/>
            </a:pPr>
            <a:r>
              <a:rPr lang="uz-Cyrl-UZ" sz="2880" b="1" dirty="0">
                <a:solidFill>
                  <a:srgbClr val="002060"/>
                </a:solidFill>
                <a:cs typeface="Arial Unicode MS" pitchFamily="34" charset="-128"/>
              </a:rPr>
              <a:t>Siz o‘z </a:t>
            </a:r>
            <a:r>
              <a:rPr lang="en-US" sz="2880" b="1" dirty="0" err="1">
                <a:solidFill>
                  <a:srgbClr val="002060"/>
                </a:solidFill>
                <a:cs typeface="Arial Unicode MS" pitchFamily="34" charset="-128"/>
              </a:rPr>
              <a:t>faoliyatingizd</a:t>
            </a:r>
            <a:r>
              <a:rPr lang="uz-Cyrl-UZ" sz="2880" b="1" dirty="0">
                <a:solidFill>
                  <a:srgbClr val="002060"/>
                </a:solidFill>
                <a:cs typeface="Arial Unicode MS" pitchFamily="34" charset="-128"/>
              </a:rPr>
              <a:t>a qiziqarli sa</a:t>
            </a:r>
            <a:r>
              <a:rPr lang="en-US" sz="2880" b="1" dirty="0">
                <a:solidFill>
                  <a:srgbClr val="002060"/>
                </a:solidFill>
                <a:cs typeface="Arial Unicode MS" pitchFamily="34" charset="-128"/>
              </a:rPr>
              <a:t>h</a:t>
            </a:r>
            <a:r>
              <a:rPr lang="uz-Cyrl-UZ" sz="2880" b="1" dirty="0">
                <a:solidFill>
                  <a:srgbClr val="002060"/>
                </a:solidFill>
                <a:cs typeface="Arial Unicode MS" pitchFamily="34" charset="-128"/>
              </a:rPr>
              <a:t>nalar qo‘yishni bilishingiz lozim. </a:t>
            </a:r>
            <a:endParaRPr lang="en-US" sz="2880" b="1" dirty="0">
              <a:solidFill>
                <a:srgbClr val="002060"/>
              </a:solidFill>
              <a:cs typeface="Arial Unicode MS" pitchFamily="34" charset="-128"/>
            </a:endParaRPr>
          </a:p>
          <a:p>
            <a:pPr indent="541020" algn="ctr" eaLnBrk="0" hangingPunct="0">
              <a:defRPr/>
            </a:pPr>
            <a:endParaRPr lang="en-US" sz="2880" b="1" dirty="0">
              <a:solidFill>
                <a:srgbClr val="002060"/>
              </a:solidFill>
              <a:cs typeface="Arial Unicode MS" pitchFamily="34" charset="-128"/>
            </a:endParaRPr>
          </a:p>
          <a:p>
            <a:pPr indent="541020" algn="ctr" eaLnBrk="0" hangingPunct="0">
              <a:buFont typeface="Wingdings" pitchFamily="2" charset="2"/>
              <a:buChar char="Ø"/>
              <a:defRPr/>
            </a:pPr>
            <a:r>
              <a:rPr lang="en-US" sz="2880" b="1" dirty="0" err="1">
                <a:solidFill>
                  <a:srgbClr val="002060"/>
                </a:solidFill>
                <a:cs typeface="Arial Unicode MS" pitchFamily="34" charset="-128"/>
              </a:rPr>
              <a:t>O‘qituvchilik</a:t>
            </a:r>
            <a:r>
              <a:rPr lang="en-US" sz="2880" b="1" dirty="0">
                <a:solidFill>
                  <a:srgbClr val="002060"/>
                </a:solidFill>
                <a:cs typeface="Arial Unicode MS" pitchFamily="34" charset="-128"/>
              </a:rPr>
              <a:t> q</a:t>
            </a:r>
            <a:r>
              <a:rPr lang="uz-Cyrl-UZ" sz="2880" b="1" dirty="0">
                <a:solidFill>
                  <a:srgbClr val="002060"/>
                </a:solidFill>
                <a:cs typeface="Arial Unicode MS" pitchFamily="34" charset="-128"/>
              </a:rPr>
              <a:t>ilish </a:t>
            </a:r>
            <a:r>
              <a:rPr lang="en-US" sz="2880" b="1" dirty="0" err="1">
                <a:solidFill>
                  <a:srgbClr val="002060"/>
                </a:solidFill>
                <a:cs typeface="Arial Unicode MS" pitchFamily="34" charset="-128"/>
              </a:rPr>
              <a:t>jonli</a:t>
            </a:r>
            <a:r>
              <a:rPr lang="en-US" sz="2880" b="1" dirty="0">
                <a:solidFill>
                  <a:srgbClr val="002060"/>
                </a:solidFill>
                <a:cs typeface="Arial Unicode MS" pitchFamily="34" charset="-128"/>
              </a:rPr>
              <a:t>,</a:t>
            </a:r>
            <a:r>
              <a:rPr lang="uz-Cyrl-UZ" sz="2880" b="1" dirty="0">
                <a:solidFill>
                  <a:srgbClr val="002060"/>
                </a:solidFill>
                <a:cs typeface="Arial Unicode MS" pitchFamily="34" charset="-128"/>
              </a:rPr>
              <a:t> harakatchan, qiziqarli va dramatik bo‘lishi lozim. </a:t>
            </a:r>
            <a:endParaRPr lang="en-US" sz="2880" b="1" dirty="0">
              <a:solidFill>
                <a:srgbClr val="002060"/>
              </a:solidFill>
              <a:cs typeface="Arial Unicode MS" pitchFamily="34" charset="-128"/>
            </a:endParaRPr>
          </a:p>
          <a:p>
            <a:pPr indent="541020" algn="ctr" eaLnBrk="0" hangingPunct="0">
              <a:buFont typeface="Wingdings" pitchFamily="2" charset="2"/>
              <a:buChar char="Ø"/>
              <a:defRPr/>
            </a:pPr>
            <a:endParaRPr lang="en-US" sz="2880" b="1" dirty="0">
              <a:solidFill>
                <a:srgbClr val="002060"/>
              </a:solidFill>
              <a:cs typeface="Arial Unicode MS" pitchFamily="34" charset="-128"/>
            </a:endParaRPr>
          </a:p>
          <a:p>
            <a:pPr indent="541020" algn="ctr" eaLnBrk="0" hangingPunct="0">
              <a:buFont typeface="Wingdings" pitchFamily="2" charset="2"/>
              <a:buChar char="Ø"/>
              <a:defRPr/>
            </a:pPr>
            <a:r>
              <a:rPr lang="uz-Cyrl-UZ" sz="2880" b="1" dirty="0">
                <a:solidFill>
                  <a:srgbClr val="002060"/>
                </a:solidFill>
                <a:cs typeface="Arial Unicode MS" pitchFamily="34" charset="-128"/>
              </a:rPr>
              <a:t>Siz</a:t>
            </a:r>
            <a:r>
              <a:rPr lang="en-US" sz="2880" b="1" dirty="0">
                <a:solidFill>
                  <a:srgbClr val="002060"/>
                </a:solidFill>
                <a:cs typeface="Arial Unicode MS" pitchFamily="34" charset="-128"/>
              </a:rPr>
              <a:t> </a:t>
            </a:r>
            <a:r>
              <a:rPr lang="uz-Cyrl-UZ" sz="2880" b="1" dirty="0">
                <a:solidFill>
                  <a:srgbClr val="002060"/>
                </a:solidFill>
                <a:cs typeface="Arial Unicode MS" pitchFamily="34" charset="-128"/>
              </a:rPr>
              <a:t>inssenirovkalardan foydalaning</a:t>
            </a:r>
            <a:r>
              <a:rPr lang="en-US" sz="2880" b="1" dirty="0">
                <a:solidFill>
                  <a:srgbClr val="002060"/>
                </a:solidFill>
                <a:cs typeface="Arial Unicode MS" pitchFamily="34" charset="-128"/>
              </a:rPr>
              <a:t>.</a:t>
            </a:r>
            <a:r>
              <a:rPr lang="uz-Cyrl-UZ" sz="2880" b="1" dirty="0">
                <a:solidFill>
                  <a:srgbClr val="002060"/>
                </a:solidFill>
                <a:cs typeface="Arial Unicode MS" pitchFamily="34" charset="-128"/>
              </a:rPr>
              <a:t> </a:t>
            </a:r>
            <a:endParaRPr lang="en-US" sz="2880" b="1" dirty="0">
              <a:solidFill>
                <a:srgbClr val="002060"/>
              </a:solidFill>
              <a:cs typeface="Arial Unicode MS" pitchFamily="34" charset="-128"/>
            </a:endParaRPr>
          </a:p>
          <a:p>
            <a:pPr indent="541020" algn="ctr" eaLnBrk="0" hangingPunct="0">
              <a:defRPr/>
            </a:pPr>
            <a:endParaRPr lang="en-US" sz="2880" b="1" dirty="0">
              <a:solidFill>
                <a:srgbClr val="002060"/>
              </a:solidFill>
              <a:cs typeface="Arial Unicode MS" pitchFamily="34" charset="-128"/>
            </a:endParaRPr>
          </a:p>
          <a:p>
            <a:pPr indent="541020" algn="ctr" eaLnBrk="0" hangingPunct="0">
              <a:buFont typeface="Wingdings" pitchFamily="2" charset="2"/>
              <a:buChar char="Ø"/>
              <a:defRPr/>
            </a:pPr>
            <a:r>
              <a:rPr lang="uz-Cyrl-UZ" sz="2880" b="1" dirty="0">
                <a:solidFill>
                  <a:srgbClr val="002060"/>
                </a:solidFill>
                <a:cs typeface="Arial Unicode MS" pitchFamily="34" charset="-128"/>
              </a:rPr>
              <a:t>Siz ham odamlar diqqatini tortish uchun shuni</a:t>
            </a:r>
            <a:r>
              <a:rPr lang="en-US" sz="2880" b="1" dirty="0">
                <a:solidFill>
                  <a:srgbClr val="002060"/>
                </a:solidFill>
                <a:cs typeface="Arial Unicode MS" pitchFamily="34" charset="-128"/>
              </a:rPr>
              <a:t> </a:t>
            </a:r>
            <a:r>
              <a:rPr lang="uz-Cyrl-UZ" sz="2880" b="1" dirty="0">
                <a:solidFill>
                  <a:srgbClr val="002060"/>
                </a:solidFill>
                <a:cs typeface="Arial Unicode MS" pitchFamily="34" charset="-128"/>
              </a:rPr>
              <a:t>qilishni o‘rganing.</a:t>
            </a:r>
            <a:endParaRPr lang="uz-Cyrl-UZ" sz="2160" b="1" dirty="0">
              <a:solidFill>
                <a:srgbClr val="002060"/>
              </a:solidFill>
              <a:cs typeface="Arial Unicode MS" pitchFamily="34" charset="-128"/>
            </a:endParaRPr>
          </a:p>
        </p:txBody>
      </p:sp>
      <p:pic>
        <p:nvPicPr>
          <p:cNvPr id="24595" name="Picture 20" descr="4 Человека говорят. Те, кто ведут переговоры и некоторые, которые выносят  решение. Иллюстрация штока - иллюстрации насчитывающей схематическо,  посредничество: 18050847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29676" y="4017646"/>
            <a:ext cx="4893944" cy="3670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2019725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object 66">
            <a:extLst/>
          </p:cNvPr>
          <p:cNvSpPr/>
          <p:nvPr/>
        </p:nvSpPr>
        <p:spPr>
          <a:xfrm>
            <a:off x="12746356" y="7311391"/>
            <a:ext cx="1884044" cy="918210"/>
          </a:xfrm>
          <a:custGeom>
            <a:avLst/>
            <a:gdLst/>
            <a:ahLst/>
            <a:cxnLst/>
            <a:rect l="l" t="t" r="r" b="b"/>
            <a:pathLst>
              <a:path w="1809115" h="1369695">
                <a:moveTo>
                  <a:pt x="0" y="1369295"/>
                </a:moveTo>
                <a:lnTo>
                  <a:pt x="1121" y="1360804"/>
                </a:lnTo>
                <a:lnTo>
                  <a:pt x="8800" y="1302662"/>
                </a:lnTo>
                <a:lnTo>
                  <a:pt x="16479" y="1244520"/>
                </a:lnTo>
                <a:lnTo>
                  <a:pt x="24158" y="1186377"/>
                </a:lnTo>
                <a:lnTo>
                  <a:pt x="31837" y="1128235"/>
                </a:lnTo>
                <a:lnTo>
                  <a:pt x="39516" y="1070093"/>
                </a:lnTo>
                <a:lnTo>
                  <a:pt x="47195" y="1011950"/>
                </a:lnTo>
                <a:lnTo>
                  <a:pt x="54874" y="953808"/>
                </a:lnTo>
                <a:lnTo>
                  <a:pt x="62554" y="895666"/>
                </a:lnTo>
                <a:lnTo>
                  <a:pt x="70233" y="837524"/>
                </a:lnTo>
                <a:lnTo>
                  <a:pt x="77912" y="779381"/>
                </a:lnTo>
                <a:lnTo>
                  <a:pt x="85591" y="721239"/>
                </a:lnTo>
                <a:lnTo>
                  <a:pt x="93270" y="663097"/>
                </a:lnTo>
                <a:lnTo>
                  <a:pt x="100950" y="604954"/>
                </a:lnTo>
                <a:lnTo>
                  <a:pt x="168090" y="581173"/>
                </a:lnTo>
                <a:lnTo>
                  <a:pt x="235231" y="557392"/>
                </a:lnTo>
                <a:lnTo>
                  <a:pt x="302371" y="533611"/>
                </a:lnTo>
                <a:lnTo>
                  <a:pt x="369511" y="509830"/>
                </a:lnTo>
                <a:lnTo>
                  <a:pt x="436651" y="486049"/>
                </a:lnTo>
                <a:lnTo>
                  <a:pt x="503791" y="462268"/>
                </a:lnTo>
                <a:lnTo>
                  <a:pt x="570932" y="438487"/>
                </a:lnTo>
                <a:lnTo>
                  <a:pt x="638072" y="414706"/>
                </a:lnTo>
                <a:lnTo>
                  <a:pt x="705212" y="390925"/>
                </a:lnTo>
                <a:lnTo>
                  <a:pt x="772352" y="367144"/>
                </a:lnTo>
                <a:lnTo>
                  <a:pt x="839492" y="343363"/>
                </a:lnTo>
                <a:lnTo>
                  <a:pt x="906632" y="319581"/>
                </a:lnTo>
                <a:lnTo>
                  <a:pt x="973772" y="295800"/>
                </a:lnTo>
                <a:lnTo>
                  <a:pt x="1040912" y="272019"/>
                </a:lnTo>
                <a:lnTo>
                  <a:pt x="1108053" y="248238"/>
                </a:lnTo>
                <a:lnTo>
                  <a:pt x="1175193" y="224457"/>
                </a:lnTo>
                <a:lnTo>
                  <a:pt x="1242333" y="200676"/>
                </a:lnTo>
                <a:lnTo>
                  <a:pt x="1309473" y="176895"/>
                </a:lnTo>
                <a:lnTo>
                  <a:pt x="1376614" y="153114"/>
                </a:lnTo>
                <a:lnTo>
                  <a:pt x="1443754" y="129333"/>
                </a:lnTo>
                <a:lnTo>
                  <a:pt x="1510894" y="105551"/>
                </a:lnTo>
                <a:lnTo>
                  <a:pt x="1578034" y="81770"/>
                </a:lnTo>
                <a:lnTo>
                  <a:pt x="1645175" y="57988"/>
                </a:lnTo>
                <a:lnTo>
                  <a:pt x="1712315" y="34207"/>
                </a:lnTo>
                <a:lnTo>
                  <a:pt x="1779455" y="10425"/>
                </a:lnTo>
                <a:lnTo>
                  <a:pt x="1808890" y="0"/>
                </a:lnTo>
              </a:path>
            </a:pathLst>
          </a:custGeom>
          <a:ln w="7199">
            <a:solidFill>
              <a:schemeClr val="tx2">
                <a:lumMod val="40000"/>
                <a:lumOff val="60000"/>
              </a:schemeClr>
            </a:solidFill>
          </a:ln>
        </p:spPr>
        <p:txBody>
          <a:bodyPr lIns="0" tIns="0" rIns="0" bIns="0"/>
          <a:lstStyle/>
          <a:p>
            <a:pPr>
              <a:defRPr/>
            </a:pPr>
            <a:endParaRPr sz="1385"/>
          </a:p>
        </p:txBody>
      </p:sp>
      <p:sp>
        <p:nvSpPr>
          <p:cNvPr id="68" name="object 67">
            <a:extLst/>
          </p:cNvPr>
          <p:cNvSpPr/>
          <p:nvPr/>
        </p:nvSpPr>
        <p:spPr>
          <a:xfrm>
            <a:off x="12906376" y="7399020"/>
            <a:ext cx="1724024" cy="830580"/>
          </a:xfrm>
          <a:custGeom>
            <a:avLst/>
            <a:gdLst/>
            <a:ahLst/>
            <a:cxnLst/>
            <a:rect l="l" t="t" r="r" b="b"/>
            <a:pathLst>
              <a:path w="1655444" h="1238250">
                <a:moveTo>
                  <a:pt x="0" y="1237956"/>
                </a:moveTo>
                <a:lnTo>
                  <a:pt x="7135" y="1189295"/>
                </a:lnTo>
                <a:lnTo>
                  <a:pt x="15158" y="1134584"/>
                </a:lnTo>
                <a:lnTo>
                  <a:pt x="23182" y="1079872"/>
                </a:lnTo>
                <a:lnTo>
                  <a:pt x="31205" y="1025160"/>
                </a:lnTo>
                <a:lnTo>
                  <a:pt x="39228" y="970449"/>
                </a:lnTo>
                <a:lnTo>
                  <a:pt x="47251" y="915737"/>
                </a:lnTo>
                <a:lnTo>
                  <a:pt x="55274" y="861026"/>
                </a:lnTo>
                <a:lnTo>
                  <a:pt x="63298" y="806314"/>
                </a:lnTo>
                <a:lnTo>
                  <a:pt x="71321" y="751603"/>
                </a:lnTo>
                <a:lnTo>
                  <a:pt x="79344" y="696891"/>
                </a:lnTo>
                <a:lnTo>
                  <a:pt x="87367" y="642179"/>
                </a:lnTo>
                <a:lnTo>
                  <a:pt x="95391" y="587467"/>
                </a:lnTo>
                <a:lnTo>
                  <a:pt x="103414" y="532756"/>
                </a:lnTo>
                <a:lnTo>
                  <a:pt x="166991" y="510927"/>
                </a:lnTo>
                <a:lnTo>
                  <a:pt x="230568" y="489098"/>
                </a:lnTo>
                <a:lnTo>
                  <a:pt x="294145" y="467269"/>
                </a:lnTo>
                <a:lnTo>
                  <a:pt x="357722" y="445440"/>
                </a:lnTo>
                <a:lnTo>
                  <a:pt x="421299" y="423611"/>
                </a:lnTo>
                <a:lnTo>
                  <a:pt x="484876" y="401782"/>
                </a:lnTo>
                <a:lnTo>
                  <a:pt x="548453" y="379953"/>
                </a:lnTo>
                <a:lnTo>
                  <a:pt x="612030" y="358124"/>
                </a:lnTo>
                <a:lnTo>
                  <a:pt x="675607" y="336295"/>
                </a:lnTo>
                <a:lnTo>
                  <a:pt x="739184" y="314466"/>
                </a:lnTo>
                <a:lnTo>
                  <a:pt x="802761" y="292637"/>
                </a:lnTo>
                <a:lnTo>
                  <a:pt x="866338" y="270808"/>
                </a:lnTo>
                <a:lnTo>
                  <a:pt x="929915" y="248979"/>
                </a:lnTo>
                <a:lnTo>
                  <a:pt x="993492" y="227151"/>
                </a:lnTo>
                <a:lnTo>
                  <a:pt x="1057069" y="205322"/>
                </a:lnTo>
                <a:lnTo>
                  <a:pt x="1120646" y="183493"/>
                </a:lnTo>
                <a:lnTo>
                  <a:pt x="1184222" y="161664"/>
                </a:lnTo>
                <a:lnTo>
                  <a:pt x="1247799" y="139835"/>
                </a:lnTo>
                <a:lnTo>
                  <a:pt x="1311376" y="118006"/>
                </a:lnTo>
                <a:lnTo>
                  <a:pt x="1374953" y="96177"/>
                </a:lnTo>
                <a:lnTo>
                  <a:pt x="1438530" y="74348"/>
                </a:lnTo>
                <a:lnTo>
                  <a:pt x="1502108" y="52519"/>
                </a:lnTo>
                <a:lnTo>
                  <a:pt x="1565685" y="30690"/>
                </a:lnTo>
                <a:lnTo>
                  <a:pt x="1629262" y="8861"/>
                </a:lnTo>
                <a:lnTo>
                  <a:pt x="1655072" y="0"/>
                </a:lnTo>
              </a:path>
            </a:pathLst>
          </a:custGeom>
          <a:ln w="7199">
            <a:solidFill>
              <a:schemeClr val="tx2">
                <a:lumMod val="40000"/>
                <a:lumOff val="60000"/>
              </a:schemeClr>
            </a:solidFill>
          </a:ln>
        </p:spPr>
        <p:txBody>
          <a:bodyPr lIns="0" tIns="0" rIns="0" bIns="0"/>
          <a:lstStyle/>
          <a:p>
            <a:pPr>
              <a:defRPr/>
            </a:pPr>
            <a:endParaRPr sz="1385"/>
          </a:p>
        </p:txBody>
      </p:sp>
      <p:sp>
        <p:nvSpPr>
          <p:cNvPr id="69" name="object 68">
            <a:extLst/>
          </p:cNvPr>
          <p:cNvSpPr/>
          <p:nvPr/>
        </p:nvSpPr>
        <p:spPr>
          <a:xfrm>
            <a:off x="13066396" y="7486651"/>
            <a:ext cx="1564004" cy="742950"/>
          </a:xfrm>
          <a:custGeom>
            <a:avLst/>
            <a:gdLst/>
            <a:ahLst/>
            <a:cxnLst/>
            <a:rect l="l" t="t" r="r" b="b"/>
            <a:pathLst>
              <a:path w="1501140" h="1108709">
                <a:moveTo>
                  <a:pt x="0" y="1108210"/>
                </a:moveTo>
                <a:lnTo>
                  <a:pt x="13374" y="1026238"/>
                </a:lnTo>
                <a:lnTo>
                  <a:pt x="21741" y="974957"/>
                </a:lnTo>
                <a:lnTo>
                  <a:pt x="30108" y="923677"/>
                </a:lnTo>
                <a:lnTo>
                  <a:pt x="38475" y="872396"/>
                </a:lnTo>
                <a:lnTo>
                  <a:pt x="46842" y="821115"/>
                </a:lnTo>
                <a:lnTo>
                  <a:pt x="55209" y="769835"/>
                </a:lnTo>
                <a:lnTo>
                  <a:pt x="63576" y="718554"/>
                </a:lnTo>
                <a:lnTo>
                  <a:pt x="71943" y="667273"/>
                </a:lnTo>
                <a:lnTo>
                  <a:pt x="80310" y="615993"/>
                </a:lnTo>
                <a:lnTo>
                  <a:pt x="88677" y="564712"/>
                </a:lnTo>
                <a:lnTo>
                  <a:pt x="97044" y="513432"/>
                </a:lnTo>
                <a:lnTo>
                  <a:pt x="105411" y="462151"/>
                </a:lnTo>
                <a:lnTo>
                  <a:pt x="165425" y="442274"/>
                </a:lnTo>
                <a:lnTo>
                  <a:pt x="225439" y="422397"/>
                </a:lnTo>
                <a:lnTo>
                  <a:pt x="285453" y="402521"/>
                </a:lnTo>
                <a:lnTo>
                  <a:pt x="345467" y="382644"/>
                </a:lnTo>
                <a:lnTo>
                  <a:pt x="405481" y="362767"/>
                </a:lnTo>
                <a:lnTo>
                  <a:pt x="465495" y="342890"/>
                </a:lnTo>
                <a:lnTo>
                  <a:pt x="525508" y="323013"/>
                </a:lnTo>
                <a:lnTo>
                  <a:pt x="585522" y="303136"/>
                </a:lnTo>
                <a:lnTo>
                  <a:pt x="645536" y="283260"/>
                </a:lnTo>
                <a:lnTo>
                  <a:pt x="705550" y="263383"/>
                </a:lnTo>
                <a:lnTo>
                  <a:pt x="765564" y="243506"/>
                </a:lnTo>
                <a:lnTo>
                  <a:pt x="825578" y="223629"/>
                </a:lnTo>
                <a:lnTo>
                  <a:pt x="885592" y="203753"/>
                </a:lnTo>
                <a:lnTo>
                  <a:pt x="945606" y="183876"/>
                </a:lnTo>
                <a:lnTo>
                  <a:pt x="1005619" y="164000"/>
                </a:lnTo>
                <a:lnTo>
                  <a:pt x="1065633" y="144123"/>
                </a:lnTo>
                <a:lnTo>
                  <a:pt x="1125647" y="124246"/>
                </a:lnTo>
                <a:lnTo>
                  <a:pt x="1185660" y="104370"/>
                </a:lnTo>
                <a:lnTo>
                  <a:pt x="1245674" y="84494"/>
                </a:lnTo>
                <a:lnTo>
                  <a:pt x="1305688" y="64617"/>
                </a:lnTo>
                <a:lnTo>
                  <a:pt x="1365702" y="44740"/>
                </a:lnTo>
                <a:lnTo>
                  <a:pt x="1425716" y="24864"/>
                </a:lnTo>
                <a:lnTo>
                  <a:pt x="1485730" y="4987"/>
                </a:lnTo>
                <a:lnTo>
                  <a:pt x="1500789" y="0"/>
                </a:lnTo>
              </a:path>
            </a:pathLst>
          </a:custGeom>
          <a:ln w="7199">
            <a:solidFill>
              <a:schemeClr val="tx2">
                <a:lumMod val="40000"/>
                <a:lumOff val="60000"/>
              </a:schemeClr>
            </a:solidFill>
          </a:ln>
        </p:spPr>
        <p:txBody>
          <a:bodyPr lIns="0" tIns="0" rIns="0" bIns="0"/>
          <a:lstStyle/>
          <a:p>
            <a:pPr>
              <a:defRPr/>
            </a:pPr>
            <a:endParaRPr sz="1385"/>
          </a:p>
        </p:txBody>
      </p:sp>
      <p:sp>
        <p:nvSpPr>
          <p:cNvPr id="70" name="object 69">
            <a:extLst/>
          </p:cNvPr>
          <p:cNvSpPr/>
          <p:nvPr/>
        </p:nvSpPr>
        <p:spPr>
          <a:xfrm>
            <a:off x="13228320" y="7572376"/>
            <a:ext cx="1402080" cy="657224"/>
          </a:xfrm>
          <a:custGeom>
            <a:avLst/>
            <a:gdLst/>
            <a:ahLst/>
            <a:cxnLst/>
            <a:rect l="l" t="t" r="r" b="b"/>
            <a:pathLst>
              <a:path w="1346200" h="980440">
                <a:moveTo>
                  <a:pt x="0" y="980364"/>
                </a:moveTo>
                <a:lnTo>
                  <a:pt x="2315" y="967645"/>
                </a:lnTo>
                <a:lnTo>
                  <a:pt x="11026" y="919795"/>
                </a:lnTo>
                <a:lnTo>
                  <a:pt x="19737" y="871945"/>
                </a:lnTo>
                <a:lnTo>
                  <a:pt x="28448" y="824095"/>
                </a:lnTo>
                <a:lnTo>
                  <a:pt x="37159" y="776245"/>
                </a:lnTo>
                <a:lnTo>
                  <a:pt x="45870" y="728395"/>
                </a:lnTo>
                <a:lnTo>
                  <a:pt x="54581" y="680545"/>
                </a:lnTo>
                <a:lnTo>
                  <a:pt x="63292" y="632695"/>
                </a:lnTo>
                <a:lnTo>
                  <a:pt x="72003" y="584845"/>
                </a:lnTo>
                <a:lnTo>
                  <a:pt x="80714" y="536995"/>
                </a:lnTo>
                <a:lnTo>
                  <a:pt x="89425" y="489145"/>
                </a:lnTo>
                <a:lnTo>
                  <a:pt x="98135" y="441295"/>
                </a:lnTo>
                <a:lnTo>
                  <a:pt x="106846" y="393445"/>
                </a:lnTo>
                <a:lnTo>
                  <a:pt x="163297" y="375520"/>
                </a:lnTo>
                <a:lnTo>
                  <a:pt x="219747" y="357595"/>
                </a:lnTo>
                <a:lnTo>
                  <a:pt x="276198" y="339671"/>
                </a:lnTo>
                <a:lnTo>
                  <a:pt x="332648" y="321746"/>
                </a:lnTo>
                <a:lnTo>
                  <a:pt x="389099" y="303822"/>
                </a:lnTo>
                <a:lnTo>
                  <a:pt x="445549" y="285897"/>
                </a:lnTo>
                <a:lnTo>
                  <a:pt x="502000" y="267973"/>
                </a:lnTo>
                <a:lnTo>
                  <a:pt x="558450" y="250048"/>
                </a:lnTo>
                <a:lnTo>
                  <a:pt x="614901" y="232124"/>
                </a:lnTo>
                <a:lnTo>
                  <a:pt x="671351" y="214199"/>
                </a:lnTo>
                <a:lnTo>
                  <a:pt x="727802" y="196275"/>
                </a:lnTo>
                <a:lnTo>
                  <a:pt x="784252" y="178350"/>
                </a:lnTo>
                <a:lnTo>
                  <a:pt x="840703" y="160426"/>
                </a:lnTo>
                <a:lnTo>
                  <a:pt x="897153" y="142501"/>
                </a:lnTo>
                <a:lnTo>
                  <a:pt x="953604" y="124577"/>
                </a:lnTo>
                <a:lnTo>
                  <a:pt x="1010055" y="106652"/>
                </a:lnTo>
                <a:lnTo>
                  <a:pt x="1066505" y="88727"/>
                </a:lnTo>
                <a:lnTo>
                  <a:pt x="1122956" y="70802"/>
                </a:lnTo>
                <a:lnTo>
                  <a:pt x="1179406" y="52878"/>
                </a:lnTo>
                <a:lnTo>
                  <a:pt x="1235857" y="34953"/>
                </a:lnTo>
                <a:lnTo>
                  <a:pt x="1292308" y="17029"/>
                </a:lnTo>
                <a:lnTo>
                  <a:pt x="1345940" y="0"/>
                </a:lnTo>
              </a:path>
            </a:pathLst>
          </a:custGeom>
          <a:ln w="7199">
            <a:solidFill>
              <a:schemeClr val="tx2">
                <a:lumMod val="40000"/>
                <a:lumOff val="60000"/>
              </a:schemeClr>
            </a:solidFill>
          </a:ln>
        </p:spPr>
        <p:txBody>
          <a:bodyPr lIns="0" tIns="0" rIns="0" bIns="0"/>
          <a:lstStyle/>
          <a:p>
            <a:pPr>
              <a:defRPr/>
            </a:pPr>
            <a:endParaRPr sz="1385"/>
          </a:p>
        </p:txBody>
      </p:sp>
      <p:sp>
        <p:nvSpPr>
          <p:cNvPr id="71" name="object 70">
            <a:extLst/>
          </p:cNvPr>
          <p:cNvSpPr/>
          <p:nvPr/>
        </p:nvSpPr>
        <p:spPr>
          <a:xfrm>
            <a:off x="13390246" y="7656196"/>
            <a:ext cx="1240154" cy="573404"/>
          </a:xfrm>
          <a:custGeom>
            <a:avLst/>
            <a:gdLst/>
            <a:ahLst/>
            <a:cxnLst/>
            <a:rect l="l" t="t" r="r" b="b"/>
            <a:pathLst>
              <a:path w="1190625" h="855345">
                <a:moveTo>
                  <a:pt x="0" y="854794"/>
                </a:moveTo>
                <a:lnTo>
                  <a:pt x="7984" y="815626"/>
                </a:lnTo>
                <a:lnTo>
                  <a:pt x="17038" y="771207"/>
                </a:lnTo>
                <a:lnTo>
                  <a:pt x="26093" y="726787"/>
                </a:lnTo>
                <a:lnTo>
                  <a:pt x="35147" y="682368"/>
                </a:lnTo>
                <a:lnTo>
                  <a:pt x="44202" y="637948"/>
                </a:lnTo>
                <a:lnTo>
                  <a:pt x="53257" y="593529"/>
                </a:lnTo>
                <a:lnTo>
                  <a:pt x="62311" y="549109"/>
                </a:lnTo>
                <a:lnTo>
                  <a:pt x="71366" y="504690"/>
                </a:lnTo>
                <a:lnTo>
                  <a:pt x="80421" y="460271"/>
                </a:lnTo>
                <a:lnTo>
                  <a:pt x="89476" y="415851"/>
                </a:lnTo>
                <a:lnTo>
                  <a:pt x="98530" y="371432"/>
                </a:lnTo>
                <a:lnTo>
                  <a:pt x="107585" y="327013"/>
                </a:lnTo>
                <a:lnTo>
                  <a:pt x="160473" y="311041"/>
                </a:lnTo>
                <a:lnTo>
                  <a:pt x="213360" y="295069"/>
                </a:lnTo>
                <a:lnTo>
                  <a:pt x="266248" y="279097"/>
                </a:lnTo>
                <a:lnTo>
                  <a:pt x="319136" y="263124"/>
                </a:lnTo>
                <a:lnTo>
                  <a:pt x="372023" y="247152"/>
                </a:lnTo>
                <a:lnTo>
                  <a:pt x="424911" y="231180"/>
                </a:lnTo>
                <a:lnTo>
                  <a:pt x="477798" y="215208"/>
                </a:lnTo>
                <a:lnTo>
                  <a:pt x="530686" y="199236"/>
                </a:lnTo>
                <a:lnTo>
                  <a:pt x="583573" y="183264"/>
                </a:lnTo>
                <a:lnTo>
                  <a:pt x="636460" y="167292"/>
                </a:lnTo>
                <a:lnTo>
                  <a:pt x="689348" y="151320"/>
                </a:lnTo>
                <a:lnTo>
                  <a:pt x="742235" y="135347"/>
                </a:lnTo>
                <a:lnTo>
                  <a:pt x="795123" y="119375"/>
                </a:lnTo>
                <a:lnTo>
                  <a:pt x="848010" y="103403"/>
                </a:lnTo>
                <a:lnTo>
                  <a:pt x="900897" y="87431"/>
                </a:lnTo>
                <a:lnTo>
                  <a:pt x="953784" y="71459"/>
                </a:lnTo>
                <a:lnTo>
                  <a:pt x="1006672" y="55486"/>
                </a:lnTo>
                <a:lnTo>
                  <a:pt x="1059559" y="39514"/>
                </a:lnTo>
                <a:lnTo>
                  <a:pt x="1112446" y="23542"/>
                </a:lnTo>
                <a:lnTo>
                  <a:pt x="1165333" y="7570"/>
                </a:lnTo>
                <a:lnTo>
                  <a:pt x="1190400" y="0"/>
                </a:lnTo>
              </a:path>
            </a:pathLst>
          </a:custGeom>
          <a:ln w="7199">
            <a:solidFill>
              <a:schemeClr val="tx2">
                <a:lumMod val="40000"/>
                <a:lumOff val="60000"/>
              </a:schemeClr>
            </a:solidFill>
          </a:ln>
        </p:spPr>
        <p:txBody>
          <a:bodyPr lIns="0" tIns="0" rIns="0" bIns="0"/>
          <a:lstStyle/>
          <a:p>
            <a:pPr>
              <a:defRPr/>
            </a:pPr>
            <a:endParaRPr sz="1385"/>
          </a:p>
        </p:txBody>
      </p:sp>
      <p:sp>
        <p:nvSpPr>
          <p:cNvPr id="72" name="object 71">
            <a:extLst/>
          </p:cNvPr>
          <p:cNvSpPr/>
          <p:nvPr/>
        </p:nvSpPr>
        <p:spPr>
          <a:xfrm>
            <a:off x="13552171" y="7738111"/>
            <a:ext cx="1078230" cy="491490"/>
          </a:xfrm>
          <a:custGeom>
            <a:avLst/>
            <a:gdLst/>
            <a:ahLst/>
            <a:cxnLst/>
            <a:rect l="l" t="t" r="r" b="b"/>
            <a:pathLst>
              <a:path w="1034415" h="732154">
                <a:moveTo>
                  <a:pt x="0" y="731999"/>
                </a:moveTo>
                <a:lnTo>
                  <a:pt x="13472" y="673243"/>
                </a:lnTo>
                <a:lnTo>
                  <a:pt x="22870" y="632255"/>
                </a:lnTo>
                <a:lnTo>
                  <a:pt x="32269" y="591266"/>
                </a:lnTo>
                <a:lnTo>
                  <a:pt x="41668" y="550278"/>
                </a:lnTo>
                <a:lnTo>
                  <a:pt x="51066" y="509289"/>
                </a:lnTo>
                <a:lnTo>
                  <a:pt x="60465" y="468301"/>
                </a:lnTo>
                <a:lnTo>
                  <a:pt x="69864" y="427312"/>
                </a:lnTo>
                <a:lnTo>
                  <a:pt x="79262" y="386324"/>
                </a:lnTo>
                <a:lnTo>
                  <a:pt x="88661" y="345335"/>
                </a:lnTo>
                <a:lnTo>
                  <a:pt x="98060" y="304346"/>
                </a:lnTo>
                <a:lnTo>
                  <a:pt x="107458" y="263358"/>
                </a:lnTo>
                <a:lnTo>
                  <a:pt x="156783" y="249338"/>
                </a:lnTo>
                <a:lnTo>
                  <a:pt x="206107" y="235318"/>
                </a:lnTo>
                <a:lnTo>
                  <a:pt x="255431" y="221298"/>
                </a:lnTo>
                <a:lnTo>
                  <a:pt x="304755" y="207278"/>
                </a:lnTo>
                <a:lnTo>
                  <a:pt x="354080" y="193258"/>
                </a:lnTo>
                <a:lnTo>
                  <a:pt x="403404" y="179238"/>
                </a:lnTo>
                <a:lnTo>
                  <a:pt x="452728" y="165218"/>
                </a:lnTo>
                <a:lnTo>
                  <a:pt x="502052" y="151198"/>
                </a:lnTo>
                <a:lnTo>
                  <a:pt x="551376" y="137178"/>
                </a:lnTo>
                <a:lnTo>
                  <a:pt x="600701" y="123158"/>
                </a:lnTo>
                <a:lnTo>
                  <a:pt x="650025" y="109138"/>
                </a:lnTo>
                <a:lnTo>
                  <a:pt x="699349" y="95118"/>
                </a:lnTo>
                <a:lnTo>
                  <a:pt x="748674" y="81098"/>
                </a:lnTo>
                <a:lnTo>
                  <a:pt x="797998" y="67078"/>
                </a:lnTo>
                <a:lnTo>
                  <a:pt x="847322" y="53058"/>
                </a:lnTo>
                <a:lnTo>
                  <a:pt x="896647" y="39038"/>
                </a:lnTo>
                <a:lnTo>
                  <a:pt x="945971" y="25018"/>
                </a:lnTo>
                <a:lnTo>
                  <a:pt x="995296" y="10998"/>
                </a:lnTo>
                <a:lnTo>
                  <a:pt x="1033990" y="0"/>
                </a:lnTo>
              </a:path>
            </a:pathLst>
          </a:custGeom>
          <a:ln w="7199">
            <a:solidFill>
              <a:schemeClr val="tx2">
                <a:lumMod val="40000"/>
                <a:lumOff val="60000"/>
              </a:schemeClr>
            </a:solidFill>
          </a:ln>
        </p:spPr>
        <p:txBody>
          <a:bodyPr lIns="0" tIns="0" rIns="0" bIns="0"/>
          <a:lstStyle/>
          <a:p>
            <a:pPr>
              <a:defRPr/>
            </a:pPr>
            <a:endParaRPr sz="1385"/>
          </a:p>
        </p:txBody>
      </p:sp>
      <p:sp>
        <p:nvSpPr>
          <p:cNvPr id="73" name="object 72">
            <a:extLst/>
          </p:cNvPr>
          <p:cNvSpPr/>
          <p:nvPr/>
        </p:nvSpPr>
        <p:spPr>
          <a:xfrm>
            <a:off x="13716000" y="7818120"/>
            <a:ext cx="914400" cy="411480"/>
          </a:xfrm>
          <a:custGeom>
            <a:avLst/>
            <a:gdLst/>
            <a:ahLst/>
            <a:cxnLst/>
            <a:rect l="l" t="t" r="r" b="b"/>
            <a:pathLst>
              <a:path w="876934" h="612775">
                <a:moveTo>
                  <a:pt x="0" y="612624"/>
                </a:moveTo>
                <a:lnTo>
                  <a:pt x="18542" y="541142"/>
                </a:lnTo>
                <a:lnTo>
                  <a:pt x="28284" y="503585"/>
                </a:lnTo>
                <a:lnTo>
                  <a:pt x="38026" y="466027"/>
                </a:lnTo>
                <a:lnTo>
                  <a:pt x="47769" y="428469"/>
                </a:lnTo>
                <a:lnTo>
                  <a:pt x="57511" y="390912"/>
                </a:lnTo>
                <a:lnTo>
                  <a:pt x="67253" y="353354"/>
                </a:lnTo>
                <a:lnTo>
                  <a:pt x="76996" y="315797"/>
                </a:lnTo>
                <a:lnTo>
                  <a:pt x="86738" y="278239"/>
                </a:lnTo>
                <a:lnTo>
                  <a:pt x="96480" y="240682"/>
                </a:lnTo>
                <a:lnTo>
                  <a:pt x="106222" y="203124"/>
                </a:lnTo>
                <a:lnTo>
                  <a:pt x="151984" y="191056"/>
                </a:lnTo>
                <a:lnTo>
                  <a:pt x="197745" y="178988"/>
                </a:lnTo>
                <a:lnTo>
                  <a:pt x="243506" y="166920"/>
                </a:lnTo>
                <a:lnTo>
                  <a:pt x="289267" y="154852"/>
                </a:lnTo>
                <a:lnTo>
                  <a:pt x="335029" y="142784"/>
                </a:lnTo>
                <a:lnTo>
                  <a:pt x="380790" y="130717"/>
                </a:lnTo>
                <a:lnTo>
                  <a:pt x="426551" y="118649"/>
                </a:lnTo>
                <a:lnTo>
                  <a:pt x="472312" y="106581"/>
                </a:lnTo>
                <a:lnTo>
                  <a:pt x="518074" y="94513"/>
                </a:lnTo>
                <a:lnTo>
                  <a:pt x="563835" y="82445"/>
                </a:lnTo>
                <a:lnTo>
                  <a:pt x="609596" y="70378"/>
                </a:lnTo>
                <a:lnTo>
                  <a:pt x="655357" y="58310"/>
                </a:lnTo>
                <a:lnTo>
                  <a:pt x="701118" y="46242"/>
                </a:lnTo>
                <a:lnTo>
                  <a:pt x="746880" y="34175"/>
                </a:lnTo>
                <a:lnTo>
                  <a:pt x="792641" y="22107"/>
                </a:lnTo>
                <a:lnTo>
                  <a:pt x="838402" y="10039"/>
                </a:lnTo>
                <a:lnTo>
                  <a:pt x="876474" y="0"/>
                </a:lnTo>
              </a:path>
            </a:pathLst>
          </a:custGeom>
          <a:ln w="7199">
            <a:solidFill>
              <a:schemeClr val="tx2">
                <a:lumMod val="40000"/>
                <a:lumOff val="60000"/>
              </a:schemeClr>
            </a:solidFill>
          </a:ln>
        </p:spPr>
        <p:txBody>
          <a:bodyPr lIns="0" tIns="0" rIns="0" bIns="0"/>
          <a:lstStyle/>
          <a:p>
            <a:pPr>
              <a:defRPr/>
            </a:pPr>
            <a:endParaRPr sz="1385"/>
          </a:p>
        </p:txBody>
      </p:sp>
      <p:sp>
        <p:nvSpPr>
          <p:cNvPr id="74" name="object 73">
            <a:extLst/>
          </p:cNvPr>
          <p:cNvSpPr/>
          <p:nvPr/>
        </p:nvSpPr>
        <p:spPr>
          <a:xfrm>
            <a:off x="13881736" y="7896226"/>
            <a:ext cx="748664" cy="333374"/>
          </a:xfrm>
          <a:custGeom>
            <a:avLst/>
            <a:gdLst/>
            <a:ahLst/>
            <a:cxnLst/>
            <a:rect l="l" t="t" r="r" b="b"/>
            <a:pathLst>
              <a:path w="717550" h="497840">
                <a:moveTo>
                  <a:pt x="0" y="497539"/>
                </a:moveTo>
                <a:lnTo>
                  <a:pt x="12772" y="454321"/>
                </a:lnTo>
                <a:lnTo>
                  <a:pt x="32945" y="386067"/>
                </a:lnTo>
                <a:lnTo>
                  <a:pt x="53118" y="317813"/>
                </a:lnTo>
                <a:lnTo>
                  <a:pt x="73291" y="249558"/>
                </a:lnTo>
                <a:lnTo>
                  <a:pt x="93464" y="181303"/>
                </a:lnTo>
                <a:lnTo>
                  <a:pt x="145749" y="137061"/>
                </a:lnTo>
                <a:lnTo>
                  <a:pt x="187946" y="126945"/>
                </a:lnTo>
                <a:lnTo>
                  <a:pt x="230144" y="116830"/>
                </a:lnTo>
                <a:lnTo>
                  <a:pt x="272342" y="106715"/>
                </a:lnTo>
                <a:lnTo>
                  <a:pt x="314539" y="96599"/>
                </a:lnTo>
                <a:lnTo>
                  <a:pt x="356737" y="86484"/>
                </a:lnTo>
                <a:lnTo>
                  <a:pt x="398935" y="76369"/>
                </a:lnTo>
                <a:lnTo>
                  <a:pt x="441133" y="66253"/>
                </a:lnTo>
                <a:lnTo>
                  <a:pt x="483331" y="56138"/>
                </a:lnTo>
                <a:lnTo>
                  <a:pt x="525529" y="46023"/>
                </a:lnTo>
                <a:lnTo>
                  <a:pt x="567726" y="35907"/>
                </a:lnTo>
                <a:lnTo>
                  <a:pt x="609924" y="25792"/>
                </a:lnTo>
                <a:lnTo>
                  <a:pt x="652122" y="15676"/>
                </a:lnTo>
                <a:lnTo>
                  <a:pt x="694320" y="5561"/>
                </a:lnTo>
                <a:lnTo>
                  <a:pt x="717519" y="0"/>
                </a:lnTo>
              </a:path>
            </a:pathLst>
          </a:custGeom>
          <a:ln w="7199">
            <a:solidFill>
              <a:schemeClr val="tx2">
                <a:lumMod val="40000"/>
                <a:lumOff val="60000"/>
              </a:schemeClr>
            </a:solidFill>
          </a:ln>
        </p:spPr>
        <p:txBody>
          <a:bodyPr lIns="0" tIns="0" rIns="0" bIns="0"/>
          <a:lstStyle/>
          <a:p>
            <a:pPr>
              <a:defRPr/>
            </a:pPr>
            <a:endParaRPr sz="1385"/>
          </a:p>
        </p:txBody>
      </p:sp>
      <p:sp>
        <p:nvSpPr>
          <p:cNvPr id="75" name="object 74">
            <a:extLst/>
          </p:cNvPr>
          <p:cNvSpPr/>
          <p:nvPr/>
        </p:nvSpPr>
        <p:spPr>
          <a:xfrm>
            <a:off x="14049376" y="7968616"/>
            <a:ext cx="581024" cy="260984"/>
          </a:xfrm>
          <a:custGeom>
            <a:avLst/>
            <a:gdLst/>
            <a:ahLst/>
            <a:cxnLst/>
            <a:rect l="l" t="t" r="r" b="b"/>
            <a:pathLst>
              <a:path w="556894" h="387984">
                <a:moveTo>
                  <a:pt x="0" y="387927"/>
                </a:moveTo>
                <a:lnTo>
                  <a:pt x="15511" y="342275"/>
                </a:lnTo>
                <a:lnTo>
                  <a:pt x="36371" y="280883"/>
                </a:lnTo>
                <a:lnTo>
                  <a:pt x="57232" y="219490"/>
                </a:lnTo>
                <a:lnTo>
                  <a:pt x="78092" y="158097"/>
                </a:lnTo>
                <a:lnTo>
                  <a:pt x="98953" y="96704"/>
                </a:lnTo>
                <a:lnTo>
                  <a:pt x="137587" y="88541"/>
                </a:lnTo>
                <a:lnTo>
                  <a:pt x="176222" y="80378"/>
                </a:lnTo>
                <a:lnTo>
                  <a:pt x="214857" y="72215"/>
                </a:lnTo>
                <a:lnTo>
                  <a:pt x="253492" y="64052"/>
                </a:lnTo>
                <a:lnTo>
                  <a:pt x="292126" y="55889"/>
                </a:lnTo>
                <a:lnTo>
                  <a:pt x="330761" y="47726"/>
                </a:lnTo>
                <a:lnTo>
                  <a:pt x="369396" y="39563"/>
                </a:lnTo>
                <a:lnTo>
                  <a:pt x="408031" y="31399"/>
                </a:lnTo>
                <a:lnTo>
                  <a:pt x="446666" y="23236"/>
                </a:lnTo>
                <a:lnTo>
                  <a:pt x="485301" y="15073"/>
                </a:lnTo>
                <a:lnTo>
                  <a:pt x="523935" y="6910"/>
                </a:lnTo>
                <a:lnTo>
                  <a:pt x="556641" y="0"/>
                </a:lnTo>
              </a:path>
            </a:pathLst>
          </a:custGeom>
          <a:ln w="7199">
            <a:solidFill>
              <a:schemeClr val="tx2">
                <a:lumMod val="40000"/>
                <a:lumOff val="60000"/>
              </a:schemeClr>
            </a:solidFill>
          </a:ln>
        </p:spPr>
        <p:txBody>
          <a:bodyPr lIns="0" tIns="0" rIns="0" bIns="0"/>
          <a:lstStyle/>
          <a:p>
            <a:pPr>
              <a:defRPr/>
            </a:pPr>
            <a:endParaRPr sz="1385"/>
          </a:p>
        </p:txBody>
      </p:sp>
      <p:sp>
        <p:nvSpPr>
          <p:cNvPr id="76" name="object 75">
            <a:extLst/>
          </p:cNvPr>
          <p:cNvSpPr/>
          <p:nvPr/>
        </p:nvSpPr>
        <p:spPr>
          <a:xfrm>
            <a:off x="14220826" y="8037196"/>
            <a:ext cx="409574" cy="192404"/>
          </a:xfrm>
          <a:custGeom>
            <a:avLst/>
            <a:gdLst/>
            <a:ahLst/>
            <a:cxnLst/>
            <a:rect l="l" t="t" r="r" b="b"/>
            <a:pathLst>
              <a:path w="393700" h="285750">
                <a:moveTo>
                  <a:pt x="0" y="285459"/>
                </a:moveTo>
                <a:lnTo>
                  <a:pt x="16289" y="244237"/>
                </a:lnTo>
                <a:lnTo>
                  <a:pt x="37837" y="189706"/>
                </a:lnTo>
                <a:lnTo>
                  <a:pt x="59385" y="135175"/>
                </a:lnTo>
                <a:lnTo>
                  <a:pt x="70159" y="107909"/>
                </a:lnTo>
                <a:lnTo>
                  <a:pt x="80933" y="80643"/>
                </a:lnTo>
                <a:lnTo>
                  <a:pt x="126778" y="47167"/>
                </a:lnTo>
                <a:lnTo>
                  <a:pt x="196921" y="34745"/>
                </a:lnTo>
                <a:lnTo>
                  <a:pt x="267064" y="22322"/>
                </a:lnTo>
                <a:lnTo>
                  <a:pt x="337207" y="9900"/>
                </a:lnTo>
                <a:lnTo>
                  <a:pt x="372279" y="3689"/>
                </a:lnTo>
                <a:lnTo>
                  <a:pt x="393113" y="0"/>
                </a:lnTo>
              </a:path>
            </a:pathLst>
          </a:custGeom>
          <a:ln w="7199">
            <a:solidFill>
              <a:schemeClr val="tx2">
                <a:lumMod val="40000"/>
                <a:lumOff val="60000"/>
              </a:schemeClr>
            </a:solidFill>
          </a:ln>
        </p:spPr>
        <p:txBody>
          <a:bodyPr lIns="0" tIns="0" rIns="0" bIns="0"/>
          <a:lstStyle/>
          <a:p>
            <a:pPr>
              <a:defRPr/>
            </a:pPr>
            <a:endParaRPr sz="1385"/>
          </a:p>
        </p:txBody>
      </p:sp>
      <p:sp>
        <p:nvSpPr>
          <p:cNvPr id="77" name="object 76">
            <a:extLst/>
          </p:cNvPr>
          <p:cNvSpPr/>
          <p:nvPr/>
        </p:nvSpPr>
        <p:spPr>
          <a:xfrm>
            <a:off x="14394180" y="8100060"/>
            <a:ext cx="236220" cy="129540"/>
          </a:xfrm>
          <a:custGeom>
            <a:avLst/>
            <a:gdLst/>
            <a:ahLst/>
            <a:cxnLst/>
            <a:rect l="l" t="t" r="r" b="b"/>
            <a:pathLst>
              <a:path w="226059" h="193040">
                <a:moveTo>
                  <a:pt x="0" y="192556"/>
                </a:moveTo>
                <a:lnTo>
                  <a:pt x="2844" y="186458"/>
                </a:lnTo>
                <a:lnTo>
                  <a:pt x="13962" y="162623"/>
                </a:lnTo>
                <a:lnTo>
                  <a:pt x="25080" y="138789"/>
                </a:lnTo>
                <a:lnTo>
                  <a:pt x="47315" y="91119"/>
                </a:lnTo>
                <a:lnTo>
                  <a:pt x="69550" y="43450"/>
                </a:lnTo>
                <a:lnTo>
                  <a:pt x="80668" y="19616"/>
                </a:lnTo>
                <a:lnTo>
                  <a:pt x="112176" y="15357"/>
                </a:lnTo>
                <a:lnTo>
                  <a:pt x="143685" y="11098"/>
                </a:lnTo>
                <a:lnTo>
                  <a:pt x="175193" y="6839"/>
                </a:lnTo>
                <a:lnTo>
                  <a:pt x="206702" y="2580"/>
                </a:lnTo>
                <a:lnTo>
                  <a:pt x="225794" y="0"/>
                </a:lnTo>
              </a:path>
            </a:pathLst>
          </a:custGeom>
          <a:ln w="7199">
            <a:solidFill>
              <a:schemeClr val="tx2">
                <a:lumMod val="40000"/>
                <a:lumOff val="60000"/>
              </a:schemeClr>
            </a:solidFill>
          </a:ln>
        </p:spPr>
        <p:txBody>
          <a:bodyPr lIns="0" tIns="0" rIns="0" bIns="0"/>
          <a:lstStyle/>
          <a:p>
            <a:pPr>
              <a:defRPr/>
            </a:pPr>
            <a:endParaRPr sz="1385"/>
          </a:p>
        </p:txBody>
      </p:sp>
      <p:sp>
        <p:nvSpPr>
          <p:cNvPr id="78" name="object 77">
            <a:extLst/>
          </p:cNvPr>
          <p:cNvSpPr/>
          <p:nvPr/>
        </p:nvSpPr>
        <p:spPr>
          <a:xfrm>
            <a:off x="14546580" y="8124826"/>
            <a:ext cx="83820" cy="104774"/>
          </a:xfrm>
          <a:custGeom>
            <a:avLst/>
            <a:gdLst/>
            <a:ahLst/>
            <a:cxnLst/>
            <a:rect l="l" t="t" r="r" b="b"/>
            <a:pathLst>
              <a:path w="53340" h="93979">
                <a:moveTo>
                  <a:pt x="0" y="93941"/>
                </a:moveTo>
                <a:lnTo>
                  <a:pt x="29541" y="41351"/>
                </a:lnTo>
                <a:lnTo>
                  <a:pt x="52465" y="542"/>
                </a:lnTo>
                <a:lnTo>
                  <a:pt x="52770" y="0"/>
                </a:lnTo>
              </a:path>
            </a:pathLst>
          </a:custGeom>
          <a:ln w="7199">
            <a:solidFill>
              <a:schemeClr val="tx2">
                <a:lumMod val="40000"/>
                <a:lumOff val="60000"/>
              </a:schemeClr>
            </a:solidFill>
          </a:ln>
        </p:spPr>
        <p:txBody>
          <a:bodyPr lIns="0" tIns="0" rIns="0" bIns="0"/>
          <a:lstStyle/>
          <a:p>
            <a:pPr>
              <a:defRPr/>
            </a:pPr>
            <a:endParaRPr sz="1385"/>
          </a:p>
        </p:txBody>
      </p:sp>
      <p:cxnSp>
        <p:nvCxnSpPr>
          <p:cNvPr id="33" name="Прямая соединительная линия 32">
            <a:extLst/>
          </p:cNvPr>
          <p:cNvCxnSpPr/>
          <p:nvPr/>
        </p:nvCxnSpPr>
        <p:spPr>
          <a:xfrm>
            <a:off x="272416" y="1407796"/>
            <a:ext cx="14085570"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4" name="TextBox 23">
            <a:extLst/>
          </p:cNvPr>
          <p:cNvSpPr txBox="1"/>
          <p:nvPr/>
        </p:nvSpPr>
        <p:spPr>
          <a:xfrm>
            <a:off x="10178416" y="310516"/>
            <a:ext cx="4396740" cy="535531"/>
          </a:xfrm>
          <a:prstGeom prst="rect">
            <a:avLst/>
          </a:prstGeom>
          <a:noFill/>
        </p:spPr>
        <p:txBody>
          <a:bodyPr>
            <a:spAutoFit/>
          </a:bodyPr>
          <a:lstStyle/>
          <a:p>
            <a:pPr algn="ctr">
              <a:defRPr/>
            </a:pPr>
            <a:r>
              <a:rPr lang="en-US" sz="2880" b="1" dirty="0" err="1">
                <a:solidFill>
                  <a:schemeClr val="accent5">
                    <a:lumMod val="50000"/>
                  </a:schemeClr>
                </a:solidFill>
                <a:latin typeface="Arial" charset="0"/>
                <a:cs typeface="Arial Unicode MS" pitchFamily="34" charset="-128"/>
              </a:rPr>
              <a:t>Muloqotning</a:t>
            </a:r>
            <a:r>
              <a:rPr lang="en-US" sz="2880" b="1" dirty="0">
                <a:solidFill>
                  <a:schemeClr val="accent5">
                    <a:lumMod val="50000"/>
                  </a:schemeClr>
                </a:solidFill>
                <a:latin typeface="Arial" charset="0"/>
                <a:cs typeface="Arial Unicode MS" pitchFamily="34" charset="-128"/>
              </a:rPr>
              <a:t> </a:t>
            </a:r>
            <a:r>
              <a:rPr lang="en-US" sz="2880" b="1" dirty="0" err="1">
                <a:solidFill>
                  <a:schemeClr val="accent5">
                    <a:lumMod val="50000"/>
                  </a:schemeClr>
                </a:solidFill>
                <a:latin typeface="Arial" charset="0"/>
                <a:cs typeface="Arial Unicode MS" pitchFamily="34" charset="-128"/>
              </a:rPr>
              <a:t>sirlari</a:t>
            </a:r>
            <a:endParaRPr lang="ru-RU" sz="2880" b="1" dirty="0">
              <a:solidFill>
                <a:schemeClr val="accent5">
                  <a:lumMod val="50000"/>
                </a:schemeClr>
              </a:solidFill>
              <a:latin typeface="Arial" charset="0"/>
              <a:cs typeface="Arial Unicode MS" pitchFamily="34" charset="-128"/>
            </a:endParaRPr>
          </a:p>
        </p:txBody>
      </p:sp>
      <p:sp>
        <p:nvSpPr>
          <p:cNvPr id="18449" name="Прямоугольник 1"/>
          <p:cNvSpPr>
            <a:spLocks noChangeArrowheads="1"/>
          </p:cNvSpPr>
          <p:nvPr/>
        </p:nvSpPr>
        <p:spPr bwMode="auto">
          <a:xfrm>
            <a:off x="405766" y="1472566"/>
            <a:ext cx="5614034" cy="2308324"/>
          </a:xfrm>
          <a:prstGeom prst="rect">
            <a:avLst/>
          </a:prstGeom>
          <a:noFill/>
          <a:ln>
            <a:noFill/>
          </a:ln>
          <a:extLst/>
        </p:spPr>
        <p:txBody>
          <a:bodyPr>
            <a:spAutoFit/>
          </a:bodyPr>
          <a:lstStyle/>
          <a:p>
            <a:pPr algn="ctr">
              <a:defRPr/>
            </a:pPr>
            <a:r>
              <a:rPr lang="en-US" sz="2880" b="1">
                <a:solidFill>
                  <a:schemeClr val="accent5">
                    <a:lumMod val="50000"/>
                  </a:schemeClr>
                </a:solidFill>
                <a:latin typeface="Arial" charset="0"/>
                <a:cs typeface="Arial Unicode MS" pitchFamily="34" charset="-128"/>
              </a:rPr>
              <a:t>12-QOIDA</a:t>
            </a:r>
          </a:p>
          <a:p>
            <a:pPr algn="ctr">
              <a:defRPr/>
            </a:pPr>
            <a:endParaRPr lang="en-US" sz="2880" b="1" dirty="0">
              <a:solidFill>
                <a:schemeClr val="accent5">
                  <a:lumMod val="50000"/>
                </a:schemeClr>
              </a:solidFill>
              <a:latin typeface="Arial" charset="0"/>
              <a:cs typeface="Arial Unicode MS" pitchFamily="34" charset="-128"/>
            </a:endParaRPr>
          </a:p>
          <a:p>
            <a:pPr algn="ctr">
              <a:defRPr/>
            </a:pPr>
            <a:r>
              <a:rPr lang="uz-Cyrl-UZ" sz="2880" b="1" dirty="0">
                <a:solidFill>
                  <a:schemeClr val="accent5">
                    <a:lumMod val="50000"/>
                  </a:schemeClr>
                </a:solidFill>
                <a:latin typeface="Arial" charset="0"/>
                <a:cs typeface="Arial Unicode MS" pitchFamily="34" charset="-128"/>
              </a:rPr>
              <a:t>Ustunlikni isbotlash maqsadida chaqiriq tashlang.</a:t>
            </a:r>
            <a:endParaRPr lang="ru-RU" sz="2880" dirty="0">
              <a:solidFill>
                <a:schemeClr val="accent5">
                  <a:lumMod val="50000"/>
                </a:schemeClr>
              </a:solidFill>
              <a:latin typeface="Arial" charset="0"/>
              <a:cs typeface="Arial Unicode MS" pitchFamily="34" charset="-128"/>
            </a:endParaRPr>
          </a:p>
          <a:p>
            <a:pPr algn="ctr">
              <a:defRPr/>
            </a:pPr>
            <a:r>
              <a:rPr lang="uz-Cyrl-UZ" sz="2880" b="1" dirty="0">
                <a:solidFill>
                  <a:schemeClr val="accent5">
                    <a:lumMod val="50000"/>
                  </a:schemeClr>
                </a:solidFill>
                <a:latin typeface="Arial" charset="0"/>
                <a:cs typeface="Arial Unicode MS" pitchFamily="34" charset="-128"/>
              </a:rPr>
              <a:t> </a:t>
            </a:r>
            <a:endParaRPr lang="ru-RU" sz="2880" dirty="0">
              <a:solidFill>
                <a:schemeClr val="accent5">
                  <a:lumMod val="50000"/>
                </a:schemeClr>
              </a:solidFill>
              <a:latin typeface="Arial" charset="0"/>
              <a:cs typeface="Arial Unicode MS" pitchFamily="34" charset="-128"/>
            </a:endParaRPr>
          </a:p>
        </p:txBody>
      </p:sp>
      <p:sp>
        <p:nvSpPr>
          <p:cNvPr id="25618" name="Прямоугольник 17"/>
          <p:cNvSpPr>
            <a:spLocks noChangeArrowheads="1"/>
          </p:cNvSpPr>
          <p:nvPr/>
        </p:nvSpPr>
        <p:spPr bwMode="auto">
          <a:xfrm>
            <a:off x="7027546" y="1891665"/>
            <a:ext cx="6629400" cy="4967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Arial Unicode MS" pitchFamily="34" charset="-128"/>
              </a:defRPr>
            </a:lvl1pPr>
            <a:lvl2pPr marL="742950" indent="-285750" eaLnBrk="0" hangingPunct="0">
              <a:defRPr>
                <a:solidFill>
                  <a:schemeClr val="tx1"/>
                </a:solidFill>
                <a:latin typeface="Arial" panose="020B0604020202020204" pitchFamily="34" charset="0"/>
                <a:ea typeface="Arial Unicode MS" pitchFamily="34" charset="-128"/>
              </a:defRPr>
            </a:lvl2pPr>
            <a:lvl3pPr marL="1143000" indent="-228600" eaLnBrk="0" hangingPunct="0">
              <a:defRPr>
                <a:solidFill>
                  <a:schemeClr val="tx1"/>
                </a:solidFill>
                <a:latin typeface="Arial" panose="020B0604020202020204" pitchFamily="34" charset="0"/>
                <a:ea typeface="Arial Unicode MS" pitchFamily="34" charset="-128"/>
              </a:defRPr>
            </a:lvl3pPr>
            <a:lvl4pPr marL="1600200" indent="-228600" eaLnBrk="0" hangingPunct="0">
              <a:defRPr>
                <a:solidFill>
                  <a:schemeClr val="tx1"/>
                </a:solidFill>
                <a:latin typeface="Arial" panose="020B0604020202020204" pitchFamily="34" charset="0"/>
                <a:ea typeface="Arial Unicode MS" pitchFamily="34" charset="-128"/>
              </a:defRPr>
            </a:lvl4pPr>
            <a:lvl5pPr marL="2057400" indent="-228600" eaLnBrk="0" hangingPunct="0">
              <a:defRPr>
                <a:solidFill>
                  <a:schemeClr val="tx1"/>
                </a:solidFill>
                <a:latin typeface="Arial" panose="020B0604020202020204" pitchFamily="34" charset="0"/>
                <a:ea typeface="Arial Unicode MS"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9pPr>
          </a:lstStyle>
          <a:p>
            <a:pPr algn="ctr" eaLnBrk="1" hangingPunct="1">
              <a:buFont typeface="Wingdings" panose="05000000000000000000" pitchFamily="2" charset="2"/>
              <a:buChar char="Ø"/>
            </a:pPr>
            <a:r>
              <a:rPr lang="uz-Cyrl-UZ" altLang="ru-RU" sz="2880" b="1">
                <a:solidFill>
                  <a:srgbClr val="002060"/>
                </a:solidFill>
              </a:rPr>
              <a:t>Odamalarni biron ishni bajarishga undash uchun musobaqa ru</a:t>
            </a:r>
            <a:r>
              <a:rPr lang="en-US" altLang="ru-RU" sz="2880" b="1">
                <a:solidFill>
                  <a:srgbClr val="002060"/>
                </a:solidFill>
              </a:rPr>
              <a:t>h</a:t>
            </a:r>
            <a:r>
              <a:rPr lang="uz-Cyrl-UZ" altLang="ru-RU" sz="2880" b="1">
                <a:solidFill>
                  <a:srgbClr val="002060"/>
                </a:solidFill>
              </a:rPr>
              <a:t>ini</a:t>
            </a:r>
            <a:br>
              <a:rPr lang="uz-Cyrl-UZ" altLang="ru-RU" sz="2880" b="1">
                <a:solidFill>
                  <a:srgbClr val="002060"/>
                </a:solidFill>
              </a:rPr>
            </a:br>
            <a:r>
              <a:rPr lang="uz-Cyrl-UZ" altLang="ru-RU" sz="2880" b="1">
                <a:solidFill>
                  <a:srgbClr val="002060"/>
                </a:solidFill>
              </a:rPr>
              <a:t>yaratish kerak. </a:t>
            </a:r>
            <a:endParaRPr lang="en-US" altLang="ru-RU" sz="2880" b="1">
              <a:solidFill>
                <a:srgbClr val="002060"/>
              </a:solidFill>
            </a:endParaRPr>
          </a:p>
          <a:p>
            <a:pPr algn="ctr" eaLnBrk="1" hangingPunct="1">
              <a:buFont typeface="Wingdings" panose="05000000000000000000" pitchFamily="2" charset="2"/>
              <a:buChar char="Ø"/>
            </a:pPr>
            <a:r>
              <a:rPr lang="uz-Cyrl-UZ" altLang="ru-RU" sz="2880" b="1">
                <a:solidFill>
                  <a:srgbClr val="002060"/>
                </a:solidFill>
              </a:rPr>
              <a:t>Musobaqa ko‘p foyda olish uchun emas, o‘zining ustunligini isbotlash ishtiyoqida bo‘lish lozim. </a:t>
            </a:r>
            <a:endParaRPr lang="en-US" altLang="ru-RU" sz="2880" b="1">
              <a:solidFill>
                <a:srgbClr val="002060"/>
              </a:solidFill>
            </a:endParaRPr>
          </a:p>
          <a:p>
            <a:pPr algn="ctr" eaLnBrk="1" hangingPunct="1">
              <a:buFont typeface="Wingdings" panose="05000000000000000000" pitchFamily="2" charset="2"/>
              <a:buChar char="Ø"/>
            </a:pPr>
            <a:r>
              <a:rPr lang="uz-Cyrl-UZ" altLang="ru-RU" sz="2880" b="1">
                <a:solidFill>
                  <a:srgbClr val="002060"/>
                </a:solidFill>
              </a:rPr>
              <a:t>Ustunligin</a:t>
            </a:r>
            <a:r>
              <a:rPr lang="en-US" altLang="ru-RU" sz="2880" b="1">
                <a:solidFill>
                  <a:srgbClr val="002060"/>
                </a:solidFill>
              </a:rPr>
              <a:t>i</a:t>
            </a:r>
            <a:r>
              <a:rPr lang="uz-Cyrl-UZ" altLang="ru-RU" sz="2880" b="1">
                <a:solidFill>
                  <a:srgbClr val="002060"/>
                </a:solidFill>
              </a:rPr>
              <a:t> isbotlash ishtiyoqi uchun chaqiriq tashlanadi. </a:t>
            </a:r>
            <a:endParaRPr lang="en-US" altLang="ru-RU" sz="2880" b="1">
              <a:solidFill>
                <a:srgbClr val="002060"/>
              </a:solidFill>
            </a:endParaRPr>
          </a:p>
          <a:p>
            <a:pPr algn="ctr" eaLnBrk="1" hangingPunct="1">
              <a:buFont typeface="Wingdings" panose="05000000000000000000" pitchFamily="2" charset="2"/>
              <a:buChar char="Ø"/>
            </a:pPr>
            <a:r>
              <a:rPr lang="uz-Cyrl-UZ" altLang="ru-RU" sz="2880" b="1">
                <a:solidFill>
                  <a:srgbClr val="002060"/>
                </a:solidFill>
              </a:rPr>
              <a:t>Omadli odam o‘yinni  yaxshi ko‘radi. </a:t>
            </a:r>
            <a:br>
              <a:rPr lang="uz-Cyrl-UZ" altLang="ru-RU" sz="2880" b="1">
                <a:solidFill>
                  <a:srgbClr val="002060"/>
                </a:solidFill>
              </a:rPr>
            </a:br>
            <a:endParaRPr lang="ru-RU" altLang="ru-RU" sz="2880" b="1">
              <a:solidFill>
                <a:srgbClr val="002060"/>
              </a:solidFill>
            </a:endParaRPr>
          </a:p>
        </p:txBody>
      </p:sp>
      <p:sp>
        <p:nvSpPr>
          <p:cNvPr id="25619" name="Прямоугольник 18"/>
          <p:cNvSpPr>
            <a:spLocks noChangeArrowheads="1"/>
          </p:cNvSpPr>
          <p:nvPr/>
        </p:nvSpPr>
        <p:spPr bwMode="auto">
          <a:xfrm>
            <a:off x="1062990" y="6332220"/>
            <a:ext cx="12458700" cy="142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Arial Unicode MS" pitchFamily="34" charset="-128"/>
              </a:defRPr>
            </a:lvl1pPr>
            <a:lvl2pPr marL="742950" indent="-285750" eaLnBrk="0" hangingPunct="0">
              <a:defRPr>
                <a:solidFill>
                  <a:schemeClr val="tx1"/>
                </a:solidFill>
                <a:latin typeface="Arial" panose="020B0604020202020204" pitchFamily="34" charset="0"/>
                <a:ea typeface="Arial Unicode MS" pitchFamily="34" charset="-128"/>
              </a:defRPr>
            </a:lvl2pPr>
            <a:lvl3pPr marL="1143000" indent="-228600" eaLnBrk="0" hangingPunct="0">
              <a:defRPr>
                <a:solidFill>
                  <a:schemeClr val="tx1"/>
                </a:solidFill>
                <a:latin typeface="Arial" panose="020B0604020202020204" pitchFamily="34" charset="0"/>
                <a:ea typeface="Arial Unicode MS" pitchFamily="34" charset="-128"/>
              </a:defRPr>
            </a:lvl3pPr>
            <a:lvl4pPr marL="1600200" indent="-228600" eaLnBrk="0" hangingPunct="0">
              <a:defRPr>
                <a:solidFill>
                  <a:schemeClr val="tx1"/>
                </a:solidFill>
                <a:latin typeface="Arial" panose="020B0604020202020204" pitchFamily="34" charset="0"/>
                <a:ea typeface="Arial Unicode MS" pitchFamily="34" charset="-128"/>
              </a:defRPr>
            </a:lvl4pPr>
            <a:lvl5pPr marL="2057400" indent="-228600" eaLnBrk="0" hangingPunct="0">
              <a:defRPr>
                <a:solidFill>
                  <a:schemeClr val="tx1"/>
                </a:solidFill>
                <a:latin typeface="Arial" panose="020B0604020202020204" pitchFamily="34" charset="0"/>
                <a:ea typeface="Arial Unicode MS"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9pPr>
          </a:lstStyle>
          <a:p>
            <a:pPr algn="ctr" eaLnBrk="1" hangingPunct="1"/>
            <a:r>
              <a:rPr lang="uz-Cyrl-UZ" altLang="ru-RU" sz="2880" b="1">
                <a:solidFill>
                  <a:srgbClr val="002060"/>
                </a:solidFill>
              </a:rPr>
              <a:t>O‘yin-bu odamning nimaga qodirligini ko‘rsatadi, yutushga imkon yaratadi. Boshqa odamdan o‘tish undan ustun ekanligin</a:t>
            </a:r>
            <a:r>
              <a:rPr lang="en-US" altLang="ru-RU" sz="2880" b="1">
                <a:solidFill>
                  <a:srgbClr val="002060"/>
                </a:solidFill>
              </a:rPr>
              <a:t>i</a:t>
            </a:r>
            <a:r>
              <a:rPr lang="uz-Cyrl-UZ" altLang="ru-RU" sz="2880" b="1">
                <a:solidFill>
                  <a:srgbClr val="002060"/>
                </a:solidFill>
              </a:rPr>
              <a:t> isbotlash har bir odamga xosdir.</a:t>
            </a:r>
            <a:endParaRPr lang="ru-RU" altLang="ru-RU" sz="2880"/>
          </a:p>
        </p:txBody>
      </p:sp>
      <p:sp>
        <p:nvSpPr>
          <p:cNvPr id="25620" name="AutoShape 19" descr="3d People - Human Character - Person And A Jigsaw ( Puzzle ) . 3d Render  Illustration Stock Photo, Picture And Royalty Free Image. Image 14802268."/>
          <p:cNvSpPr>
            <a:spLocks noChangeAspect="1" noChangeArrowheads="1"/>
          </p:cNvSpPr>
          <p:nvPr/>
        </p:nvSpPr>
        <p:spPr bwMode="auto">
          <a:xfrm>
            <a:off x="186690" y="-173355"/>
            <a:ext cx="365760" cy="365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Arial Unicode MS" pitchFamily="34" charset="-128"/>
              </a:defRPr>
            </a:lvl1pPr>
            <a:lvl2pPr marL="742950" indent="-285750" eaLnBrk="0" hangingPunct="0">
              <a:defRPr>
                <a:solidFill>
                  <a:schemeClr val="tx1"/>
                </a:solidFill>
                <a:latin typeface="Arial" panose="020B0604020202020204" pitchFamily="34" charset="0"/>
                <a:ea typeface="Arial Unicode MS" pitchFamily="34" charset="-128"/>
              </a:defRPr>
            </a:lvl2pPr>
            <a:lvl3pPr marL="1143000" indent="-228600" eaLnBrk="0" hangingPunct="0">
              <a:defRPr>
                <a:solidFill>
                  <a:schemeClr val="tx1"/>
                </a:solidFill>
                <a:latin typeface="Arial" panose="020B0604020202020204" pitchFamily="34" charset="0"/>
                <a:ea typeface="Arial Unicode MS" pitchFamily="34" charset="-128"/>
              </a:defRPr>
            </a:lvl3pPr>
            <a:lvl4pPr marL="1600200" indent="-228600" eaLnBrk="0" hangingPunct="0">
              <a:defRPr>
                <a:solidFill>
                  <a:schemeClr val="tx1"/>
                </a:solidFill>
                <a:latin typeface="Arial" panose="020B0604020202020204" pitchFamily="34" charset="0"/>
                <a:ea typeface="Arial Unicode MS" pitchFamily="34" charset="-128"/>
              </a:defRPr>
            </a:lvl4pPr>
            <a:lvl5pPr marL="2057400" indent="-228600" eaLnBrk="0" hangingPunct="0">
              <a:defRPr>
                <a:solidFill>
                  <a:schemeClr val="tx1"/>
                </a:solidFill>
                <a:latin typeface="Arial" panose="020B0604020202020204" pitchFamily="34" charset="0"/>
                <a:ea typeface="Arial Unicode MS"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9pPr>
          </a:lstStyle>
          <a:p>
            <a:pPr eaLnBrk="1" hangingPunct="1"/>
            <a:endParaRPr lang="ru-RU" altLang="ru-RU" sz="2160"/>
          </a:p>
        </p:txBody>
      </p:sp>
      <p:pic>
        <p:nvPicPr>
          <p:cNvPr id="25621" name="Picture 21" descr="3d person - puzzle insert stock illustration. Illustration of concept -  28892301"/>
          <p:cNvPicPr>
            <a:picLocks noChangeAspect="1" noChangeArrowheads="1"/>
          </p:cNvPicPr>
          <p:nvPr/>
        </p:nvPicPr>
        <p:blipFill>
          <a:blip r:embed="rId2">
            <a:extLst>
              <a:ext uri="{28A0092B-C50C-407E-A947-70E740481C1C}">
                <a14:useLocalDpi xmlns:a14="http://schemas.microsoft.com/office/drawing/2010/main" val="0"/>
              </a:ext>
            </a:extLst>
          </a:blip>
          <a:srcRect t="6129" r="11000" b="7343"/>
          <a:stretch>
            <a:fillRect/>
          </a:stretch>
        </p:blipFill>
        <p:spPr bwMode="auto">
          <a:xfrm>
            <a:off x="1569720" y="3268980"/>
            <a:ext cx="3850006" cy="2825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9343172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3" name="Picture 14" descr="C:\Users\Admin\Desktop\rasmlar\istockphoto-1211824979-170667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22196" y="1224916"/>
            <a:ext cx="9732644" cy="7004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Овал 16">
            <a:extLst/>
          </p:cNvPr>
          <p:cNvSpPr/>
          <p:nvPr/>
        </p:nvSpPr>
        <p:spPr>
          <a:xfrm>
            <a:off x="5724526" y="3291840"/>
            <a:ext cx="3053714" cy="2131696"/>
          </a:xfrm>
          <a:prstGeom prst="ellipse">
            <a:avLst/>
          </a:prstGeom>
          <a:solidFill>
            <a:srgbClr val="CC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sz="2160"/>
          </a:p>
        </p:txBody>
      </p:sp>
      <p:sp>
        <p:nvSpPr>
          <p:cNvPr id="20485" name="Прямоугольник 20"/>
          <p:cNvSpPr>
            <a:spLocks noChangeArrowheads="1"/>
          </p:cNvSpPr>
          <p:nvPr/>
        </p:nvSpPr>
        <p:spPr bwMode="auto">
          <a:xfrm>
            <a:off x="1447800" y="3108960"/>
            <a:ext cx="4562476"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n-US" altLang="ru-RU" sz="2160" b="1" i="1">
                <a:latin typeface="Arial" panose="020B0604020202020204" pitchFamily="34" charset="0"/>
              </a:rPr>
              <a:t> </a:t>
            </a:r>
            <a:endParaRPr lang="ru-RU" altLang="ru-RU" sz="2160"/>
          </a:p>
        </p:txBody>
      </p:sp>
      <p:sp>
        <p:nvSpPr>
          <p:cNvPr id="22" name="Скругленный прямоугольник 21">
            <a:extLst/>
          </p:cNvPr>
          <p:cNvSpPr/>
          <p:nvPr/>
        </p:nvSpPr>
        <p:spPr>
          <a:xfrm rot="20282383">
            <a:off x="430721" y="1394099"/>
            <a:ext cx="3488056" cy="2398394"/>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uz-Cyrl-UZ" sz="2400" b="1" dirty="0">
                <a:latin typeface="Arial" pitchFamily="34" charset="0"/>
                <a:cs typeface="Arial" pitchFamily="34" charset="0"/>
              </a:rPr>
              <a:t> </a:t>
            </a:r>
            <a:r>
              <a:rPr lang="uz-Cyrl-UZ" sz="2400" b="1" dirty="0">
                <a:solidFill>
                  <a:srgbClr val="7030A0"/>
                </a:solidFill>
                <a:latin typeface="Arial" pitchFamily="34" charset="0"/>
                <a:cs typeface="Arial" pitchFamily="34" charset="0"/>
              </a:rPr>
              <a:t>aql-farosatga, chiroyli nutqqa ega bo‘lishi</a:t>
            </a:r>
            <a:r>
              <a:rPr lang="en-US" sz="2400" b="1" dirty="0">
                <a:solidFill>
                  <a:srgbClr val="7030A0"/>
                </a:solidFill>
                <a:latin typeface="Arial" pitchFamily="34" charset="0"/>
                <a:cs typeface="Arial" pitchFamily="34" charset="0"/>
              </a:rPr>
              <a:t>,</a:t>
            </a:r>
            <a:r>
              <a:rPr lang="uz-Cyrl-UZ" sz="2400" b="1" dirty="0">
                <a:solidFill>
                  <a:srgbClr val="7030A0"/>
                </a:solidFill>
                <a:latin typeface="Arial" pitchFamily="34" charset="0"/>
                <a:cs typeface="Arial" pitchFamily="34" charset="0"/>
              </a:rPr>
              <a:t> o‘quvchilarga fikrlarini to‘la va aniq, ifodalay olishi </a:t>
            </a:r>
            <a:endParaRPr lang="en-US" sz="2400" b="1" i="1" dirty="0">
              <a:solidFill>
                <a:srgbClr val="7030A0"/>
              </a:solidFill>
              <a:latin typeface="Arial" charset="0"/>
            </a:endParaRPr>
          </a:p>
        </p:txBody>
      </p:sp>
      <p:sp>
        <p:nvSpPr>
          <p:cNvPr id="24" name="Скругленный прямоугольник 23">
            <a:extLst/>
          </p:cNvPr>
          <p:cNvSpPr/>
          <p:nvPr/>
        </p:nvSpPr>
        <p:spPr>
          <a:xfrm rot="20296694">
            <a:off x="290704" y="4872730"/>
            <a:ext cx="3768090" cy="2596514"/>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uz-Cyrl-UZ" sz="2400" b="1" dirty="0">
                <a:solidFill>
                  <a:schemeClr val="tx1"/>
                </a:solidFill>
                <a:latin typeface="Arial" pitchFamily="34" charset="0"/>
                <a:cs typeface="Arial" pitchFamily="34" charset="0"/>
              </a:rPr>
              <a:t>shundagina u insoniylikning yuksak darajasiga ega bo‘ladi va baxt cho‘qqisiga erishadi</a:t>
            </a:r>
            <a:endParaRPr lang="en-US" sz="2400" b="1" i="1" dirty="0">
              <a:solidFill>
                <a:schemeClr val="tx1"/>
              </a:solidFill>
              <a:latin typeface="Arial" pitchFamily="34" charset="0"/>
              <a:cs typeface="Arial" pitchFamily="34" charset="0"/>
            </a:endParaRPr>
          </a:p>
        </p:txBody>
      </p:sp>
      <p:sp>
        <p:nvSpPr>
          <p:cNvPr id="20489" name="Rectangle 14"/>
          <p:cNvSpPr>
            <a:spLocks noChangeArrowheads="1"/>
          </p:cNvSpPr>
          <p:nvPr/>
        </p:nvSpPr>
        <p:spPr bwMode="auto">
          <a:xfrm>
            <a:off x="5995036" y="3571476"/>
            <a:ext cx="2417444" cy="142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uz-Cyrl-UZ" altLang="ru-RU" sz="2880" b="1" dirty="0">
                <a:solidFill>
                  <a:srgbClr val="FF0000"/>
                </a:solidFill>
                <a:latin typeface="Arial" panose="020B0604020202020204" pitchFamily="34" charset="0"/>
              </a:rPr>
              <a:t>O‘qituvchi-deydi</a:t>
            </a:r>
            <a:endParaRPr lang="en-US" altLang="ru-RU" sz="2880" b="1" dirty="0">
              <a:solidFill>
                <a:srgbClr val="FF0000"/>
              </a:solidFill>
              <a:latin typeface="Arial" panose="020B0604020202020204" pitchFamily="34" charset="0"/>
            </a:endParaRPr>
          </a:p>
          <a:p>
            <a:pPr algn="ctr"/>
            <a:r>
              <a:rPr lang="uz-Cyrl-UZ" altLang="ru-RU" sz="2880" b="1" dirty="0">
                <a:latin typeface="Arial" panose="020B0604020202020204" pitchFamily="34" charset="0"/>
              </a:rPr>
              <a:t> </a:t>
            </a:r>
            <a:r>
              <a:rPr lang="uz-Cyrl-UZ" altLang="ru-RU" sz="2880" b="1" dirty="0">
                <a:solidFill>
                  <a:srgbClr val="FF0000"/>
                </a:solidFill>
                <a:latin typeface="Arial" panose="020B0604020202020204" pitchFamily="34" charset="0"/>
              </a:rPr>
              <a:t>Al F</a:t>
            </a:r>
            <a:r>
              <a:rPr lang="en-US" altLang="ru-RU" sz="2880" b="1" dirty="0">
                <a:solidFill>
                  <a:srgbClr val="FF0000"/>
                </a:solidFill>
                <a:latin typeface="Arial" panose="020B0604020202020204" pitchFamily="34" charset="0"/>
              </a:rPr>
              <a:t>a</a:t>
            </a:r>
            <a:r>
              <a:rPr lang="uz-Cyrl-UZ" altLang="ru-RU" sz="2880" b="1" dirty="0">
                <a:solidFill>
                  <a:srgbClr val="FF0000"/>
                </a:solidFill>
                <a:latin typeface="Arial" panose="020B0604020202020204" pitchFamily="34" charset="0"/>
              </a:rPr>
              <a:t>robiy</a:t>
            </a:r>
            <a:endParaRPr lang="en-US" altLang="ru-RU" sz="2880" dirty="0">
              <a:solidFill>
                <a:srgbClr val="FF0000"/>
              </a:solidFill>
              <a:latin typeface="Arial" panose="020B0604020202020204" pitchFamily="34" charset="0"/>
            </a:endParaRPr>
          </a:p>
        </p:txBody>
      </p:sp>
      <p:sp>
        <p:nvSpPr>
          <p:cNvPr id="18" name="Скругленный прямоугольник 17">
            <a:extLst/>
          </p:cNvPr>
          <p:cNvSpPr/>
          <p:nvPr/>
        </p:nvSpPr>
        <p:spPr>
          <a:xfrm rot="20282383">
            <a:off x="10784429" y="1369230"/>
            <a:ext cx="3366134" cy="2455544"/>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uz-Cyrl-UZ" sz="2400" b="1" dirty="0">
                <a:solidFill>
                  <a:srgbClr val="7030A0"/>
                </a:solidFill>
                <a:latin typeface="Arial" pitchFamily="34" charset="0"/>
                <a:cs typeface="Arial" pitchFamily="34" charset="0"/>
              </a:rPr>
              <a:t>o‘z or-nomusini qadrlashi, adolatli bo‘lishi lozim</a:t>
            </a:r>
            <a:endParaRPr lang="en-US" sz="2400" b="1" i="1" dirty="0">
              <a:solidFill>
                <a:srgbClr val="7030A0"/>
              </a:solidFill>
              <a:latin typeface="Arial" pitchFamily="34" charset="0"/>
              <a:cs typeface="Arial" pitchFamily="34" charset="0"/>
            </a:endParaRPr>
          </a:p>
        </p:txBody>
      </p:sp>
      <p:sp>
        <p:nvSpPr>
          <p:cNvPr id="19" name="Скругленный прямоугольник 18">
            <a:extLst/>
          </p:cNvPr>
          <p:cNvSpPr/>
          <p:nvPr/>
        </p:nvSpPr>
        <p:spPr>
          <a:xfrm rot="20296694">
            <a:off x="10949642" y="4718708"/>
            <a:ext cx="3352800" cy="2415540"/>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b="1" dirty="0">
                <a:solidFill>
                  <a:schemeClr val="tx1"/>
                </a:solidFill>
                <a:latin typeface="Arial" pitchFamily="34" charset="0"/>
                <a:cs typeface="Arial" pitchFamily="34" charset="0"/>
              </a:rPr>
              <a:t>p</a:t>
            </a:r>
            <a:r>
              <a:rPr lang="uz-Cyrl-UZ" sz="2400" b="1" dirty="0">
                <a:solidFill>
                  <a:schemeClr val="tx1"/>
                </a:solidFill>
                <a:latin typeface="Arial" pitchFamily="34" charset="0"/>
                <a:cs typeface="Arial" pitchFamily="34" charset="0"/>
              </a:rPr>
              <a:t>edagoglik murakkab, lekin shu bilan birga sharafli kasbdir</a:t>
            </a:r>
            <a:endParaRPr lang="en-US" sz="2400" b="1" i="1"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249796127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05840" y="1679171"/>
            <a:ext cx="12618720" cy="5733185"/>
          </a:xfrm>
        </p:spPr>
        <p:txBody>
          <a:bodyPr/>
          <a:lstStyle/>
          <a:p>
            <a:pPr marL="0" indent="0" algn="just">
              <a:buNone/>
            </a:pPr>
            <a:r>
              <a:rPr lang="en-US" dirty="0" smtClean="0">
                <a:solidFill>
                  <a:schemeClr val="bg1"/>
                </a:solidFill>
                <a:latin typeface="Times New Roman" panose="02020603050405020304" pitchFamily="18" charset="0"/>
                <a:cs typeface="Times New Roman" panose="02020603050405020304" pitchFamily="18" charset="0"/>
              </a:rPr>
              <a:t>   </a:t>
            </a:r>
            <a:r>
              <a:rPr lang="az-Latn-AZ" sz="3360" b="1" dirty="0">
                <a:latin typeface="Times New Roman" panose="02020603050405020304" pitchFamily="18" charset="0"/>
                <a:cs typeface="Times New Roman" panose="02020603050405020304" pitchFamily="18" charset="0"/>
              </a:rPr>
              <a:t>T</a:t>
            </a:r>
            <a:r>
              <a:rPr lang="ru-RU" sz="3360" b="1" dirty="0">
                <a:latin typeface="Times New Roman" panose="02020603050405020304" pitchFamily="18" charset="0"/>
                <a:cs typeface="Times New Roman" panose="02020603050405020304" pitchFamily="18" charset="0"/>
              </a:rPr>
              <a:t>а</a:t>
            </a:r>
            <a:r>
              <a:rPr lang="az-Latn-AZ" sz="3360" b="1" dirty="0">
                <a:latin typeface="Times New Roman" panose="02020603050405020304" pitchFamily="18" charset="0"/>
                <a:cs typeface="Times New Roman" panose="02020603050405020304" pitchFamily="18" charset="0"/>
              </a:rPr>
              <a:t>rbiya j</a:t>
            </a:r>
            <a:r>
              <a:rPr lang="ru-RU" sz="3360" b="1" dirty="0">
                <a:latin typeface="Times New Roman" panose="02020603050405020304" pitchFamily="18" charset="0"/>
                <a:cs typeface="Times New Roman" panose="02020603050405020304" pitchFamily="18" charset="0"/>
              </a:rPr>
              <a:t>а</a:t>
            </a:r>
            <a:r>
              <a:rPr lang="az-Latn-AZ" sz="3360" b="1" dirty="0">
                <a:latin typeface="Times New Roman" panose="02020603050405020304" pitchFamily="18" charset="0"/>
                <a:cs typeface="Times New Roman" panose="02020603050405020304" pitchFamily="18" charset="0"/>
              </a:rPr>
              <a:t>r</a:t>
            </a:r>
            <a:r>
              <a:rPr lang="ru-RU" sz="3360" b="1" dirty="0">
                <a:latin typeface="Times New Roman" panose="02020603050405020304" pitchFamily="18" charset="0"/>
                <a:cs typeface="Times New Roman" panose="02020603050405020304" pitchFamily="18" charset="0"/>
              </a:rPr>
              <a:t>а</a:t>
            </a:r>
            <a:r>
              <a:rPr lang="az-Latn-AZ" sz="3360" b="1" dirty="0">
                <a:latin typeface="Times New Roman" panose="02020603050405020304" pitchFamily="18" charset="0"/>
                <a:cs typeface="Times New Roman" panose="02020603050405020304" pitchFamily="18" charset="0"/>
              </a:rPr>
              <a:t>yonining m</a:t>
            </a:r>
            <a:r>
              <a:rPr lang="ru-RU" sz="3360" b="1" dirty="0">
                <a:latin typeface="Times New Roman" panose="02020603050405020304" pitchFamily="18" charset="0"/>
                <a:cs typeface="Times New Roman" panose="02020603050405020304" pitchFamily="18" charset="0"/>
              </a:rPr>
              <a:t>о</a:t>
            </a:r>
            <a:r>
              <a:rPr lang="az-Latn-AZ" sz="3360" b="1" dirty="0">
                <a:latin typeface="Times New Roman" panose="02020603050405020304" pitchFamily="18" charset="0"/>
                <a:cs typeface="Times New Roman" panose="02020603050405020304" pitchFamily="18" charset="0"/>
              </a:rPr>
              <a:t>hiyati v</a:t>
            </a:r>
            <a:r>
              <a:rPr lang="ru-RU" sz="3360" b="1" dirty="0">
                <a:latin typeface="Times New Roman" panose="02020603050405020304" pitchFamily="18" charset="0"/>
                <a:cs typeface="Times New Roman" panose="02020603050405020304" pitchFamily="18" charset="0"/>
              </a:rPr>
              <a:t>а </a:t>
            </a:r>
            <a:r>
              <a:rPr lang="ru-RU" sz="3360" b="1" dirty="0" err="1">
                <a:latin typeface="Times New Roman" panose="02020603050405020304" pitchFamily="18" charset="0"/>
                <a:cs typeface="Times New Roman" panose="02020603050405020304" pitchFamily="18" charset="0"/>
              </a:rPr>
              <a:t>а</a:t>
            </a:r>
            <a:r>
              <a:rPr lang="az-Latn-AZ" sz="3360" b="1" dirty="0">
                <a:latin typeface="Times New Roman" panose="02020603050405020304" pitchFamily="18" charset="0"/>
                <a:cs typeface="Times New Roman" panose="02020603050405020304" pitchFamily="18" charset="0"/>
              </a:rPr>
              <a:t>h</a:t>
            </a:r>
            <a:r>
              <a:rPr lang="ru-RU" sz="3360" b="1" dirty="0">
                <a:latin typeface="Times New Roman" panose="02020603050405020304" pitchFamily="18" charset="0"/>
                <a:cs typeface="Times New Roman" panose="02020603050405020304" pitchFamily="18" charset="0"/>
              </a:rPr>
              <a:t>а</a:t>
            </a:r>
            <a:r>
              <a:rPr lang="az-Latn-AZ" sz="3360" b="1" dirty="0">
                <a:latin typeface="Times New Roman" panose="02020603050405020304" pitchFamily="18" charset="0"/>
                <a:cs typeface="Times New Roman" panose="02020603050405020304" pitchFamily="18" charset="0"/>
              </a:rPr>
              <a:t>miyati.</a:t>
            </a:r>
            <a:r>
              <a:rPr lang="az-Latn-AZ" sz="3360" dirty="0">
                <a:latin typeface="Times New Roman" panose="02020603050405020304" pitchFamily="18" charset="0"/>
                <a:cs typeface="Times New Roman" panose="02020603050405020304" pitchFamily="18" charset="0"/>
              </a:rPr>
              <a:t> T</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rbiya p</a:t>
            </a:r>
            <a:r>
              <a:rPr lang="ru-RU" sz="3360" dirty="0">
                <a:latin typeface="Times New Roman" panose="02020603050405020304" pitchFamily="18" charset="0"/>
                <a:cs typeface="Times New Roman" panose="02020603050405020304" pitchFamily="18" charset="0"/>
              </a:rPr>
              <a:t>е</a:t>
            </a:r>
            <a:r>
              <a:rPr lang="az-Latn-AZ" sz="3360" dirty="0">
                <a:latin typeface="Times New Roman" panose="02020603050405020304" pitchFamily="18" charset="0"/>
                <a:cs typeface="Times New Roman" panose="02020603050405020304" pitchFamily="18" charset="0"/>
              </a:rPr>
              <a:t>d</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g</a:t>
            </a:r>
            <a:r>
              <a:rPr lang="ru-RU" sz="3360" dirty="0">
                <a:latin typeface="Times New Roman" panose="02020603050405020304" pitchFamily="18" charset="0"/>
                <a:cs typeface="Times New Roman" panose="02020603050405020304" pitchFamily="18" charset="0"/>
              </a:rPr>
              <a:t>о</a:t>
            </a:r>
            <a:r>
              <a:rPr lang="az-Latn-AZ" sz="3360" dirty="0">
                <a:latin typeface="Times New Roman" panose="02020603050405020304" pitchFamily="18" charset="0"/>
                <a:cs typeface="Times New Roman" panose="02020603050405020304" pitchFamily="18" charset="0"/>
              </a:rPr>
              <a:t>gik</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d</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gi </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s</a:t>
            </a:r>
            <a:r>
              <a:rPr lang="ru-RU" sz="3360" dirty="0">
                <a:latin typeface="Times New Roman" panose="02020603050405020304" pitchFamily="18" charset="0"/>
                <a:cs typeface="Times New Roman" panose="02020603050405020304" pitchFamily="18" charset="0"/>
              </a:rPr>
              <a:t>о</a:t>
            </a:r>
            <a:r>
              <a:rPr lang="az-Latn-AZ" sz="3360" dirty="0">
                <a:latin typeface="Times New Roman" panose="02020603050405020304" pitchFamily="18" charset="0"/>
                <a:cs typeface="Times New Roman" panose="02020603050405020304" pitchFamily="18" charset="0"/>
              </a:rPr>
              <a:t>siy tushunch</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l</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rd</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n biri s</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n</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l</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di. Tarbiya jarayoni o‘z-o‘zin tarbiyalash va qayta tarbiyalash kabi muhim mohiyatni kasb etadi.</a:t>
            </a:r>
            <a:endParaRPr lang="en-US" sz="3360" dirty="0">
              <a:latin typeface="Times New Roman" panose="02020603050405020304" pitchFamily="18" charset="0"/>
              <a:cs typeface="Times New Roman" panose="02020603050405020304" pitchFamily="18" charset="0"/>
            </a:endParaRPr>
          </a:p>
          <a:p>
            <a:pPr marL="0" indent="0" algn="just">
              <a:buNone/>
            </a:pPr>
            <a:r>
              <a:rPr lang="en-US" sz="3360" dirty="0">
                <a:latin typeface="Times New Roman" panose="02020603050405020304" pitchFamily="18" charset="0"/>
                <a:cs typeface="Times New Roman" panose="02020603050405020304" pitchFamily="18" charset="0"/>
              </a:rPr>
              <a:t>   </a:t>
            </a:r>
            <a:r>
              <a:rPr lang="az-Latn-AZ" sz="3360" b="1" dirty="0">
                <a:latin typeface="Times New Roman" panose="02020603050405020304" pitchFamily="18" charset="0"/>
                <a:cs typeface="Times New Roman" panose="02020603050405020304" pitchFamily="18" charset="0"/>
              </a:rPr>
              <a:t>Tarbiya</a:t>
            </a:r>
            <a:r>
              <a:rPr lang="az-Latn-AZ" sz="3360" dirty="0">
                <a:latin typeface="Times New Roman" panose="02020603050405020304" pitchFamily="18" charset="0"/>
                <a:cs typeface="Times New Roman" panose="02020603050405020304" pitchFamily="18" charset="0"/>
              </a:rPr>
              <a:t> - bu shaxsni maqsadli shakllantirish jarayoni. Eng </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vv</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l</a:t>
            </a:r>
            <a:r>
              <a:rPr lang="ru-RU" sz="3360" dirty="0">
                <a:latin typeface="Times New Roman" panose="02020603050405020304" pitchFamily="18" charset="0"/>
                <a:cs typeface="Times New Roman" panose="02020603050405020304" pitchFamily="18" charset="0"/>
              </a:rPr>
              <a:t>о, </a:t>
            </a:r>
            <a:r>
              <a:rPr lang="az-Latn-AZ" sz="3360" dirty="0">
                <a:latin typeface="Times New Roman" panose="02020603050405020304" pitchFamily="18" charset="0"/>
                <a:cs typeface="Times New Roman" panose="02020603050405020304" pitchFamily="18" charset="0"/>
              </a:rPr>
              <a:t>t</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rbiya umumiy va xususiy jihatlarda f</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rql</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n</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di. Umumiy jihati sh</a:t>
            </a:r>
            <a:r>
              <a:rPr lang="ru-RU" sz="3360" dirty="0">
                <a:latin typeface="Times New Roman" panose="02020603050405020304" pitchFamily="18" charset="0"/>
                <a:cs typeface="Times New Roman" panose="02020603050405020304" pitchFamily="18" charset="0"/>
              </a:rPr>
              <a:t>ах</a:t>
            </a:r>
            <a:r>
              <a:rPr lang="az-Latn-AZ" sz="3360" dirty="0">
                <a:latin typeface="Times New Roman" panose="02020603050405020304" pitchFamily="18" charset="0"/>
                <a:cs typeface="Times New Roman" panose="02020603050405020304" pitchFamily="18" charset="0"/>
              </a:rPr>
              <a:t>sg</a:t>
            </a:r>
            <a:r>
              <a:rPr lang="ru-RU" sz="3360" dirty="0">
                <a:latin typeface="Times New Roman" panose="02020603050405020304" pitchFamily="18" charset="0"/>
                <a:cs typeface="Times New Roman" panose="02020603050405020304" pitchFamily="18" charset="0"/>
              </a:rPr>
              <a:t>а </a:t>
            </a:r>
            <a:r>
              <a:rPr lang="az-Latn-AZ" sz="3360" dirty="0">
                <a:latin typeface="Times New Roman" panose="02020603050405020304" pitchFamily="18" charset="0"/>
                <a:cs typeface="Times New Roman" panose="02020603050405020304" pitchFamily="18" charset="0"/>
              </a:rPr>
              <a:t>j</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miyatning t</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sir etishi, ijtim</a:t>
            </a:r>
            <a:r>
              <a:rPr lang="ru-RU" sz="3360" dirty="0">
                <a:latin typeface="Times New Roman" panose="02020603050405020304" pitchFamily="18" charset="0"/>
                <a:cs typeface="Times New Roman" panose="02020603050405020304" pitchFamily="18" charset="0"/>
              </a:rPr>
              <a:t>о</a:t>
            </a:r>
            <a:r>
              <a:rPr lang="az-Latn-AZ" sz="3360" dirty="0">
                <a:latin typeface="Times New Roman" panose="02020603050405020304" pitchFamily="18" charset="0"/>
                <a:cs typeface="Times New Roman" panose="02020603050405020304" pitchFamily="18" charset="0"/>
              </a:rPr>
              <a:t>iy h</a:t>
            </a:r>
            <a:r>
              <a:rPr lang="ru-RU" sz="3360" dirty="0">
                <a:latin typeface="Times New Roman" panose="02020603050405020304" pitchFamily="18" charset="0"/>
                <a:cs typeface="Times New Roman" panose="02020603050405020304" pitchFamily="18" charset="0"/>
              </a:rPr>
              <a:t>о</a:t>
            </a:r>
            <a:r>
              <a:rPr lang="az-Latn-AZ" sz="3360" dirty="0">
                <a:latin typeface="Times New Roman" panose="02020603050405020304" pitchFamily="18" charset="0"/>
                <a:cs typeface="Times New Roman" panose="02020603050405020304" pitchFamily="18" charset="0"/>
              </a:rPr>
              <a:t>dis</a:t>
            </a:r>
            <a:r>
              <a:rPr lang="ru-RU" sz="3360" dirty="0">
                <a:latin typeface="Times New Roman" panose="02020603050405020304" pitchFamily="18" charset="0"/>
                <a:cs typeface="Times New Roman" panose="02020603050405020304" pitchFamily="18" charset="0"/>
              </a:rPr>
              <a:t>а </a:t>
            </a:r>
            <a:r>
              <a:rPr lang="az-Latn-AZ" sz="3360" dirty="0">
                <a:latin typeface="Times New Roman" panose="02020603050405020304" pitchFamily="18" charset="0"/>
                <a:cs typeface="Times New Roman" panose="02020603050405020304" pitchFamily="18" charset="0"/>
              </a:rPr>
              <a:t>sif</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tid</a:t>
            </a:r>
            <a:r>
              <a:rPr lang="ru-RU" sz="3360" dirty="0">
                <a:latin typeface="Times New Roman" panose="02020603050405020304" pitchFamily="18" charset="0"/>
                <a:cs typeface="Times New Roman" panose="02020603050405020304" pitchFamily="18" charset="0"/>
              </a:rPr>
              <a:t>а </a:t>
            </a:r>
            <a:r>
              <a:rPr lang="az-Latn-AZ" sz="3360" dirty="0">
                <a:latin typeface="Times New Roman" panose="02020603050405020304" pitchFamily="18" charset="0"/>
                <a:cs typeface="Times New Roman" panose="02020603050405020304" pitchFamily="18" charset="0"/>
              </a:rPr>
              <a:t>q</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r</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l</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di. M</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zkur h</a:t>
            </a:r>
            <a:r>
              <a:rPr lang="ru-RU" sz="3360" dirty="0">
                <a:latin typeface="Times New Roman" panose="02020603050405020304" pitchFamily="18" charset="0"/>
                <a:cs typeface="Times New Roman" panose="02020603050405020304" pitchFamily="18" charset="0"/>
              </a:rPr>
              <a:t>о</a:t>
            </a:r>
            <a:r>
              <a:rPr lang="az-Latn-AZ" sz="3360" dirty="0">
                <a:latin typeface="Times New Roman" panose="02020603050405020304" pitchFamily="18" charset="0"/>
                <a:cs typeface="Times New Roman" panose="02020603050405020304" pitchFamily="18" charset="0"/>
              </a:rPr>
              <a:t>l</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td</a:t>
            </a:r>
            <a:r>
              <a:rPr lang="ru-RU" sz="3360" dirty="0">
                <a:latin typeface="Times New Roman" panose="02020603050405020304" pitchFamily="18" charset="0"/>
                <a:cs typeface="Times New Roman" panose="02020603050405020304" pitchFamily="18" charset="0"/>
              </a:rPr>
              <a:t>а </a:t>
            </a:r>
            <a:r>
              <a:rPr lang="az-Latn-AZ" sz="3360" dirty="0">
                <a:latin typeface="Times New Roman" panose="02020603050405020304" pitchFamily="18" charset="0"/>
                <a:cs typeface="Times New Roman" panose="02020603050405020304" pitchFamily="18" charset="0"/>
              </a:rPr>
              <a:t>t</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rbiya ijtim</a:t>
            </a:r>
            <a:r>
              <a:rPr lang="ru-RU" sz="3360" dirty="0">
                <a:latin typeface="Times New Roman" panose="02020603050405020304" pitchFamily="18" charset="0"/>
                <a:cs typeface="Times New Roman" panose="02020603050405020304" pitchFamily="18" charset="0"/>
              </a:rPr>
              <a:t>о</a:t>
            </a:r>
            <a:r>
              <a:rPr lang="az-Latn-AZ" sz="3360" dirty="0">
                <a:latin typeface="Times New Roman" panose="02020603050405020304" pitchFamily="18" charset="0"/>
                <a:cs typeface="Times New Roman" panose="02020603050405020304" pitchFamily="18" charset="0"/>
              </a:rPr>
              <a:t>iyl</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shtirish bil</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n uyg‘unl</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sh</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di. </a:t>
            </a:r>
            <a:endParaRPr lang="ru-RU" sz="336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8609129"/>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398148" y="1185771"/>
            <a:ext cx="12598073" cy="6031907"/>
          </a:xfrm>
        </p:spPr>
        <p:txBody>
          <a:bodyPr>
            <a:noAutofit/>
          </a:bodyPr>
          <a:lstStyle/>
          <a:p>
            <a:pPr marL="0" indent="0" algn="just">
              <a:buNone/>
            </a:pPr>
            <a:r>
              <a:rPr lang="en-US" sz="2880" dirty="0">
                <a:latin typeface="Times New Roman" panose="02020603050405020304" pitchFamily="18" charset="0"/>
                <a:cs typeface="Times New Roman" panose="02020603050405020304" pitchFamily="18" charset="0"/>
              </a:rPr>
              <a:t>     </a:t>
            </a:r>
            <a:r>
              <a:rPr lang="az-Latn-AZ" sz="2880" dirty="0">
                <a:latin typeface="Times New Roman" panose="02020603050405020304" pitchFamily="18" charset="0"/>
                <a:cs typeface="Times New Roman" panose="02020603050405020304" pitchFamily="18" charset="0"/>
              </a:rPr>
              <a:t>Qayta tarbiyalash - axloqiy va huquqiy deviant xulq-atvori bo‘lgan o‘quvchilardan nuqsonlarni bartaraf etish va o‘quvchi shaxsini tuzatish uchun tarbiyaviy ta’sir ko‘rsatish tizimi. Qayta tarbiyalash «penitensiar pedagogika»ning asosiy tushunchalaridan biridir. Penitensiar pedagogika - jinoyat sodir etgan va har xil turdagi jazolarga hukm qilingan shaxslarni tuzatish faoliyatini o‘rganuvchi pedagogika fanining bir tarmog‘i. «Penitensiar» atamasi va «tuzatish» ma’no jihatidan yaqin va ko‘pincha sinonimlar sifatida qaraladi, ammo mutaxassislar ularning bir qator farqli xususiyatlarini aniqlaganlar. </a:t>
            </a:r>
            <a:endParaRPr lang="en-US" sz="2880" dirty="0">
              <a:latin typeface="Times New Roman" panose="02020603050405020304" pitchFamily="18" charset="0"/>
              <a:cs typeface="Times New Roman" panose="02020603050405020304" pitchFamily="18" charset="0"/>
            </a:endParaRPr>
          </a:p>
          <a:p>
            <a:pPr marL="0" indent="0" algn="just">
              <a:buNone/>
            </a:pPr>
            <a:r>
              <a:rPr lang="en-US" sz="2880" dirty="0">
                <a:latin typeface="Times New Roman" panose="02020603050405020304" pitchFamily="18" charset="0"/>
                <a:cs typeface="Times New Roman" panose="02020603050405020304" pitchFamily="18" charset="0"/>
              </a:rPr>
              <a:t>     </a:t>
            </a:r>
            <a:r>
              <a:rPr lang="az-Latn-AZ" sz="2880" b="1" dirty="0">
                <a:latin typeface="Times New Roman" panose="02020603050405020304" pitchFamily="18" charset="0"/>
                <a:cs typeface="Times New Roman" panose="02020603050405020304" pitchFamily="18" charset="0"/>
              </a:rPr>
              <a:t>Tuzatish </a:t>
            </a:r>
            <a:r>
              <a:rPr lang="az-Latn-AZ" sz="2880" dirty="0">
                <a:latin typeface="Times New Roman" panose="02020603050405020304" pitchFamily="18" charset="0"/>
                <a:cs typeface="Times New Roman" panose="02020603050405020304" pitchFamily="18" charset="0"/>
              </a:rPr>
              <a:t>- bu maqsadli ta’lim tizimi ta’sirida shaxs tomonidan ma’naviy va huquqiy og‘ishlarni bartaraf etish va ijtimoiy normaga qaytish jarayoni. Tuzatish ayni vaqtda qayta tarbiyaning natijasidir, qayta tarbiya tarbiyachining ham, tarbiyalanuvchining ham faoliyatini o‘z ichiga oladi, tuzatish esa tarbiyalanuvchining o‘zi faoliyatidir, degan nuqtayi nazar mavjud. Biroq, qayta tarbiya kabi tuzatish jarayoni faqat tarbiyachi va tarbiyalanuvchining o‘zaro ta’sirida mumkin</a:t>
            </a:r>
            <a:r>
              <a:rPr lang="az-Latn-AZ" sz="2880" dirty="0"/>
              <a:t>.</a:t>
            </a:r>
            <a:endParaRPr lang="ru-RU" sz="2880" dirty="0"/>
          </a:p>
        </p:txBody>
      </p:sp>
    </p:spTree>
    <p:extLst>
      <p:ext uri="{BB962C8B-B14F-4D97-AF65-F5344CB8AC3E}">
        <p14:creationId xmlns:p14="http://schemas.microsoft.com/office/powerpoint/2010/main" val="4028133858"/>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05840" y="1363288"/>
            <a:ext cx="12618720" cy="6049068"/>
          </a:xfrm>
        </p:spPr>
        <p:txBody>
          <a:bodyPr>
            <a:normAutofit/>
          </a:bodyPr>
          <a:lstStyle/>
          <a:p>
            <a:pPr marL="0" indent="0" algn="just">
              <a:buNone/>
            </a:pPr>
            <a:r>
              <a:rPr lang="en-US" sz="2880" b="1" dirty="0">
                <a:latin typeface="Times New Roman" panose="02020603050405020304" pitchFamily="18" charset="0"/>
                <a:cs typeface="Times New Roman" panose="02020603050405020304" pitchFamily="18" charset="0"/>
              </a:rPr>
              <a:t>      </a:t>
            </a:r>
            <a:r>
              <a:rPr lang="az-Latn-AZ" sz="3360" b="1" dirty="0">
                <a:latin typeface="Times New Roman" panose="02020603050405020304" pitchFamily="18" charset="0"/>
                <a:cs typeface="Times New Roman" panose="02020603050405020304" pitchFamily="18" charset="0"/>
              </a:rPr>
              <a:t>T</a:t>
            </a:r>
            <a:r>
              <a:rPr lang="ru-RU" sz="3360" b="1" dirty="0">
                <a:latin typeface="Times New Roman" panose="02020603050405020304" pitchFamily="18" charset="0"/>
                <a:cs typeface="Times New Roman" panose="02020603050405020304" pitchFamily="18" charset="0"/>
              </a:rPr>
              <a:t>а</a:t>
            </a:r>
            <a:r>
              <a:rPr lang="az-Latn-AZ" sz="3360" b="1" dirty="0">
                <a:latin typeface="Times New Roman" panose="02020603050405020304" pitchFamily="18" charset="0"/>
                <a:cs typeface="Times New Roman" panose="02020603050405020304" pitchFamily="18" charset="0"/>
              </a:rPr>
              <a:t>rbiyaning m</a:t>
            </a:r>
            <a:r>
              <a:rPr lang="ru-RU" sz="3360" b="1" dirty="0">
                <a:latin typeface="Times New Roman" panose="02020603050405020304" pitchFamily="18" charset="0"/>
                <a:cs typeface="Times New Roman" panose="02020603050405020304" pitchFamily="18" charset="0"/>
              </a:rPr>
              <a:t>а</a:t>
            </a:r>
            <a:r>
              <a:rPr lang="az-Latn-AZ" sz="3360" b="1" dirty="0">
                <a:latin typeface="Times New Roman" panose="02020603050405020304" pitchFamily="18" charset="0"/>
                <a:cs typeface="Times New Roman" panose="02020603050405020304" pitchFamily="18" charset="0"/>
              </a:rPr>
              <a:t>qs</a:t>
            </a:r>
            <a:r>
              <a:rPr lang="ru-RU" sz="3360" b="1" dirty="0">
                <a:latin typeface="Times New Roman" panose="02020603050405020304" pitchFamily="18" charset="0"/>
                <a:cs typeface="Times New Roman" panose="02020603050405020304" pitchFamily="18" charset="0"/>
              </a:rPr>
              <a:t>а</a:t>
            </a:r>
            <a:r>
              <a:rPr lang="az-Latn-AZ" sz="3360" b="1" dirty="0">
                <a:latin typeface="Times New Roman" panose="02020603050405020304" pitchFamily="18" charset="0"/>
                <a:cs typeface="Times New Roman" panose="02020603050405020304" pitchFamily="18" charset="0"/>
              </a:rPr>
              <a:t>di </a:t>
            </a:r>
            <a:r>
              <a:rPr lang="az-Latn-AZ" sz="3360" dirty="0">
                <a:latin typeface="Times New Roman" panose="02020603050405020304" pitchFamily="18" charset="0"/>
                <a:cs typeface="Times New Roman" panose="02020603050405020304" pitchFamily="18" charset="0"/>
              </a:rPr>
              <a:t>– erkin fikrlaydigan, h</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r t</a:t>
            </a:r>
            <a:r>
              <a:rPr lang="ru-RU" sz="3360" dirty="0">
                <a:latin typeface="Times New Roman" panose="02020603050405020304" pitchFamily="18" charset="0"/>
                <a:cs typeface="Times New Roman" panose="02020603050405020304" pitchFamily="18" charset="0"/>
              </a:rPr>
              <a:t>о</a:t>
            </a:r>
            <a:r>
              <a:rPr lang="az-Latn-AZ" sz="3360" dirty="0">
                <a:latin typeface="Times New Roman" panose="02020603050405020304" pitchFamily="18" charset="0"/>
                <a:cs typeface="Times New Roman" panose="02020603050405020304" pitchFamily="18" charset="0"/>
              </a:rPr>
              <a:t>m</a:t>
            </a:r>
            <a:r>
              <a:rPr lang="ru-RU" sz="3360" dirty="0">
                <a:latin typeface="Times New Roman" panose="02020603050405020304" pitchFamily="18" charset="0"/>
                <a:cs typeface="Times New Roman" panose="02020603050405020304" pitchFamily="18" charset="0"/>
              </a:rPr>
              <a:t>о</a:t>
            </a:r>
            <a:r>
              <a:rPr lang="az-Latn-AZ" sz="3360" dirty="0">
                <a:latin typeface="Times New Roman" panose="02020603050405020304" pitchFamily="18" charset="0"/>
                <a:cs typeface="Times New Roman" panose="02020603050405020304" pitchFamily="18" charset="0"/>
              </a:rPr>
              <a:t>nl</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m</a:t>
            </a:r>
            <a:r>
              <a:rPr lang="ru-RU" sz="3360" dirty="0">
                <a:latin typeface="Times New Roman" panose="02020603050405020304" pitchFamily="18" charset="0"/>
                <a:cs typeface="Times New Roman" panose="02020603050405020304" pitchFamily="18" charset="0"/>
              </a:rPr>
              <a:t>а </a:t>
            </a:r>
            <a:r>
              <a:rPr lang="az-Latn-AZ" sz="3360" dirty="0">
                <a:latin typeface="Times New Roman" panose="02020603050405020304" pitchFamily="18" charset="0"/>
                <a:cs typeface="Times New Roman" panose="02020603050405020304" pitchFamily="18" charset="0"/>
              </a:rPr>
              <a:t>b</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rk</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m</a:t>
            </a:r>
            <a:r>
              <a:rPr lang="ru-RU" sz="3360" dirty="0">
                <a:latin typeface="Times New Roman" panose="02020603050405020304" pitchFamily="18" charset="0"/>
                <a:cs typeface="Times New Roman" panose="02020603050405020304" pitchFamily="18" charset="0"/>
              </a:rPr>
              <a:t>о</a:t>
            </a:r>
            <a:r>
              <a:rPr lang="az-Latn-AZ" sz="3360" dirty="0">
                <a:latin typeface="Times New Roman" panose="02020603050405020304" pitchFamily="18" charset="0"/>
                <a:cs typeface="Times New Roman" panose="02020603050405020304" pitchFamily="18" charset="0"/>
              </a:rPr>
              <a:t>l sh</a:t>
            </a:r>
            <a:r>
              <a:rPr lang="ru-RU" sz="3360" dirty="0">
                <a:latin typeface="Times New Roman" panose="02020603050405020304" pitchFamily="18" charset="0"/>
                <a:cs typeface="Times New Roman" panose="02020603050405020304" pitchFamily="18" charset="0"/>
              </a:rPr>
              <a:t>ах</a:t>
            </a:r>
            <a:r>
              <a:rPr lang="az-Latn-AZ" sz="3360" dirty="0">
                <a:latin typeface="Times New Roman" panose="02020603050405020304" pitchFamily="18" charset="0"/>
                <a:cs typeface="Times New Roman" panose="02020603050405020304" pitchFamily="18" charset="0"/>
              </a:rPr>
              <a:t>sni sh</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kll</a:t>
            </a:r>
            <a:r>
              <a:rPr lang="ru-RU" sz="3360" dirty="0">
                <a:latin typeface="Times New Roman" panose="02020603050405020304" pitchFamily="18" charset="0"/>
                <a:cs typeface="Times New Roman" panose="02020603050405020304" pitchFamily="18" charset="0"/>
              </a:rPr>
              <a:t>а</a:t>
            </a:r>
            <a:r>
              <a:rPr lang="az-Latn-AZ" sz="3360" dirty="0">
                <a:latin typeface="Times New Roman" panose="02020603050405020304" pitchFamily="18" charset="0"/>
                <a:cs typeface="Times New Roman" panose="02020603050405020304" pitchFamily="18" charset="0"/>
              </a:rPr>
              <a:t>ntirish. Shakllanish, rivojlanish - maqsad, tarbiya - unga erishish vositasi. Tarbiya - bu shaxsni maqsadli shakllantirish jarayoni. Bu o‘qituvchi va o‘quvchilarning maxsus tashkil etilgan, boshqariladigan va nazorat qilinadigan o‘zaro hamkorligi bo‘lib, uning yakuniy maqsadi o‘zi va jamiyat uchun zarur va foydali shaxsni shakllantirishdir. Zamonaviy ma’noda tarbiya jarayoni - bu o‘qituvchi va o‘quvchilarning belgilangan maqsadga erishishga qaratilgan samarali o‘zaro ta’siri (hamkorligi). </a:t>
            </a:r>
            <a:endParaRPr lang="ru-RU" sz="336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3409254"/>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a:extLst>
              <a:ext uri="{FF2B5EF4-FFF2-40B4-BE49-F238E27FC236}">
                <a16:creationId xmlns:a16="http://schemas.microsoft.com/office/drawing/2014/main" id="{0A6A0D5E-2263-4038-9F76-42074E7837F3}"/>
              </a:ext>
            </a:extLst>
          </p:cNvPr>
          <p:cNvSpPr>
            <a:spLocks noGrp="1"/>
          </p:cNvSpPr>
          <p:nvPr>
            <p:ph type="title"/>
          </p:nvPr>
        </p:nvSpPr>
        <p:spPr bwMode="auto">
          <a:xfrm>
            <a:off x="941311" y="593501"/>
            <a:ext cx="12618719" cy="1184910"/>
          </a:xfrm>
          <a:prstGeom prst="roundRect">
            <a:avLst/>
          </a:prstGeom>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vert="horz" wrap="square" lIns="109728" tIns="54864" rIns="109728" bIns="54864" numCol="1" rtlCol="0" anchor="ctr" anchorCtr="0" compatLnSpc="1">
            <a:prstTxWarp prst="textNoShape">
              <a:avLst/>
            </a:prstTxWarp>
            <a:noAutofit/>
          </a:bodyPr>
          <a:lstStyle/>
          <a:p>
            <a:pPr algn="ctr">
              <a:defRPr/>
            </a:pPr>
            <a:r>
              <a:rPr lang="uz-Latn-UZ" sz="3360" b="1" dirty="0">
                <a:solidFill>
                  <a:schemeClr val="tx1"/>
                </a:solidFill>
                <a:latin typeface="Arial" charset="0"/>
              </a:rPr>
              <a:t>O‘QITISH USULLARI</a:t>
            </a:r>
            <a:br>
              <a:rPr lang="uz-Latn-UZ" sz="3360" b="1" dirty="0">
                <a:solidFill>
                  <a:schemeClr val="tx1"/>
                </a:solidFill>
                <a:latin typeface="Arial" charset="0"/>
              </a:rPr>
            </a:br>
            <a:r>
              <a:rPr lang="uz-Latn-UZ" sz="3360" b="1" dirty="0">
                <a:solidFill>
                  <a:schemeClr val="tx1"/>
                </a:solidFill>
                <a:latin typeface="Arial" charset="0"/>
              </a:rPr>
              <a:t>o‘rganuvchining o‘quv jarayonidagi roli asosida </a:t>
            </a:r>
            <a:endParaRPr lang="ru-RU" sz="3360" b="1" dirty="0">
              <a:solidFill>
                <a:schemeClr val="tx1"/>
              </a:solidFill>
              <a:latin typeface="Arial" charset="0"/>
            </a:endParaRPr>
          </a:p>
        </p:txBody>
      </p:sp>
      <p:sp>
        <p:nvSpPr>
          <p:cNvPr id="11267" name="Rectangle 3">
            <a:extLst>
              <a:ext uri="{FF2B5EF4-FFF2-40B4-BE49-F238E27FC236}">
                <a16:creationId xmlns:a16="http://schemas.microsoft.com/office/drawing/2014/main" id="{F71501B2-803A-4BBD-8265-1FE5C5C6031F}"/>
              </a:ext>
            </a:extLst>
          </p:cNvPr>
          <p:cNvSpPr>
            <a:spLocks noGrp="1"/>
          </p:cNvSpPr>
          <p:nvPr>
            <p:ph idx="1"/>
          </p:nvPr>
        </p:nvSpPr>
        <p:spPr>
          <a:xfrm>
            <a:off x="941310" y="2640273"/>
            <a:ext cx="12618720" cy="4240530"/>
          </a:xfrm>
        </p:spPr>
        <p:txBody>
          <a:bodyPr/>
          <a:lstStyle/>
          <a:p>
            <a:pPr marL="748666" indent="-617220">
              <a:buNone/>
            </a:pPr>
            <a:r>
              <a:rPr lang="ru-RU" altLang="ru-RU" dirty="0"/>
              <a:t>	</a:t>
            </a:r>
            <a:r>
              <a:rPr lang="uz-Latn-UZ" altLang="ru-RU" dirty="0">
                <a:solidFill>
                  <a:schemeClr val="accent1">
                    <a:lumMod val="75000"/>
                  </a:schemeClr>
                </a:solidFill>
              </a:rPr>
              <a:t>O‘quv mashg‘ulotlarining quyidagi usullari mavjud (guruh bilan ishlashd</a:t>
            </a:r>
            <a:r>
              <a:rPr lang="en-US" altLang="ru-RU" dirty="0">
                <a:solidFill>
                  <a:schemeClr val="accent1">
                    <a:lumMod val="75000"/>
                  </a:schemeClr>
                </a:solidFill>
              </a:rPr>
              <a:t>a</a:t>
            </a:r>
            <a:r>
              <a:rPr lang="uz-Latn-UZ" altLang="ru-RU" dirty="0">
                <a:solidFill>
                  <a:schemeClr val="accent1">
                    <a:lumMod val="75000"/>
                  </a:schemeClr>
                </a:solidFill>
              </a:rPr>
              <a:t>): </a:t>
            </a:r>
            <a:endParaRPr lang="ru-RU" altLang="ru-RU" dirty="0">
              <a:solidFill>
                <a:schemeClr val="accent1">
                  <a:lumMod val="75000"/>
                </a:schemeClr>
              </a:solidFill>
            </a:endParaRPr>
          </a:p>
          <a:p>
            <a:pPr marL="748666" indent="-617220">
              <a:buNone/>
            </a:pPr>
            <a:endParaRPr lang="ru-RU" altLang="ru-RU" dirty="0"/>
          </a:p>
          <a:p>
            <a:pPr marL="748666" indent="-617220">
              <a:buFont typeface="Wingdings 3" panose="05040102010807070707" pitchFamily="82" charset="2"/>
              <a:buAutoNum type="arabicPeriod"/>
            </a:pPr>
            <a:r>
              <a:rPr lang="uz-Latn-UZ" altLang="ru-RU" b="1" dirty="0">
                <a:solidFill>
                  <a:schemeClr val="accent1">
                    <a:lumMod val="75000"/>
                  </a:schemeClr>
                </a:solidFill>
              </a:rPr>
              <a:t>PASSIV</a:t>
            </a:r>
            <a:endParaRPr lang="ru-RU" altLang="ru-RU" b="1" dirty="0">
              <a:solidFill>
                <a:schemeClr val="accent1">
                  <a:lumMod val="75000"/>
                </a:schemeClr>
              </a:solidFill>
            </a:endParaRPr>
          </a:p>
          <a:p>
            <a:pPr marL="748666" indent="-617220">
              <a:buFont typeface="Wingdings 3" panose="05040102010807070707" pitchFamily="82" charset="2"/>
              <a:buAutoNum type="arabicPeriod"/>
            </a:pPr>
            <a:endParaRPr lang="ru-RU" altLang="ru-RU" dirty="0">
              <a:solidFill>
                <a:schemeClr val="accent1">
                  <a:lumMod val="75000"/>
                </a:schemeClr>
              </a:solidFill>
            </a:endParaRPr>
          </a:p>
          <a:p>
            <a:pPr marL="748666" indent="-617220">
              <a:buNone/>
            </a:pPr>
            <a:endParaRPr lang="ru-RU" altLang="ru-RU" dirty="0"/>
          </a:p>
        </p:txBody>
      </p:sp>
      <p:sp>
        <p:nvSpPr>
          <p:cNvPr id="11268" name="Rectangle 4">
            <a:extLst>
              <a:ext uri="{FF2B5EF4-FFF2-40B4-BE49-F238E27FC236}">
                <a16:creationId xmlns:a16="http://schemas.microsoft.com/office/drawing/2014/main" id="{0ECA2C6B-C382-41B3-A03C-0B218076C6EA}"/>
              </a:ext>
            </a:extLst>
          </p:cNvPr>
          <p:cNvSpPr>
            <a:spLocks noChangeArrowheads="1"/>
          </p:cNvSpPr>
          <p:nvPr/>
        </p:nvSpPr>
        <p:spPr bwMode="auto">
          <a:xfrm>
            <a:off x="4476338" y="3981597"/>
            <a:ext cx="9358312" cy="3637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eaLnBrk="0" hangingPunct="0">
              <a:defRPr kumimoji="1" sz="2400">
                <a:solidFill>
                  <a:schemeClr val="tx1"/>
                </a:solidFill>
                <a:latin typeface="Times New Roman" panose="02020603050405020304" pitchFamily="18" charset="0"/>
                <a:cs typeface="Arial" panose="020B0604020202020204" pitchFamily="34" charset="0"/>
              </a:defRPr>
            </a:lvl1pPr>
            <a:lvl2pPr marL="742950" indent="-285750" eaLnBrk="0" hangingPunct="0">
              <a:defRPr kumimoji="1" sz="2400">
                <a:solidFill>
                  <a:schemeClr val="tx1"/>
                </a:solidFill>
                <a:latin typeface="Times New Roman" panose="02020603050405020304" pitchFamily="18" charset="0"/>
                <a:cs typeface="Arial" panose="020B0604020202020204" pitchFamily="34" charset="0"/>
              </a:defRPr>
            </a:lvl2pPr>
            <a:lvl3pPr marL="1143000" indent="-228600" eaLnBrk="0" hangingPunct="0">
              <a:defRPr kumimoji="1" sz="2400">
                <a:solidFill>
                  <a:schemeClr val="tx1"/>
                </a:solidFill>
                <a:latin typeface="Times New Roman" panose="02020603050405020304" pitchFamily="18" charset="0"/>
                <a:cs typeface="Arial" panose="020B0604020202020204" pitchFamily="34" charset="0"/>
              </a:defRPr>
            </a:lvl3pPr>
            <a:lvl4pPr marL="1600200" indent="-228600" eaLnBrk="0" hangingPunct="0">
              <a:defRPr kumimoji="1" sz="2400">
                <a:solidFill>
                  <a:schemeClr val="tx1"/>
                </a:solidFill>
                <a:latin typeface="Times New Roman" panose="02020603050405020304" pitchFamily="18" charset="0"/>
                <a:cs typeface="Arial" panose="020B0604020202020204" pitchFamily="34" charset="0"/>
              </a:defRPr>
            </a:lvl4pPr>
            <a:lvl5pPr marL="2057400" indent="-228600" eaLnBrk="0" hangingPunct="0">
              <a:defRPr kumimoji="1"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Arial" panose="020B0604020202020204" pitchFamily="34" charset="0"/>
              </a:defRPr>
            </a:lvl9pPr>
          </a:lstStyle>
          <a:p>
            <a:pPr algn="ctr" eaLnBrk="1" hangingPunct="1"/>
            <a:r>
              <a:rPr lang="ru-RU" altLang="ru-RU" sz="2880" dirty="0">
                <a:solidFill>
                  <a:schemeClr val="accent1">
                    <a:lumMod val="75000"/>
                  </a:schemeClr>
                </a:solidFill>
                <a:latin typeface="Arial" panose="020B0604020202020204" pitchFamily="34" charset="0"/>
              </a:rPr>
              <a:t>       </a:t>
            </a:r>
            <a:endParaRPr lang="uz-Latn-UZ" altLang="ru-RU" sz="2880" dirty="0">
              <a:solidFill>
                <a:schemeClr val="accent1">
                  <a:lumMod val="75000"/>
                </a:schemeClr>
              </a:solidFill>
              <a:latin typeface="Arial" panose="020B0604020202020204" pitchFamily="34" charset="0"/>
            </a:endParaRPr>
          </a:p>
          <a:p>
            <a:pPr algn="ctr" eaLnBrk="1" hangingPunct="1"/>
            <a:r>
              <a:rPr lang="ru-RU" altLang="ru-RU" sz="2880" dirty="0">
                <a:solidFill>
                  <a:schemeClr val="accent1">
                    <a:lumMod val="75000"/>
                  </a:schemeClr>
                </a:solidFill>
                <a:latin typeface="Arial" panose="020B0604020202020204" pitchFamily="34" charset="0"/>
              </a:rPr>
              <a:t> </a:t>
            </a:r>
            <a:r>
              <a:rPr lang="uz-Latn-UZ" altLang="ru-RU" sz="2880" dirty="0">
                <a:solidFill>
                  <a:schemeClr val="accent1">
                    <a:lumMod val="75000"/>
                  </a:schemeClr>
                </a:solidFill>
                <a:latin typeface="Arial" panose="020B0604020202020204" pitchFamily="34" charset="0"/>
              </a:rPr>
              <a:t>TINGLOVCHI </a:t>
            </a:r>
            <a:endParaRPr lang="ru-RU" altLang="ru-RU" sz="2880" dirty="0">
              <a:solidFill>
                <a:schemeClr val="accent1">
                  <a:lumMod val="75000"/>
                </a:schemeClr>
              </a:solidFill>
              <a:latin typeface="Arial" panose="020B0604020202020204" pitchFamily="34" charset="0"/>
            </a:endParaRPr>
          </a:p>
          <a:p>
            <a:pPr eaLnBrk="1" hangingPunct="1"/>
            <a:endParaRPr lang="ru-RU" altLang="ru-RU" sz="2880" dirty="0">
              <a:solidFill>
                <a:schemeClr val="accent1">
                  <a:lumMod val="75000"/>
                </a:schemeClr>
              </a:solidFill>
              <a:latin typeface="Arial" panose="020B0604020202020204" pitchFamily="34" charset="0"/>
            </a:endParaRPr>
          </a:p>
          <a:p>
            <a:pPr eaLnBrk="1" hangingPunct="1"/>
            <a:r>
              <a:rPr lang="uz-Latn-UZ" altLang="ru-RU" sz="2880" dirty="0">
                <a:solidFill>
                  <a:schemeClr val="accent1">
                    <a:lumMod val="75000"/>
                  </a:schemeClr>
                </a:solidFill>
                <a:latin typeface="Arial" panose="020B0604020202020204" pitchFamily="34" charset="0"/>
              </a:rPr>
              <a:t>O‘QITUVCHI</a:t>
            </a:r>
            <a:r>
              <a:rPr lang="ru-RU" altLang="ru-RU" sz="2880" dirty="0">
                <a:solidFill>
                  <a:schemeClr val="accent1">
                    <a:lumMod val="75000"/>
                  </a:schemeClr>
                </a:solidFill>
                <a:latin typeface="Arial" panose="020B0604020202020204" pitchFamily="34" charset="0"/>
              </a:rPr>
              <a:t>              </a:t>
            </a:r>
            <a:r>
              <a:rPr lang="uz-Latn-UZ" altLang="ru-RU" sz="2880" dirty="0">
                <a:solidFill>
                  <a:schemeClr val="accent1">
                    <a:lumMod val="75000"/>
                  </a:schemeClr>
                </a:solidFill>
                <a:latin typeface="Arial" panose="020B0604020202020204" pitchFamily="34" charset="0"/>
              </a:rPr>
              <a:t>TINGLOVCHI </a:t>
            </a:r>
          </a:p>
          <a:p>
            <a:pPr eaLnBrk="1" hangingPunct="1"/>
            <a:r>
              <a:rPr lang="uz-Latn-UZ" altLang="ru-RU" sz="2880" dirty="0">
                <a:solidFill>
                  <a:schemeClr val="accent1">
                    <a:lumMod val="75000"/>
                  </a:schemeClr>
                </a:solidFill>
                <a:latin typeface="Arial" panose="020B0604020202020204" pitchFamily="34" charset="0"/>
              </a:rPr>
              <a:t> </a:t>
            </a:r>
            <a:r>
              <a:rPr lang="en-US" altLang="ru-RU" sz="2880" dirty="0">
                <a:solidFill>
                  <a:schemeClr val="accent1">
                    <a:lumMod val="75000"/>
                  </a:schemeClr>
                </a:solidFill>
                <a:latin typeface="Arial" panose="020B0604020202020204" pitchFamily="34" charset="0"/>
              </a:rPr>
              <a:t> </a:t>
            </a:r>
          </a:p>
          <a:p>
            <a:pPr algn="ctr" eaLnBrk="1" hangingPunct="1"/>
            <a:r>
              <a:rPr lang="ru-RU" altLang="ru-RU" sz="2880" dirty="0">
                <a:solidFill>
                  <a:schemeClr val="accent1">
                    <a:lumMod val="75000"/>
                  </a:schemeClr>
                </a:solidFill>
                <a:latin typeface="Arial" panose="020B0604020202020204" pitchFamily="34" charset="0"/>
              </a:rPr>
              <a:t> 	</a:t>
            </a:r>
            <a:r>
              <a:rPr lang="en-US" altLang="ru-RU" sz="2880" dirty="0">
                <a:solidFill>
                  <a:schemeClr val="accent1">
                    <a:lumMod val="75000"/>
                  </a:schemeClr>
                </a:solidFill>
                <a:latin typeface="Arial" panose="020B0604020202020204" pitchFamily="34" charset="0"/>
              </a:rPr>
              <a:t>TINGLOVCHI</a:t>
            </a:r>
          </a:p>
          <a:p>
            <a:pPr algn="ctr" eaLnBrk="1" hangingPunct="1"/>
            <a:r>
              <a:rPr lang="ru-RU" altLang="ru-RU" sz="2880" dirty="0">
                <a:solidFill>
                  <a:schemeClr val="accent1">
                    <a:lumMod val="75000"/>
                  </a:schemeClr>
                </a:solidFill>
                <a:latin typeface="Arial" panose="020B0604020202020204" pitchFamily="34" charset="0"/>
              </a:rPr>
              <a:t>	</a:t>
            </a:r>
          </a:p>
          <a:p>
            <a:pPr algn="ctr" eaLnBrk="1" hangingPunct="1"/>
            <a:r>
              <a:rPr lang="ru-RU" altLang="ru-RU" sz="2880" dirty="0">
                <a:solidFill>
                  <a:schemeClr val="accent1">
                    <a:lumMod val="75000"/>
                  </a:schemeClr>
                </a:solidFill>
                <a:latin typeface="Arial" panose="020B0604020202020204" pitchFamily="34" charset="0"/>
              </a:rPr>
              <a:t>         </a:t>
            </a:r>
            <a:r>
              <a:rPr lang="uz-Latn-UZ" altLang="ru-RU" sz="2880" dirty="0">
                <a:solidFill>
                  <a:schemeClr val="accent1">
                    <a:lumMod val="75000"/>
                  </a:schemeClr>
                </a:solidFill>
                <a:latin typeface="Arial" panose="020B0604020202020204" pitchFamily="34" charset="0"/>
              </a:rPr>
              <a:t> </a:t>
            </a:r>
            <a:r>
              <a:rPr lang="ru-RU" altLang="ru-RU" sz="2880" dirty="0">
                <a:solidFill>
                  <a:schemeClr val="accent1">
                    <a:lumMod val="75000"/>
                  </a:schemeClr>
                </a:solidFill>
                <a:latin typeface="Arial" panose="020B0604020202020204" pitchFamily="34" charset="0"/>
              </a:rPr>
              <a:t> </a:t>
            </a:r>
          </a:p>
        </p:txBody>
      </p:sp>
      <p:grpSp>
        <p:nvGrpSpPr>
          <p:cNvPr id="2" name="Группа 1">
            <a:extLst>
              <a:ext uri="{FF2B5EF4-FFF2-40B4-BE49-F238E27FC236}">
                <a16:creationId xmlns:a16="http://schemas.microsoft.com/office/drawing/2014/main" id="{076E896F-9D1D-49D3-80FD-D36B167745AF}"/>
              </a:ext>
            </a:extLst>
          </p:cNvPr>
          <p:cNvGrpSpPr/>
          <p:nvPr/>
        </p:nvGrpSpPr>
        <p:grpSpPr>
          <a:xfrm>
            <a:off x="7460733" y="4864710"/>
            <a:ext cx="691516" cy="1642109"/>
            <a:chOff x="4727576" y="3789364"/>
            <a:chExt cx="576263" cy="1368424"/>
          </a:xfrm>
        </p:grpSpPr>
        <p:sp>
          <p:nvSpPr>
            <p:cNvPr id="11269" name="Line 8">
              <a:extLst>
                <a:ext uri="{FF2B5EF4-FFF2-40B4-BE49-F238E27FC236}">
                  <a16:creationId xmlns:a16="http://schemas.microsoft.com/office/drawing/2014/main" id="{8FC1FFE3-DB7A-4485-B681-739099233940}"/>
                </a:ext>
              </a:extLst>
            </p:cNvPr>
            <p:cNvSpPr>
              <a:spLocks noChangeShapeType="1"/>
            </p:cNvSpPr>
            <p:nvPr/>
          </p:nvSpPr>
          <p:spPr bwMode="auto">
            <a:xfrm flipV="1">
              <a:off x="4727576" y="3789364"/>
              <a:ext cx="576263" cy="719137"/>
            </a:xfrm>
            <a:prstGeom prst="line">
              <a:avLst/>
            </a:prstGeom>
            <a:noFill/>
            <a:ln w="28575">
              <a:solidFill>
                <a:srgbClr val="0070C0"/>
              </a:solidFill>
              <a:round/>
              <a:headEnd/>
              <a:tailEnd type="triangle" w="med" len="med"/>
            </a:ln>
            <a:extLst>
              <a:ext uri="{909E8E84-426E-40DD-AFC4-6F175D3DCCD1}">
                <a14:hiddenFill xmlns:a14="http://schemas.microsoft.com/office/drawing/2010/main">
                  <a:noFill/>
                </a14:hiddenFill>
              </a:ext>
            </a:extLst>
          </p:spPr>
          <p:txBody>
            <a:bodyPr/>
            <a:lstStyle/>
            <a:p>
              <a:endParaRPr lang="ru-RU" sz="2160"/>
            </a:p>
          </p:txBody>
        </p:sp>
        <p:sp>
          <p:nvSpPr>
            <p:cNvPr id="11270" name="Line 9">
              <a:extLst>
                <a:ext uri="{FF2B5EF4-FFF2-40B4-BE49-F238E27FC236}">
                  <a16:creationId xmlns:a16="http://schemas.microsoft.com/office/drawing/2014/main" id="{587BF5FB-AC00-43C5-95C6-F651C861F90C}"/>
                </a:ext>
              </a:extLst>
            </p:cNvPr>
            <p:cNvSpPr>
              <a:spLocks noChangeShapeType="1"/>
            </p:cNvSpPr>
            <p:nvPr/>
          </p:nvSpPr>
          <p:spPr bwMode="auto">
            <a:xfrm>
              <a:off x="4727576" y="4508500"/>
              <a:ext cx="504825" cy="0"/>
            </a:xfrm>
            <a:prstGeom prst="line">
              <a:avLst/>
            </a:prstGeom>
            <a:noFill/>
            <a:ln w="28575">
              <a:solidFill>
                <a:srgbClr val="0070C0"/>
              </a:solidFill>
              <a:round/>
              <a:headEnd/>
              <a:tailEnd type="triangle" w="med" len="med"/>
            </a:ln>
            <a:extLst>
              <a:ext uri="{909E8E84-426E-40DD-AFC4-6F175D3DCCD1}">
                <a14:hiddenFill xmlns:a14="http://schemas.microsoft.com/office/drawing/2010/main">
                  <a:noFill/>
                </a14:hiddenFill>
              </a:ext>
            </a:extLst>
          </p:spPr>
          <p:txBody>
            <a:bodyPr/>
            <a:lstStyle/>
            <a:p>
              <a:endParaRPr lang="ru-RU" sz="2160"/>
            </a:p>
          </p:txBody>
        </p:sp>
        <p:sp>
          <p:nvSpPr>
            <p:cNvPr id="11271" name="Line 10">
              <a:extLst>
                <a:ext uri="{FF2B5EF4-FFF2-40B4-BE49-F238E27FC236}">
                  <a16:creationId xmlns:a16="http://schemas.microsoft.com/office/drawing/2014/main" id="{B58626A7-EDED-4710-90BE-82CF13D00AC0}"/>
                </a:ext>
              </a:extLst>
            </p:cNvPr>
            <p:cNvSpPr>
              <a:spLocks noChangeShapeType="1"/>
            </p:cNvSpPr>
            <p:nvPr/>
          </p:nvSpPr>
          <p:spPr bwMode="auto">
            <a:xfrm>
              <a:off x="4727576" y="4508500"/>
              <a:ext cx="576263" cy="649288"/>
            </a:xfrm>
            <a:prstGeom prst="line">
              <a:avLst/>
            </a:prstGeom>
            <a:noFill/>
            <a:ln w="28575">
              <a:solidFill>
                <a:srgbClr val="0070C0"/>
              </a:solidFill>
              <a:round/>
              <a:headEnd/>
              <a:tailEnd type="triangle" w="med" len="med"/>
            </a:ln>
            <a:extLst>
              <a:ext uri="{909E8E84-426E-40DD-AFC4-6F175D3DCCD1}">
                <a14:hiddenFill xmlns:a14="http://schemas.microsoft.com/office/drawing/2010/main">
                  <a:noFill/>
                </a14:hiddenFill>
              </a:ext>
            </a:extLst>
          </p:spPr>
          <p:txBody>
            <a:bodyPr/>
            <a:lstStyle/>
            <a:p>
              <a:endParaRPr lang="ru-RU" sz="2160"/>
            </a:p>
          </p:txBody>
        </p:sp>
      </p:grpSp>
      <p:grpSp>
        <p:nvGrpSpPr>
          <p:cNvPr id="15" name="Google Shape;1983;p25">
            <a:extLst>
              <a:ext uri="{FF2B5EF4-FFF2-40B4-BE49-F238E27FC236}">
                <a16:creationId xmlns:a16="http://schemas.microsoft.com/office/drawing/2014/main" id="{467904BB-ED23-42A3-BBF8-21D9E7EC72B2}"/>
              </a:ext>
            </a:extLst>
          </p:cNvPr>
          <p:cNvGrpSpPr/>
          <p:nvPr/>
        </p:nvGrpSpPr>
        <p:grpSpPr>
          <a:xfrm>
            <a:off x="11551285" y="5352107"/>
            <a:ext cx="1146338" cy="1232382"/>
            <a:chOff x="5370935" y="2442439"/>
            <a:chExt cx="1019294" cy="1095802"/>
          </a:xfrm>
        </p:grpSpPr>
        <p:sp>
          <p:nvSpPr>
            <p:cNvPr id="16" name="Google Shape;1984;p25">
              <a:extLst>
                <a:ext uri="{FF2B5EF4-FFF2-40B4-BE49-F238E27FC236}">
                  <a16:creationId xmlns:a16="http://schemas.microsoft.com/office/drawing/2014/main" id="{392E327F-15F7-4DEE-B80F-3AD395244AC8}"/>
                </a:ext>
              </a:extLst>
            </p:cNvPr>
            <p:cNvSpPr/>
            <p:nvPr/>
          </p:nvSpPr>
          <p:spPr>
            <a:xfrm>
              <a:off x="5893148" y="3533157"/>
              <a:ext cx="5052" cy="5084"/>
            </a:xfrm>
            <a:custGeom>
              <a:avLst/>
              <a:gdLst/>
              <a:ahLst/>
              <a:cxnLst/>
              <a:rect l="l" t="t" r="r" b="b"/>
              <a:pathLst>
                <a:path w="159" h="160" extrusionOk="0">
                  <a:moveTo>
                    <a:pt x="127" y="1"/>
                  </a:moveTo>
                  <a:lnTo>
                    <a:pt x="127" y="1"/>
                  </a:lnTo>
                  <a:cubicBezTo>
                    <a:pt x="95" y="33"/>
                    <a:pt x="32" y="33"/>
                    <a:pt x="32" y="33"/>
                  </a:cubicBezTo>
                  <a:cubicBezTo>
                    <a:pt x="32" y="33"/>
                    <a:pt x="0" y="64"/>
                    <a:pt x="0" y="128"/>
                  </a:cubicBezTo>
                  <a:cubicBezTo>
                    <a:pt x="0" y="128"/>
                    <a:pt x="0" y="159"/>
                    <a:pt x="32" y="159"/>
                  </a:cubicBezTo>
                  <a:cubicBezTo>
                    <a:pt x="95" y="128"/>
                    <a:pt x="159" y="64"/>
                    <a:pt x="127" y="1"/>
                  </a:cubicBezTo>
                  <a:close/>
                </a:path>
              </a:pathLst>
            </a:custGeom>
            <a:solidFill>
              <a:srgbClr val="C4C4C4"/>
            </a:solidFill>
            <a:ln>
              <a:noFill/>
            </a:ln>
          </p:spPr>
          <p:txBody>
            <a:bodyPr spcFirstLastPara="1" wrap="square" lIns="109710" tIns="109710" rIns="109710" bIns="109710" anchor="ctr" anchorCtr="0">
              <a:noAutofit/>
            </a:bodyPr>
            <a:lstStyle/>
            <a:p>
              <a:endParaRPr sz="2160"/>
            </a:p>
          </p:txBody>
        </p:sp>
        <p:sp>
          <p:nvSpPr>
            <p:cNvPr id="17" name="Google Shape;1985;p25">
              <a:extLst>
                <a:ext uri="{FF2B5EF4-FFF2-40B4-BE49-F238E27FC236}">
                  <a16:creationId xmlns:a16="http://schemas.microsoft.com/office/drawing/2014/main" id="{AB9F55FF-E5F4-4429-BBEC-7E90127ADF28}"/>
                </a:ext>
              </a:extLst>
            </p:cNvPr>
            <p:cNvSpPr/>
            <p:nvPr/>
          </p:nvSpPr>
          <p:spPr>
            <a:xfrm>
              <a:off x="5569132" y="3443622"/>
              <a:ext cx="32" cy="4067"/>
            </a:xfrm>
            <a:custGeom>
              <a:avLst/>
              <a:gdLst/>
              <a:ahLst/>
              <a:cxnLst/>
              <a:rect l="l" t="t" r="r" b="b"/>
              <a:pathLst>
                <a:path w="1" h="128" extrusionOk="0">
                  <a:moveTo>
                    <a:pt x="1" y="127"/>
                  </a:moveTo>
                  <a:cubicBezTo>
                    <a:pt x="1" y="127"/>
                    <a:pt x="1" y="127"/>
                    <a:pt x="1" y="127"/>
                  </a:cubicBezTo>
                  <a:lnTo>
                    <a:pt x="1" y="127"/>
                  </a:lnTo>
                  <a:cubicBezTo>
                    <a:pt x="1" y="64"/>
                    <a:pt x="1" y="0"/>
                    <a:pt x="1" y="0"/>
                  </a:cubicBezTo>
                  <a:close/>
                </a:path>
              </a:pathLst>
            </a:custGeom>
            <a:solidFill>
              <a:srgbClr val="C4C4C4"/>
            </a:solidFill>
            <a:ln>
              <a:noFill/>
            </a:ln>
          </p:spPr>
          <p:txBody>
            <a:bodyPr spcFirstLastPara="1" wrap="square" lIns="109710" tIns="109710" rIns="109710" bIns="109710" anchor="ctr" anchorCtr="0">
              <a:noAutofit/>
            </a:bodyPr>
            <a:lstStyle/>
            <a:p>
              <a:endParaRPr sz="2160"/>
            </a:p>
          </p:txBody>
        </p:sp>
        <p:sp>
          <p:nvSpPr>
            <p:cNvPr id="18" name="Google Shape;1986;p25">
              <a:extLst>
                <a:ext uri="{FF2B5EF4-FFF2-40B4-BE49-F238E27FC236}">
                  <a16:creationId xmlns:a16="http://schemas.microsoft.com/office/drawing/2014/main" id="{82A84770-9776-428E-AC4E-55114AF9AB55}"/>
                </a:ext>
              </a:extLst>
            </p:cNvPr>
            <p:cNvSpPr/>
            <p:nvPr/>
          </p:nvSpPr>
          <p:spPr>
            <a:xfrm>
              <a:off x="5370935" y="2442439"/>
              <a:ext cx="1019294" cy="1019325"/>
            </a:xfrm>
            <a:custGeom>
              <a:avLst/>
              <a:gdLst/>
              <a:ahLst/>
              <a:cxnLst/>
              <a:rect l="l" t="t" r="r" b="b"/>
              <a:pathLst>
                <a:path w="32081" h="32082" extrusionOk="0">
                  <a:moveTo>
                    <a:pt x="16025" y="1"/>
                  </a:moveTo>
                  <a:cubicBezTo>
                    <a:pt x="7157" y="1"/>
                    <a:pt x="0" y="7190"/>
                    <a:pt x="0" y="16025"/>
                  </a:cubicBezTo>
                  <a:cubicBezTo>
                    <a:pt x="0" y="24893"/>
                    <a:pt x="7157" y="32082"/>
                    <a:pt x="16025" y="32082"/>
                  </a:cubicBezTo>
                  <a:cubicBezTo>
                    <a:pt x="24892" y="32082"/>
                    <a:pt x="32081" y="24893"/>
                    <a:pt x="32081" y="16025"/>
                  </a:cubicBezTo>
                  <a:cubicBezTo>
                    <a:pt x="32081" y="7190"/>
                    <a:pt x="24892" y="1"/>
                    <a:pt x="16025" y="1"/>
                  </a:cubicBezTo>
                  <a:close/>
                </a:path>
              </a:pathLst>
            </a:custGeom>
            <a:solidFill>
              <a:srgbClr val="04BF8A"/>
            </a:solidFill>
            <a:ln>
              <a:noFill/>
            </a:ln>
          </p:spPr>
          <p:txBody>
            <a:bodyPr spcFirstLastPara="1" wrap="square" lIns="109710" tIns="109710" rIns="109710" bIns="109710" anchor="ctr" anchorCtr="0">
              <a:noAutofit/>
            </a:bodyPr>
            <a:lstStyle/>
            <a:p>
              <a:endParaRPr sz="2160"/>
            </a:p>
          </p:txBody>
        </p:sp>
        <p:sp>
          <p:nvSpPr>
            <p:cNvPr id="19" name="Google Shape;1987;p25">
              <a:extLst>
                <a:ext uri="{FF2B5EF4-FFF2-40B4-BE49-F238E27FC236}">
                  <a16:creationId xmlns:a16="http://schemas.microsoft.com/office/drawing/2014/main" id="{F3D36645-1F76-4BAF-ACEA-06B4A5F91506}"/>
                </a:ext>
              </a:extLst>
            </p:cNvPr>
            <p:cNvSpPr/>
            <p:nvPr/>
          </p:nvSpPr>
          <p:spPr>
            <a:xfrm>
              <a:off x="5546002" y="3170951"/>
              <a:ext cx="652067" cy="290814"/>
            </a:xfrm>
            <a:custGeom>
              <a:avLst/>
              <a:gdLst/>
              <a:ahLst/>
              <a:cxnLst/>
              <a:rect l="l" t="t" r="r" b="b"/>
              <a:pathLst>
                <a:path w="20523" h="9153" extrusionOk="0">
                  <a:moveTo>
                    <a:pt x="11718" y="0"/>
                  </a:moveTo>
                  <a:lnTo>
                    <a:pt x="6429" y="64"/>
                  </a:lnTo>
                  <a:lnTo>
                    <a:pt x="2724" y="254"/>
                  </a:lnTo>
                  <a:cubicBezTo>
                    <a:pt x="1901" y="285"/>
                    <a:pt x="1204" y="855"/>
                    <a:pt x="982" y="1647"/>
                  </a:cubicBezTo>
                  <a:lnTo>
                    <a:pt x="1" y="5226"/>
                  </a:lnTo>
                  <a:cubicBezTo>
                    <a:pt x="507" y="5669"/>
                    <a:pt x="1077" y="6112"/>
                    <a:pt x="1679" y="6492"/>
                  </a:cubicBezTo>
                  <a:cubicBezTo>
                    <a:pt x="2027" y="5701"/>
                    <a:pt x="2344" y="4846"/>
                    <a:pt x="2376" y="4180"/>
                  </a:cubicBezTo>
                  <a:cubicBezTo>
                    <a:pt x="2376" y="4129"/>
                    <a:pt x="2418" y="4077"/>
                    <a:pt x="2468" y="4077"/>
                  </a:cubicBezTo>
                  <a:cubicBezTo>
                    <a:pt x="2479" y="4077"/>
                    <a:pt x="2491" y="4080"/>
                    <a:pt x="2502" y="4085"/>
                  </a:cubicBezTo>
                  <a:cubicBezTo>
                    <a:pt x="2597" y="4085"/>
                    <a:pt x="2629" y="4149"/>
                    <a:pt x="2629" y="4212"/>
                  </a:cubicBezTo>
                  <a:cubicBezTo>
                    <a:pt x="2566" y="4909"/>
                    <a:pt x="2249" y="5796"/>
                    <a:pt x="1869" y="6619"/>
                  </a:cubicBezTo>
                  <a:cubicBezTo>
                    <a:pt x="4371" y="8234"/>
                    <a:pt x="7348" y="9153"/>
                    <a:pt x="10515" y="9153"/>
                  </a:cubicBezTo>
                  <a:cubicBezTo>
                    <a:pt x="12510" y="9153"/>
                    <a:pt x="14410" y="8804"/>
                    <a:pt x="16152" y="8139"/>
                  </a:cubicBezTo>
                  <a:lnTo>
                    <a:pt x="15898" y="6429"/>
                  </a:lnTo>
                  <a:cubicBezTo>
                    <a:pt x="15898" y="6334"/>
                    <a:pt x="15930" y="6271"/>
                    <a:pt x="16025" y="6271"/>
                  </a:cubicBezTo>
                  <a:cubicBezTo>
                    <a:pt x="16088" y="6271"/>
                    <a:pt x="16152" y="6302"/>
                    <a:pt x="16152" y="6366"/>
                  </a:cubicBezTo>
                  <a:lnTo>
                    <a:pt x="16373" y="8044"/>
                  </a:lnTo>
                  <a:cubicBezTo>
                    <a:pt x="17894" y="7442"/>
                    <a:pt x="19255" y="6651"/>
                    <a:pt x="20522" y="5637"/>
                  </a:cubicBezTo>
                  <a:cubicBezTo>
                    <a:pt x="19699" y="3547"/>
                    <a:pt x="18780" y="1394"/>
                    <a:pt x="18242" y="982"/>
                  </a:cubicBezTo>
                  <a:cubicBezTo>
                    <a:pt x="17102" y="159"/>
                    <a:pt x="11718" y="0"/>
                    <a:pt x="11718" y="0"/>
                  </a:cubicBezTo>
                  <a:close/>
                </a:path>
              </a:pathLst>
            </a:custGeom>
            <a:solidFill>
              <a:srgbClr val="E9E9E9"/>
            </a:solidFill>
            <a:ln>
              <a:noFill/>
            </a:ln>
          </p:spPr>
          <p:txBody>
            <a:bodyPr spcFirstLastPara="1" wrap="square" lIns="109710" tIns="109710" rIns="109710" bIns="109710" anchor="ctr" anchorCtr="0">
              <a:noAutofit/>
            </a:bodyPr>
            <a:lstStyle/>
            <a:p>
              <a:endParaRPr sz="2160"/>
            </a:p>
          </p:txBody>
        </p:sp>
        <p:sp>
          <p:nvSpPr>
            <p:cNvPr id="20" name="Google Shape;1988;p25">
              <a:extLst>
                <a:ext uri="{FF2B5EF4-FFF2-40B4-BE49-F238E27FC236}">
                  <a16:creationId xmlns:a16="http://schemas.microsoft.com/office/drawing/2014/main" id="{FB719E0D-9B15-4431-ACFE-2883F107F86C}"/>
                </a:ext>
              </a:extLst>
            </p:cNvPr>
            <p:cNvSpPr/>
            <p:nvPr/>
          </p:nvSpPr>
          <p:spPr>
            <a:xfrm>
              <a:off x="5689900" y="2474053"/>
              <a:ext cx="387402" cy="440875"/>
            </a:xfrm>
            <a:custGeom>
              <a:avLst/>
              <a:gdLst/>
              <a:ahLst/>
              <a:cxnLst/>
              <a:rect l="l" t="t" r="r" b="b"/>
              <a:pathLst>
                <a:path w="12193" h="13876" extrusionOk="0">
                  <a:moveTo>
                    <a:pt x="9001" y="0"/>
                  </a:moveTo>
                  <a:cubicBezTo>
                    <a:pt x="8467" y="0"/>
                    <a:pt x="7939" y="151"/>
                    <a:pt x="7506" y="463"/>
                  </a:cubicBezTo>
                  <a:cubicBezTo>
                    <a:pt x="6714" y="1033"/>
                    <a:pt x="6334" y="2173"/>
                    <a:pt x="6777" y="3060"/>
                  </a:cubicBezTo>
                  <a:cubicBezTo>
                    <a:pt x="6395" y="2950"/>
                    <a:pt x="6001" y="2899"/>
                    <a:pt x="5606" y="2899"/>
                  </a:cubicBezTo>
                  <a:cubicBezTo>
                    <a:pt x="4398" y="2899"/>
                    <a:pt x="3179" y="3380"/>
                    <a:pt x="2249" y="4168"/>
                  </a:cubicBezTo>
                  <a:cubicBezTo>
                    <a:pt x="1014" y="5245"/>
                    <a:pt x="285" y="6828"/>
                    <a:pt x="95" y="8443"/>
                  </a:cubicBezTo>
                  <a:cubicBezTo>
                    <a:pt x="32" y="9013"/>
                    <a:pt x="0" y="9647"/>
                    <a:pt x="222" y="10185"/>
                  </a:cubicBezTo>
                  <a:cubicBezTo>
                    <a:pt x="380" y="10628"/>
                    <a:pt x="665" y="10977"/>
                    <a:pt x="982" y="11325"/>
                  </a:cubicBezTo>
                  <a:cubicBezTo>
                    <a:pt x="2249" y="12687"/>
                    <a:pt x="4022" y="13605"/>
                    <a:pt x="5859" y="13827"/>
                  </a:cubicBezTo>
                  <a:cubicBezTo>
                    <a:pt x="6197" y="13862"/>
                    <a:pt x="6538" y="13875"/>
                    <a:pt x="6881" y="13875"/>
                  </a:cubicBezTo>
                  <a:cubicBezTo>
                    <a:pt x="7472" y="13875"/>
                    <a:pt x="8065" y="13835"/>
                    <a:pt x="8646" y="13795"/>
                  </a:cubicBezTo>
                  <a:cubicBezTo>
                    <a:pt x="8836" y="13764"/>
                    <a:pt x="9058" y="13732"/>
                    <a:pt x="9216" y="13669"/>
                  </a:cubicBezTo>
                  <a:cubicBezTo>
                    <a:pt x="9469" y="13574"/>
                    <a:pt x="9659" y="13384"/>
                    <a:pt x="9849" y="13162"/>
                  </a:cubicBezTo>
                  <a:cubicBezTo>
                    <a:pt x="12034" y="10787"/>
                    <a:pt x="12193" y="6828"/>
                    <a:pt x="10198" y="4295"/>
                  </a:cubicBezTo>
                  <a:cubicBezTo>
                    <a:pt x="11084" y="4231"/>
                    <a:pt x="11781" y="3313"/>
                    <a:pt x="11749" y="2426"/>
                  </a:cubicBezTo>
                  <a:cubicBezTo>
                    <a:pt x="11749" y="1508"/>
                    <a:pt x="11084" y="716"/>
                    <a:pt x="10293" y="304"/>
                  </a:cubicBezTo>
                  <a:cubicBezTo>
                    <a:pt x="9891" y="104"/>
                    <a:pt x="9444" y="0"/>
                    <a:pt x="9001"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21" name="Google Shape;1989;p25">
              <a:extLst>
                <a:ext uri="{FF2B5EF4-FFF2-40B4-BE49-F238E27FC236}">
                  <a16:creationId xmlns:a16="http://schemas.microsoft.com/office/drawing/2014/main" id="{146619DC-260E-40AD-B8AF-A6BD050AA6D3}"/>
                </a:ext>
              </a:extLst>
            </p:cNvPr>
            <p:cNvSpPr/>
            <p:nvPr/>
          </p:nvSpPr>
          <p:spPr>
            <a:xfrm>
              <a:off x="5724087" y="2944540"/>
              <a:ext cx="295866" cy="269812"/>
            </a:xfrm>
            <a:custGeom>
              <a:avLst/>
              <a:gdLst/>
              <a:ahLst/>
              <a:cxnLst/>
              <a:rect l="l" t="t" r="r" b="b"/>
              <a:pathLst>
                <a:path w="9312" h="8492" extrusionOk="0">
                  <a:moveTo>
                    <a:pt x="6525" y="1"/>
                  </a:moveTo>
                  <a:lnTo>
                    <a:pt x="2344" y="2059"/>
                  </a:lnTo>
                  <a:cubicBezTo>
                    <a:pt x="2344" y="2059"/>
                    <a:pt x="2218" y="5638"/>
                    <a:pt x="2059" y="5954"/>
                  </a:cubicBezTo>
                  <a:cubicBezTo>
                    <a:pt x="1901" y="6303"/>
                    <a:pt x="1" y="7285"/>
                    <a:pt x="1" y="7285"/>
                  </a:cubicBezTo>
                  <a:cubicBezTo>
                    <a:pt x="1407" y="8193"/>
                    <a:pt x="2938" y="8492"/>
                    <a:pt x="4345" y="8492"/>
                  </a:cubicBezTo>
                  <a:cubicBezTo>
                    <a:pt x="7059" y="8492"/>
                    <a:pt x="9312" y="7380"/>
                    <a:pt x="9312" y="7380"/>
                  </a:cubicBezTo>
                  <a:cubicBezTo>
                    <a:pt x="9312" y="7380"/>
                    <a:pt x="6715" y="6366"/>
                    <a:pt x="6556" y="5923"/>
                  </a:cubicBezTo>
                  <a:cubicBezTo>
                    <a:pt x="6398" y="5479"/>
                    <a:pt x="6525" y="1"/>
                    <a:pt x="6525" y="1"/>
                  </a:cubicBezTo>
                  <a:close/>
                </a:path>
              </a:pathLst>
            </a:custGeom>
            <a:solidFill>
              <a:srgbClr val="FCA19F"/>
            </a:solidFill>
            <a:ln>
              <a:noFill/>
            </a:ln>
          </p:spPr>
          <p:txBody>
            <a:bodyPr spcFirstLastPara="1" wrap="square" lIns="109710" tIns="109710" rIns="109710" bIns="109710" anchor="ctr" anchorCtr="0">
              <a:noAutofit/>
            </a:bodyPr>
            <a:lstStyle/>
            <a:p>
              <a:endParaRPr sz="2160"/>
            </a:p>
          </p:txBody>
        </p:sp>
        <p:sp>
          <p:nvSpPr>
            <p:cNvPr id="22" name="Google Shape;1990;p25">
              <a:extLst>
                <a:ext uri="{FF2B5EF4-FFF2-40B4-BE49-F238E27FC236}">
                  <a16:creationId xmlns:a16="http://schemas.microsoft.com/office/drawing/2014/main" id="{C708B93A-9B55-47BF-93A0-6D84AAD5C46B}"/>
                </a:ext>
              </a:extLst>
            </p:cNvPr>
            <p:cNvSpPr/>
            <p:nvPr/>
          </p:nvSpPr>
          <p:spPr>
            <a:xfrm>
              <a:off x="5796560" y="2972722"/>
              <a:ext cx="135859" cy="75746"/>
            </a:xfrm>
            <a:custGeom>
              <a:avLst/>
              <a:gdLst/>
              <a:ahLst/>
              <a:cxnLst/>
              <a:rect l="l" t="t" r="r" b="b"/>
              <a:pathLst>
                <a:path w="4276" h="2384" extrusionOk="0">
                  <a:moveTo>
                    <a:pt x="4275" y="0"/>
                  </a:moveTo>
                  <a:lnTo>
                    <a:pt x="0" y="349"/>
                  </a:lnTo>
                  <a:lnTo>
                    <a:pt x="32" y="2344"/>
                  </a:lnTo>
                  <a:cubicBezTo>
                    <a:pt x="32" y="2344"/>
                    <a:pt x="243" y="2384"/>
                    <a:pt x="578" y="2384"/>
                  </a:cubicBezTo>
                  <a:cubicBezTo>
                    <a:pt x="1475" y="2384"/>
                    <a:pt x="3261" y="2098"/>
                    <a:pt x="4275" y="0"/>
                  </a:cubicBezTo>
                  <a:close/>
                </a:path>
              </a:pathLst>
            </a:custGeom>
            <a:solidFill>
              <a:srgbClr val="F27781"/>
            </a:solidFill>
            <a:ln>
              <a:noFill/>
            </a:ln>
          </p:spPr>
          <p:txBody>
            <a:bodyPr spcFirstLastPara="1" wrap="square" lIns="109710" tIns="109710" rIns="109710" bIns="109710" anchor="ctr" anchorCtr="0">
              <a:noAutofit/>
            </a:bodyPr>
            <a:lstStyle/>
            <a:p>
              <a:endParaRPr sz="2160"/>
            </a:p>
          </p:txBody>
        </p:sp>
        <p:sp>
          <p:nvSpPr>
            <p:cNvPr id="23" name="Google Shape;1991;p25">
              <a:extLst>
                <a:ext uri="{FF2B5EF4-FFF2-40B4-BE49-F238E27FC236}">
                  <a16:creationId xmlns:a16="http://schemas.microsoft.com/office/drawing/2014/main" id="{5E1C5AC0-A0C4-4163-BBE0-1C1F13E18998}"/>
                </a:ext>
              </a:extLst>
            </p:cNvPr>
            <p:cNvSpPr/>
            <p:nvPr/>
          </p:nvSpPr>
          <p:spPr>
            <a:xfrm>
              <a:off x="5677826" y="2589609"/>
              <a:ext cx="421621" cy="431598"/>
            </a:xfrm>
            <a:custGeom>
              <a:avLst/>
              <a:gdLst/>
              <a:ahLst/>
              <a:cxnLst/>
              <a:rect l="l" t="t" r="r" b="b"/>
              <a:pathLst>
                <a:path w="13270" h="13584" extrusionOk="0">
                  <a:moveTo>
                    <a:pt x="6018" y="1"/>
                  </a:moveTo>
                  <a:cubicBezTo>
                    <a:pt x="3847" y="1"/>
                    <a:pt x="1509" y="1406"/>
                    <a:pt x="887" y="5376"/>
                  </a:cubicBezTo>
                  <a:cubicBezTo>
                    <a:pt x="0" y="10855"/>
                    <a:pt x="2597" y="13357"/>
                    <a:pt x="3832" y="13547"/>
                  </a:cubicBezTo>
                  <a:cubicBezTo>
                    <a:pt x="3986" y="13571"/>
                    <a:pt x="4152" y="13583"/>
                    <a:pt x="4326" y="13583"/>
                  </a:cubicBezTo>
                  <a:cubicBezTo>
                    <a:pt x="5983" y="13583"/>
                    <a:pt x="8436" y="12494"/>
                    <a:pt x="9153" y="10317"/>
                  </a:cubicBezTo>
                  <a:cubicBezTo>
                    <a:pt x="9153" y="10317"/>
                    <a:pt x="9222" y="10321"/>
                    <a:pt x="9335" y="10321"/>
                  </a:cubicBezTo>
                  <a:cubicBezTo>
                    <a:pt x="9834" y="10321"/>
                    <a:pt x="11189" y="10237"/>
                    <a:pt x="11369" y="9335"/>
                  </a:cubicBezTo>
                  <a:cubicBezTo>
                    <a:pt x="11561" y="8329"/>
                    <a:pt x="11238" y="8080"/>
                    <a:pt x="10870" y="8080"/>
                  </a:cubicBezTo>
                  <a:cubicBezTo>
                    <a:pt x="10508" y="8080"/>
                    <a:pt x="10103" y="8321"/>
                    <a:pt x="10103" y="8321"/>
                  </a:cubicBezTo>
                  <a:cubicBezTo>
                    <a:pt x="10103" y="8321"/>
                    <a:pt x="13270" y="2558"/>
                    <a:pt x="8012" y="404"/>
                  </a:cubicBezTo>
                  <a:cubicBezTo>
                    <a:pt x="7408" y="148"/>
                    <a:pt x="6722" y="1"/>
                    <a:pt x="6018" y="1"/>
                  </a:cubicBezTo>
                  <a:close/>
                </a:path>
              </a:pathLst>
            </a:custGeom>
            <a:solidFill>
              <a:srgbClr val="FCA19F"/>
            </a:solidFill>
            <a:ln>
              <a:noFill/>
            </a:ln>
          </p:spPr>
          <p:txBody>
            <a:bodyPr spcFirstLastPara="1" wrap="square" lIns="109710" tIns="109710" rIns="109710" bIns="109710" anchor="ctr" anchorCtr="0">
              <a:noAutofit/>
            </a:bodyPr>
            <a:lstStyle/>
            <a:p>
              <a:endParaRPr sz="2160"/>
            </a:p>
          </p:txBody>
        </p:sp>
        <p:sp>
          <p:nvSpPr>
            <p:cNvPr id="24" name="Google Shape;1992;p25">
              <a:extLst>
                <a:ext uri="{FF2B5EF4-FFF2-40B4-BE49-F238E27FC236}">
                  <a16:creationId xmlns:a16="http://schemas.microsoft.com/office/drawing/2014/main" id="{2FE4AA31-E507-4B31-8A8A-2B7C5FD24364}"/>
                </a:ext>
              </a:extLst>
            </p:cNvPr>
            <p:cNvSpPr/>
            <p:nvPr/>
          </p:nvSpPr>
          <p:spPr>
            <a:xfrm>
              <a:off x="5840819" y="2761308"/>
              <a:ext cx="69455" cy="24306"/>
            </a:xfrm>
            <a:custGeom>
              <a:avLst/>
              <a:gdLst/>
              <a:ahLst/>
              <a:cxnLst/>
              <a:rect l="l" t="t" r="r" b="b"/>
              <a:pathLst>
                <a:path w="2186" h="765" extrusionOk="0">
                  <a:moveTo>
                    <a:pt x="896" y="0"/>
                  </a:moveTo>
                  <a:cubicBezTo>
                    <a:pt x="851" y="0"/>
                    <a:pt x="806" y="1"/>
                    <a:pt x="761" y="4"/>
                  </a:cubicBezTo>
                  <a:cubicBezTo>
                    <a:pt x="571" y="4"/>
                    <a:pt x="222" y="4"/>
                    <a:pt x="96" y="162"/>
                  </a:cubicBezTo>
                  <a:cubicBezTo>
                    <a:pt x="1" y="226"/>
                    <a:pt x="1" y="352"/>
                    <a:pt x="64" y="416"/>
                  </a:cubicBezTo>
                  <a:cubicBezTo>
                    <a:pt x="107" y="473"/>
                    <a:pt x="176" y="491"/>
                    <a:pt x="250" y="491"/>
                  </a:cubicBezTo>
                  <a:cubicBezTo>
                    <a:pt x="340" y="491"/>
                    <a:pt x="438" y="465"/>
                    <a:pt x="507" y="447"/>
                  </a:cubicBezTo>
                  <a:cubicBezTo>
                    <a:pt x="697" y="447"/>
                    <a:pt x="887" y="416"/>
                    <a:pt x="1077" y="416"/>
                  </a:cubicBezTo>
                  <a:cubicBezTo>
                    <a:pt x="1331" y="416"/>
                    <a:pt x="1552" y="447"/>
                    <a:pt x="1774" y="542"/>
                  </a:cubicBezTo>
                  <a:cubicBezTo>
                    <a:pt x="1893" y="572"/>
                    <a:pt x="2125" y="630"/>
                    <a:pt x="2178" y="742"/>
                  </a:cubicBezTo>
                  <a:lnTo>
                    <a:pt x="2178" y="742"/>
                  </a:lnTo>
                  <a:cubicBezTo>
                    <a:pt x="1968" y="176"/>
                    <a:pt x="1421" y="0"/>
                    <a:pt x="896" y="0"/>
                  </a:cubicBezTo>
                  <a:close/>
                  <a:moveTo>
                    <a:pt x="2178" y="742"/>
                  </a:moveTo>
                  <a:cubicBezTo>
                    <a:pt x="2181" y="749"/>
                    <a:pt x="2183" y="757"/>
                    <a:pt x="2186" y="764"/>
                  </a:cubicBezTo>
                  <a:cubicBezTo>
                    <a:pt x="2184" y="757"/>
                    <a:pt x="2181" y="749"/>
                    <a:pt x="2178" y="742"/>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25" name="Google Shape;1993;p25">
              <a:extLst>
                <a:ext uri="{FF2B5EF4-FFF2-40B4-BE49-F238E27FC236}">
                  <a16:creationId xmlns:a16="http://schemas.microsoft.com/office/drawing/2014/main" id="{8C4A544E-70BD-4CCD-A722-119DFA1D2F25}"/>
                </a:ext>
              </a:extLst>
            </p:cNvPr>
            <p:cNvSpPr/>
            <p:nvPr/>
          </p:nvSpPr>
          <p:spPr>
            <a:xfrm>
              <a:off x="5708995" y="2748408"/>
              <a:ext cx="70471" cy="20176"/>
            </a:xfrm>
            <a:custGeom>
              <a:avLst/>
              <a:gdLst/>
              <a:ahLst/>
              <a:cxnLst/>
              <a:rect l="l" t="t" r="r" b="b"/>
              <a:pathLst>
                <a:path w="2218" h="635" extrusionOk="0">
                  <a:moveTo>
                    <a:pt x="7" y="525"/>
                  </a:moveTo>
                  <a:cubicBezTo>
                    <a:pt x="5" y="529"/>
                    <a:pt x="3" y="533"/>
                    <a:pt x="1" y="537"/>
                  </a:cubicBezTo>
                  <a:cubicBezTo>
                    <a:pt x="3" y="533"/>
                    <a:pt x="5" y="529"/>
                    <a:pt x="7" y="525"/>
                  </a:cubicBezTo>
                  <a:close/>
                  <a:moveTo>
                    <a:pt x="1034" y="1"/>
                  </a:moveTo>
                  <a:cubicBezTo>
                    <a:pt x="624" y="1"/>
                    <a:pt x="232" y="132"/>
                    <a:pt x="7" y="525"/>
                  </a:cubicBezTo>
                  <a:lnTo>
                    <a:pt x="7" y="525"/>
                  </a:lnTo>
                  <a:cubicBezTo>
                    <a:pt x="80" y="410"/>
                    <a:pt x="322" y="409"/>
                    <a:pt x="444" y="378"/>
                  </a:cubicBezTo>
                  <a:cubicBezTo>
                    <a:pt x="555" y="362"/>
                    <a:pt x="674" y="355"/>
                    <a:pt x="793" y="355"/>
                  </a:cubicBezTo>
                  <a:cubicBezTo>
                    <a:pt x="911" y="355"/>
                    <a:pt x="1030" y="362"/>
                    <a:pt x="1141" y="378"/>
                  </a:cubicBezTo>
                  <a:cubicBezTo>
                    <a:pt x="1331" y="442"/>
                    <a:pt x="1521" y="473"/>
                    <a:pt x="1711" y="537"/>
                  </a:cubicBezTo>
                  <a:cubicBezTo>
                    <a:pt x="1804" y="560"/>
                    <a:pt x="1932" y="635"/>
                    <a:pt x="2043" y="635"/>
                  </a:cubicBezTo>
                  <a:cubicBezTo>
                    <a:pt x="2083" y="635"/>
                    <a:pt x="2121" y="625"/>
                    <a:pt x="2154" y="600"/>
                  </a:cubicBezTo>
                  <a:cubicBezTo>
                    <a:pt x="2218" y="537"/>
                    <a:pt x="2218" y="410"/>
                    <a:pt x="2186" y="347"/>
                  </a:cubicBezTo>
                  <a:cubicBezTo>
                    <a:pt x="2059" y="157"/>
                    <a:pt x="1743" y="93"/>
                    <a:pt x="1553" y="62"/>
                  </a:cubicBezTo>
                  <a:cubicBezTo>
                    <a:pt x="1384" y="24"/>
                    <a:pt x="1208" y="1"/>
                    <a:pt x="1034" y="1"/>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26" name="Google Shape;1994;p25">
              <a:extLst>
                <a:ext uri="{FF2B5EF4-FFF2-40B4-BE49-F238E27FC236}">
                  <a16:creationId xmlns:a16="http://schemas.microsoft.com/office/drawing/2014/main" id="{33164BEF-80B2-4085-8B36-0CF4C1972A2A}"/>
                </a:ext>
              </a:extLst>
            </p:cNvPr>
            <p:cNvSpPr/>
            <p:nvPr/>
          </p:nvSpPr>
          <p:spPr>
            <a:xfrm>
              <a:off x="5852892" y="2849858"/>
              <a:ext cx="59415" cy="29421"/>
            </a:xfrm>
            <a:custGeom>
              <a:avLst/>
              <a:gdLst/>
              <a:ahLst/>
              <a:cxnLst/>
              <a:rect l="l" t="t" r="r" b="b"/>
              <a:pathLst>
                <a:path w="1870" h="926" extrusionOk="0">
                  <a:moveTo>
                    <a:pt x="847" y="0"/>
                  </a:moveTo>
                  <a:cubicBezTo>
                    <a:pt x="413" y="0"/>
                    <a:pt x="32" y="181"/>
                    <a:pt x="32" y="416"/>
                  </a:cubicBezTo>
                  <a:cubicBezTo>
                    <a:pt x="1" y="669"/>
                    <a:pt x="412" y="891"/>
                    <a:pt x="919" y="922"/>
                  </a:cubicBezTo>
                  <a:cubicBezTo>
                    <a:pt x="954" y="925"/>
                    <a:pt x="989" y="926"/>
                    <a:pt x="1023" y="926"/>
                  </a:cubicBezTo>
                  <a:cubicBezTo>
                    <a:pt x="1457" y="926"/>
                    <a:pt x="1837" y="745"/>
                    <a:pt x="1837" y="511"/>
                  </a:cubicBezTo>
                  <a:cubicBezTo>
                    <a:pt x="1869" y="257"/>
                    <a:pt x="1457" y="35"/>
                    <a:pt x="951" y="4"/>
                  </a:cubicBezTo>
                  <a:cubicBezTo>
                    <a:pt x="916" y="1"/>
                    <a:pt x="881" y="0"/>
                    <a:pt x="847" y="0"/>
                  </a:cubicBezTo>
                  <a:close/>
                </a:path>
              </a:pathLst>
            </a:custGeom>
            <a:solidFill>
              <a:srgbClr val="F27781"/>
            </a:solidFill>
            <a:ln>
              <a:noFill/>
            </a:ln>
          </p:spPr>
          <p:txBody>
            <a:bodyPr spcFirstLastPara="1" wrap="square" lIns="109710" tIns="109710" rIns="109710" bIns="109710" anchor="ctr" anchorCtr="0">
              <a:noAutofit/>
            </a:bodyPr>
            <a:lstStyle/>
            <a:p>
              <a:endParaRPr sz="2160"/>
            </a:p>
          </p:txBody>
        </p:sp>
        <p:sp>
          <p:nvSpPr>
            <p:cNvPr id="27" name="Google Shape;1995;p25">
              <a:extLst>
                <a:ext uri="{FF2B5EF4-FFF2-40B4-BE49-F238E27FC236}">
                  <a16:creationId xmlns:a16="http://schemas.microsoft.com/office/drawing/2014/main" id="{A1F2CCF7-4BD7-47E8-93FC-4DAF2B5E5D57}"/>
                </a:ext>
              </a:extLst>
            </p:cNvPr>
            <p:cNvSpPr/>
            <p:nvPr/>
          </p:nvSpPr>
          <p:spPr>
            <a:xfrm>
              <a:off x="5705976" y="2835878"/>
              <a:ext cx="52361" cy="29326"/>
            </a:xfrm>
            <a:custGeom>
              <a:avLst/>
              <a:gdLst/>
              <a:ahLst/>
              <a:cxnLst/>
              <a:rect l="l" t="t" r="r" b="b"/>
              <a:pathLst>
                <a:path w="1648" h="923" extrusionOk="0">
                  <a:moveTo>
                    <a:pt x="856" y="0"/>
                  </a:moveTo>
                  <a:cubicBezTo>
                    <a:pt x="413" y="0"/>
                    <a:pt x="33" y="159"/>
                    <a:pt x="1" y="412"/>
                  </a:cubicBezTo>
                  <a:cubicBezTo>
                    <a:pt x="1" y="666"/>
                    <a:pt x="349" y="919"/>
                    <a:pt x="793" y="919"/>
                  </a:cubicBezTo>
                  <a:cubicBezTo>
                    <a:pt x="830" y="922"/>
                    <a:pt x="868" y="923"/>
                    <a:pt x="904" y="923"/>
                  </a:cubicBezTo>
                  <a:cubicBezTo>
                    <a:pt x="1298" y="923"/>
                    <a:pt x="1616" y="771"/>
                    <a:pt x="1616" y="539"/>
                  </a:cubicBezTo>
                  <a:cubicBezTo>
                    <a:pt x="1648" y="285"/>
                    <a:pt x="1299" y="32"/>
                    <a:pt x="856" y="0"/>
                  </a:cubicBezTo>
                  <a:close/>
                </a:path>
              </a:pathLst>
            </a:custGeom>
            <a:solidFill>
              <a:srgbClr val="F27781"/>
            </a:solidFill>
            <a:ln>
              <a:noFill/>
            </a:ln>
          </p:spPr>
          <p:txBody>
            <a:bodyPr spcFirstLastPara="1" wrap="square" lIns="109710" tIns="109710" rIns="109710" bIns="109710" anchor="ctr" anchorCtr="0">
              <a:noAutofit/>
            </a:bodyPr>
            <a:lstStyle/>
            <a:p>
              <a:endParaRPr sz="2160"/>
            </a:p>
          </p:txBody>
        </p:sp>
        <p:sp>
          <p:nvSpPr>
            <p:cNvPr id="28" name="Google Shape;1996;p25">
              <a:extLst>
                <a:ext uri="{FF2B5EF4-FFF2-40B4-BE49-F238E27FC236}">
                  <a16:creationId xmlns:a16="http://schemas.microsoft.com/office/drawing/2014/main" id="{D9F2F9E8-24D7-4823-9764-77582517B351}"/>
                </a:ext>
              </a:extLst>
            </p:cNvPr>
            <p:cNvSpPr/>
            <p:nvPr/>
          </p:nvSpPr>
          <p:spPr>
            <a:xfrm>
              <a:off x="5785471" y="2793620"/>
              <a:ext cx="24179" cy="94619"/>
            </a:xfrm>
            <a:custGeom>
              <a:avLst/>
              <a:gdLst/>
              <a:ahLst/>
              <a:cxnLst/>
              <a:rect l="l" t="t" r="r" b="b"/>
              <a:pathLst>
                <a:path w="761" h="2978" extrusionOk="0">
                  <a:moveTo>
                    <a:pt x="539" y="0"/>
                  </a:moveTo>
                  <a:cubicBezTo>
                    <a:pt x="508" y="0"/>
                    <a:pt x="476" y="32"/>
                    <a:pt x="476" y="95"/>
                  </a:cubicBezTo>
                  <a:cubicBezTo>
                    <a:pt x="476" y="95"/>
                    <a:pt x="603" y="1362"/>
                    <a:pt x="1" y="2471"/>
                  </a:cubicBezTo>
                  <a:cubicBezTo>
                    <a:pt x="1" y="2471"/>
                    <a:pt x="1" y="2502"/>
                    <a:pt x="1" y="2534"/>
                  </a:cubicBezTo>
                  <a:cubicBezTo>
                    <a:pt x="1" y="2534"/>
                    <a:pt x="254" y="2946"/>
                    <a:pt x="634" y="2977"/>
                  </a:cubicBezTo>
                  <a:lnTo>
                    <a:pt x="666" y="2977"/>
                  </a:lnTo>
                  <a:cubicBezTo>
                    <a:pt x="729" y="2977"/>
                    <a:pt x="761" y="2946"/>
                    <a:pt x="761" y="2882"/>
                  </a:cubicBezTo>
                  <a:cubicBezTo>
                    <a:pt x="761" y="2851"/>
                    <a:pt x="729" y="2819"/>
                    <a:pt x="698" y="2819"/>
                  </a:cubicBezTo>
                  <a:lnTo>
                    <a:pt x="666" y="2819"/>
                  </a:lnTo>
                  <a:cubicBezTo>
                    <a:pt x="412" y="2787"/>
                    <a:pt x="222" y="2566"/>
                    <a:pt x="159" y="2471"/>
                  </a:cubicBezTo>
                  <a:cubicBezTo>
                    <a:pt x="761" y="1362"/>
                    <a:pt x="634" y="127"/>
                    <a:pt x="634" y="64"/>
                  </a:cubicBezTo>
                  <a:cubicBezTo>
                    <a:pt x="634" y="32"/>
                    <a:pt x="571" y="0"/>
                    <a:pt x="539"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29" name="Google Shape;1997;p25">
              <a:extLst>
                <a:ext uri="{FF2B5EF4-FFF2-40B4-BE49-F238E27FC236}">
                  <a16:creationId xmlns:a16="http://schemas.microsoft.com/office/drawing/2014/main" id="{A0CDF5B2-CB7D-4FAE-A23A-66BFBE9D153C}"/>
                </a:ext>
              </a:extLst>
            </p:cNvPr>
            <p:cNvSpPr/>
            <p:nvPr/>
          </p:nvSpPr>
          <p:spPr>
            <a:xfrm>
              <a:off x="5757321" y="2910321"/>
              <a:ext cx="87565" cy="56650"/>
            </a:xfrm>
            <a:custGeom>
              <a:avLst/>
              <a:gdLst/>
              <a:ahLst/>
              <a:cxnLst/>
              <a:rect l="l" t="t" r="r" b="b"/>
              <a:pathLst>
                <a:path w="2756" h="1783" extrusionOk="0">
                  <a:moveTo>
                    <a:pt x="887" y="1"/>
                  </a:moveTo>
                  <a:lnTo>
                    <a:pt x="0" y="381"/>
                  </a:lnTo>
                  <a:cubicBezTo>
                    <a:pt x="0" y="381"/>
                    <a:pt x="285" y="1648"/>
                    <a:pt x="1298" y="1774"/>
                  </a:cubicBezTo>
                  <a:cubicBezTo>
                    <a:pt x="1343" y="1780"/>
                    <a:pt x="1387" y="1783"/>
                    <a:pt x="1429" y="1783"/>
                  </a:cubicBezTo>
                  <a:cubicBezTo>
                    <a:pt x="2322" y="1783"/>
                    <a:pt x="2755" y="571"/>
                    <a:pt x="2755" y="571"/>
                  </a:cubicBezTo>
                  <a:lnTo>
                    <a:pt x="1679" y="64"/>
                  </a:lnTo>
                  <a:lnTo>
                    <a:pt x="1235" y="381"/>
                  </a:lnTo>
                  <a:lnTo>
                    <a:pt x="887" y="1"/>
                  </a:lnTo>
                  <a:close/>
                </a:path>
              </a:pathLst>
            </a:custGeom>
            <a:solidFill>
              <a:srgbClr val="F27781"/>
            </a:solidFill>
            <a:ln>
              <a:noFill/>
            </a:ln>
          </p:spPr>
          <p:txBody>
            <a:bodyPr spcFirstLastPara="1" wrap="square" lIns="109710" tIns="109710" rIns="109710" bIns="109710" anchor="ctr" anchorCtr="0">
              <a:noAutofit/>
            </a:bodyPr>
            <a:lstStyle/>
            <a:p>
              <a:endParaRPr sz="2160"/>
            </a:p>
          </p:txBody>
        </p:sp>
        <p:sp>
          <p:nvSpPr>
            <p:cNvPr id="30" name="Google Shape;1998;p25">
              <a:extLst>
                <a:ext uri="{FF2B5EF4-FFF2-40B4-BE49-F238E27FC236}">
                  <a16:creationId xmlns:a16="http://schemas.microsoft.com/office/drawing/2014/main" id="{5BCE85B8-6AE4-492D-A11C-74B4146BC442}"/>
                </a:ext>
              </a:extLst>
            </p:cNvPr>
            <p:cNvSpPr/>
            <p:nvPr/>
          </p:nvSpPr>
          <p:spPr>
            <a:xfrm>
              <a:off x="5756304" y="2919630"/>
              <a:ext cx="89567" cy="20493"/>
            </a:xfrm>
            <a:custGeom>
              <a:avLst/>
              <a:gdLst/>
              <a:ahLst/>
              <a:cxnLst/>
              <a:rect l="l" t="t" r="r" b="b"/>
              <a:pathLst>
                <a:path w="2819" h="645" extrusionOk="0">
                  <a:moveTo>
                    <a:pt x="80" y="1"/>
                  </a:moveTo>
                  <a:cubicBezTo>
                    <a:pt x="64" y="1"/>
                    <a:pt x="48" y="9"/>
                    <a:pt x="32" y="25"/>
                  </a:cubicBezTo>
                  <a:cubicBezTo>
                    <a:pt x="0" y="56"/>
                    <a:pt x="0" y="120"/>
                    <a:pt x="32" y="151"/>
                  </a:cubicBezTo>
                  <a:cubicBezTo>
                    <a:pt x="412" y="436"/>
                    <a:pt x="792" y="563"/>
                    <a:pt x="1172" y="626"/>
                  </a:cubicBezTo>
                  <a:cubicBezTo>
                    <a:pt x="1284" y="639"/>
                    <a:pt x="1393" y="644"/>
                    <a:pt x="1499" y="644"/>
                  </a:cubicBezTo>
                  <a:cubicBezTo>
                    <a:pt x="2205" y="644"/>
                    <a:pt x="2756" y="405"/>
                    <a:pt x="2756" y="405"/>
                  </a:cubicBezTo>
                  <a:cubicBezTo>
                    <a:pt x="2819" y="373"/>
                    <a:pt x="2819" y="341"/>
                    <a:pt x="2819" y="278"/>
                  </a:cubicBezTo>
                  <a:cubicBezTo>
                    <a:pt x="2787" y="246"/>
                    <a:pt x="2724" y="246"/>
                    <a:pt x="2692" y="246"/>
                  </a:cubicBezTo>
                  <a:cubicBezTo>
                    <a:pt x="2692" y="246"/>
                    <a:pt x="2173" y="472"/>
                    <a:pt x="1519" y="472"/>
                  </a:cubicBezTo>
                  <a:cubicBezTo>
                    <a:pt x="1077" y="472"/>
                    <a:pt x="574" y="369"/>
                    <a:pt x="127" y="25"/>
                  </a:cubicBezTo>
                  <a:cubicBezTo>
                    <a:pt x="111" y="9"/>
                    <a:pt x="95" y="1"/>
                    <a:pt x="80" y="1"/>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31" name="Google Shape;1999;p25">
              <a:extLst>
                <a:ext uri="{FF2B5EF4-FFF2-40B4-BE49-F238E27FC236}">
                  <a16:creationId xmlns:a16="http://schemas.microsoft.com/office/drawing/2014/main" id="{9A174976-7721-4A92-A893-31E89C189962}"/>
                </a:ext>
              </a:extLst>
            </p:cNvPr>
            <p:cNvSpPr/>
            <p:nvPr/>
          </p:nvSpPr>
          <p:spPr>
            <a:xfrm>
              <a:off x="5849874" y="2791365"/>
              <a:ext cx="37269" cy="52647"/>
            </a:xfrm>
            <a:custGeom>
              <a:avLst/>
              <a:gdLst/>
              <a:ahLst/>
              <a:cxnLst/>
              <a:rect l="l" t="t" r="r" b="b"/>
              <a:pathLst>
                <a:path w="1173" h="1657" extrusionOk="0">
                  <a:moveTo>
                    <a:pt x="630" y="1"/>
                  </a:moveTo>
                  <a:cubicBezTo>
                    <a:pt x="369" y="1"/>
                    <a:pt x="122" y="331"/>
                    <a:pt x="64" y="768"/>
                  </a:cubicBezTo>
                  <a:cubicBezTo>
                    <a:pt x="1" y="1211"/>
                    <a:pt x="191" y="1623"/>
                    <a:pt x="507" y="1655"/>
                  </a:cubicBezTo>
                  <a:cubicBezTo>
                    <a:pt x="519" y="1656"/>
                    <a:pt x="531" y="1657"/>
                    <a:pt x="544" y="1657"/>
                  </a:cubicBezTo>
                  <a:cubicBezTo>
                    <a:pt x="816" y="1657"/>
                    <a:pt x="1080" y="1319"/>
                    <a:pt x="1141" y="895"/>
                  </a:cubicBezTo>
                  <a:cubicBezTo>
                    <a:pt x="1172" y="451"/>
                    <a:pt x="1014" y="40"/>
                    <a:pt x="697" y="8"/>
                  </a:cubicBezTo>
                  <a:cubicBezTo>
                    <a:pt x="675" y="3"/>
                    <a:pt x="652" y="1"/>
                    <a:pt x="630" y="1"/>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32" name="Google Shape;2000;p25">
              <a:extLst>
                <a:ext uri="{FF2B5EF4-FFF2-40B4-BE49-F238E27FC236}">
                  <a16:creationId xmlns:a16="http://schemas.microsoft.com/office/drawing/2014/main" id="{74DF85BF-00CA-4AFA-B28A-4F0A518F761F}"/>
                </a:ext>
              </a:extLst>
            </p:cNvPr>
            <p:cNvSpPr/>
            <p:nvPr/>
          </p:nvSpPr>
          <p:spPr>
            <a:xfrm>
              <a:off x="5724087" y="2776432"/>
              <a:ext cx="37269" cy="52488"/>
            </a:xfrm>
            <a:custGeom>
              <a:avLst/>
              <a:gdLst/>
              <a:ahLst/>
              <a:cxnLst/>
              <a:rect l="l" t="t" r="r" b="b"/>
              <a:pathLst>
                <a:path w="1173" h="1652" extrusionOk="0">
                  <a:moveTo>
                    <a:pt x="658" y="1"/>
                  </a:moveTo>
                  <a:cubicBezTo>
                    <a:pt x="387" y="1"/>
                    <a:pt x="125" y="310"/>
                    <a:pt x="64" y="763"/>
                  </a:cubicBezTo>
                  <a:cubicBezTo>
                    <a:pt x="1" y="1206"/>
                    <a:pt x="191" y="1618"/>
                    <a:pt x="476" y="1650"/>
                  </a:cubicBezTo>
                  <a:cubicBezTo>
                    <a:pt x="491" y="1651"/>
                    <a:pt x="505" y="1652"/>
                    <a:pt x="520" y="1652"/>
                  </a:cubicBezTo>
                  <a:cubicBezTo>
                    <a:pt x="818" y="1652"/>
                    <a:pt x="1081" y="1343"/>
                    <a:pt x="1141" y="890"/>
                  </a:cubicBezTo>
                  <a:cubicBezTo>
                    <a:pt x="1173" y="446"/>
                    <a:pt x="983" y="35"/>
                    <a:pt x="698" y="3"/>
                  </a:cubicBezTo>
                  <a:cubicBezTo>
                    <a:pt x="685" y="2"/>
                    <a:pt x="671" y="1"/>
                    <a:pt x="658" y="1"/>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33" name="Google Shape;2001;p25">
              <a:extLst>
                <a:ext uri="{FF2B5EF4-FFF2-40B4-BE49-F238E27FC236}">
                  <a16:creationId xmlns:a16="http://schemas.microsoft.com/office/drawing/2014/main" id="{08DC56CE-0E55-4855-A418-7AD72C43A412}"/>
                </a:ext>
              </a:extLst>
            </p:cNvPr>
            <p:cNvSpPr/>
            <p:nvPr/>
          </p:nvSpPr>
          <p:spPr>
            <a:xfrm>
              <a:off x="5677826" y="2576011"/>
              <a:ext cx="364272" cy="339394"/>
            </a:xfrm>
            <a:custGeom>
              <a:avLst/>
              <a:gdLst/>
              <a:ahLst/>
              <a:cxnLst/>
              <a:rect l="l" t="t" r="r" b="b"/>
              <a:pathLst>
                <a:path w="11465" h="10682" extrusionOk="0">
                  <a:moveTo>
                    <a:pt x="5641" y="0"/>
                  </a:moveTo>
                  <a:cubicBezTo>
                    <a:pt x="4934" y="0"/>
                    <a:pt x="4226" y="156"/>
                    <a:pt x="3610" y="484"/>
                  </a:cubicBezTo>
                  <a:cubicBezTo>
                    <a:pt x="2597" y="991"/>
                    <a:pt x="1837" y="1972"/>
                    <a:pt x="1394" y="3017"/>
                  </a:cubicBezTo>
                  <a:cubicBezTo>
                    <a:pt x="950" y="4062"/>
                    <a:pt x="760" y="5203"/>
                    <a:pt x="634" y="6343"/>
                  </a:cubicBezTo>
                  <a:cubicBezTo>
                    <a:pt x="507" y="7356"/>
                    <a:pt x="444" y="8433"/>
                    <a:pt x="0" y="9351"/>
                  </a:cubicBezTo>
                  <a:cubicBezTo>
                    <a:pt x="729" y="8718"/>
                    <a:pt x="729" y="7578"/>
                    <a:pt x="919" y="6628"/>
                  </a:cubicBezTo>
                  <a:cubicBezTo>
                    <a:pt x="1172" y="5488"/>
                    <a:pt x="1837" y="4474"/>
                    <a:pt x="2755" y="3777"/>
                  </a:cubicBezTo>
                  <a:cubicBezTo>
                    <a:pt x="3452" y="3239"/>
                    <a:pt x="4276" y="2891"/>
                    <a:pt x="4877" y="2226"/>
                  </a:cubicBezTo>
                  <a:cubicBezTo>
                    <a:pt x="5226" y="5393"/>
                    <a:pt x="8868" y="7514"/>
                    <a:pt x="9121" y="10681"/>
                  </a:cubicBezTo>
                  <a:cubicBezTo>
                    <a:pt x="9944" y="9510"/>
                    <a:pt x="10736" y="8243"/>
                    <a:pt x="11116" y="6818"/>
                  </a:cubicBezTo>
                  <a:cubicBezTo>
                    <a:pt x="11464" y="5424"/>
                    <a:pt x="11338" y="3841"/>
                    <a:pt x="10514" y="2637"/>
                  </a:cubicBezTo>
                  <a:cubicBezTo>
                    <a:pt x="10261" y="2289"/>
                    <a:pt x="9976" y="1972"/>
                    <a:pt x="9659" y="1687"/>
                  </a:cubicBezTo>
                  <a:cubicBezTo>
                    <a:pt x="8836" y="959"/>
                    <a:pt x="7854" y="389"/>
                    <a:pt x="6777" y="136"/>
                  </a:cubicBezTo>
                  <a:cubicBezTo>
                    <a:pt x="6409" y="46"/>
                    <a:pt x="6025" y="0"/>
                    <a:pt x="5641"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34" name="Google Shape;2002;p25">
              <a:extLst>
                <a:ext uri="{FF2B5EF4-FFF2-40B4-BE49-F238E27FC236}">
                  <a16:creationId xmlns:a16="http://schemas.microsoft.com/office/drawing/2014/main" id="{96B19BF1-BB2F-40A0-8D32-69E19174D457}"/>
                </a:ext>
              </a:extLst>
            </p:cNvPr>
            <p:cNvSpPr/>
            <p:nvPr/>
          </p:nvSpPr>
          <p:spPr>
            <a:xfrm>
              <a:off x="6051121" y="3370164"/>
              <a:ext cx="15124" cy="59415"/>
            </a:xfrm>
            <a:custGeom>
              <a:avLst/>
              <a:gdLst/>
              <a:ahLst/>
              <a:cxnLst/>
              <a:rect l="l" t="t" r="r" b="b"/>
              <a:pathLst>
                <a:path w="476" h="1870" extrusionOk="0">
                  <a:moveTo>
                    <a:pt x="127" y="1"/>
                  </a:moveTo>
                  <a:cubicBezTo>
                    <a:pt x="32" y="1"/>
                    <a:pt x="0" y="64"/>
                    <a:pt x="0" y="159"/>
                  </a:cubicBezTo>
                  <a:lnTo>
                    <a:pt x="254" y="1869"/>
                  </a:lnTo>
                  <a:cubicBezTo>
                    <a:pt x="317" y="1837"/>
                    <a:pt x="412" y="1806"/>
                    <a:pt x="475" y="1774"/>
                  </a:cubicBezTo>
                  <a:lnTo>
                    <a:pt x="254" y="96"/>
                  </a:lnTo>
                  <a:cubicBezTo>
                    <a:pt x="254" y="32"/>
                    <a:pt x="190" y="1"/>
                    <a:pt x="127" y="1"/>
                  </a:cubicBezTo>
                  <a:close/>
                </a:path>
              </a:pathLst>
            </a:custGeom>
            <a:solidFill>
              <a:srgbClr val="FFFFFF"/>
            </a:solidFill>
            <a:ln>
              <a:noFill/>
            </a:ln>
          </p:spPr>
          <p:txBody>
            <a:bodyPr spcFirstLastPara="1" wrap="square" lIns="109710" tIns="109710" rIns="109710" bIns="109710" anchor="ctr" anchorCtr="0">
              <a:noAutofit/>
            </a:bodyPr>
            <a:lstStyle/>
            <a:p>
              <a:endParaRPr sz="2160"/>
            </a:p>
          </p:txBody>
        </p:sp>
        <p:sp>
          <p:nvSpPr>
            <p:cNvPr id="35" name="Google Shape;2003;p25">
              <a:extLst>
                <a:ext uri="{FF2B5EF4-FFF2-40B4-BE49-F238E27FC236}">
                  <a16:creationId xmlns:a16="http://schemas.microsoft.com/office/drawing/2014/main" id="{1E5B04F7-4515-4C4A-BA6B-7FC00D356AC6}"/>
                </a:ext>
              </a:extLst>
            </p:cNvPr>
            <p:cNvSpPr/>
            <p:nvPr/>
          </p:nvSpPr>
          <p:spPr>
            <a:xfrm>
              <a:off x="5599348" y="3299725"/>
              <a:ext cx="30216" cy="81528"/>
            </a:xfrm>
            <a:custGeom>
              <a:avLst/>
              <a:gdLst/>
              <a:ahLst/>
              <a:cxnLst/>
              <a:rect l="l" t="t" r="r" b="b"/>
              <a:pathLst>
                <a:path w="951" h="2566" extrusionOk="0">
                  <a:moveTo>
                    <a:pt x="823" y="1"/>
                  </a:moveTo>
                  <a:cubicBezTo>
                    <a:pt x="760" y="1"/>
                    <a:pt x="697" y="64"/>
                    <a:pt x="697" y="127"/>
                  </a:cubicBezTo>
                  <a:cubicBezTo>
                    <a:pt x="665" y="761"/>
                    <a:pt x="348" y="1648"/>
                    <a:pt x="0" y="2439"/>
                  </a:cubicBezTo>
                  <a:cubicBezTo>
                    <a:pt x="63" y="2471"/>
                    <a:pt x="127" y="2534"/>
                    <a:pt x="190" y="2566"/>
                  </a:cubicBezTo>
                  <a:cubicBezTo>
                    <a:pt x="570" y="1743"/>
                    <a:pt x="887" y="824"/>
                    <a:pt x="950" y="127"/>
                  </a:cubicBezTo>
                  <a:cubicBezTo>
                    <a:pt x="950" y="64"/>
                    <a:pt x="918" y="32"/>
                    <a:pt x="823" y="1"/>
                  </a:cubicBezTo>
                  <a:close/>
                </a:path>
              </a:pathLst>
            </a:custGeom>
            <a:solidFill>
              <a:srgbClr val="FFFFFF"/>
            </a:solidFill>
            <a:ln>
              <a:noFill/>
            </a:ln>
          </p:spPr>
          <p:txBody>
            <a:bodyPr spcFirstLastPara="1" wrap="square" lIns="109710" tIns="109710" rIns="109710" bIns="109710" anchor="ctr" anchorCtr="0">
              <a:noAutofit/>
            </a:bodyPr>
            <a:lstStyle/>
            <a:p>
              <a:endParaRPr sz="2160"/>
            </a:p>
          </p:txBody>
        </p:sp>
      </p:grpSp>
      <p:grpSp>
        <p:nvGrpSpPr>
          <p:cNvPr id="62" name="Google Shape;2030;p25">
            <a:extLst>
              <a:ext uri="{FF2B5EF4-FFF2-40B4-BE49-F238E27FC236}">
                <a16:creationId xmlns:a16="http://schemas.microsoft.com/office/drawing/2014/main" id="{5126DE68-4363-4778-A3F9-95BED1AF8891}"/>
              </a:ext>
            </a:extLst>
          </p:cNvPr>
          <p:cNvGrpSpPr/>
          <p:nvPr/>
        </p:nvGrpSpPr>
        <p:grpSpPr>
          <a:xfrm flipH="1">
            <a:off x="10823037" y="3581042"/>
            <a:ext cx="1146374" cy="1227845"/>
            <a:chOff x="3273982" y="1120290"/>
            <a:chExt cx="1019325" cy="1091767"/>
          </a:xfrm>
        </p:grpSpPr>
        <p:sp>
          <p:nvSpPr>
            <p:cNvPr id="63" name="Google Shape;2031;p25">
              <a:extLst>
                <a:ext uri="{FF2B5EF4-FFF2-40B4-BE49-F238E27FC236}">
                  <a16:creationId xmlns:a16="http://schemas.microsoft.com/office/drawing/2014/main" id="{7E9D777F-27C1-450A-882E-ED290EBC2D98}"/>
                </a:ext>
              </a:extLst>
            </p:cNvPr>
            <p:cNvSpPr/>
            <p:nvPr/>
          </p:nvSpPr>
          <p:spPr>
            <a:xfrm>
              <a:off x="3273982" y="1120290"/>
              <a:ext cx="1019325" cy="1019325"/>
            </a:xfrm>
            <a:custGeom>
              <a:avLst/>
              <a:gdLst/>
              <a:ahLst/>
              <a:cxnLst/>
              <a:rect l="l" t="t" r="r" b="b"/>
              <a:pathLst>
                <a:path w="32082" h="32082" extrusionOk="0">
                  <a:moveTo>
                    <a:pt x="16025" y="1"/>
                  </a:moveTo>
                  <a:cubicBezTo>
                    <a:pt x="7190" y="1"/>
                    <a:pt x="1" y="7190"/>
                    <a:pt x="1" y="16025"/>
                  </a:cubicBezTo>
                  <a:cubicBezTo>
                    <a:pt x="1" y="24893"/>
                    <a:pt x="7190" y="32082"/>
                    <a:pt x="16025" y="32082"/>
                  </a:cubicBezTo>
                  <a:cubicBezTo>
                    <a:pt x="24893" y="32082"/>
                    <a:pt x="32082" y="24893"/>
                    <a:pt x="32082" y="16025"/>
                  </a:cubicBezTo>
                  <a:cubicBezTo>
                    <a:pt x="32082" y="7190"/>
                    <a:pt x="24893" y="1"/>
                    <a:pt x="16025" y="1"/>
                  </a:cubicBezTo>
                  <a:close/>
                </a:path>
              </a:pathLst>
            </a:custGeom>
            <a:solidFill>
              <a:srgbClr val="F27781"/>
            </a:solidFill>
            <a:ln>
              <a:noFill/>
            </a:ln>
          </p:spPr>
          <p:txBody>
            <a:bodyPr spcFirstLastPara="1" wrap="square" lIns="109710" tIns="109710" rIns="109710" bIns="109710" anchor="ctr" anchorCtr="0">
              <a:noAutofit/>
            </a:bodyPr>
            <a:lstStyle/>
            <a:p>
              <a:endParaRPr sz="2160"/>
            </a:p>
          </p:txBody>
        </p:sp>
        <p:sp>
          <p:nvSpPr>
            <p:cNvPr id="64" name="Google Shape;2032;p25">
              <a:extLst>
                <a:ext uri="{FF2B5EF4-FFF2-40B4-BE49-F238E27FC236}">
                  <a16:creationId xmlns:a16="http://schemas.microsoft.com/office/drawing/2014/main" id="{F8C0A2C9-F314-4984-934D-482F1A578A96}"/>
                </a:ext>
              </a:extLst>
            </p:cNvPr>
            <p:cNvSpPr/>
            <p:nvPr/>
          </p:nvSpPr>
          <p:spPr>
            <a:xfrm>
              <a:off x="3482283" y="1189554"/>
              <a:ext cx="718440" cy="870757"/>
            </a:xfrm>
            <a:custGeom>
              <a:avLst/>
              <a:gdLst/>
              <a:ahLst/>
              <a:cxnLst/>
              <a:rect l="l" t="t" r="r" b="b"/>
              <a:pathLst>
                <a:path w="22612" h="27406" extrusionOk="0">
                  <a:moveTo>
                    <a:pt x="9611" y="1"/>
                  </a:moveTo>
                  <a:cubicBezTo>
                    <a:pt x="9428" y="1"/>
                    <a:pt x="9243" y="12"/>
                    <a:pt x="9058" y="38"/>
                  </a:cubicBezTo>
                  <a:cubicBezTo>
                    <a:pt x="7253" y="260"/>
                    <a:pt x="5827" y="1748"/>
                    <a:pt x="5004" y="3395"/>
                  </a:cubicBezTo>
                  <a:cubicBezTo>
                    <a:pt x="4212" y="5010"/>
                    <a:pt x="3832" y="6815"/>
                    <a:pt x="3231" y="8557"/>
                  </a:cubicBezTo>
                  <a:cubicBezTo>
                    <a:pt x="2280" y="11122"/>
                    <a:pt x="729" y="13529"/>
                    <a:pt x="444" y="16252"/>
                  </a:cubicBezTo>
                  <a:cubicBezTo>
                    <a:pt x="0" y="20306"/>
                    <a:pt x="2629" y="24328"/>
                    <a:pt x="6271" y="26133"/>
                  </a:cubicBezTo>
                  <a:cubicBezTo>
                    <a:pt x="8048" y="27006"/>
                    <a:pt x="10002" y="27405"/>
                    <a:pt x="11974" y="27405"/>
                  </a:cubicBezTo>
                  <a:cubicBezTo>
                    <a:pt x="14078" y="27405"/>
                    <a:pt x="16201" y="26951"/>
                    <a:pt x="18147" y="26133"/>
                  </a:cubicBezTo>
                  <a:cubicBezTo>
                    <a:pt x="19223" y="25658"/>
                    <a:pt x="20300" y="25088"/>
                    <a:pt x="21219" y="24328"/>
                  </a:cubicBezTo>
                  <a:cubicBezTo>
                    <a:pt x="21757" y="23884"/>
                    <a:pt x="22264" y="23314"/>
                    <a:pt x="22454" y="22618"/>
                  </a:cubicBezTo>
                  <a:cubicBezTo>
                    <a:pt x="22612" y="22048"/>
                    <a:pt x="22549" y="21446"/>
                    <a:pt x="22390" y="20876"/>
                  </a:cubicBezTo>
                  <a:cubicBezTo>
                    <a:pt x="21757" y="18437"/>
                    <a:pt x="19857" y="16537"/>
                    <a:pt x="18685" y="14320"/>
                  </a:cubicBezTo>
                  <a:cubicBezTo>
                    <a:pt x="17957" y="12895"/>
                    <a:pt x="17545" y="11344"/>
                    <a:pt x="17418" y="9760"/>
                  </a:cubicBezTo>
                  <a:cubicBezTo>
                    <a:pt x="17292" y="7638"/>
                    <a:pt x="17703" y="5358"/>
                    <a:pt x="16690" y="3521"/>
                  </a:cubicBezTo>
                  <a:cubicBezTo>
                    <a:pt x="15708" y="1748"/>
                    <a:pt x="13681" y="893"/>
                    <a:pt x="11750" y="355"/>
                  </a:cubicBezTo>
                  <a:cubicBezTo>
                    <a:pt x="11042" y="178"/>
                    <a:pt x="10335" y="1"/>
                    <a:pt x="9611" y="1"/>
                  </a:cubicBezTo>
                  <a:close/>
                </a:path>
              </a:pathLst>
            </a:custGeom>
            <a:solidFill>
              <a:srgbClr val="F2CF1D"/>
            </a:solidFill>
            <a:ln>
              <a:noFill/>
            </a:ln>
          </p:spPr>
          <p:txBody>
            <a:bodyPr spcFirstLastPara="1" wrap="square" lIns="109710" tIns="109710" rIns="109710" bIns="109710" anchor="ctr" anchorCtr="0">
              <a:noAutofit/>
            </a:bodyPr>
            <a:lstStyle/>
            <a:p>
              <a:endParaRPr sz="2160"/>
            </a:p>
          </p:txBody>
        </p:sp>
        <p:sp>
          <p:nvSpPr>
            <p:cNvPr id="65" name="Google Shape;2033;p25">
              <a:extLst>
                <a:ext uri="{FF2B5EF4-FFF2-40B4-BE49-F238E27FC236}">
                  <a16:creationId xmlns:a16="http://schemas.microsoft.com/office/drawing/2014/main" id="{1733D95E-F4E0-4470-B4F6-6A5C433205BA}"/>
                </a:ext>
              </a:extLst>
            </p:cNvPr>
            <p:cNvSpPr/>
            <p:nvPr/>
          </p:nvSpPr>
          <p:spPr>
            <a:xfrm>
              <a:off x="3467191" y="1806544"/>
              <a:ext cx="670146" cy="333071"/>
            </a:xfrm>
            <a:custGeom>
              <a:avLst/>
              <a:gdLst/>
              <a:ahLst/>
              <a:cxnLst/>
              <a:rect l="l" t="t" r="r" b="b"/>
              <a:pathLst>
                <a:path w="21092" h="10483" extrusionOk="0">
                  <a:moveTo>
                    <a:pt x="11908" y="0"/>
                  </a:moveTo>
                  <a:lnTo>
                    <a:pt x="7759" y="222"/>
                  </a:lnTo>
                  <a:lnTo>
                    <a:pt x="1805" y="1457"/>
                  </a:lnTo>
                  <a:lnTo>
                    <a:pt x="0" y="6999"/>
                  </a:lnTo>
                  <a:cubicBezTo>
                    <a:pt x="444" y="7379"/>
                    <a:pt x="919" y="7696"/>
                    <a:pt x="1394" y="8012"/>
                  </a:cubicBezTo>
                  <a:cubicBezTo>
                    <a:pt x="1805" y="7157"/>
                    <a:pt x="2154" y="6207"/>
                    <a:pt x="2217" y="5479"/>
                  </a:cubicBezTo>
                  <a:cubicBezTo>
                    <a:pt x="2217" y="5447"/>
                    <a:pt x="2280" y="5416"/>
                    <a:pt x="2312" y="5416"/>
                  </a:cubicBezTo>
                  <a:cubicBezTo>
                    <a:pt x="2375" y="5416"/>
                    <a:pt x="2407" y="5447"/>
                    <a:pt x="2407" y="5511"/>
                  </a:cubicBezTo>
                  <a:cubicBezTo>
                    <a:pt x="2344" y="6239"/>
                    <a:pt x="1964" y="7252"/>
                    <a:pt x="1584" y="8107"/>
                  </a:cubicBezTo>
                  <a:cubicBezTo>
                    <a:pt x="4022" y="9596"/>
                    <a:pt x="6872" y="10483"/>
                    <a:pt x="9944" y="10483"/>
                  </a:cubicBezTo>
                  <a:cubicBezTo>
                    <a:pt x="12066" y="10483"/>
                    <a:pt x="14093" y="10071"/>
                    <a:pt x="15961" y="9311"/>
                  </a:cubicBezTo>
                  <a:lnTo>
                    <a:pt x="15740" y="7727"/>
                  </a:lnTo>
                  <a:cubicBezTo>
                    <a:pt x="15740" y="7664"/>
                    <a:pt x="15771" y="7632"/>
                    <a:pt x="15835" y="7601"/>
                  </a:cubicBezTo>
                  <a:cubicBezTo>
                    <a:pt x="15866" y="7601"/>
                    <a:pt x="15930" y="7632"/>
                    <a:pt x="15930" y="7696"/>
                  </a:cubicBezTo>
                  <a:lnTo>
                    <a:pt x="16151" y="9247"/>
                  </a:lnTo>
                  <a:cubicBezTo>
                    <a:pt x="17988" y="8456"/>
                    <a:pt x="19667" y="7347"/>
                    <a:pt x="21092" y="5954"/>
                  </a:cubicBezTo>
                  <a:cubicBezTo>
                    <a:pt x="20395" y="4180"/>
                    <a:pt x="19635" y="2502"/>
                    <a:pt x="19160" y="2154"/>
                  </a:cubicBezTo>
                  <a:cubicBezTo>
                    <a:pt x="18020" y="1330"/>
                    <a:pt x="11908" y="0"/>
                    <a:pt x="11908" y="0"/>
                  </a:cubicBezTo>
                  <a:close/>
                </a:path>
              </a:pathLst>
            </a:custGeom>
            <a:solidFill>
              <a:srgbClr val="E9E9E9"/>
            </a:solidFill>
            <a:ln>
              <a:noFill/>
            </a:ln>
          </p:spPr>
          <p:txBody>
            <a:bodyPr spcFirstLastPara="1" wrap="square" lIns="109710" tIns="109710" rIns="109710" bIns="109710" anchor="ctr" anchorCtr="0">
              <a:noAutofit/>
            </a:bodyPr>
            <a:lstStyle/>
            <a:p>
              <a:endParaRPr sz="2160"/>
            </a:p>
          </p:txBody>
        </p:sp>
        <p:sp>
          <p:nvSpPr>
            <p:cNvPr id="66" name="Google Shape;2034;p25">
              <a:extLst>
                <a:ext uri="{FF2B5EF4-FFF2-40B4-BE49-F238E27FC236}">
                  <a16:creationId xmlns:a16="http://schemas.microsoft.com/office/drawing/2014/main" id="{F5BE5EDE-ECE0-4F3D-8CFA-2BBDEE1DE65E}"/>
                </a:ext>
              </a:extLst>
            </p:cNvPr>
            <p:cNvSpPr/>
            <p:nvPr/>
          </p:nvSpPr>
          <p:spPr>
            <a:xfrm>
              <a:off x="3651312" y="1590205"/>
              <a:ext cx="307939" cy="279662"/>
            </a:xfrm>
            <a:custGeom>
              <a:avLst/>
              <a:gdLst/>
              <a:ahLst/>
              <a:cxnLst/>
              <a:rect l="l" t="t" r="r" b="b"/>
              <a:pathLst>
                <a:path w="9692" h="8802" extrusionOk="0">
                  <a:moveTo>
                    <a:pt x="6905" y="0"/>
                  </a:moveTo>
                  <a:lnTo>
                    <a:pt x="2534" y="2059"/>
                  </a:lnTo>
                  <a:cubicBezTo>
                    <a:pt x="2534" y="2059"/>
                    <a:pt x="2313" y="5796"/>
                    <a:pt x="2154" y="6112"/>
                  </a:cubicBezTo>
                  <a:cubicBezTo>
                    <a:pt x="1996" y="6461"/>
                    <a:pt x="1" y="7443"/>
                    <a:pt x="1" y="7443"/>
                  </a:cubicBezTo>
                  <a:cubicBezTo>
                    <a:pt x="1504" y="8471"/>
                    <a:pt x="3168" y="8802"/>
                    <a:pt x="4687" y="8802"/>
                  </a:cubicBezTo>
                  <a:cubicBezTo>
                    <a:pt x="7425" y="8802"/>
                    <a:pt x="9691" y="7728"/>
                    <a:pt x="9691" y="7728"/>
                  </a:cubicBezTo>
                  <a:cubicBezTo>
                    <a:pt x="9691" y="7728"/>
                    <a:pt x="7000" y="6619"/>
                    <a:pt x="6841" y="6176"/>
                  </a:cubicBezTo>
                  <a:cubicBezTo>
                    <a:pt x="6683" y="5701"/>
                    <a:pt x="6905" y="1"/>
                    <a:pt x="6905" y="0"/>
                  </a:cubicBezTo>
                  <a:close/>
                </a:path>
              </a:pathLst>
            </a:custGeom>
            <a:solidFill>
              <a:srgbClr val="FCA19F"/>
            </a:solidFill>
            <a:ln>
              <a:noFill/>
            </a:ln>
          </p:spPr>
          <p:txBody>
            <a:bodyPr spcFirstLastPara="1" wrap="square" lIns="109710" tIns="109710" rIns="109710" bIns="109710" anchor="ctr" anchorCtr="0">
              <a:noAutofit/>
            </a:bodyPr>
            <a:lstStyle/>
            <a:p>
              <a:endParaRPr sz="2160"/>
            </a:p>
          </p:txBody>
        </p:sp>
        <p:sp>
          <p:nvSpPr>
            <p:cNvPr id="67" name="Google Shape;2035;p25">
              <a:extLst>
                <a:ext uri="{FF2B5EF4-FFF2-40B4-BE49-F238E27FC236}">
                  <a16:creationId xmlns:a16="http://schemas.microsoft.com/office/drawing/2014/main" id="{860E2318-C199-4B8D-AE7D-85461EAB6142}"/>
                </a:ext>
              </a:extLst>
            </p:cNvPr>
            <p:cNvSpPr/>
            <p:nvPr/>
          </p:nvSpPr>
          <p:spPr>
            <a:xfrm>
              <a:off x="3728806" y="1621406"/>
              <a:ext cx="140879" cy="73045"/>
            </a:xfrm>
            <a:custGeom>
              <a:avLst/>
              <a:gdLst/>
              <a:ahLst/>
              <a:cxnLst/>
              <a:rect l="l" t="t" r="r" b="b"/>
              <a:pathLst>
                <a:path w="4434" h="2299" extrusionOk="0">
                  <a:moveTo>
                    <a:pt x="4434" y="0"/>
                  </a:moveTo>
                  <a:lnTo>
                    <a:pt x="2122" y="127"/>
                  </a:lnTo>
                  <a:lnTo>
                    <a:pt x="95" y="1077"/>
                  </a:lnTo>
                  <a:cubicBezTo>
                    <a:pt x="95" y="1077"/>
                    <a:pt x="64" y="1615"/>
                    <a:pt x="0" y="2280"/>
                  </a:cubicBezTo>
                  <a:cubicBezTo>
                    <a:pt x="87" y="2290"/>
                    <a:pt x="203" y="2299"/>
                    <a:pt x="343" y="2299"/>
                  </a:cubicBezTo>
                  <a:cubicBezTo>
                    <a:pt x="1126" y="2299"/>
                    <a:pt x="2689" y="2023"/>
                    <a:pt x="4434" y="63"/>
                  </a:cubicBezTo>
                  <a:cubicBezTo>
                    <a:pt x="4434" y="63"/>
                    <a:pt x="4434" y="32"/>
                    <a:pt x="4434" y="0"/>
                  </a:cubicBezTo>
                  <a:close/>
                </a:path>
              </a:pathLst>
            </a:custGeom>
            <a:solidFill>
              <a:srgbClr val="F27781"/>
            </a:solidFill>
            <a:ln>
              <a:noFill/>
            </a:ln>
          </p:spPr>
          <p:txBody>
            <a:bodyPr spcFirstLastPara="1" wrap="square" lIns="109710" tIns="109710" rIns="109710" bIns="109710" anchor="ctr" anchorCtr="0">
              <a:noAutofit/>
            </a:bodyPr>
            <a:lstStyle/>
            <a:p>
              <a:endParaRPr sz="2160"/>
            </a:p>
          </p:txBody>
        </p:sp>
        <p:sp>
          <p:nvSpPr>
            <p:cNvPr id="68" name="Google Shape;2036;p25">
              <a:extLst>
                <a:ext uri="{FF2B5EF4-FFF2-40B4-BE49-F238E27FC236}">
                  <a16:creationId xmlns:a16="http://schemas.microsoft.com/office/drawing/2014/main" id="{FFC8D834-3F3B-447C-BA6C-F376E0ABFCB1}"/>
                </a:ext>
              </a:extLst>
            </p:cNvPr>
            <p:cNvSpPr/>
            <p:nvPr/>
          </p:nvSpPr>
          <p:spPr>
            <a:xfrm>
              <a:off x="3607053" y="1219579"/>
              <a:ext cx="443767" cy="448564"/>
            </a:xfrm>
            <a:custGeom>
              <a:avLst/>
              <a:gdLst/>
              <a:ahLst/>
              <a:cxnLst/>
              <a:rect l="l" t="t" r="r" b="b"/>
              <a:pathLst>
                <a:path w="13967" h="14118" extrusionOk="0">
                  <a:moveTo>
                    <a:pt x="5666" y="0"/>
                  </a:moveTo>
                  <a:cubicBezTo>
                    <a:pt x="3398" y="0"/>
                    <a:pt x="1732" y="1483"/>
                    <a:pt x="1014" y="5490"/>
                  </a:cubicBezTo>
                  <a:cubicBezTo>
                    <a:pt x="0" y="11190"/>
                    <a:pt x="2660" y="13851"/>
                    <a:pt x="3959" y="14072"/>
                  </a:cubicBezTo>
                  <a:cubicBezTo>
                    <a:pt x="4138" y="14103"/>
                    <a:pt x="4332" y="14118"/>
                    <a:pt x="4538" y="14118"/>
                  </a:cubicBezTo>
                  <a:cubicBezTo>
                    <a:pt x="6261" y="14118"/>
                    <a:pt x="8772" y="13045"/>
                    <a:pt x="9564" y="10810"/>
                  </a:cubicBezTo>
                  <a:cubicBezTo>
                    <a:pt x="9564" y="10810"/>
                    <a:pt x="9662" y="10818"/>
                    <a:pt x="9816" y="10818"/>
                  </a:cubicBezTo>
                  <a:cubicBezTo>
                    <a:pt x="10374" y="10818"/>
                    <a:pt x="11678" y="10721"/>
                    <a:pt x="11876" y="9829"/>
                  </a:cubicBezTo>
                  <a:cubicBezTo>
                    <a:pt x="12107" y="8758"/>
                    <a:pt x="11746" y="8501"/>
                    <a:pt x="11347" y="8501"/>
                  </a:cubicBezTo>
                  <a:cubicBezTo>
                    <a:pt x="10979" y="8501"/>
                    <a:pt x="10578" y="8720"/>
                    <a:pt x="10578" y="8720"/>
                  </a:cubicBezTo>
                  <a:cubicBezTo>
                    <a:pt x="10578" y="8720"/>
                    <a:pt x="13966" y="2545"/>
                    <a:pt x="8393" y="550"/>
                  </a:cubicBezTo>
                  <a:cubicBezTo>
                    <a:pt x="7414" y="201"/>
                    <a:pt x="6499" y="0"/>
                    <a:pt x="5666" y="0"/>
                  </a:cubicBezTo>
                  <a:close/>
                </a:path>
              </a:pathLst>
            </a:custGeom>
            <a:solidFill>
              <a:srgbClr val="FCA19F"/>
            </a:solidFill>
            <a:ln>
              <a:noFill/>
            </a:ln>
          </p:spPr>
          <p:txBody>
            <a:bodyPr spcFirstLastPara="1" wrap="square" lIns="109710" tIns="109710" rIns="109710" bIns="109710" anchor="ctr" anchorCtr="0">
              <a:noAutofit/>
            </a:bodyPr>
            <a:lstStyle/>
            <a:p>
              <a:endParaRPr sz="2160"/>
            </a:p>
          </p:txBody>
        </p:sp>
        <p:sp>
          <p:nvSpPr>
            <p:cNvPr id="69" name="Google Shape;2037;p25">
              <a:extLst>
                <a:ext uri="{FF2B5EF4-FFF2-40B4-BE49-F238E27FC236}">
                  <a16:creationId xmlns:a16="http://schemas.microsoft.com/office/drawing/2014/main" id="{928DB1FD-7C75-4A58-BEB7-E1DF542F13F1}"/>
                </a:ext>
              </a:extLst>
            </p:cNvPr>
            <p:cNvSpPr/>
            <p:nvPr/>
          </p:nvSpPr>
          <p:spPr>
            <a:xfrm>
              <a:off x="3786155" y="1400905"/>
              <a:ext cx="72473" cy="23289"/>
            </a:xfrm>
            <a:custGeom>
              <a:avLst/>
              <a:gdLst/>
              <a:ahLst/>
              <a:cxnLst/>
              <a:rect l="l" t="t" r="r" b="b"/>
              <a:pathLst>
                <a:path w="2281" h="733" extrusionOk="0">
                  <a:moveTo>
                    <a:pt x="936" y="1"/>
                  </a:moveTo>
                  <a:cubicBezTo>
                    <a:pt x="888" y="1"/>
                    <a:pt x="840" y="2"/>
                    <a:pt x="792" y="5"/>
                  </a:cubicBezTo>
                  <a:cubicBezTo>
                    <a:pt x="570" y="5"/>
                    <a:pt x="254" y="5"/>
                    <a:pt x="95" y="163"/>
                  </a:cubicBezTo>
                  <a:cubicBezTo>
                    <a:pt x="32" y="258"/>
                    <a:pt x="0" y="353"/>
                    <a:pt x="64" y="416"/>
                  </a:cubicBezTo>
                  <a:cubicBezTo>
                    <a:pt x="121" y="474"/>
                    <a:pt x="198" y="492"/>
                    <a:pt x="277" y="492"/>
                  </a:cubicBezTo>
                  <a:cubicBezTo>
                    <a:pt x="372" y="492"/>
                    <a:pt x="469" y="465"/>
                    <a:pt x="539" y="448"/>
                  </a:cubicBezTo>
                  <a:cubicBezTo>
                    <a:pt x="729" y="416"/>
                    <a:pt x="950" y="416"/>
                    <a:pt x="1140" y="416"/>
                  </a:cubicBezTo>
                  <a:cubicBezTo>
                    <a:pt x="1394" y="416"/>
                    <a:pt x="1615" y="448"/>
                    <a:pt x="1869" y="511"/>
                  </a:cubicBezTo>
                  <a:cubicBezTo>
                    <a:pt x="1987" y="570"/>
                    <a:pt x="2215" y="602"/>
                    <a:pt x="2271" y="709"/>
                  </a:cubicBezTo>
                  <a:lnTo>
                    <a:pt x="2271" y="709"/>
                  </a:lnTo>
                  <a:cubicBezTo>
                    <a:pt x="2059" y="174"/>
                    <a:pt x="1488" y="1"/>
                    <a:pt x="936" y="1"/>
                  </a:cubicBezTo>
                  <a:close/>
                  <a:moveTo>
                    <a:pt x="2271" y="709"/>
                  </a:moveTo>
                  <a:lnTo>
                    <a:pt x="2271" y="709"/>
                  </a:lnTo>
                  <a:cubicBezTo>
                    <a:pt x="2274" y="717"/>
                    <a:pt x="2278" y="725"/>
                    <a:pt x="2281" y="733"/>
                  </a:cubicBezTo>
                  <a:cubicBezTo>
                    <a:pt x="2278" y="724"/>
                    <a:pt x="2275" y="716"/>
                    <a:pt x="2271" y="709"/>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70" name="Google Shape;2038;p25">
              <a:extLst>
                <a:ext uri="{FF2B5EF4-FFF2-40B4-BE49-F238E27FC236}">
                  <a16:creationId xmlns:a16="http://schemas.microsoft.com/office/drawing/2014/main" id="{2F087CA2-F8BE-4D8E-B92C-40364AFCE690}"/>
                </a:ext>
              </a:extLst>
            </p:cNvPr>
            <p:cNvSpPr/>
            <p:nvPr/>
          </p:nvSpPr>
          <p:spPr>
            <a:xfrm>
              <a:off x="3792192" y="1501306"/>
              <a:ext cx="73490" cy="36951"/>
            </a:xfrm>
            <a:custGeom>
              <a:avLst/>
              <a:gdLst/>
              <a:ahLst/>
              <a:cxnLst/>
              <a:rect l="l" t="t" r="r" b="b"/>
              <a:pathLst>
                <a:path w="2313" h="1163" extrusionOk="0">
                  <a:moveTo>
                    <a:pt x="989" y="1"/>
                  </a:moveTo>
                  <a:cubicBezTo>
                    <a:pt x="453" y="1"/>
                    <a:pt x="28" y="206"/>
                    <a:pt x="0" y="487"/>
                  </a:cubicBezTo>
                  <a:cubicBezTo>
                    <a:pt x="0" y="803"/>
                    <a:pt x="475" y="1120"/>
                    <a:pt x="1109" y="1152"/>
                  </a:cubicBezTo>
                  <a:cubicBezTo>
                    <a:pt x="1178" y="1159"/>
                    <a:pt x="1247" y="1162"/>
                    <a:pt x="1314" y="1162"/>
                  </a:cubicBezTo>
                  <a:cubicBezTo>
                    <a:pt x="1828" y="1162"/>
                    <a:pt x="2253" y="957"/>
                    <a:pt x="2281" y="677"/>
                  </a:cubicBezTo>
                  <a:cubicBezTo>
                    <a:pt x="2312" y="360"/>
                    <a:pt x="1806" y="75"/>
                    <a:pt x="1204" y="12"/>
                  </a:cubicBezTo>
                  <a:cubicBezTo>
                    <a:pt x="1131" y="4"/>
                    <a:pt x="1059" y="1"/>
                    <a:pt x="989" y="1"/>
                  </a:cubicBezTo>
                  <a:close/>
                </a:path>
              </a:pathLst>
            </a:custGeom>
            <a:solidFill>
              <a:srgbClr val="F27781"/>
            </a:solidFill>
            <a:ln>
              <a:noFill/>
            </a:ln>
          </p:spPr>
          <p:txBody>
            <a:bodyPr spcFirstLastPara="1" wrap="square" lIns="109710" tIns="109710" rIns="109710" bIns="109710" anchor="ctr" anchorCtr="0">
              <a:noAutofit/>
            </a:bodyPr>
            <a:lstStyle/>
            <a:p>
              <a:endParaRPr sz="2160"/>
            </a:p>
          </p:txBody>
        </p:sp>
        <p:sp>
          <p:nvSpPr>
            <p:cNvPr id="71" name="Google Shape;2039;p25">
              <a:extLst>
                <a:ext uri="{FF2B5EF4-FFF2-40B4-BE49-F238E27FC236}">
                  <a16:creationId xmlns:a16="http://schemas.microsoft.com/office/drawing/2014/main" id="{F5B5D0E0-49F1-4D19-95F1-8DE82451D663}"/>
                </a:ext>
              </a:extLst>
            </p:cNvPr>
            <p:cNvSpPr/>
            <p:nvPr/>
          </p:nvSpPr>
          <p:spPr>
            <a:xfrm>
              <a:off x="3637237" y="1483450"/>
              <a:ext cx="67453" cy="33679"/>
            </a:xfrm>
            <a:custGeom>
              <a:avLst/>
              <a:gdLst/>
              <a:ahLst/>
              <a:cxnLst/>
              <a:rect l="l" t="t" r="r" b="b"/>
              <a:pathLst>
                <a:path w="2123" h="1060" extrusionOk="0">
                  <a:moveTo>
                    <a:pt x="986" y="0"/>
                  </a:moveTo>
                  <a:cubicBezTo>
                    <a:pt x="472" y="0"/>
                    <a:pt x="61" y="183"/>
                    <a:pt x="32" y="447"/>
                  </a:cubicBezTo>
                  <a:cubicBezTo>
                    <a:pt x="0" y="732"/>
                    <a:pt x="444" y="1017"/>
                    <a:pt x="1014" y="1049"/>
                  </a:cubicBezTo>
                  <a:cubicBezTo>
                    <a:pt x="1080" y="1056"/>
                    <a:pt x="1145" y="1059"/>
                    <a:pt x="1208" y="1059"/>
                  </a:cubicBezTo>
                  <a:cubicBezTo>
                    <a:pt x="1688" y="1059"/>
                    <a:pt x="2063" y="857"/>
                    <a:pt x="2090" y="605"/>
                  </a:cubicBezTo>
                  <a:cubicBezTo>
                    <a:pt x="2122" y="320"/>
                    <a:pt x="1679" y="67"/>
                    <a:pt x="1109" y="3"/>
                  </a:cubicBezTo>
                  <a:cubicBezTo>
                    <a:pt x="1067" y="1"/>
                    <a:pt x="1026" y="0"/>
                    <a:pt x="986" y="0"/>
                  </a:cubicBezTo>
                  <a:close/>
                </a:path>
              </a:pathLst>
            </a:custGeom>
            <a:solidFill>
              <a:srgbClr val="F27781"/>
            </a:solidFill>
            <a:ln>
              <a:noFill/>
            </a:ln>
          </p:spPr>
          <p:txBody>
            <a:bodyPr spcFirstLastPara="1" wrap="square" lIns="109710" tIns="109710" rIns="109710" bIns="109710" anchor="ctr" anchorCtr="0">
              <a:noAutofit/>
            </a:bodyPr>
            <a:lstStyle/>
            <a:p>
              <a:endParaRPr sz="2160"/>
            </a:p>
          </p:txBody>
        </p:sp>
        <p:sp>
          <p:nvSpPr>
            <p:cNvPr id="72" name="Google Shape;2040;p25">
              <a:extLst>
                <a:ext uri="{FF2B5EF4-FFF2-40B4-BE49-F238E27FC236}">
                  <a16:creationId xmlns:a16="http://schemas.microsoft.com/office/drawing/2014/main" id="{512E86C6-CA71-4043-BCE1-6065B722155B}"/>
                </a:ext>
              </a:extLst>
            </p:cNvPr>
            <p:cNvSpPr/>
            <p:nvPr/>
          </p:nvSpPr>
          <p:spPr>
            <a:xfrm>
              <a:off x="3719750" y="1430834"/>
              <a:ext cx="26181" cy="98018"/>
            </a:xfrm>
            <a:custGeom>
              <a:avLst/>
              <a:gdLst/>
              <a:ahLst/>
              <a:cxnLst/>
              <a:rect l="l" t="t" r="r" b="b"/>
              <a:pathLst>
                <a:path w="824" h="3085" extrusionOk="0">
                  <a:moveTo>
                    <a:pt x="678" y="0"/>
                  </a:moveTo>
                  <a:cubicBezTo>
                    <a:pt x="665" y="0"/>
                    <a:pt x="651" y="4"/>
                    <a:pt x="634" y="13"/>
                  </a:cubicBezTo>
                  <a:cubicBezTo>
                    <a:pt x="602" y="13"/>
                    <a:pt x="570" y="44"/>
                    <a:pt x="570" y="108"/>
                  </a:cubicBezTo>
                  <a:cubicBezTo>
                    <a:pt x="570" y="108"/>
                    <a:pt x="665" y="1406"/>
                    <a:pt x="32" y="2546"/>
                  </a:cubicBezTo>
                  <a:cubicBezTo>
                    <a:pt x="0" y="2578"/>
                    <a:pt x="0" y="2610"/>
                    <a:pt x="32" y="2610"/>
                  </a:cubicBezTo>
                  <a:cubicBezTo>
                    <a:pt x="32" y="2641"/>
                    <a:pt x="285" y="3053"/>
                    <a:pt x="697" y="3085"/>
                  </a:cubicBezTo>
                  <a:lnTo>
                    <a:pt x="729" y="3085"/>
                  </a:lnTo>
                  <a:cubicBezTo>
                    <a:pt x="760" y="3085"/>
                    <a:pt x="824" y="3053"/>
                    <a:pt x="824" y="3021"/>
                  </a:cubicBezTo>
                  <a:cubicBezTo>
                    <a:pt x="824" y="2958"/>
                    <a:pt x="792" y="2926"/>
                    <a:pt x="729" y="2926"/>
                  </a:cubicBezTo>
                  <a:lnTo>
                    <a:pt x="697" y="2926"/>
                  </a:lnTo>
                  <a:cubicBezTo>
                    <a:pt x="444" y="2895"/>
                    <a:pt x="254" y="2673"/>
                    <a:pt x="190" y="2578"/>
                  </a:cubicBezTo>
                  <a:cubicBezTo>
                    <a:pt x="824" y="1406"/>
                    <a:pt x="729" y="139"/>
                    <a:pt x="729" y="76"/>
                  </a:cubicBezTo>
                  <a:cubicBezTo>
                    <a:pt x="729" y="30"/>
                    <a:pt x="712" y="0"/>
                    <a:pt x="678"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73" name="Google Shape;2041;p25">
              <a:extLst>
                <a:ext uri="{FF2B5EF4-FFF2-40B4-BE49-F238E27FC236}">
                  <a16:creationId xmlns:a16="http://schemas.microsoft.com/office/drawing/2014/main" id="{9F7898CF-F472-4CA0-8580-824D002E6E95}"/>
                </a:ext>
              </a:extLst>
            </p:cNvPr>
            <p:cNvSpPr/>
            <p:nvPr/>
          </p:nvSpPr>
          <p:spPr>
            <a:xfrm>
              <a:off x="3689566" y="1551951"/>
              <a:ext cx="92585" cy="62814"/>
            </a:xfrm>
            <a:custGeom>
              <a:avLst/>
              <a:gdLst/>
              <a:ahLst/>
              <a:cxnLst/>
              <a:rect l="l" t="t" r="r" b="b"/>
              <a:pathLst>
                <a:path w="2914" h="1977" extrusionOk="0">
                  <a:moveTo>
                    <a:pt x="950" y="1"/>
                  </a:moveTo>
                  <a:lnTo>
                    <a:pt x="0" y="381"/>
                  </a:lnTo>
                  <a:cubicBezTo>
                    <a:pt x="0" y="381"/>
                    <a:pt x="253" y="1838"/>
                    <a:pt x="1267" y="1964"/>
                  </a:cubicBezTo>
                  <a:cubicBezTo>
                    <a:pt x="1328" y="1972"/>
                    <a:pt x="1387" y="1976"/>
                    <a:pt x="1443" y="1976"/>
                  </a:cubicBezTo>
                  <a:cubicBezTo>
                    <a:pt x="2514" y="1976"/>
                    <a:pt x="2914" y="634"/>
                    <a:pt x="2914" y="634"/>
                  </a:cubicBezTo>
                  <a:lnTo>
                    <a:pt x="1774" y="96"/>
                  </a:lnTo>
                  <a:lnTo>
                    <a:pt x="1330" y="381"/>
                  </a:lnTo>
                  <a:lnTo>
                    <a:pt x="950" y="1"/>
                  </a:lnTo>
                  <a:close/>
                </a:path>
              </a:pathLst>
            </a:custGeom>
            <a:solidFill>
              <a:srgbClr val="F27781"/>
            </a:solidFill>
            <a:ln>
              <a:noFill/>
            </a:ln>
          </p:spPr>
          <p:txBody>
            <a:bodyPr spcFirstLastPara="1" wrap="square" lIns="109710" tIns="109710" rIns="109710" bIns="109710" anchor="ctr" anchorCtr="0">
              <a:noAutofit/>
            </a:bodyPr>
            <a:lstStyle/>
            <a:p>
              <a:endParaRPr sz="2160"/>
            </a:p>
          </p:txBody>
        </p:sp>
        <p:sp>
          <p:nvSpPr>
            <p:cNvPr id="74" name="Google Shape;2042;p25">
              <a:extLst>
                <a:ext uri="{FF2B5EF4-FFF2-40B4-BE49-F238E27FC236}">
                  <a16:creationId xmlns:a16="http://schemas.microsoft.com/office/drawing/2014/main" id="{5D4E14DA-6EBF-4C06-9EBC-35C289C1F118}"/>
                </a:ext>
              </a:extLst>
            </p:cNvPr>
            <p:cNvSpPr/>
            <p:nvPr/>
          </p:nvSpPr>
          <p:spPr>
            <a:xfrm>
              <a:off x="3689566" y="1564025"/>
              <a:ext cx="92585" cy="32090"/>
            </a:xfrm>
            <a:custGeom>
              <a:avLst/>
              <a:gdLst/>
              <a:ahLst/>
              <a:cxnLst/>
              <a:rect l="l" t="t" r="r" b="b"/>
              <a:pathLst>
                <a:path w="2914" h="1010" extrusionOk="0">
                  <a:moveTo>
                    <a:pt x="0" y="1"/>
                  </a:moveTo>
                  <a:cubicBezTo>
                    <a:pt x="0" y="1"/>
                    <a:pt x="581" y="1010"/>
                    <a:pt x="1509" y="1010"/>
                  </a:cubicBezTo>
                  <a:cubicBezTo>
                    <a:pt x="1917" y="1010"/>
                    <a:pt x="2392" y="815"/>
                    <a:pt x="2914" y="254"/>
                  </a:cubicBezTo>
                  <a:lnTo>
                    <a:pt x="0" y="1"/>
                  </a:lnTo>
                  <a:close/>
                </a:path>
              </a:pathLst>
            </a:custGeom>
            <a:solidFill>
              <a:srgbClr val="FFFFFF"/>
            </a:solidFill>
            <a:ln>
              <a:noFill/>
            </a:ln>
          </p:spPr>
          <p:txBody>
            <a:bodyPr spcFirstLastPara="1" wrap="square" lIns="109710" tIns="109710" rIns="109710" bIns="109710" anchor="ctr" anchorCtr="0">
              <a:noAutofit/>
            </a:bodyPr>
            <a:lstStyle/>
            <a:p>
              <a:endParaRPr sz="2160"/>
            </a:p>
          </p:txBody>
        </p:sp>
        <p:sp>
          <p:nvSpPr>
            <p:cNvPr id="75" name="Google Shape;2043;p25">
              <a:extLst>
                <a:ext uri="{FF2B5EF4-FFF2-40B4-BE49-F238E27FC236}">
                  <a16:creationId xmlns:a16="http://schemas.microsoft.com/office/drawing/2014/main" id="{834E2B6A-83A2-4A57-ABF6-6D9D86E2D942}"/>
                </a:ext>
              </a:extLst>
            </p:cNvPr>
            <p:cNvSpPr/>
            <p:nvPr/>
          </p:nvSpPr>
          <p:spPr>
            <a:xfrm>
              <a:off x="3799245" y="1430008"/>
              <a:ext cx="37237" cy="59796"/>
            </a:xfrm>
            <a:custGeom>
              <a:avLst/>
              <a:gdLst/>
              <a:ahLst/>
              <a:cxnLst/>
              <a:rect l="l" t="t" r="r" b="b"/>
              <a:pathLst>
                <a:path w="1172" h="1882" extrusionOk="0">
                  <a:moveTo>
                    <a:pt x="638" y="1"/>
                  </a:moveTo>
                  <a:cubicBezTo>
                    <a:pt x="374" y="1"/>
                    <a:pt x="122" y="390"/>
                    <a:pt x="63" y="862"/>
                  </a:cubicBezTo>
                  <a:cubicBezTo>
                    <a:pt x="0" y="1400"/>
                    <a:pt x="158" y="1844"/>
                    <a:pt x="443" y="1875"/>
                  </a:cubicBezTo>
                  <a:cubicBezTo>
                    <a:pt x="463" y="1880"/>
                    <a:pt x="482" y="1882"/>
                    <a:pt x="502" y="1882"/>
                  </a:cubicBezTo>
                  <a:cubicBezTo>
                    <a:pt x="767" y="1882"/>
                    <a:pt x="1020" y="1492"/>
                    <a:pt x="1108" y="1020"/>
                  </a:cubicBezTo>
                  <a:cubicBezTo>
                    <a:pt x="1172" y="482"/>
                    <a:pt x="982" y="39"/>
                    <a:pt x="697" y="7"/>
                  </a:cubicBezTo>
                  <a:cubicBezTo>
                    <a:pt x="677" y="3"/>
                    <a:pt x="658" y="1"/>
                    <a:pt x="638" y="1"/>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76" name="Google Shape;2044;p25">
              <a:extLst>
                <a:ext uri="{FF2B5EF4-FFF2-40B4-BE49-F238E27FC236}">
                  <a16:creationId xmlns:a16="http://schemas.microsoft.com/office/drawing/2014/main" id="{E18B38B1-8059-4C7F-9625-D2F4E64D7075}"/>
                </a:ext>
              </a:extLst>
            </p:cNvPr>
            <p:cNvSpPr/>
            <p:nvPr/>
          </p:nvSpPr>
          <p:spPr>
            <a:xfrm>
              <a:off x="3656364" y="1386607"/>
              <a:ext cx="68438" cy="23607"/>
            </a:xfrm>
            <a:custGeom>
              <a:avLst/>
              <a:gdLst/>
              <a:ahLst/>
              <a:cxnLst/>
              <a:rect l="l" t="t" r="r" b="b"/>
              <a:pathLst>
                <a:path w="2154" h="743" extrusionOk="0">
                  <a:moveTo>
                    <a:pt x="849" y="1"/>
                  </a:moveTo>
                  <a:cubicBezTo>
                    <a:pt x="526" y="1"/>
                    <a:pt x="221" y="111"/>
                    <a:pt x="0" y="423"/>
                  </a:cubicBezTo>
                  <a:cubicBezTo>
                    <a:pt x="95" y="328"/>
                    <a:pt x="348" y="360"/>
                    <a:pt x="443" y="328"/>
                  </a:cubicBezTo>
                  <a:cubicBezTo>
                    <a:pt x="697" y="328"/>
                    <a:pt x="918" y="360"/>
                    <a:pt x="1140" y="423"/>
                  </a:cubicBezTo>
                  <a:cubicBezTo>
                    <a:pt x="1298" y="455"/>
                    <a:pt x="1488" y="550"/>
                    <a:pt x="1647" y="613"/>
                  </a:cubicBezTo>
                  <a:cubicBezTo>
                    <a:pt x="1717" y="660"/>
                    <a:pt x="1858" y="742"/>
                    <a:pt x="1965" y="742"/>
                  </a:cubicBezTo>
                  <a:cubicBezTo>
                    <a:pt x="2001" y="742"/>
                    <a:pt x="2034" y="732"/>
                    <a:pt x="2059" y="708"/>
                  </a:cubicBezTo>
                  <a:cubicBezTo>
                    <a:pt x="2154" y="676"/>
                    <a:pt x="2154" y="550"/>
                    <a:pt x="2122" y="455"/>
                  </a:cubicBezTo>
                  <a:cubicBezTo>
                    <a:pt x="2027" y="265"/>
                    <a:pt x="1742" y="201"/>
                    <a:pt x="1552" y="138"/>
                  </a:cubicBezTo>
                  <a:cubicBezTo>
                    <a:pt x="1326" y="58"/>
                    <a:pt x="1083" y="1"/>
                    <a:pt x="849" y="1"/>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77" name="Google Shape;2045;p25">
              <a:extLst>
                <a:ext uri="{FF2B5EF4-FFF2-40B4-BE49-F238E27FC236}">
                  <a16:creationId xmlns:a16="http://schemas.microsoft.com/office/drawing/2014/main" id="{D1B0CFD3-8D5F-4BFE-812F-883AFA36592E}"/>
                </a:ext>
              </a:extLst>
            </p:cNvPr>
            <p:cNvSpPr/>
            <p:nvPr/>
          </p:nvSpPr>
          <p:spPr>
            <a:xfrm>
              <a:off x="3669423" y="1412057"/>
              <a:ext cx="37269" cy="60495"/>
            </a:xfrm>
            <a:custGeom>
              <a:avLst/>
              <a:gdLst/>
              <a:ahLst/>
              <a:cxnLst/>
              <a:rect l="l" t="t" r="r" b="b"/>
              <a:pathLst>
                <a:path w="1173" h="1904" extrusionOk="0">
                  <a:moveTo>
                    <a:pt x="664" y="0"/>
                  </a:moveTo>
                  <a:cubicBezTo>
                    <a:pt x="391" y="0"/>
                    <a:pt x="125" y="371"/>
                    <a:pt x="64" y="889"/>
                  </a:cubicBezTo>
                  <a:cubicBezTo>
                    <a:pt x="1" y="1395"/>
                    <a:pt x="159" y="1870"/>
                    <a:pt x="444" y="1902"/>
                  </a:cubicBezTo>
                  <a:cubicBezTo>
                    <a:pt x="455" y="1903"/>
                    <a:pt x="466" y="1904"/>
                    <a:pt x="478" y="1904"/>
                  </a:cubicBezTo>
                  <a:cubicBezTo>
                    <a:pt x="753" y="1904"/>
                    <a:pt x="1048" y="1533"/>
                    <a:pt x="1109" y="1015"/>
                  </a:cubicBezTo>
                  <a:cubicBezTo>
                    <a:pt x="1172" y="509"/>
                    <a:pt x="1014" y="34"/>
                    <a:pt x="697" y="2"/>
                  </a:cubicBezTo>
                  <a:cubicBezTo>
                    <a:pt x="686" y="1"/>
                    <a:pt x="675" y="0"/>
                    <a:pt x="664"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78" name="Google Shape;2046;p25">
              <a:extLst>
                <a:ext uri="{FF2B5EF4-FFF2-40B4-BE49-F238E27FC236}">
                  <a16:creationId xmlns:a16="http://schemas.microsoft.com/office/drawing/2014/main" id="{BDCC5FA1-9D1F-4FE4-8A09-4469D6D7088B}"/>
                </a:ext>
              </a:extLst>
            </p:cNvPr>
            <p:cNvSpPr/>
            <p:nvPr/>
          </p:nvSpPr>
          <p:spPr>
            <a:xfrm>
              <a:off x="3619127" y="1202803"/>
              <a:ext cx="405512" cy="489042"/>
            </a:xfrm>
            <a:custGeom>
              <a:avLst/>
              <a:gdLst/>
              <a:ahLst/>
              <a:cxnLst/>
              <a:rect l="l" t="t" r="r" b="b"/>
              <a:pathLst>
                <a:path w="12763" h="15392" extrusionOk="0">
                  <a:moveTo>
                    <a:pt x="6049" y="1"/>
                  </a:moveTo>
                  <a:cubicBezTo>
                    <a:pt x="4022" y="1"/>
                    <a:pt x="2027" y="1236"/>
                    <a:pt x="1204" y="3073"/>
                  </a:cubicBezTo>
                  <a:cubicBezTo>
                    <a:pt x="950" y="3674"/>
                    <a:pt x="824" y="4276"/>
                    <a:pt x="665" y="4910"/>
                  </a:cubicBezTo>
                  <a:cubicBezTo>
                    <a:pt x="444" y="5860"/>
                    <a:pt x="222" y="6810"/>
                    <a:pt x="0" y="7760"/>
                  </a:cubicBezTo>
                  <a:cubicBezTo>
                    <a:pt x="824" y="5290"/>
                    <a:pt x="2977" y="3326"/>
                    <a:pt x="5511" y="2724"/>
                  </a:cubicBezTo>
                  <a:cubicBezTo>
                    <a:pt x="6556" y="7253"/>
                    <a:pt x="10641" y="10768"/>
                    <a:pt x="10958" y="15392"/>
                  </a:cubicBezTo>
                  <a:cubicBezTo>
                    <a:pt x="12351" y="12478"/>
                    <a:pt x="12763" y="9121"/>
                    <a:pt x="12193" y="5923"/>
                  </a:cubicBezTo>
                  <a:cubicBezTo>
                    <a:pt x="11971" y="4878"/>
                    <a:pt x="11655" y="3833"/>
                    <a:pt x="11084" y="2883"/>
                  </a:cubicBezTo>
                  <a:cubicBezTo>
                    <a:pt x="10039" y="1173"/>
                    <a:pt x="8076" y="1"/>
                    <a:pt x="6049" y="1"/>
                  </a:cubicBezTo>
                  <a:close/>
                </a:path>
              </a:pathLst>
            </a:custGeom>
            <a:solidFill>
              <a:srgbClr val="F2CF1D"/>
            </a:solidFill>
            <a:ln>
              <a:noFill/>
            </a:ln>
          </p:spPr>
          <p:txBody>
            <a:bodyPr spcFirstLastPara="1" wrap="square" lIns="109710" tIns="109710" rIns="109710" bIns="109710" anchor="ctr" anchorCtr="0">
              <a:noAutofit/>
            </a:bodyPr>
            <a:lstStyle/>
            <a:p>
              <a:endParaRPr sz="2160"/>
            </a:p>
          </p:txBody>
        </p:sp>
        <p:sp>
          <p:nvSpPr>
            <p:cNvPr id="79" name="Google Shape;2047;p25">
              <a:extLst>
                <a:ext uri="{FF2B5EF4-FFF2-40B4-BE49-F238E27FC236}">
                  <a16:creationId xmlns:a16="http://schemas.microsoft.com/office/drawing/2014/main" id="{15059CC8-E353-4847-AC5C-0A8F075F6E21}"/>
                </a:ext>
              </a:extLst>
            </p:cNvPr>
            <p:cNvSpPr/>
            <p:nvPr/>
          </p:nvSpPr>
          <p:spPr>
            <a:xfrm>
              <a:off x="3922999" y="1237022"/>
              <a:ext cx="315978" cy="675197"/>
            </a:xfrm>
            <a:custGeom>
              <a:avLst/>
              <a:gdLst/>
              <a:ahLst/>
              <a:cxnLst/>
              <a:rect l="l" t="t" r="r" b="b"/>
              <a:pathLst>
                <a:path w="9945" h="21251" extrusionOk="0">
                  <a:moveTo>
                    <a:pt x="95" y="1"/>
                  </a:moveTo>
                  <a:cubicBezTo>
                    <a:pt x="64" y="1"/>
                    <a:pt x="0" y="32"/>
                    <a:pt x="0" y="64"/>
                  </a:cubicBezTo>
                  <a:cubicBezTo>
                    <a:pt x="0" y="127"/>
                    <a:pt x="32" y="159"/>
                    <a:pt x="64" y="159"/>
                  </a:cubicBezTo>
                  <a:cubicBezTo>
                    <a:pt x="1299" y="412"/>
                    <a:pt x="2376" y="1267"/>
                    <a:pt x="2946" y="2376"/>
                  </a:cubicBezTo>
                  <a:cubicBezTo>
                    <a:pt x="3389" y="3262"/>
                    <a:pt x="3484" y="4308"/>
                    <a:pt x="3579" y="5289"/>
                  </a:cubicBezTo>
                  <a:cubicBezTo>
                    <a:pt x="3611" y="5733"/>
                    <a:pt x="3674" y="6239"/>
                    <a:pt x="3737" y="6683"/>
                  </a:cubicBezTo>
                  <a:cubicBezTo>
                    <a:pt x="4117" y="8836"/>
                    <a:pt x="5257" y="10958"/>
                    <a:pt x="7158" y="13017"/>
                  </a:cubicBezTo>
                  <a:lnTo>
                    <a:pt x="7474" y="13333"/>
                  </a:lnTo>
                  <a:cubicBezTo>
                    <a:pt x="8583" y="14537"/>
                    <a:pt x="9754" y="15803"/>
                    <a:pt x="9659" y="17355"/>
                  </a:cubicBezTo>
                  <a:cubicBezTo>
                    <a:pt x="9596" y="18242"/>
                    <a:pt x="9121" y="19129"/>
                    <a:pt x="8298" y="19794"/>
                  </a:cubicBezTo>
                  <a:lnTo>
                    <a:pt x="8139" y="19952"/>
                  </a:lnTo>
                  <a:cubicBezTo>
                    <a:pt x="7474" y="20490"/>
                    <a:pt x="7063" y="20807"/>
                    <a:pt x="6207" y="21092"/>
                  </a:cubicBezTo>
                  <a:cubicBezTo>
                    <a:pt x="6176" y="21092"/>
                    <a:pt x="6144" y="21155"/>
                    <a:pt x="6144" y="21187"/>
                  </a:cubicBezTo>
                  <a:cubicBezTo>
                    <a:pt x="6176" y="21219"/>
                    <a:pt x="6207" y="21250"/>
                    <a:pt x="6239" y="21250"/>
                  </a:cubicBezTo>
                  <a:lnTo>
                    <a:pt x="6271" y="21250"/>
                  </a:lnTo>
                  <a:cubicBezTo>
                    <a:pt x="7158" y="20965"/>
                    <a:pt x="7569" y="20617"/>
                    <a:pt x="8234" y="20079"/>
                  </a:cubicBezTo>
                  <a:lnTo>
                    <a:pt x="8393" y="19952"/>
                  </a:lnTo>
                  <a:cubicBezTo>
                    <a:pt x="9279" y="19255"/>
                    <a:pt x="9786" y="18305"/>
                    <a:pt x="9849" y="17355"/>
                  </a:cubicBezTo>
                  <a:cubicBezTo>
                    <a:pt x="9944" y="15740"/>
                    <a:pt x="8678" y="14378"/>
                    <a:pt x="7601" y="13207"/>
                  </a:cubicBezTo>
                  <a:lnTo>
                    <a:pt x="7284" y="12890"/>
                  </a:lnTo>
                  <a:cubicBezTo>
                    <a:pt x="5416" y="10863"/>
                    <a:pt x="4276" y="8741"/>
                    <a:pt x="3927" y="6651"/>
                  </a:cubicBezTo>
                  <a:cubicBezTo>
                    <a:pt x="3832" y="6208"/>
                    <a:pt x="3801" y="5733"/>
                    <a:pt x="3737" y="5258"/>
                  </a:cubicBezTo>
                  <a:cubicBezTo>
                    <a:pt x="3642" y="4244"/>
                    <a:pt x="3547" y="3199"/>
                    <a:pt x="3104" y="2281"/>
                  </a:cubicBezTo>
                  <a:cubicBezTo>
                    <a:pt x="2534" y="1141"/>
                    <a:pt x="1394" y="254"/>
                    <a:pt x="95" y="1"/>
                  </a:cubicBezTo>
                  <a:close/>
                </a:path>
              </a:pathLst>
            </a:custGeom>
            <a:solidFill>
              <a:srgbClr val="F2CF1D"/>
            </a:solidFill>
            <a:ln>
              <a:noFill/>
            </a:ln>
          </p:spPr>
          <p:txBody>
            <a:bodyPr spcFirstLastPara="1" wrap="square" lIns="109710" tIns="109710" rIns="109710" bIns="109710" anchor="ctr" anchorCtr="0">
              <a:noAutofit/>
            </a:bodyPr>
            <a:lstStyle/>
            <a:p>
              <a:endParaRPr sz="2160"/>
            </a:p>
          </p:txBody>
        </p:sp>
        <p:sp>
          <p:nvSpPr>
            <p:cNvPr id="80" name="Google Shape;2048;p25">
              <a:extLst>
                <a:ext uri="{FF2B5EF4-FFF2-40B4-BE49-F238E27FC236}">
                  <a16:creationId xmlns:a16="http://schemas.microsoft.com/office/drawing/2014/main" id="{5ABA062F-CA14-4186-B1B8-72C908CA7CFC}"/>
                </a:ext>
              </a:extLst>
            </p:cNvPr>
            <p:cNvSpPr/>
            <p:nvPr/>
          </p:nvSpPr>
          <p:spPr>
            <a:xfrm>
              <a:off x="3992422" y="2209006"/>
              <a:ext cx="3050" cy="3050"/>
            </a:xfrm>
            <a:custGeom>
              <a:avLst/>
              <a:gdLst/>
              <a:ahLst/>
              <a:cxnLst/>
              <a:rect l="l" t="t" r="r" b="b"/>
              <a:pathLst>
                <a:path w="96" h="96" extrusionOk="0">
                  <a:moveTo>
                    <a:pt x="1" y="1"/>
                  </a:moveTo>
                  <a:cubicBezTo>
                    <a:pt x="1" y="1"/>
                    <a:pt x="1" y="32"/>
                    <a:pt x="1" y="96"/>
                  </a:cubicBezTo>
                  <a:lnTo>
                    <a:pt x="32" y="96"/>
                  </a:lnTo>
                  <a:cubicBezTo>
                    <a:pt x="64" y="96"/>
                    <a:pt x="96" y="32"/>
                    <a:pt x="96" y="1"/>
                  </a:cubicBezTo>
                  <a:close/>
                </a:path>
              </a:pathLst>
            </a:custGeom>
            <a:solidFill>
              <a:srgbClr val="C4C4C4"/>
            </a:solidFill>
            <a:ln>
              <a:noFill/>
            </a:ln>
          </p:spPr>
          <p:txBody>
            <a:bodyPr spcFirstLastPara="1" wrap="square" lIns="109710" tIns="109710" rIns="109710" bIns="109710" anchor="ctr" anchorCtr="0">
              <a:noAutofit/>
            </a:bodyPr>
            <a:lstStyle/>
            <a:p>
              <a:endParaRPr sz="2160"/>
            </a:p>
          </p:txBody>
        </p:sp>
        <p:sp>
          <p:nvSpPr>
            <p:cNvPr id="81" name="Google Shape;2049;p25">
              <a:extLst>
                <a:ext uri="{FF2B5EF4-FFF2-40B4-BE49-F238E27FC236}">
                  <a16:creationId xmlns:a16="http://schemas.microsoft.com/office/drawing/2014/main" id="{17522B90-5ACA-45A3-B314-A47B09F1C94B}"/>
                </a:ext>
              </a:extLst>
            </p:cNvPr>
            <p:cNvSpPr/>
            <p:nvPr/>
          </p:nvSpPr>
          <p:spPr>
            <a:xfrm>
              <a:off x="3484284" y="2121473"/>
              <a:ext cx="32" cy="3050"/>
            </a:xfrm>
            <a:custGeom>
              <a:avLst/>
              <a:gdLst/>
              <a:ahLst/>
              <a:cxnLst/>
              <a:rect l="l" t="t" r="r" b="b"/>
              <a:pathLst>
                <a:path w="1" h="96" extrusionOk="0">
                  <a:moveTo>
                    <a:pt x="1" y="96"/>
                  </a:moveTo>
                  <a:cubicBezTo>
                    <a:pt x="1" y="96"/>
                    <a:pt x="1" y="96"/>
                    <a:pt x="1" y="96"/>
                  </a:cubicBezTo>
                  <a:lnTo>
                    <a:pt x="1" y="96"/>
                  </a:lnTo>
                  <a:lnTo>
                    <a:pt x="1" y="1"/>
                  </a:lnTo>
                  <a:close/>
                </a:path>
              </a:pathLst>
            </a:custGeom>
            <a:solidFill>
              <a:srgbClr val="C4C4C4"/>
            </a:solidFill>
            <a:ln>
              <a:noFill/>
            </a:ln>
          </p:spPr>
          <p:txBody>
            <a:bodyPr spcFirstLastPara="1" wrap="square" lIns="109710" tIns="109710" rIns="109710" bIns="109710" anchor="ctr" anchorCtr="0">
              <a:noAutofit/>
            </a:bodyPr>
            <a:lstStyle/>
            <a:p>
              <a:endParaRPr sz="2160"/>
            </a:p>
          </p:txBody>
        </p:sp>
        <p:sp>
          <p:nvSpPr>
            <p:cNvPr id="82" name="Google Shape;2050;p25">
              <a:extLst>
                <a:ext uri="{FF2B5EF4-FFF2-40B4-BE49-F238E27FC236}">
                  <a16:creationId xmlns:a16="http://schemas.microsoft.com/office/drawing/2014/main" id="{48C7AB51-546A-4BF5-8B9B-514F02CAA324}"/>
                </a:ext>
              </a:extLst>
            </p:cNvPr>
            <p:cNvSpPr/>
            <p:nvPr/>
          </p:nvSpPr>
          <p:spPr>
            <a:xfrm>
              <a:off x="3967258" y="2048015"/>
              <a:ext cx="13122" cy="54363"/>
            </a:xfrm>
            <a:custGeom>
              <a:avLst/>
              <a:gdLst/>
              <a:ahLst/>
              <a:cxnLst/>
              <a:rect l="l" t="t" r="r" b="b"/>
              <a:pathLst>
                <a:path w="413" h="1711" extrusionOk="0">
                  <a:moveTo>
                    <a:pt x="96" y="1"/>
                  </a:moveTo>
                  <a:cubicBezTo>
                    <a:pt x="32" y="32"/>
                    <a:pt x="1" y="64"/>
                    <a:pt x="1" y="127"/>
                  </a:cubicBezTo>
                  <a:lnTo>
                    <a:pt x="222" y="1711"/>
                  </a:lnTo>
                  <a:cubicBezTo>
                    <a:pt x="286" y="1679"/>
                    <a:pt x="349" y="1647"/>
                    <a:pt x="412" y="1647"/>
                  </a:cubicBezTo>
                  <a:lnTo>
                    <a:pt x="191" y="96"/>
                  </a:lnTo>
                  <a:cubicBezTo>
                    <a:pt x="191" y="32"/>
                    <a:pt x="127" y="1"/>
                    <a:pt x="96" y="1"/>
                  </a:cubicBezTo>
                  <a:close/>
                </a:path>
              </a:pathLst>
            </a:custGeom>
            <a:solidFill>
              <a:srgbClr val="C4C4C4"/>
            </a:solidFill>
            <a:ln>
              <a:noFill/>
            </a:ln>
          </p:spPr>
          <p:txBody>
            <a:bodyPr spcFirstLastPara="1" wrap="square" lIns="109710" tIns="109710" rIns="109710" bIns="109710" anchor="ctr" anchorCtr="0">
              <a:noAutofit/>
            </a:bodyPr>
            <a:lstStyle/>
            <a:p>
              <a:endParaRPr sz="2160"/>
            </a:p>
          </p:txBody>
        </p:sp>
        <p:sp>
          <p:nvSpPr>
            <p:cNvPr id="83" name="Google Shape;2051;p25">
              <a:extLst>
                <a:ext uri="{FF2B5EF4-FFF2-40B4-BE49-F238E27FC236}">
                  <a16:creationId xmlns:a16="http://schemas.microsoft.com/office/drawing/2014/main" id="{47D57553-1206-41BA-AD0E-61C5CB12F37A}"/>
                </a:ext>
              </a:extLst>
            </p:cNvPr>
            <p:cNvSpPr/>
            <p:nvPr/>
          </p:nvSpPr>
          <p:spPr>
            <a:xfrm>
              <a:off x="3512467" y="1978592"/>
              <a:ext cx="31232" cy="85563"/>
            </a:xfrm>
            <a:custGeom>
              <a:avLst/>
              <a:gdLst/>
              <a:ahLst/>
              <a:cxnLst/>
              <a:rect l="l" t="t" r="r" b="b"/>
              <a:pathLst>
                <a:path w="983" h="2693" extrusionOk="0">
                  <a:moveTo>
                    <a:pt x="887" y="1"/>
                  </a:moveTo>
                  <a:cubicBezTo>
                    <a:pt x="855" y="1"/>
                    <a:pt x="792" y="32"/>
                    <a:pt x="792" y="64"/>
                  </a:cubicBezTo>
                  <a:cubicBezTo>
                    <a:pt x="760" y="792"/>
                    <a:pt x="380" y="1742"/>
                    <a:pt x="0" y="2597"/>
                  </a:cubicBezTo>
                  <a:lnTo>
                    <a:pt x="159" y="2692"/>
                  </a:lnTo>
                  <a:cubicBezTo>
                    <a:pt x="539" y="1837"/>
                    <a:pt x="950" y="824"/>
                    <a:pt x="982" y="96"/>
                  </a:cubicBezTo>
                  <a:cubicBezTo>
                    <a:pt x="982" y="32"/>
                    <a:pt x="950" y="1"/>
                    <a:pt x="887" y="1"/>
                  </a:cubicBezTo>
                  <a:close/>
                </a:path>
              </a:pathLst>
            </a:custGeom>
            <a:solidFill>
              <a:srgbClr val="C4C4C4"/>
            </a:solidFill>
            <a:ln>
              <a:noFill/>
            </a:ln>
          </p:spPr>
          <p:txBody>
            <a:bodyPr spcFirstLastPara="1" wrap="square" lIns="109710" tIns="109710" rIns="109710" bIns="109710" anchor="ctr" anchorCtr="0">
              <a:noAutofit/>
            </a:bodyPr>
            <a:lstStyle/>
            <a:p>
              <a:endParaRPr sz="2160"/>
            </a:p>
          </p:txBody>
        </p:sp>
      </p:grpSp>
      <p:grpSp>
        <p:nvGrpSpPr>
          <p:cNvPr id="84" name="Google Shape;2052;p25">
            <a:extLst>
              <a:ext uri="{FF2B5EF4-FFF2-40B4-BE49-F238E27FC236}">
                <a16:creationId xmlns:a16="http://schemas.microsoft.com/office/drawing/2014/main" id="{1D7F7249-149C-47FC-8EED-1B04C831151C}"/>
              </a:ext>
            </a:extLst>
          </p:cNvPr>
          <p:cNvGrpSpPr/>
          <p:nvPr/>
        </p:nvGrpSpPr>
        <p:grpSpPr>
          <a:xfrm flipH="1">
            <a:off x="10598835" y="6845638"/>
            <a:ext cx="1146374" cy="1146374"/>
            <a:chOff x="2753771" y="2442439"/>
            <a:chExt cx="1019325" cy="1019325"/>
          </a:xfrm>
        </p:grpSpPr>
        <p:sp>
          <p:nvSpPr>
            <p:cNvPr id="85" name="Google Shape;2053;p25">
              <a:extLst>
                <a:ext uri="{FF2B5EF4-FFF2-40B4-BE49-F238E27FC236}">
                  <a16:creationId xmlns:a16="http://schemas.microsoft.com/office/drawing/2014/main" id="{8AFFA8C9-9666-4AA2-A48C-456A354DA407}"/>
                </a:ext>
              </a:extLst>
            </p:cNvPr>
            <p:cNvSpPr/>
            <p:nvPr/>
          </p:nvSpPr>
          <p:spPr>
            <a:xfrm>
              <a:off x="2753771" y="2442439"/>
              <a:ext cx="1019325" cy="1019325"/>
            </a:xfrm>
            <a:custGeom>
              <a:avLst/>
              <a:gdLst/>
              <a:ahLst/>
              <a:cxnLst/>
              <a:rect l="l" t="t" r="r" b="b"/>
              <a:pathLst>
                <a:path w="32082" h="32082" extrusionOk="0">
                  <a:moveTo>
                    <a:pt x="16057" y="1"/>
                  </a:moveTo>
                  <a:cubicBezTo>
                    <a:pt x="7190" y="1"/>
                    <a:pt x="1" y="7190"/>
                    <a:pt x="1" y="16025"/>
                  </a:cubicBezTo>
                  <a:cubicBezTo>
                    <a:pt x="1" y="24893"/>
                    <a:pt x="7190" y="32082"/>
                    <a:pt x="16057" y="32082"/>
                  </a:cubicBezTo>
                  <a:cubicBezTo>
                    <a:pt x="24924" y="32082"/>
                    <a:pt x="32082" y="24893"/>
                    <a:pt x="32082" y="16025"/>
                  </a:cubicBezTo>
                  <a:cubicBezTo>
                    <a:pt x="32082" y="7190"/>
                    <a:pt x="24924" y="1"/>
                    <a:pt x="16057" y="1"/>
                  </a:cubicBezTo>
                  <a:close/>
                </a:path>
              </a:pathLst>
            </a:custGeom>
            <a:solidFill>
              <a:srgbClr val="E9E9E9"/>
            </a:solidFill>
            <a:ln>
              <a:noFill/>
            </a:ln>
          </p:spPr>
          <p:txBody>
            <a:bodyPr spcFirstLastPara="1" wrap="square" lIns="109710" tIns="109710" rIns="109710" bIns="109710" anchor="ctr" anchorCtr="0">
              <a:noAutofit/>
            </a:bodyPr>
            <a:lstStyle/>
            <a:p>
              <a:endParaRPr sz="2160"/>
            </a:p>
          </p:txBody>
        </p:sp>
        <p:sp>
          <p:nvSpPr>
            <p:cNvPr id="86" name="Google Shape;2054;p25">
              <a:extLst>
                <a:ext uri="{FF2B5EF4-FFF2-40B4-BE49-F238E27FC236}">
                  <a16:creationId xmlns:a16="http://schemas.microsoft.com/office/drawing/2014/main" id="{847699B2-8B7C-4B30-98E5-10D59B3B9918}"/>
                </a:ext>
              </a:extLst>
            </p:cNvPr>
            <p:cNvSpPr/>
            <p:nvPr/>
          </p:nvSpPr>
          <p:spPr>
            <a:xfrm>
              <a:off x="2889630" y="3261502"/>
              <a:ext cx="711418" cy="200262"/>
            </a:xfrm>
            <a:custGeom>
              <a:avLst/>
              <a:gdLst/>
              <a:ahLst/>
              <a:cxnLst/>
              <a:rect l="l" t="t" r="r" b="b"/>
              <a:pathLst>
                <a:path w="22391" h="6303" extrusionOk="0">
                  <a:moveTo>
                    <a:pt x="8107" y="0"/>
                  </a:moveTo>
                  <a:lnTo>
                    <a:pt x="127" y="792"/>
                  </a:lnTo>
                  <a:lnTo>
                    <a:pt x="0" y="1140"/>
                  </a:lnTo>
                  <a:cubicBezTo>
                    <a:pt x="2280" y="3611"/>
                    <a:pt x="5352" y="5352"/>
                    <a:pt x="8804" y="6017"/>
                  </a:cubicBezTo>
                  <a:lnTo>
                    <a:pt x="8868" y="4117"/>
                  </a:lnTo>
                  <a:lnTo>
                    <a:pt x="9121" y="3706"/>
                  </a:lnTo>
                  <a:lnTo>
                    <a:pt x="10134" y="4244"/>
                  </a:lnTo>
                  <a:lnTo>
                    <a:pt x="10483" y="6239"/>
                  </a:lnTo>
                  <a:cubicBezTo>
                    <a:pt x="10926" y="6271"/>
                    <a:pt x="11338" y="6303"/>
                    <a:pt x="11781" y="6303"/>
                  </a:cubicBezTo>
                  <a:cubicBezTo>
                    <a:pt x="15866" y="6303"/>
                    <a:pt x="19572" y="4782"/>
                    <a:pt x="22390" y="2281"/>
                  </a:cubicBezTo>
                  <a:lnTo>
                    <a:pt x="14125" y="127"/>
                  </a:lnTo>
                  <a:lnTo>
                    <a:pt x="8107" y="0"/>
                  </a:lnTo>
                  <a:close/>
                </a:path>
              </a:pathLst>
            </a:custGeom>
            <a:solidFill>
              <a:srgbClr val="F29F05"/>
            </a:solidFill>
            <a:ln>
              <a:noFill/>
            </a:ln>
          </p:spPr>
          <p:txBody>
            <a:bodyPr spcFirstLastPara="1" wrap="square" lIns="109710" tIns="109710" rIns="109710" bIns="109710" anchor="ctr" anchorCtr="0">
              <a:noAutofit/>
            </a:bodyPr>
            <a:lstStyle/>
            <a:p>
              <a:endParaRPr sz="2160"/>
            </a:p>
          </p:txBody>
        </p:sp>
        <p:sp>
          <p:nvSpPr>
            <p:cNvPr id="87" name="Google Shape;2055;p25">
              <a:extLst>
                <a:ext uri="{FF2B5EF4-FFF2-40B4-BE49-F238E27FC236}">
                  <a16:creationId xmlns:a16="http://schemas.microsoft.com/office/drawing/2014/main" id="{4191C03F-20D3-490C-B268-F4B5E66B74F2}"/>
                </a:ext>
              </a:extLst>
            </p:cNvPr>
            <p:cNvSpPr/>
            <p:nvPr/>
          </p:nvSpPr>
          <p:spPr>
            <a:xfrm>
              <a:off x="3110989" y="3014979"/>
              <a:ext cx="274737" cy="360967"/>
            </a:xfrm>
            <a:custGeom>
              <a:avLst/>
              <a:gdLst/>
              <a:ahLst/>
              <a:cxnLst/>
              <a:rect l="l" t="t" r="r" b="b"/>
              <a:pathLst>
                <a:path w="8647" h="11361" extrusionOk="0">
                  <a:moveTo>
                    <a:pt x="7823" y="1"/>
                  </a:moveTo>
                  <a:lnTo>
                    <a:pt x="1489" y="2027"/>
                  </a:lnTo>
                  <a:lnTo>
                    <a:pt x="1140" y="6303"/>
                  </a:lnTo>
                  <a:lnTo>
                    <a:pt x="634" y="7506"/>
                  </a:lnTo>
                  <a:cubicBezTo>
                    <a:pt x="634" y="7506"/>
                    <a:pt x="0" y="10325"/>
                    <a:pt x="4054" y="11243"/>
                  </a:cubicBezTo>
                  <a:cubicBezTo>
                    <a:pt x="4412" y="11323"/>
                    <a:pt x="4742" y="11360"/>
                    <a:pt x="5047" y="11360"/>
                  </a:cubicBezTo>
                  <a:cubicBezTo>
                    <a:pt x="8224" y="11360"/>
                    <a:pt x="8646" y="7379"/>
                    <a:pt x="8646" y="7379"/>
                  </a:cubicBezTo>
                  <a:lnTo>
                    <a:pt x="7823" y="1"/>
                  </a:lnTo>
                  <a:close/>
                </a:path>
              </a:pathLst>
            </a:custGeom>
            <a:solidFill>
              <a:srgbClr val="EF8A7F"/>
            </a:solidFill>
            <a:ln>
              <a:noFill/>
            </a:ln>
          </p:spPr>
          <p:txBody>
            <a:bodyPr spcFirstLastPara="1" wrap="square" lIns="109710" tIns="109710" rIns="109710" bIns="109710" anchor="ctr" anchorCtr="0">
              <a:noAutofit/>
            </a:bodyPr>
            <a:lstStyle/>
            <a:p>
              <a:endParaRPr sz="2160"/>
            </a:p>
          </p:txBody>
        </p:sp>
        <p:sp>
          <p:nvSpPr>
            <p:cNvPr id="88" name="Google Shape;2056;p25">
              <a:extLst>
                <a:ext uri="{FF2B5EF4-FFF2-40B4-BE49-F238E27FC236}">
                  <a16:creationId xmlns:a16="http://schemas.microsoft.com/office/drawing/2014/main" id="{C70786BC-013F-4F67-86F6-039DDEF6B7A9}"/>
                </a:ext>
              </a:extLst>
            </p:cNvPr>
            <p:cNvSpPr/>
            <p:nvPr/>
          </p:nvSpPr>
          <p:spPr>
            <a:xfrm>
              <a:off x="3149212" y="3022033"/>
              <a:ext cx="214369" cy="167155"/>
            </a:xfrm>
            <a:custGeom>
              <a:avLst/>
              <a:gdLst/>
              <a:ahLst/>
              <a:cxnLst/>
              <a:rect l="l" t="t" r="r" b="b"/>
              <a:pathLst>
                <a:path w="6747" h="5261" extrusionOk="0">
                  <a:moveTo>
                    <a:pt x="6651" y="0"/>
                  </a:moveTo>
                  <a:lnTo>
                    <a:pt x="4720" y="380"/>
                  </a:lnTo>
                  <a:lnTo>
                    <a:pt x="2819" y="982"/>
                  </a:lnTo>
                  <a:lnTo>
                    <a:pt x="191" y="2945"/>
                  </a:lnTo>
                  <a:lnTo>
                    <a:pt x="1" y="5257"/>
                  </a:lnTo>
                  <a:cubicBezTo>
                    <a:pt x="66" y="5259"/>
                    <a:pt x="141" y="5260"/>
                    <a:pt x="224" y="5260"/>
                  </a:cubicBezTo>
                  <a:cubicBezTo>
                    <a:pt x="1661" y="5260"/>
                    <a:pt x="5549" y="4910"/>
                    <a:pt x="6746" y="1077"/>
                  </a:cubicBezTo>
                  <a:lnTo>
                    <a:pt x="6651" y="0"/>
                  </a:lnTo>
                  <a:close/>
                </a:path>
              </a:pathLst>
            </a:custGeom>
            <a:solidFill>
              <a:srgbClr val="D85B55"/>
            </a:solidFill>
            <a:ln>
              <a:noFill/>
            </a:ln>
          </p:spPr>
          <p:txBody>
            <a:bodyPr spcFirstLastPara="1" wrap="square" lIns="109710" tIns="109710" rIns="109710" bIns="109710" anchor="ctr" anchorCtr="0">
              <a:noAutofit/>
            </a:bodyPr>
            <a:lstStyle/>
            <a:p>
              <a:endParaRPr sz="2160"/>
            </a:p>
          </p:txBody>
        </p:sp>
        <p:sp>
          <p:nvSpPr>
            <p:cNvPr id="89" name="Google Shape;2057;p25">
              <a:extLst>
                <a:ext uri="{FF2B5EF4-FFF2-40B4-BE49-F238E27FC236}">
                  <a16:creationId xmlns:a16="http://schemas.microsoft.com/office/drawing/2014/main" id="{BDE520A5-364D-4E66-992E-CEAD7FEAEA46}"/>
                </a:ext>
              </a:extLst>
            </p:cNvPr>
            <p:cNvSpPr/>
            <p:nvPr/>
          </p:nvSpPr>
          <p:spPr>
            <a:xfrm>
              <a:off x="3045570" y="2634885"/>
              <a:ext cx="440748" cy="526693"/>
            </a:xfrm>
            <a:custGeom>
              <a:avLst/>
              <a:gdLst/>
              <a:ahLst/>
              <a:cxnLst/>
              <a:rect l="l" t="t" r="r" b="b"/>
              <a:pathLst>
                <a:path w="13872" h="16577" extrusionOk="0">
                  <a:moveTo>
                    <a:pt x="6075" y="1"/>
                  </a:moveTo>
                  <a:cubicBezTo>
                    <a:pt x="2431" y="1"/>
                    <a:pt x="342" y="2564"/>
                    <a:pt x="159" y="6263"/>
                  </a:cubicBezTo>
                  <a:cubicBezTo>
                    <a:pt x="1" y="9557"/>
                    <a:pt x="508" y="16144"/>
                    <a:pt x="3770" y="16524"/>
                  </a:cubicBezTo>
                  <a:cubicBezTo>
                    <a:pt x="4093" y="16559"/>
                    <a:pt x="4402" y="16577"/>
                    <a:pt x="4699" y="16577"/>
                  </a:cubicBezTo>
                  <a:cubicBezTo>
                    <a:pt x="7574" y="16577"/>
                    <a:pt x="9239" y="14932"/>
                    <a:pt x="10072" y="12090"/>
                  </a:cubicBezTo>
                  <a:cubicBezTo>
                    <a:pt x="10072" y="12090"/>
                    <a:pt x="10365" y="12242"/>
                    <a:pt x="10718" y="12242"/>
                  </a:cubicBezTo>
                  <a:cubicBezTo>
                    <a:pt x="11202" y="12242"/>
                    <a:pt x="11799" y="11957"/>
                    <a:pt x="11908" y="10602"/>
                  </a:cubicBezTo>
                  <a:cubicBezTo>
                    <a:pt x="11963" y="10023"/>
                    <a:pt x="11583" y="9899"/>
                    <a:pt x="11247" y="9899"/>
                  </a:cubicBezTo>
                  <a:cubicBezTo>
                    <a:pt x="10995" y="9899"/>
                    <a:pt x="10768" y="9968"/>
                    <a:pt x="10768" y="9968"/>
                  </a:cubicBezTo>
                  <a:cubicBezTo>
                    <a:pt x="10768" y="9968"/>
                    <a:pt x="13872" y="1798"/>
                    <a:pt x="8647" y="373"/>
                  </a:cubicBezTo>
                  <a:cubicBezTo>
                    <a:pt x="7719" y="120"/>
                    <a:pt x="6861" y="1"/>
                    <a:pt x="6075" y="1"/>
                  </a:cubicBezTo>
                  <a:close/>
                </a:path>
              </a:pathLst>
            </a:custGeom>
            <a:solidFill>
              <a:srgbClr val="EF8A7F"/>
            </a:solidFill>
            <a:ln>
              <a:noFill/>
            </a:ln>
          </p:spPr>
          <p:txBody>
            <a:bodyPr spcFirstLastPara="1" wrap="square" lIns="109710" tIns="109710" rIns="109710" bIns="109710" anchor="ctr" anchorCtr="0">
              <a:noAutofit/>
            </a:bodyPr>
            <a:lstStyle/>
            <a:p>
              <a:endParaRPr sz="2160"/>
            </a:p>
          </p:txBody>
        </p:sp>
        <p:sp>
          <p:nvSpPr>
            <p:cNvPr id="90" name="Google Shape;2058;p25">
              <a:extLst>
                <a:ext uri="{FF2B5EF4-FFF2-40B4-BE49-F238E27FC236}">
                  <a16:creationId xmlns:a16="http://schemas.microsoft.com/office/drawing/2014/main" id="{A4CAB813-0F3B-45FE-824D-BA8A9A7BD982}"/>
                </a:ext>
              </a:extLst>
            </p:cNvPr>
            <p:cNvSpPr/>
            <p:nvPr/>
          </p:nvSpPr>
          <p:spPr>
            <a:xfrm>
              <a:off x="3215616" y="2839309"/>
              <a:ext cx="89598" cy="31804"/>
            </a:xfrm>
            <a:custGeom>
              <a:avLst/>
              <a:gdLst/>
              <a:ahLst/>
              <a:cxnLst/>
              <a:rect l="l" t="t" r="r" b="b"/>
              <a:pathLst>
                <a:path w="2820" h="1001" extrusionOk="0">
                  <a:moveTo>
                    <a:pt x="1456" y="0"/>
                  </a:moveTo>
                  <a:cubicBezTo>
                    <a:pt x="1341" y="0"/>
                    <a:pt x="1225" y="8"/>
                    <a:pt x="1109" y="19"/>
                  </a:cubicBezTo>
                  <a:cubicBezTo>
                    <a:pt x="793" y="51"/>
                    <a:pt x="444" y="82"/>
                    <a:pt x="223" y="336"/>
                  </a:cubicBezTo>
                  <a:cubicBezTo>
                    <a:pt x="96" y="462"/>
                    <a:pt x="1" y="684"/>
                    <a:pt x="64" y="843"/>
                  </a:cubicBezTo>
                  <a:cubicBezTo>
                    <a:pt x="96" y="969"/>
                    <a:pt x="223" y="1001"/>
                    <a:pt x="318" y="1001"/>
                  </a:cubicBezTo>
                  <a:cubicBezTo>
                    <a:pt x="444" y="1001"/>
                    <a:pt x="539" y="938"/>
                    <a:pt x="634" y="906"/>
                  </a:cubicBezTo>
                  <a:cubicBezTo>
                    <a:pt x="951" y="779"/>
                    <a:pt x="1276" y="716"/>
                    <a:pt x="1596" y="716"/>
                  </a:cubicBezTo>
                  <a:cubicBezTo>
                    <a:pt x="1917" y="716"/>
                    <a:pt x="2234" y="779"/>
                    <a:pt x="2535" y="906"/>
                  </a:cubicBezTo>
                  <a:cubicBezTo>
                    <a:pt x="2598" y="906"/>
                    <a:pt x="2630" y="938"/>
                    <a:pt x="2693" y="938"/>
                  </a:cubicBezTo>
                  <a:cubicBezTo>
                    <a:pt x="2756" y="938"/>
                    <a:pt x="2820" y="874"/>
                    <a:pt x="2820" y="811"/>
                  </a:cubicBezTo>
                  <a:cubicBezTo>
                    <a:pt x="2820" y="779"/>
                    <a:pt x="2788" y="716"/>
                    <a:pt x="2788" y="684"/>
                  </a:cubicBezTo>
                  <a:cubicBezTo>
                    <a:pt x="2630" y="367"/>
                    <a:pt x="2345" y="146"/>
                    <a:pt x="2028" y="82"/>
                  </a:cubicBezTo>
                  <a:cubicBezTo>
                    <a:pt x="1847" y="22"/>
                    <a:pt x="1654" y="0"/>
                    <a:pt x="1456"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91" name="Google Shape;2059;p25">
              <a:extLst>
                <a:ext uri="{FF2B5EF4-FFF2-40B4-BE49-F238E27FC236}">
                  <a16:creationId xmlns:a16="http://schemas.microsoft.com/office/drawing/2014/main" id="{E5DFDD4D-DF69-4801-BF64-62170027FD57}"/>
                </a:ext>
              </a:extLst>
            </p:cNvPr>
            <p:cNvSpPr/>
            <p:nvPr/>
          </p:nvSpPr>
          <p:spPr>
            <a:xfrm>
              <a:off x="3070733" y="2835719"/>
              <a:ext cx="80543" cy="34664"/>
            </a:xfrm>
            <a:custGeom>
              <a:avLst/>
              <a:gdLst/>
              <a:ahLst/>
              <a:cxnLst/>
              <a:rect l="l" t="t" r="r" b="b"/>
              <a:pathLst>
                <a:path w="2535" h="1091" extrusionOk="0">
                  <a:moveTo>
                    <a:pt x="1090" y="1"/>
                  </a:moveTo>
                  <a:cubicBezTo>
                    <a:pt x="970" y="1"/>
                    <a:pt x="849" y="10"/>
                    <a:pt x="729" y="37"/>
                  </a:cubicBezTo>
                  <a:cubicBezTo>
                    <a:pt x="476" y="100"/>
                    <a:pt x="222" y="290"/>
                    <a:pt x="64" y="607"/>
                  </a:cubicBezTo>
                  <a:cubicBezTo>
                    <a:pt x="32" y="639"/>
                    <a:pt x="1" y="671"/>
                    <a:pt x="32" y="734"/>
                  </a:cubicBezTo>
                  <a:cubicBezTo>
                    <a:pt x="32" y="797"/>
                    <a:pt x="64" y="829"/>
                    <a:pt x="127" y="861"/>
                  </a:cubicBezTo>
                  <a:cubicBezTo>
                    <a:pt x="159" y="861"/>
                    <a:pt x="222" y="829"/>
                    <a:pt x="254" y="829"/>
                  </a:cubicBezTo>
                  <a:cubicBezTo>
                    <a:pt x="473" y="739"/>
                    <a:pt x="703" y="696"/>
                    <a:pt x="935" y="696"/>
                  </a:cubicBezTo>
                  <a:cubicBezTo>
                    <a:pt x="1272" y="696"/>
                    <a:pt x="1613" y="787"/>
                    <a:pt x="1932" y="956"/>
                  </a:cubicBezTo>
                  <a:cubicBezTo>
                    <a:pt x="2027" y="1019"/>
                    <a:pt x="2122" y="1082"/>
                    <a:pt x="2217" y="1082"/>
                  </a:cubicBezTo>
                  <a:cubicBezTo>
                    <a:pt x="2234" y="1088"/>
                    <a:pt x="2251" y="1090"/>
                    <a:pt x="2268" y="1090"/>
                  </a:cubicBezTo>
                  <a:cubicBezTo>
                    <a:pt x="2345" y="1090"/>
                    <a:pt x="2419" y="1034"/>
                    <a:pt x="2471" y="956"/>
                  </a:cubicBezTo>
                  <a:cubicBezTo>
                    <a:pt x="2534" y="797"/>
                    <a:pt x="2439" y="575"/>
                    <a:pt x="2344" y="417"/>
                  </a:cubicBezTo>
                  <a:cubicBezTo>
                    <a:pt x="2154" y="164"/>
                    <a:pt x="1837" y="100"/>
                    <a:pt x="1584" y="37"/>
                  </a:cubicBezTo>
                  <a:cubicBezTo>
                    <a:pt x="1420" y="19"/>
                    <a:pt x="1255" y="1"/>
                    <a:pt x="1090" y="1"/>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92" name="Google Shape;2060;p25">
              <a:extLst>
                <a:ext uri="{FF2B5EF4-FFF2-40B4-BE49-F238E27FC236}">
                  <a16:creationId xmlns:a16="http://schemas.microsoft.com/office/drawing/2014/main" id="{EC17DD2D-35CE-45F2-B3A2-86AFAE945DA8}"/>
                </a:ext>
              </a:extLst>
            </p:cNvPr>
            <p:cNvSpPr/>
            <p:nvPr/>
          </p:nvSpPr>
          <p:spPr>
            <a:xfrm>
              <a:off x="3097899" y="2883124"/>
              <a:ext cx="34251" cy="63481"/>
            </a:xfrm>
            <a:custGeom>
              <a:avLst/>
              <a:gdLst/>
              <a:ahLst/>
              <a:cxnLst/>
              <a:rect l="l" t="t" r="r" b="b"/>
              <a:pathLst>
                <a:path w="1078" h="1998" extrusionOk="0">
                  <a:moveTo>
                    <a:pt x="542" y="0"/>
                  </a:moveTo>
                  <a:cubicBezTo>
                    <a:pt x="269" y="0"/>
                    <a:pt x="31" y="433"/>
                    <a:pt x="1" y="984"/>
                  </a:cubicBezTo>
                  <a:cubicBezTo>
                    <a:pt x="1" y="1522"/>
                    <a:pt x="222" y="1997"/>
                    <a:pt x="507" y="1997"/>
                  </a:cubicBezTo>
                  <a:cubicBezTo>
                    <a:pt x="792" y="1997"/>
                    <a:pt x="1046" y="1554"/>
                    <a:pt x="1046" y="1015"/>
                  </a:cubicBezTo>
                  <a:cubicBezTo>
                    <a:pt x="1077" y="445"/>
                    <a:pt x="856" y="2"/>
                    <a:pt x="571" y="2"/>
                  </a:cubicBezTo>
                  <a:cubicBezTo>
                    <a:pt x="561" y="1"/>
                    <a:pt x="552" y="0"/>
                    <a:pt x="542"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93" name="Google Shape;2061;p25">
              <a:extLst>
                <a:ext uri="{FF2B5EF4-FFF2-40B4-BE49-F238E27FC236}">
                  <a16:creationId xmlns:a16="http://schemas.microsoft.com/office/drawing/2014/main" id="{85661727-4F00-4626-A843-13A51E880B95}"/>
                </a:ext>
              </a:extLst>
            </p:cNvPr>
            <p:cNvSpPr/>
            <p:nvPr/>
          </p:nvSpPr>
          <p:spPr>
            <a:xfrm>
              <a:off x="3237762" y="2894244"/>
              <a:ext cx="34251" cy="64435"/>
            </a:xfrm>
            <a:custGeom>
              <a:avLst/>
              <a:gdLst/>
              <a:ahLst/>
              <a:cxnLst/>
              <a:rect l="l" t="t" r="r" b="b"/>
              <a:pathLst>
                <a:path w="1078" h="2028" extrusionOk="0">
                  <a:moveTo>
                    <a:pt x="571" y="0"/>
                  </a:moveTo>
                  <a:cubicBezTo>
                    <a:pt x="286" y="0"/>
                    <a:pt x="32" y="444"/>
                    <a:pt x="1" y="982"/>
                  </a:cubicBezTo>
                  <a:cubicBezTo>
                    <a:pt x="1" y="1552"/>
                    <a:pt x="222" y="1995"/>
                    <a:pt x="476" y="2027"/>
                  </a:cubicBezTo>
                  <a:cubicBezTo>
                    <a:pt x="761" y="2027"/>
                    <a:pt x="1014" y="1584"/>
                    <a:pt x="1046" y="1014"/>
                  </a:cubicBezTo>
                  <a:cubicBezTo>
                    <a:pt x="1077" y="475"/>
                    <a:pt x="856" y="0"/>
                    <a:pt x="571"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94" name="Google Shape;2062;p25">
              <a:extLst>
                <a:ext uri="{FF2B5EF4-FFF2-40B4-BE49-F238E27FC236}">
                  <a16:creationId xmlns:a16="http://schemas.microsoft.com/office/drawing/2014/main" id="{A4393B80-A7DB-445C-ACEC-E8F535F56760}"/>
                </a:ext>
              </a:extLst>
            </p:cNvPr>
            <p:cNvSpPr/>
            <p:nvPr/>
          </p:nvSpPr>
          <p:spPr>
            <a:xfrm>
              <a:off x="3118043" y="3042145"/>
              <a:ext cx="132841" cy="52711"/>
            </a:xfrm>
            <a:custGeom>
              <a:avLst/>
              <a:gdLst/>
              <a:ahLst/>
              <a:cxnLst/>
              <a:rect l="l" t="t" r="r" b="b"/>
              <a:pathLst>
                <a:path w="4181" h="1659" extrusionOk="0">
                  <a:moveTo>
                    <a:pt x="0" y="1"/>
                  </a:moveTo>
                  <a:lnTo>
                    <a:pt x="0" y="1"/>
                  </a:lnTo>
                  <a:cubicBezTo>
                    <a:pt x="0" y="1"/>
                    <a:pt x="539" y="1489"/>
                    <a:pt x="1900" y="1647"/>
                  </a:cubicBezTo>
                  <a:cubicBezTo>
                    <a:pt x="1966" y="1655"/>
                    <a:pt x="2031" y="1659"/>
                    <a:pt x="2095" y="1659"/>
                  </a:cubicBezTo>
                  <a:cubicBezTo>
                    <a:pt x="3349" y="1659"/>
                    <a:pt x="4180" y="254"/>
                    <a:pt x="4180" y="254"/>
                  </a:cubicBezTo>
                  <a:lnTo>
                    <a:pt x="4180" y="254"/>
                  </a:lnTo>
                  <a:cubicBezTo>
                    <a:pt x="3686" y="351"/>
                    <a:pt x="3192" y="388"/>
                    <a:pt x="2726" y="388"/>
                  </a:cubicBezTo>
                  <a:cubicBezTo>
                    <a:pt x="1219" y="388"/>
                    <a:pt x="0" y="1"/>
                    <a:pt x="0" y="1"/>
                  </a:cubicBezTo>
                  <a:close/>
                </a:path>
              </a:pathLst>
            </a:custGeom>
            <a:solidFill>
              <a:srgbClr val="FFFFFF"/>
            </a:solidFill>
            <a:ln>
              <a:noFill/>
            </a:ln>
          </p:spPr>
          <p:txBody>
            <a:bodyPr spcFirstLastPara="1" wrap="square" lIns="109710" tIns="109710" rIns="109710" bIns="109710" anchor="ctr" anchorCtr="0">
              <a:noAutofit/>
            </a:bodyPr>
            <a:lstStyle/>
            <a:p>
              <a:endParaRPr sz="2160"/>
            </a:p>
          </p:txBody>
        </p:sp>
        <p:sp>
          <p:nvSpPr>
            <p:cNvPr id="95" name="Google Shape;2063;p25">
              <a:extLst>
                <a:ext uri="{FF2B5EF4-FFF2-40B4-BE49-F238E27FC236}">
                  <a16:creationId xmlns:a16="http://schemas.microsoft.com/office/drawing/2014/main" id="{7FCB2D96-73C2-47FF-95DA-F953411E54CF}"/>
                </a:ext>
              </a:extLst>
            </p:cNvPr>
            <p:cNvSpPr/>
            <p:nvPr/>
          </p:nvSpPr>
          <p:spPr>
            <a:xfrm>
              <a:off x="3006331" y="2601937"/>
              <a:ext cx="446785" cy="350895"/>
            </a:xfrm>
            <a:custGeom>
              <a:avLst/>
              <a:gdLst/>
              <a:ahLst/>
              <a:cxnLst/>
              <a:rect l="l" t="t" r="r" b="b"/>
              <a:pathLst>
                <a:path w="14062" h="11044" extrusionOk="0">
                  <a:moveTo>
                    <a:pt x="8793" y="0"/>
                  </a:moveTo>
                  <a:cubicBezTo>
                    <a:pt x="8670" y="0"/>
                    <a:pt x="8547" y="6"/>
                    <a:pt x="8425" y="16"/>
                  </a:cubicBezTo>
                  <a:cubicBezTo>
                    <a:pt x="6651" y="143"/>
                    <a:pt x="5068" y="1251"/>
                    <a:pt x="3294" y="1315"/>
                  </a:cubicBezTo>
                  <a:cubicBezTo>
                    <a:pt x="3213" y="1318"/>
                    <a:pt x="3130" y="1319"/>
                    <a:pt x="3047" y="1319"/>
                  </a:cubicBezTo>
                  <a:cubicBezTo>
                    <a:pt x="2792" y="1319"/>
                    <a:pt x="2533" y="1309"/>
                    <a:pt x="2277" y="1309"/>
                  </a:cubicBezTo>
                  <a:cubicBezTo>
                    <a:pt x="1683" y="1309"/>
                    <a:pt x="1110" y="1363"/>
                    <a:pt x="666" y="1726"/>
                  </a:cubicBezTo>
                  <a:cubicBezTo>
                    <a:pt x="96" y="2201"/>
                    <a:pt x="1" y="2993"/>
                    <a:pt x="1" y="3722"/>
                  </a:cubicBezTo>
                  <a:cubicBezTo>
                    <a:pt x="1" y="4070"/>
                    <a:pt x="32" y="4387"/>
                    <a:pt x="159" y="4703"/>
                  </a:cubicBezTo>
                  <a:cubicBezTo>
                    <a:pt x="349" y="5115"/>
                    <a:pt x="698" y="5400"/>
                    <a:pt x="1078" y="5622"/>
                  </a:cubicBezTo>
                  <a:cubicBezTo>
                    <a:pt x="1614" y="5902"/>
                    <a:pt x="2192" y="6009"/>
                    <a:pt x="2788" y="6009"/>
                  </a:cubicBezTo>
                  <a:cubicBezTo>
                    <a:pt x="3740" y="6009"/>
                    <a:pt x="4735" y="5736"/>
                    <a:pt x="5670" y="5463"/>
                  </a:cubicBezTo>
                  <a:cubicBezTo>
                    <a:pt x="6582" y="5178"/>
                    <a:pt x="7562" y="4916"/>
                    <a:pt x="8495" y="4916"/>
                  </a:cubicBezTo>
                  <a:cubicBezTo>
                    <a:pt x="9116" y="4916"/>
                    <a:pt x="9717" y="5033"/>
                    <a:pt x="10262" y="5337"/>
                  </a:cubicBezTo>
                  <a:cubicBezTo>
                    <a:pt x="10357" y="5400"/>
                    <a:pt x="10452" y="5432"/>
                    <a:pt x="10483" y="5527"/>
                  </a:cubicBezTo>
                  <a:cubicBezTo>
                    <a:pt x="10610" y="5685"/>
                    <a:pt x="10578" y="5875"/>
                    <a:pt x="10578" y="6065"/>
                  </a:cubicBezTo>
                  <a:cubicBezTo>
                    <a:pt x="10452" y="7743"/>
                    <a:pt x="10768" y="9454"/>
                    <a:pt x="11433" y="11005"/>
                  </a:cubicBezTo>
                  <a:cubicBezTo>
                    <a:pt x="11508" y="11031"/>
                    <a:pt x="11580" y="11043"/>
                    <a:pt x="11650" y="11043"/>
                  </a:cubicBezTo>
                  <a:cubicBezTo>
                    <a:pt x="12175" y="11043"/>
                    <a:pt x="12568" y="10361"/>
                    <a:pt x="12763" y="9802"/>
                  </a:cubicBezTo>
                  <a:cubicBezTo>
                    <a:pt x="13460" y="7522"/>
                    <a:pt x="14062" y="4893"/>
                    <a:pt x="12827" y="2866"/>
                  </a:cubicBezTo>
                  <a:cubicBezTo>
                    <a:pt x="12732" y="2676"/>
                    <a:pt x="12573" y="2486"/>
                    <a:pt x="12478" y="2296"/>
                  </a:cubicBezTo>
                  <a:cubicBezTo>
                    <a:pt x="12352" y="2106"/>
                    <a:pt x="12257" y="1916"/>
                    <a:pt x="12162" y="1758"/>
                  </a:cubicBezTo>
                  <a:cubicBezTo>
                    <a:pt x="11466" y="627"/>
                    <a:pt x="10132" y="0"/>
                    <a:pt x="8793"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96" name="Google Shape;2064;p25">
              <a:extLst>
                <a:ext uri="{FF2B5EF4-FFF2-40B4-BE49-F238E27FC236}">
                  <a16:creationId xmlns:a16="http://schemas.microsoft.com/office/drawing/2014/main" id="{812DF131-9962-41BA-AF06-A1EC416679C2}"/>
                </a:ext>
              </a:extLst>
            </p:cNvPr>
            <p:cNvSpPr/>
            <p:nvPr/>
          </p:nvSpPr>
          <p:spPr>
            <a:xfrm>
              <a:off x="3148227" y="2914356"/>
              <a:ext cx="43274" cy="98654"/>
            </a:xfrm>
            <a:custGeom>
              <a:avLst/>
              <a:gdLst/>
              <a:ahLst/>
              <a:cxnLst/>
              <a:rect l="l" t="t" r="r" b="b"/>
              <a:pathLst>
                <a:path w="1362" h="3105" extrusionOk="0">
                  <a:moveTo>
                    <a:pt x="760" y="1"/>
                  </a:moveTo>
                  <a:cubicBezTo>
                    <a:pt x="729" y="1"/>
                    <a:pt x="697" y="32"/>
                    <a:pt x="697" y="64"/>
                  </a:cubicBezTo>
                  <a:cubicBezTo>
                    <a:pt x="729" y="792"/>
                    <a:pt x="412" y="1521"/>
                    <a:pt x="64" y="2186"/>
                  </a:cubicBezTo>
                  <a:cubicBezTo>
                    <a:pt x="32" y="2249"/>
                    <a:pt x="0" y="2376"/>
                    <a:pt x="32" y="2471"/>
                  </a:cubicBezTo>
                  <a:cubicBezTo>
                    <a:pt x="32" y="2502"/>
                    <a:pt x="64" y="2534"/>
                    <a:pt x="95" y="2566"/>
                  </a:cubicBezTo>
                  <a:cubicBezTo>
                    <a:pt x="222" y="2724"/>
                    <a:pt x="380" y="2819"/>
                    <a:pt x="570" y="2851"/>
                  </a:cubicBezTo>
                  <a:cubicBezTo>
                    <a:pt x="634" y="2882"/>
                    <a:pt x="729" y="2882"/>
                    <a:pt x="792" y="2882"/>
                  </a:cubicBezTo>
                  <a:cubicBezTo>
                    <a:pt x="982" y="2914"/>
                    <a:pt x="1140" y="2946"/>
                    <a:pt x="1235" y="3073"/>
                  </a:cubicBezTo>
                  <a:cubicBezTo>
                    <a:pt x="1235" y="3104"/>
                    <a:pt x="1267" y="3104"/>
                    <a:pt x="1299" y="3104"/>
                  </a:cubicBezTo>
                  <a:cubicBezTo>
                    <a:pt x="1299" y="3104"/>
                    <a:pt x="1330" y="3104"/>
                    <a:pt x="1330" y="3073"/>
                  </a:cubicBezTo>
                  <a:cubicBezTo>
                    <a:pt x="1362" y="3073"/>
                    <a:pt x="1362" y="3009"/>
                    <a:pt x="1330" y="2978"/>
                  </a:cubicBezTo>
                  <a:cubicBezTo>
                    <a:pt x="1204" y="2819"/>
                    <a:pt x="1014" y="2787"/>
                    <a:pt x="792" y="2756"/>
                  </a:cubicBezTo>
                  <a:cubicBezTo>
                    <a:pt x="729" y="2756"/>
                    <a:pt x="665" y="2756"/>
                    <a:pt x="602" y="2724"/>
                  </a:cubicBezTo>
                  <a:cubicBezTo>
                    <a:pt x="444" y="2692"/>
                    <a:pt x="317" y="2597"/>
                    <a:pt x="190" y="2471"/>
                  </a:cubicBezTo>
                  <a:cubicBezTo>
                    <a:pt x="190" y="2471"/>
                    <a:pt x="159" y="2439"/>
                    <a:pt x="159" y="2439"/>
                  </a:cubicBezTo>
                  <a:cubicBezTo>
                    <a:pt x="127" y="2376"/>
                    <a:pt x="159" y="2312"/>
                    <a:pt x="190" y="2249"/>
                  </a:cubicBezTo>
                  <a:cubicBezTo>
                    <a:pt x="539" y="1552"/>
                    <a:pt x="887" y="824"/>
                    <a:pt x="855" y="64"/>
                  </a:cubicBezTo>
                  <a:cubicBezTo>
                    <a:pt x="855" y="1"/>
                    <a:pt x="792" y="1"/>
                    <a:pt x="760" y="1"/>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97" name="Google Shape;2065;p25">
              <a:extLst>
                <a:ext uri="{FF2B5EF4-FFF2-40B4-BE49-F238E27FC236}">
                  <a16:creationId xmlns:a16="http://schemas.microsoft.com/office/drawing/2014/main" id="{F2F2F3DE-371A-44D3-9E56-C044FE1E894E}"/>
                </a:ext>
              </a:extLst>
            </p:cNvPr>
            <p:cNvSpPr/>
            <p:nvPr/>
          </p:nvSpPr>
          <p:spPr>
            <a:xfrm>
              <a:off x="3043568" y="3214193"/>
              <a:ext cx="420636" cy="215386"/>
            </a:xfrm>
            <a:custGeom>
              <a:avLst/>
              <a:gdLst/>
              <a:ahLst/>
              <a:cxnLst/>
              <a:rect l="l" t="t" r="r" b="b"/>
              <a:pathLst>
                <a:path w="13239" h="6779" extrusionOk="0">
                  <a:moveTo>
                    <a:pt x="10863" y="1"/>
                  </a:moveTo>
                  <a:cubicBezTo>
                    <a:pt x="10863" y="1"/>
                    <a:pt x="5289" y="3041"/>
                    <a:pt x="5068" y="3231"/>
                  </a:cubicBezTo>
                  <a:lnTo>
                    <a:pt x="2692" y="666"/>
                  </a:lnTo>
                  <a:lnTo>
                    <a:pt x="1" y="3041"/>
                  </a:lnTo>
                  <a:lnTo>
                    <a:pt x="1521" y="6778"/>
                  </a:lnTo>
                  <a:lnTo>
                    <a:pt x="10610" y="5638"/>
                  </a:lnTo>
                  <a:lnTo>
                    <a:pt x="13238" y="3231"/>
                  </a:lnTo>
                  <a:lnTo>
                    <a:pt x="11401" y="2249"/>
                  </a:lnTo>
                  <a:lnTo>
                    <a:pt x="10863" y="1"/>
                  </a:lnTo>
                  <a:close/>
                </a:path>
              </a:pathLst>
            </a:custGeom>
            <a:solidFill>
              <a:srgbClr val="F29F05"/>
            </a:solidFill>
            <a:ln>
              <a:noFill/>
            </a:ln>
          </p:spPr>
          <p:txBody>
            <a:bodyPr spcFirstLastPara="1" wrap="square" lIns="109710" tIns="109710" rIns="109710" bIns="109710" anchor="ctr" anchorCtr="0">
              <a:noAutofit/>
            </a:bodyPr>
            <a:lstStyle/>
            <a:p>
              <a:endParaRPr sz="2160"/>
            </a:p>
          </p:txBody>
        </p:sp>
        <p:sp>
          <p:nvSpPr>
            <p:cNvPr id="98" name="Google Shape;2066;p25">
              <a:extLst>
                <a:ext uri="{FF2B5EF4-FFF2-40B4-BE49-F238E27FC236}">
                  <a16:creationId xmlns:a16="http://schemas.microsoft.com/office/drawing/2014/main" id="{816818B5-0798-42C4-BF61-C5EB425C7508}"/>
                </a:ext>
              </a:extLst>
            </p:cNvPr>
            <p:cNvSpPr/>
            <p:nvPr/>
          </p:nvSpPr>
          <p:spPr>
            <a:xfrm>
              <a:off x="3157282" y="3339980"/>
              <a:ext cx="73490" cy="56396"/>
            </a:xfrm>
            <a:custGeom>
              <a:avLst/>
              <a:gdLst/>
              <a:ahLst/>
              <a:cxnLst/>
              <a:rect l="l" t="t" r="r" b="b"/>
              <a:pathLst>
                <a:path w="2313" h="1775" extrusionOk="0">
                  <a:moveTo>
                    <a:pt x="602" y="1"/>
                  </a:moveTo>
                  <a:lnTo>
                    <a:pt x="0" y="602"/>
                  </a:lnTo>
                  <a:lnTo>
                    <a:pt x="444" y="1647"/>
                  </a:lnTo>
                  <a:lnTo>
                    <a:pt x="1710" y="1774"/>
                  </a:lnTo>
                  <a:lnTo>
                    <a:pt x="2312" y="856"/>
                  </a:lnTo>
                  <a:lnTo>
                    <a:pt x="1932" y="96"/>
                  </a:lnTo>
                  <a:lnTo>
                    <a:pt x="602" y="1"/>
                  </a:lnTo>
                  <a:close/>
                </a:path>
              </a:pathLst>
            </a:custGeom>
            <a:solidFill>
              <a:srgbClr val="FFFFFF"/>
            </a:solidFill>
            <a:ln>
              <a:noFill/>
            </a:ln>
          </p:spPr>
          <p:txBody>
            <a:bodyPr spcFirstLastPara="1" wrap="square" lIns="109710" tIns="109710" rIns="109710" bIns="109710" anchor="ctr" anchorCtr="0">
              <a:noAutofit/>
            </a:bodyPr>
            <a:lstStyle/>
            <a:p>
              <a:endParaRPr sz="2160"/>
            </a:p>
          </p:txBody>
        </p:sp>
        <p:sp>
          <p:nvSpPr>
            <p:cNvPr id="99" name="Google Shape;2067;p25">
              <a:extLst>
                <a:ext uri="{FF2B5EF4-FFF2-40B4-BE49-F238E27FC236}">
                  <a16:creationId xmlns:a16="http://schemas.microsoft.com/office/drawing/2014/main" id="{452201C8-9BC7-4A72-99C4-DD0A33CC1072}"/>
                </a:ext>
              </a:extLst>
            </p:cNvPr>
            <p:cNvSpPr/>
            <p:nvPr/>
          </p:nvSpPr>
          <p:spPr>
            <a:xfrm>
              <a:off x="3086842" y="3263123"/>
              <a:ext cx="324016" cy="123182"/>
            </a:xfrm>
            <a:custGeom>
              <a:avLst/>
              <a:gdLst/>
              <a:ahLst/>
              <a:cxnLst/>
              <a:rect l="l" t="t" r="r" b="b"/>
              <a:pathLst>
                <a:path w="10198" h="3877" extrusionOk="0">
                  <a:moveTo>
                    <a:pt x="120" y="0"/>
                  </a:moveTo>
                  <a:cubicBezTo>
                    <a:pt x="100" y="0"/>
                    <a:pt x="81" y="4"/>
                    <a:pt x="64" y="13"/>
                  </a:cubicBezTo>
                  <a:cubicBezTo>
                    <a:pt x="0" y="76"/>
                    <a:pt x="0" y="139"/>
                    <a:pt x="32" y="203"/>
                  </a:cubicBezTo>
                  <a:lnTo>
                    <a:pt x="1900" y="3243"/>
                  </a:lnTo>
                  <a:cubicBezTo>
                    <a:pt x="1900" y="3275"/>
                    <a:pt x="1932" y="3306"/>
                    <a:pt x="1996" y="3306"/>
                  </a:cubicBezTo>
                  <a:cubicBezTo>
                    <a:pt x="2027" y="3306"/>
                    <a:pt x="2059" y="3306"/>
                    <a:pt x="2091" y="3275"/>
                  </a:cubicBezTo>
                  <a:lnTo>
                    <a:pt x="3642" y="1913"/>
                  </a:lnTo>
                  <a:lnTo>
                    <a:pt x="4656" y="3813"/>
                  </a:lnTo>
                  <a:cubicBezTo>
                    <a:pt x="4656" y="3845"/>
                    <a:pt x="4687" y="3876"/>
                    <a:pt x="4719" y="3876"/>
                  </a:cubicBezTo>
                  <a:lnTo>
                    <a:pt x="4814" y="3876"/>
                  </a:lnTo>
                  <a:lnTo>
                    <a:pt x="10103" y="836"/>
                  </a:lnTo>
                  <a:cubicBezTo>
                    <a:pt x="10166" y="804"/>
                    <a:pt x="10198" y="709"/>
                    <a:pt x="10166" y="646"/>
                  </a:cubicBezTo>
                  <a:cubicBezTo>
                    <a:pt x="10120" y="600"/>
                    <a:pt x="10073" y="570"/>
                    <a:pt x="10027" y="570"/>
                  </a:cubicBezTo>
                  <a:cubicBezTo>
                    <a:pt x="10010" y="570"/>
                    <a:pt x="9993" y="574"/>
                    <a:pt x="9976" y="583"/>
                  </a:cubicBezTo>
                  <a:lnTo>
                    <a:pt x="4814" y="3560"/>
                  </a:lnTo>
                  <a:lnTo>
                    <a:pt x="3801" y="1628"/>
                  </a:lnTo>
                  <a:cubicBezTo>
                    <a:pt x="3769" y="1596"/>
                    <a:pt x="3737" y="1565"/>
                    <a:pt x="3706" y="1565"/>
                  </a:cubicBezTo>
                  <a:cubicBezTo>
                    <a:pt x="3674" y="1565"/>
                    <a:pt x="3611" y="1565"/>
                    <a:pt x="3579" y="1596"/>
                  </a:cubicBezTo>
                  <a:lnTo>
                    <a:pt x="2027" y="2958"/>
                  </a:lnTo>
                  <a:lnTo>
                    <a:pt x="254" y="76"/>
                  </a:lnTo>
                  <a:cubicBezTo>
                    <a:pt x="231" y="30"/>
                    <a:pt x="173" y="0"/>
                    <a:pt x="120"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100" name="Google Shape;2068;p25">
              <a:extLst>
                <a:ext uri="{FF2B5EF4-FFF2-40B4-BE49-F238E27FC236}">
                  <a16:creationId xmlns:a16="http://schemas.microsoft.com/office/drawing/2014/main" id="{74429A98-F0C8-4995-AF35-7DCD6E644963}"/>
                </a:ext>
              </a:extLst>
            </p:cNvPr>
            <p:cNvSpPr/>
            <p:nvPr/>
          </p:nvSpPr>
          <p:spPr>
            <a:xfrm>
              <a:off x="3168339" y="3379219"/>
              <a:ext cx="54363" cy="80543"/>
            </a:xfrm>
            <a:custGeom>
              <a:avLst/>
              <a:gdLst/>
              <a:ahLst/>
              <a:cxnLst/>
              <a:rect l="l" t="t" r="r" b="b"/>
              <a:pathLst>
                <a:path w="1711" h="2535" extrusionOk="0">
                  <a:moveTo>
                    <a:pt x="349" y="1"/>
                  </a:moveTo>
                  <a:lnTo>
                    <a:pt x="96" y="412"/>
                  </a:lnTo>
                  <a:lnTo>
                    <a:pt x="1" y="2312"/>
                  </a:lnTo>
                  <a:cubicBezTo>
                    <a:pt x="571" y="2407"/>
                    <a:pt x="1141" y="2502"/>
                    <a:pt x="1711" y="2534"/>
                  </a:cubicBezTo>
                  <a:lnTo>
                    <a:pt x="1362" y="539"/>
                  </a:lnTo>
                  <a:lnTo>
                    <a:pt x="349" y="1"/>
                  </a:lnTo>
                  <a:close/>
                </a:path>
              </a:pathLst>
            </a:custGeom>
            <a:solidFill>
              <a:srgbClr val="FFFFFF"/>
            </a:solidFill>
            <a:ln>
              <a:noFill/>
            </a:ln>
          </p:spPr>
          <p:txBody>
            <a:bodyPr spcFirstLastPara="1" wrap="square" lIns="109710" tIns="109710" rIns="109710" bIns="109710" anchor="ctr" anchorCtr="0">
              <a:noAutofit/>
            </a:bodyPr>
            <a:lstStyle/>
            <a:p>
              <a:endParaRPr sz="2160"/>
            </a:p>
          </p:txBody>
        </p:sp>
      </p:grpSp>
      <p:grpSp>
        <p:nvGrpSpPr>
          <p:cNvPr id="101" name="Google Shape;2069;p25">
            <a:extLst>
              <a:ext uri="{FF2B5EF4-FFF2-40B4-BE49-F238E27FC236}">
                <a16:creationId xmlns:a16="http://schemas.microsoft.com/office/drawing/2014/main" id="{2104DDEC-91A9-46A4-97C3-44ECC3AFD7F4}"/>
              </a:ext>
            </a:extLst>
          </p:cNvPr>
          <p:cNvGrpSpPr/>
          <p:nvPr/>
        </p:nvGrpSpPr>
        <p:grpSpPr>
          <a:xfrm>
            <a:off x="3623463" y="5169870"/>
            <a:ext cx="1146374" cy="1146374"/>
            <a:chOff x="4116176" y="3499955"/>
            <a:chExt cx="1019325" cy="1019325"/>
          </a:xfrm>
        </p:grpSpPr>
        <p:sp>
          <p:nvSpPr>
            <p:cNvPr id="102" name="Google Shape;2070;p25">
              <a:extLst>
                <a:ext uri="{FF2B5EF4-FFF2-40B4-BE49-F238E27FC236}">
                  <a16:creationId xmlns:a16="http://schemas.microsoft.com/office/drawing/2014/main" id="{8C4AF2BE-12E8-4D7E-8038-14120F00B9C3}"/>
                </a:ext>
              </a:extLst>
            </p:cNvPr>
            <p:cNvSpPr/>
            <p:nvPr/>
          </p:nvSpPr>
          <p:spPr>
            <a:xfrm>
              <a:off x="4116176" y="3499955"/>
              <a:ext cx="1019325" cy="1019325"/>
            </a:xfrm>
            <a:custGeom>
              <a:avLst/>
              <a:gdLst/>
              <a:ahLst/>
              <a:cxnLst/>
              <a:rect l="l" t="t" r="r" b="b"/>
              <a:pathLst>
                <a:path w="32082" h="32082" extrusionOk="0">
                  <a:moveTo>
                    <a:pt x="16025" y="1"/>
                  </a:moveTo>
                  <a:cubicBezTo>
                    <a:pt x="7158" y="1"/>
                    <a:pt x="1" y="7190"/>
                    <a:pt x="1" y="16025"/>
                  </a:cubicBezTo>
                  <a:cubicBezTo>
                    <a:pt x="1" y="24893"/>
                    <a:pt x="7158" y="32082"/>
                    <a:pt x="16025" y="32082"/>
                  </a:cubicBezTo>
                  <a:cubicBezTo>
                    <a:pt x="24893" y="32082"/>
                    <a:pt x="32082" y="24893"/>
                    <a:pt x="32082" y="16025"/>
                  </a:cubicBezTo>
                  <a:cubicBezTo>
                    <a:pt x="32082" y="7190"/>
                    <a:pt x="24893" y="1"/>
                    <a:pt x="16025" y="1"/>
                  </a:cubicBezTo>
                  <a:close/>
                </a:path>
              </a:pathLst>
            </a:custGeom>
            <a:solidFill>
              <a:srgbClr val="0171EE"/>
            </a:solidFill>
            <a:ln>
              <a:noFill/>
            </a:ln>
          </p:spPr>
          <p:txBody>
            <a:bodyPr spcFirstLastPara="1" wrap="square" lIns="109710" tIns="109710" rIns="109710" bIns="109710" anchor="ctr" anchorCtr="0">
              <a:noAutofit/>
            </a:bodyPr>
            <a:lstStyle/>
            <a:p>
              <a:endParaRPr sz="2160"/>
            </a:p>
          </p:txBody>
        </p:sp>
        <p:sp>
          <p:nvSpPr>
            <p:cNvPr id="103" name="Google Shape;2071;p25">
              <a:extLst>
                <a:ext uri="{FF2B5EF4-FFF2-40B4-BE49-F238E27FC236}">
                  <a16:creationId xmlns:a16="http://schemas.microsoft.com/office/drawing/2014/main" id="{37B6A5CA-A82A-495F-B884-8FC204B79342}"/>
                </a:ext>
              </a:extLst>
            </p:cNvPr>
            <p:cNvSpPr/>
            <p:nvPr/>
          </p:nvSpPr>
          <p:spPr>
            <a:xfrm>
              <a:off x="4508598" y="3986964"/>
              <a:ext cx="263680" cy="343778"/>
            </a:xfrm>
            <a:custGeom>
              <a:avLst/>
              <a:gdLst/>
              <a:ahLst/>
              <a:cxnLst/>
              <a:rect l="l" t="t" r="r" b="b"/>
              <a:pathLst>
                <a:path w="8299" h="10820" extrusionOk="0">
                  <a:moveTo>
                    <a:pt x="729" y="1"/>
                  </a:moveTo>
                  <a:lnTo>
                    <a:pt x="1" y="7063"/>
                  </a:lnTo>
                  <a:cubicBezTo>
                    <a:pt x="1" y="7063"/>
                    <a:pt x="447" y="10820"/>
                    <a:pt x="3470" y="10820"/>
                  </a:cubicBezTo>
                  <a:cubicBezTo>
                    <a:pt x="3766" y="10820"/>
                    <a:pt x="4087" y="10784"/>
                    <a:pt x="4434" y="10705"/>
                  </a:cubicBezTo>
                  <a:cubicBezTo>
                    <a:pt x="8298" y="9786"/>
                    <a:pt x="7665" y="7094"/>
                    <a:pt x="7665" y="7094"/>
                  </a:cubicBezTo>
                  <a:lnTo>
                    <a:pt x="7190" y="5954"/>
                  </a:lnTo>
                  <a:lnTo>
                    <a:pt x="6810" y="1869"/>
                  </a:lnTo>
                  <a:lnTo>
                    <a:pt x="729" y="1"/>
                  </a:lnTo>
                  <a:close/>
                </a:path>
              </a:pathLst>
            </a:custGeom>
            <a:solidFill>
              <a:srgbClr val="FCA19F"/>
            </a:solidFill>
            <a:ln>
              <a:noFill/>
            </a:ln>
          </p:spPr>
          <p:txBody>
            <a:bodyPr spcFirstLastPara="1" wrap="square" lIns="109710" tIns="109710" rIns="109710" bIns="109710" anchor="ctr" anchorCtr="0">
              <a:noAutofit/>
            </a:bodyPr>
            <a:lstStyle/>
            <a:p>
              <a:endParaRPr sz="2160"/>
            </a:p>
          </p:txBody>
        </p:sp>
        <p:sp>
          <p:nvSpPr>
            <p:cNvPr id="104" name="Google Shape;2072;p25">
              <a:extLst>
                <a:ext uri="{FF2B5EF4-FFF2-40B4-BE49-F238E27FC236}">
                  <a16:creationId xmlns:a16="http://schemas.microsoft.com/office/drawing/2014/main" id="{77194AF9-93A8-4EFC-80F9-1C482F831C57}"/>
                </a:ext>
              </a:extLst>
            </p:cNvPr>
            <p:cNvSpPr/>
            <p:nvPr/>
          </p:nvSpPr>
          <p:spPr>
            <a:xfrm>
              <a:off x="4526708" y="3993001"/>
              <a:ext cx="207316" cy="164296"/>
            </a:xfrm>
            <a:custGeom>
              <a:avLst/>
              <a:gdLst/>
              <a:ahLst/>
              <a:cxnLst/>
              <a:rect l="l" t="t" r="r" b="b"/>
              <a:pathLst>
                <a:path w="6525" h="5171" extrusionOk="0">
                  <a:moveTo>
                    <a:pt x="159" y="1"/>
                  </a:moveTo>
                  <a:lnTo>
                    <a:pt x="1" y="1647"/>
                  </a:lnTo>
                  <a:cubicBezTo>
                    <a:pt x="932" y="4487"/>
                    <a:pt x="3419" y="5171"/>
                    <a:pt x="5112" y="5171"/>
                  </a:cubicBezTo>
                  <a:cubicBezTo>
                    <a:pt x="5723" y="5171"/>
                    <a:pt x="6231" y="5082"/>
                    <a:pt x="6525" y="4973"/>
                  </a:cubicBezTo>
                  <a:lnTo>
                    <a:pt x="6335" y="2756"/>
                  </a:lnTo>
                  <a:lnTo>
                    <a:pt x="3801" y="919"/>
                  </a:lnTo>
                  <a:lnTo>
                    <a:pt x="1996" y="381"/>
                  </a:lnTo>
                  <a:lnTo>
                    <a:pt x="159" y="1"/>
                  </a:lnTo>
                  <a:close/>
                </a:path>
              </a:pathLst>
            </a:custGeom>
            <a:solidFill>
              <a:srgbClr val="F27781"/>
            </a:solidFill>
            <a:ln>
              <a:noFill/>
            </a:ln>
          </p:spPr>
          <p:txBody>
            <a:bodyPr spcFirstLastPara="1" wrap="square" lIns="109710" tIns="109710" rIns="109710" bIns="109710" anchor="ctr" anchorCtr="0">
              <a:noAutofit/>
            </a:bodyPr>
            <a:lstStyle/>
            <a:p>
              <a:endParaRPr sz="2160"/>
            </a:p>
          </p:txBody>
        </p:sp>
        <p:sp>
          <p:nvSpPr>
            <p:cNvPr id="105" name="Google Shape;2073;p25">
              <a:extLst>
                <a:ext uri="{FF2B5EF4-FFF2-40B4-BE49-F238E27FC236}">
                  <a16:creationId xmlns:a16="http://schemas.microsoft.com/office/drawing/2014/main" id="{2054207C-B448-429D-9046-6003BE0B7154}"/>
                </a:ext>
              </a:extLst>
            </p:cNvPr>
            <p:cNvSpPr/>
            <p:nvPr/>
          </p:nvSpPr>
          <p:spPr>
            <a:xfrm>
              <a:off x="4407974" y="3622978"/>
              <a:ext cx="423655" cy="502641"/>
            </a:xfrm>
            <a:custGeom>
              <a:avLst/>
              <a:gdLst/>
              <a:ahLst/>
              <a:cxnLst/>
              <a:rect l="l" t="t" r="r" b="b"/>
              <a:pathLst>
                <a:path w="13334" h="15820" extrusionOk="0">
                  <a:moveTo>
                    <a:pt x="7490" y="0"/>
                  </a:moveTo>
                  <a:cubicBezTo>
                    <a:pt x="6722" y="0"/>
                    <a:pt x="5882" y="119"/>
                    <a:pt x="4973" y="373"/>
                  </a:cubicBezTo>
                  <a:cubicBezTo>
                    <a:pt x="1" y="1766"/>
                    <a:pt x="3041" y="9557"/>
                    <a:pt x="3041" y="9557"/>
                  </a:cubicBezTo>
                  <a:cubicBezTo>
                    <a:pt x="3041" y="9557"/>
                    <a:pt x="2826" y="9487"/>
                    <a:pt x="2587" y="9487"/>
                  </a:cubicBezTo>
                  <a:cubicBezTo>
                    <a:pt x="2269" y="9487"/>
                    <a:pt x="1910" y="9611"/>
                    <a:pt x="1964" y="10190"/>
                  </a:cubicBezTo>
                  <a:cubicBezTo>
                    <a:pt x="2073" y="11462"/>
                    <a:pt x="2641" y="11733"/>
                    <a:pt x="3105" y="11733"/>
                  </a:cubicBezTo>
                  <a:cubicBezTo>
                    <a:pt x="3450" y="11733"/>
                    <a:pt x="3738" y="11583"/>
                    <a:pt x="3738" y="11583"/>
                  </a:cubicBezTo>
                  <a:cubicBezTo>
                    <a:pt x="4537" y="14268"/>
                    <a:pt x="6136" y="15819"/>
                    <a:pt x="8857" y="15819"/>
                  </a:cubicBezTo>
                  <a:cubicBezTo>
                    <a:pt x="9154" y="15819"/>
                    <a:pt x="9463" y="15801"/>
                    <a:pt x="9787" y="15764"/>
                  </a:cubicBezTo>
                  <a:cubicBezTo>
                    <a:pt x="12890" y="15384"/>
                    <a:pt x="13334" y="9081"/>
                    <a:pt x="13144" y="5946"/>
                  </a:cubicBezTo>
                  <a:cubicBezTo>
                    <a:pt x="12936" y="2422"/>
                    <a:pt x="10947" y="0"/>
                    <a:pt x="7490" y="0"/>
                  </a:cubicBezTo>
                  <a:close/>
                </a:path>
              </a:pathLst>
            </a:custGeom>
            <a:solidFill>
              <a:srgbClr val="FCA19F"/>
            </a:solidFill>
            <a:ln>
              <a:noFill/>
            </a:ln>
          </p:spPr>
          <p:txBody>
            <a:bodyPr spcFirstLastPara="1" wrap="square" lIns="109710" tIns="109710" rIns="109710" bIns="109710" anchor="ctr" anchorCtr="0">
              <a:noAutofit/>
            </a:bodyPr>
            <a:lstStyle/>
            <a:p>
              <a:endParaRPr sz="2160"/>
            </a:p>
          </p:txBody>
        </p:sp>
        <p:sp>
          <p:nvSpPr>
            <p:cNvPr id="106" name="Google Shape;2074;p25">
              <a:extLst>
                <a:ext uri="{FF2B5EF4-FFF2-40B4-BE49-F238E27FC236}">
                  <a16:creationId xmlns:a16="http://schemas.microsoft.com/office/drawing/2014/main" id="{EBA2138B-B309-4B60-ACAA-1F95B8A8676B}"/>
                </a:ext>
              </a:extLst>
            </p:cNvPr>
            <p:cNvSpPr/>
            <p:nvPr/>
          </p:nvSpPr>
          <p:spPr>
            <a:xfrm>
              <a:off x="4583073" y="3817934"/>
              <a:ext cx="85563" cy="30216"/>
            </a:xfrm>
            <a:custGeom>
              <a:avLst/>
              <a:gdLst/>
              <a:ahLst/>
              <a:cxnLst/>
              <a:rect l="l" t="t" r="r" b="b"/>
              <a:pathLst>
                <a:path w="2693" h="951" extrusionOk="0">
                  <a:moveTo>
                    <a:pt x="1615" y="0"/>
                  </a:moveTo>
                  <a:cubicBezTo>
                    <a:pt x="1330" y="0"/>
                    <a:pt x="1014" y="0"/>
                    <a:pt x="729" y="64"/>
                  </a:cubicBezTo>
                  <a:cubicBezTo>
                    <a:pt x="444" y="159"/>
                    <a:pt x="190" y="349"/>
                    <a:pt x="32" y="665"/>
                  </a:cubicBezTo>
                  <a:cubicBezTo>
                    <a:pt x="0" y="697"/>
                    <a:pt x="0" y="729"/>
                    <a:pt x="0" y="792"/>
                  </a:cubicBezTo>
                  <a:cubicBezTo>
                    <a:pt x="0" y="855"/>
                    <a:pt x="64" y="887"/>
                    <a:pt x="127" y="887"/>
                  </a:cubicBezTo>
                  <a:cubicBezTo>
                    <a:pt x="136" y="896"/>
                    <a:pt x="148" y="900"/>
                    <a:pt x="161" y="900"/>
                  </a:cubicBezTo>
                  <a:cubicBezTo>
                    <a:pt x="193" y="900"/>
                    <a:pt x="231" y="878"/>
                    <a:pt x="254" y="855"/>
                  </a:cubicBezTo>
                  <a:cubicBezTo>
                    <a:pt x="539" y="745"/>
                    <a:pt x="839" y="689"/>
                    <a:pt x="1144" y="689"/>
                  </a:cubicBezTo>
                  <a:cubicBezTo>
                    <a:pt x="1449" y="689"/>
                    <a:pt x="1758" y="745"/>
                    <a:pt x="2059" y="855"/>
                  </a:cubicBezTo>
                  <a:cubicBezTo>
                    <a:pt x="2154" y="919"/>
                    <a:pt x="2280" y="950"/>
                    <a:pt x="2375" y="950"/>
                  </a:cubicBezTo>
                  <a:cubicBezTo>
                    <a:pt x="2470" y="950"/>
                    <a:pt x="2565" y="919"/>
                    <a:pt x="2629" y="792"/>
                  </a:cubicBezTo>
                  <a:cubicBezTo>
                    <a:pt x="2692" y="634"/>
                    <a:pt x="2597" y="444"/>
                    <a:pt x="2470" y="317"/>
                  </a:cubicBezTo>
                  <a:cubicBezTo>
                    <a:pt x="2249" y="64"/>
                    <a:pt x="1932" y="32"/>
                    <a:pt x="1615" y="0"/>
                  </a:cubicBezTo>
                  <a:close/>
                </a:path>
              </a:pathLst>
            </a:custGeom>
            <a:solidFill>
              <a:srgbClr val="945661"/>
            </a:solidFill>
            <a:ln>
              <a:noFill/>
            </a:ln>
          </p:spPr>
          <p:txBody>
            <a:bodyPr spcFirstLastPara="1" wrap="square" lIns="109710" tIns="109710" rIns="109710" bIns="109710" anchor="ctr" anchorCtr="0">
              <a:noAutofit/>
            </a:bodyPr>
            <a:lstStyle/>
            <a:p>
              <a:endParaRPr sz="2160"/>
            </a:p>
          </p:txBody>
        </p:sp>
        <p:sp>
          <p:nvSpPr>
            <p:cNvPr id="107" name="Google Shape;2075;p25">
              <a:extLst>
                <a:ext uri="{FF2B5EF4-FFF2-40B4-BE49-F238E27FC236}">
                  <a16:creationId xmlns:a16="http://schemas.microsoft.com/office/drawing/2014/main" id="{30B2F54D-EC1D-45BB-BEE6-0EA73A9F0A79}"/>
                </a:ext>
              </a:extLst>
            </p:cNvPr>
            <p:cNvSpPr/>
            <p:nvPr/>
          </p:nvSpPr>
          <p:spPr>
            <a:xfrm>
              <a:off x="4729957" y="3812819"/>
              <a:ext cx="75523" cy="33679"/>
            </a:xfrm>
            <a:custGeom>
              <a:avLst/>
              <a:gdLst/>
              <a:ahLst/>
              <a:cxnLst/>
              <a:rect l="l" t="t" r="r" b="b"/>
              <a:pathLst>
                <a:path w="2377" h="1060" extrusionOk="0">
                  <a:moveTo>
                    <a:pt x="1387" y="0"/>
                  </a:moveTo>
                  <a:cubicBezTo>
                    <a:pt x="1228" y="0"/>
                    <a:pt x="1064" y="27"/>
                    <a:pt x="888" y="66"/>
                  </a:cubicBezTo>
                  <a:cubicBezTo>
                    <a:pt x="634" y="98"/>
                    <a:pt x="349" y="161"/>
                    <a:pt x="159" y="446"/>
                  </a:cubicBezTo>
                  <a:cubicBezTo>
                    <a:pt x="64" y="573"/>
                    <a:pt x="1" y="795"/>
                    <a:pt x="64" y="921"/>
                  </a:cubicBezTo>
                  <a:cubicBezTo>
                    <a:pt x="88" y="1018"/>
                    <a:pt x="150" y="1059"/>
                    <a:pt x="220" y="1059"/>
                  </a:cubicBezTo>
                  <a:cubicBezTo>
                    <a:pt x="241" y="1059"/>
                    <a:pt x="264" y="1055"/>
                    <a:pt x="286" y="1048"/>
                  </a:cubicBezTo>
                  <a:cubicBezTo>
                    <a:pt x="381" y="1048"/>
                    <a:pt x="476" y="985"/>
                    <a:pt x="571" y="953"/>
                  </a:cubicBezTo>
                  <a:cubicBezTo>
                    <a:pt x="883" y="778"/>
                    <a:pt x="1219" y="686"/>
                    <a:pt x="1550" y="686"/>
                  </a:cubicBezTo>
                  <a:cubicBezTo>
                    <a:pt x="1756" y="686"/>
                    <a:pt x="1960" y="722"/>
                    <a:pt x="2154" y="795"/>
                  </a:cubicBezTo>
                  <a:cubicBezTo>
                    <a:pt x="2218" y="795"/>
                    <a:pt x="2249" y="826"/>
                    <a:pt x="2281" y="826"/>
                  </a:cubicBezTo>
                  <a:cubicBezTo>
                    <a:pt x="2344" y="795"/>
                    <a:pt x="2376" y="763"/>
                    <a:pt x="2376" y="700"/>
                  </a:cubicBezTo>
                  <a:cubicBezTo>
                    <a:pt x="2376" y="636"/>
                    <a:pt x="2376" y="605"/>
                    <a:pt x="2344" y="573"/>
                  </a:cubicBezTo>
                  <a:cubicBezTo>
                    <a:pt x="2218" y="288"/>
                    <a:pt x="1964" y="98"/>
                    <a:pt x="1679" y="35"/>
                  </a:cubicBezTo>
                  <a:cubicBezTo>
                    <a:pt x="1583" y="10"/>
                    <a:pt x="1486" y="0"/>
                    <a:pt x="1387" y="0"/>
                  </a:cubicBezTo>
                  <a:close/>
                </a:path>
              </a:pathLst>
            </a:custGeom>
            <a:solidFill>
              <a:srgbClr val="945661"/>
            </a:solidFill>
            <a:ln>
              <a:noFill/>
            </a:ln>
          </p:spPr>
          <p:txBody>
            <a:bodyPr spcFirstLastPara="1" wrap="square" lIns="109710" tIns="109710" rIns="109710" bIns="109710" anchor="ctr" anchorCtr="0">
              <a:noAutofit/>
            </a:bodyPr>
            <a:lstStyle/>
            <a:p>
              <a:endParaRPr sz="2160"/>
            </a:p>
          </p:txBody>
        </p:sp>
        <p:sp>
          <p:nvSpPr>
            <p:cNvPr id="108" name="Google Shape;2076;p25">
              <a:extLst>
                <a:ext uri="{FF2B5EF4-FFF2-40B4-BE49-F238E27FC236}">
                  <a16:creationId xmlns:a16="http://schemas.microsoft.com/office/drawing/2014/main" id="{7122FE36-85A8-4338-B78D-6646E828AF15}"/>
                </a:ext>
              </a:extLst>
            </p:cNvPr>
            <p:cNvSpPr/>
            <p:nvPr/>
          </p:nvSpPr>
          <p:spPr>
            <a:xfrm>
              <a:off x="4694753" y="3901432"/>
              <a:ext cx="40288" cy="91600"/>
            </a:xfrm>
            <a:custGeom>
              <a:avLst/>
              <a:gdLst/>
              <a:ahLst/>
              <a:cxnLst/>
              <a:rect l="l" t="t" r="r" b="b"/>
              <a:pathLst>
                <a:path w="1268" h="2883" extrusionOk="0">
                  <a:moveTo>
                    <a:pt x="444" y="1"/>
                  </a:moveTo>
                  <a:cubicBezTo>
                    <a:pt x="412" y="729"/>
                    <a:pt x="761" y="1426"/>
                    <a:pt x="1077" y="2091"/>
                  </a:cubicBezTo>
                  <a:cubicBezTo>
                    <a:pt x="1109" y="2154"/>
                    <a:pt x="1141" y="2218"/>
                    <a:pt x="1109" y="2249"/>
                  </a:cubicBezTo>
                  <a:cubicBezTo>
                    <a:pt x="1109" y="2281"/>
                    <a:pt x="1109" y="2281"/>
                    <a:pt x="1077" y="2313"/>
                  </a:cubicBezTo>
                  <a:cubicBezTo>
                    <a:pt x="982" y="2408"/>
                    <a:pt x="824" y="2503"/>
                    <a:pt x="697" y="2534"/>
                  </a:cubicBezTo>
                  <a:cubicBezTo>
                    <a:pt x="634" y="2566"/>
                    <a:pt x="571" y="2566"/>
                    <a:pt x="507" y="2566"/>
                  </a:cubicBezTo>
                  <a:cubicBezTo>
                    <a:pt x="317" y="2598"/>
                    <a:pt x="127" y="2629"/>
                    <a:pt x="1" y="2788"/>
                  </a:cubicBezTo>
                  <a:lnTo>
                    <a:pt x="96" y="2883"/>
                  </a:lnTo>
                  <a:cubicBezTo>
                    <a:pt x="191" y="2756"/>
                    <a:pt x="349" y="2724"/>
                    <a:pt x="507" y="2693"/>
                  </a:cubicBezTo>
                  <a:cubicBezTo>
                    <a:pt x="571" y="2693"/>
                    <a:pt x="666" y="2693"/>
                    <a:pt x="729" y="2661"/>
                  </a:cubicBezTo>
                  <a:cubicBezTo>
                    <a:pt x="887" y="2629"/>
                    <a:pt x="1046" y="2534"/>
                    <a:pt x="1172" y="2408"/>
                  </a:cubicBezTo>
                  <a:cubicBezTo>
                    <a:pt x="1204" y="2376"/>
                    <a:pt x="1236" y="2344"/>
                    <a:pt x="1236" y="2281"/>
                  </a:cubicBezTo>
                  <a:cubicBezTo>
                    <a:pt x="1267" y="2186"/>
                    <a:pt x="1236" y="2091"/>
                    <a:pt x="1204" y="2028"/>
                  </a:cubicBezTo>
                  <a:cubicBezTo>
                    <a:pt x="887" y="1394"/>
                    <a:pt x="539" y="698"/>
                    <a:pt x="571" y="1"/>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109" name="Google Shape;2077;p25">
              <a:extLst>
                <a:ext uri="{FF2B5EF4-FFF2-40B4-BE49-F238E27FC236}">
                  <a16:creationId xmlns:a16="http://schemas.microsoft.com/office/drawing/2014/main" id="{45EE9EF4-3D76-4140-90D9-427042F15A2B}"/>
                </a:ext>
              </a:extLst>
            </p:cNvPr>
            <p:cNvSpPr/>
            <p:nvPr/>
          </p:nvSpPr>
          <p:spPr>
            <a:xfrm>
              <a:off x="4748067" y="3858190"/>
              <a:ext cx="33266" cy="61384"/>
            </a:xfrm>
            <a:custGeom>
              <a:avLst/>
              <a:gdLst/>
              <a:ahLst/>
              <a:cxnLst/>
              <a:rect l="l" t="t" r="r" b="b"/>
              <a:pathLst>
                <a:path w="1047" h="1932" extrusionOk="0">
                  <a:moveTo>
                    <a:pt x="476" y="0"/>
                  </a:moveTo>
                  <a:cubicBezTo>
                    <a:pt x="223" y="0"/>
                    <a:pt x="1" y="443"/>
                    <a:pt x="33" y="982"/>
                  </a:cubicBezTo>
                  <a:cubicBezTo>
                    <a:pt x="64" y="1520"/>
                    <a:pt x="286" y="1932"/>
                    <a:pt x="571" y="1932"/>
                  </a:cubicBezTo>
                  <a:cubicBezTo>
                    <a:pt x="856" y="1932"/>
                    <a:pt x="1046" y="1488"/>
                    <a:pt x="1014" y="950"/>
                  </a:cubicBezTo>
                  <a:cubicBezTo>
                    <a:pt x="983" y="412"/>
                    <a:pt x="761" y="0"/>
                    <a:pt x="476"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110" name="Google Shape;2078;p25">
              <a:extLst>
                <a:ext uri="{FF2B5EF4-FFF2-40B4-BE49-F238E27FC236}">
                  <a16:creationId xmlns:a16="http://schemas.microsoft.com/office/drawing/2014/main" id="{BD14793D-FC35-41B2-9018-E149F6005416}"/>
                </a:ext>
              </a:extLst>
            </p:cNvPr>
            <p:cNvSpPr/>
            <p:nvPr/>
          </p:nvSpPr>
          <p:spPr>
            <a:xfrm>
              <a:off x="4615258" y="3870263"/>
              <a:ext cx="32249" cy="61384"/>
            </a:xfrm>
            <a:custGeom>
              <a:avLst/>
              <a:gdLst/>
              <a:ahLst/>
              <a:cxnLst/>
              <a:rect l="l" t="t" r="r" b="b"/>
              <a:pathLst>
                <a:path w="1015" h="1932" extrusionOk="0">
                  <a:moveTo>
                    <a:pt x="476" y="0"/>
                  </a:moveTo>
                  <a:cubicBezTo>
                    <a:pt x="191" y="32"/>
                    <a:pt x="1" y="475"/>
                    <a:pt x="1" y="982"/>
                  </a:cubicBezTo>
                  <a:cubicBezTo>
                    <a:pt x="32" y="1520"/>
                    <a:pt x="286" y="1932"/>
                    <a:pt x="539" y="1932"/>
                  </a:cubicBezTo>
                  <a:cubicBezTo>
                    <a:pt x="824" y="1932"/>
                    <a:pt x="1014" y="1489"/>
                    <a:pt x="1014" y="950"/>
                  </a:cubicBezTo>
                  <a:cubicBezTo>
                    <a:pt x="982" y="412"/>
                    <a:pt x="729" y="0"/>
                    <a:pt x="476"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111" name="Google Shape;2079;p25">
              <a:extLst>
                <a:ext uri="{FF2B5EF4-FFF2-40B4-BE49-F238E27FC236}">
                  <a16:creationId xmlns:a16="http://schemas.microsoft.com/office/drawing/2014/main" id="{1AB4D1CA-6F1F-43A5-B821-7D0CAB302883}"/>
                </a:ext>
              </a:extLst>
            </p:cNvPr>
            <p:cNvSpPr/>
            <p:nvPr/>
          </p:nvSpPr>
          <p:spPr>
            <a:xfrm>
              <a:off x="4636387" y="4010126"/>
              <a:ext cx="126836" cy="51694"/>
            </a:xfrm>
            <a:custGeom>
              <a:avLst/>
              <a:gdLst/>
              <a:ahLst/>
              <a:cxnLst/>
              <a:rect l="l" t="t" r="r" b="b"/>
              <a:pathLst>
                <a:path w="3992" h="1627" extrusionOk="0">
                  <a:moveTo>
                    <a:pt x="3991" y="0"/>
                  </a:moveTo>
                  <a:cubicBezTo>
                    <a:pt x="3991" y="0"/>
                    <a:pt x="2802" y="415"/>
                    <a:pt x="1342" y="415"/>
                  </a:cubicBezTo>
                  <a:cubicBezTo>
                    <a:pt x="911" y="415"/>
                    <a:pt x="456" y="379"/>
                    <a:pt x="1" y="285"/>
                  </a:cubicBezTo>
                  <a:lnTo>
                    <a:pt x="1" y="285"/>
                  </a:lnTo>
                  <a:cubicBezTo>
                    <a:pt x="1" y="285"/>
                    <a:pt x="800" y="1627"/>
                    <a:pt x="1992" y="1627"/>
                  </a:cubicBezTo>
                  <a:cubicBezTo>
                    <a:pt x="2056" y="1627"/>
                    <a:pt x="2120" y="1623"/>
                    <a:pt x="2186" y="1615"/>
                  </a:cubicBezTo>
                  <a:cubicBezTo>
                    <a:pt x="3453" y="1457"/>
                    <a:pt x="3991" y="0"/>
                    <a:pt x="3991" y="0"/>
                  </a:cubicBezTo>
                  <a:close/>
                </a:path>
              </a:pathLst>
            </a:custGeom>
            <a:solidFill>
              <a:srgbClr val="FFFFFF"/>
            </a:solidFill>
            <a:ln>
              <a:noFill/>
            </a:ln>
          </p:spPr>
          <p:txBody>
            <a:bodyPr spcFirstLastPara="1" wrap="square" lIns="109710" tIns="109710" rIns="109710" bIns="109710" anchor="ctr" anchorCtr="0">
              <a:noAutofit/>
            </a:bodyPr>
            <a:lstStyle/>
            <a:p>
              <a:endParaRPr sz="2160"/>
            </a:p>
          </p:txBody>
        </p:sp>
        <p:sp>
          <p:nvSpPr>
            <p:cNvPr id="112" name="Google Shape;2080;p25">
              <a:extLst>
                <a:ext uri="{FF2B5EF4-FFF2-40B4-BE49-F238E27FC236}">
                  <a16:creationId xmlns:a16="http://schemas.microsoft.com/office/drawing/2014/main" id="{C24F9487-C18F-4DFB-9690-475756E5BECE}"/>
                </a:ext>
              </a:extLst>
            </p:cNvPr>
            <p:cNvSpPr/>
            <p:nvPr/>
          </p:nvSpPr>
          <p:spPr>
            <a:xfrm>
              <a:off x="4446229" y="3584247"/>
              <a:ext cx="425656" cy="354454"/>
            </a:xfrm>
            <a:custGeom>
              <a:avLst/>
              <a:gdLst/>
              <a:ahLst/>
              <a:cxnLst/>
              <a:rect l="l" t="t" r="r" b="b"/>
              <a:pathLst>
                <a:path w="13397" h="11156" extrusionOk="0">
                  <a:moveTo>
                    <a:pt x="11908" y="6878"/>
                  </a:moveTo>
                  <a:cubicBezTo>
                    <a:pt x="11933" y="7041"/>
                    <a:pt x="11975" y="7201"/>
                    <a:pt x="12035" y="7355"/>
                  </a:cubicBezTo>
                  <a:lnTo>
                    <a:pt x="11908" y="6878"/>
                  </a:lnTo>
                  <a:close/>
                  <a:moveTo>
                    <a:pt x="9951" y="0"/>
                  </a:moveTo>
                  <a:cubicBezTo>
                    <a:pt x="9726" y="0"/>
                    <a:pt x="9500" y="15"/>
                    <a:pt x="9279" y="40"/>
                  </a:cubicBezTo>
                  <a:cubicBezTo>
                    <a:pt x="8203" y="103"/>
                    <a:pt x="7094" y="261"/>
                    <a:pt x="6049" y="515"/>
                  </a:cubicBezTo>
                  <a:cubicBezTo>
                    <a:pt x="5520" y="647"/>
                    <a:pt x="4957" y="791"/>
                    <a:pt x="4420" y="791"/>
                  </a:cubicBezTo>
                  <a:cubicBezTo>
                    <a:pt x="4058" y="791"/>
                    <a:pt x="3708" y="725"/>
                    <a:pt x="3389" y="546"/>
                  </a:cubicBezTo>
                  <a:cubicBezTo>
                    <a:pt x="3136" y="420"/>
                    <a:pt x="2945" y="261"/>
                    <a:pt x="2660" y="230"/>
                  </a:cubicBezTo>
                  <a:cubicBezTo>
                    <a:pt x="2630" y="225"/>
                    <a:pt x="2600" y="223"/>
                    <a:pt x="2570" y="223"/>
                  </a:cubicBezTo>
                  <a:cubicBezTo>
                    <a:pt x="2199" y="223"/>
                    <a:pt x="1893" y="577"/>
                    <a:pt x="1805" y="958"/>
                  </a:cubicBezTo>
                  <a:cubicBezTo>
                    <a:pt x="1710" y="1370"/>
                    <a:pt x="1837" y="1782"/>
                    <a:pt x="1932" y="2193"/>
                  </a:cubicBezTo>
                  <a:cubicBezTo>
                    <a:pt x="1770" y="2158"/>
                    <a:pt x="1599" y="2136"/>
                    <a:pt x="1431" y="2136"/>
                  </a:cubicBezTo>
                  <a:cubicBezTo>
                    <a:pt x="1139" y="2136"/>
                    <a:pt x="854" y="2203"/>
                    <a:pt x="634" y="2383"/>
                  </a:cubicBezTo>
                  <a:cubicBezTo>
                    <a:pt x="285" y="2700"/>
                    <a:pt x="317" y="3365"/>
                    <a:pt x="729" y="3523"/>
                  </a:cubicBezTo>
                  <a:cubicBezTo>
                    <a:pt x="887" y="3555"/>
                    <a:pt x="1045" y="3555"/>
                    <a:pt x="1140" y="3682"/>
                  </a:cubicBezTo>
                  <a:cubicBezTo>
                    <a:pt x="1235" y="3840"/>
                    <a:pt x="1109" y="3998"/>
                    <a:pt x="1014" y="4157"/>
                  </a:cubicBezTo>
                  <a:cubicBezTo>
                    <a:pt x="285" y="5233"/>
                    <a:pt x="0" y="6627"/>
                    <a:pt x="222" y="7925"/>
                  </a:cubicBezTo>
                  <a:cubicBezTo>
                    <a:pt x="475" y="9224"/>
                    <a:pt x="1235" y="10396"/>
                    <a:pt x="2312" y="11156"/>
                  </a:cubicBezTo>
                  <a:cubicBezTo>
                    <a:pt x="2565" y="9984"/>
                    <a:pt x="2977" y="8875"/>
                    <a:pt x="3231" y="7704"/>
                  </a:cubicBezTo>
                  <a:cubicBezTo>
                    <a:pt x="3516" y="6564"/>
                    <a:pt x="3642" y="5328"/>
                    <a:pt x="3294" y="4188"/>
                  </a:cubicBezTo>
                  <a:lnTo>
                    <a:pt x="3294" y="4188"/>
                  </a:lnTo>
                  <a:cubicBezTo>
                    <a:pt x="4551" y="4853"/>
                    <a:pt x="5962" y="5131"/>
                    <a:pt x="7392" y="5131"/>
                  </a:cubicBezTo>
                  <a:cubicBezTo>
                    <a:pt x="8483" y="5131"/>
                    <a:pt x="9586" y="4969"/>
                    <a:pt x="10641" y="4695"/>
                  </a:cubicBezTo>
                  <a:cubicBezTo>
                    <a:pt x="10728" y="4660"/>
                    <a:pt x="10834" y="4635"/>
                    <a:pt x="10938" y="4635"/>
                  </a:cubicBezTo>
                  <a:cubicBezTo>
                    <a:pt x="11024" y="4635"/>
                    <a:pt x="11108" y="4652"/>
                    <a:pt x="11179" y="4695"/>
                  </a:cubicBezTo>
                  <a:cubicBezTo>
                    <a:pt x="11369" y="4790"/>
                    <a:pt x="11433" y="5012"/>
                    <a:pt x="11464" y="5202"/>
                  </a:cubicBezTo>
                  <a:lnTo>
                    <a:pt x="11908" y="6878"/>
                  </a:lnTo>
                  <a:lnTo>
                    <a:pt x="11908" y="6878"/>
                  </a:lnTo>
                  <a:cubicBezTo>
                    <a:pt x="11776" y="6007"/>
                    <a:pt x="12132" y="5061"/>
                    <a:pt x="12826" y="4473"/>
                  </a:cubicBezTo>
                  <a:cubicBezTo>
                    <a:pt x="13080" y="4252"/>
                    <a:pt x="13396" y="4030"/>
                    <a:pt x="13365" y="3713"/>
                  </a:cubicBezTo>
                  <a:cubicBezTo>
                    <a:pt x="13365" y="3397"/>
                    <a:pt x="13048" y="3175"/>
                    <a:pt x="12731" y="3112"/>
                  </a:cubicBezTo>
                  <a:cubicBezTo>
                    <a:pt x="12415" y="3017"/>
                    <a:pt x="12098" y="2985"/>
                    <a:pt x="11844" y="2763"/>
                  </a:cubicBezTo>
                  <a:cubicBezTo>
                    <a:pt x="12510" y="2573"/>
                    <a:pt x="12700" y="1687"/>
                    <a:pt x="12383" y="1117"/>
                  </a:cubicBezTo>
                  <a:cubicBezTo>
                    <a:pt x="12098" y="610"/>
                    <a:pt x="11559" y="261"/>
                    <a:pt x="10989" y="135"/>
                  </a:cubicBezTo>
                  <a:cubicBezTo>
                    <a:pt x="10660" y="38"/>
                    <a:pt x="10306" y="0"/>
                    <a:pt x="9951"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113" name="Google Shape;2081;p25">
              <a:extLst>
                <a:ext uri="{FF2B5EF4-FFF2-40B4-BE49-F238E27FC236}">
                  <a16:creationId xmlns:a16="http://schemas.microsoft.com/office/drawing/2014/main" id="{D2B40632-BA11-42DD-A7C9-A529B953685C}"/>
                </a:ext>
              </a:extLst>
            </p:cNvPr>
            <p:cNvSpPr/>
            <p:nvPr/>
          </p:nvSpPr>
          <p:spPr>
            <a:xfrm>
              <a:off x="4508598" y="3690145"/>
              <a:ext cx="338123" cy="234481"/>
            </a:xfrm>
            <a:custGeom>
              <a:avLst/>
              <a:gdLst/>
              <a:ahLst/>
              <a:cxnLst/>
              <a:rect l="l" t="t" r="r" b="b"/>
              <a:pathLst>
                <a:path w="10642" h="7380" extrusionOk="0">
                  <a:moveTo>
                    <a:pt x="856" y="0"/>
                  </a:moveTo>
                  <a:cubicBezTo>
                    <a:pt x="824" y="0"/>
                    <a:pt x="792" y="32"/>
                    <a:pt x="792" y="64"/>
                  </a:cubicBezTo>
                  <a:cubicBezTo>
                    <a:pt x="887" y="2502"/>
                    <a:pt x="634" y="4941"/>
                    <a:pt x="32" y="7284"/>
                  </a:cubicBezTo>
                  <a:cubicBezTo>
                    <a:pt x="1" y="7316"/>
                    <a:pt x="32" y="7379"/>
                    <a:pt x="64" y="7379"/>
                  </a:cubicBezTo>
                  <a:lnTo>
                    <a:pt x="96" y="7379"/>
                  </a:lnTo>
                  <a:cubicBezTo>
                    <a:pt x="127" y="7379"/>
                    <a:pt x="127" y="7348"/>
                    <a:pt x="159" y="7316"/>
                  </a:cubicBezTo>
                  <a:cubicBezTo>
                    <a:pt x="761" y="5004"/>
                    <a:pt x="1014" y="2629"/>
                    <a:pt x="919" y="254"/>
                  </a:cubicBezTo>
                  <a:lnTo>
                    <a:pt x="919" y="254"/>
                  </a:lnTo>
                  <a:cubicBezTo>
                    <a:pt x="1109" y="380"/>
                    <a:pt x="1458" y="475"/>
                    <a:pt x="1901" y="602"/>
                  </a:cubicBezTo>
                  <a:cubicBezTo>
                    <a:pt x="1964" y="602"/>
                    <a:pt x="1996" y="634"/>
                    <a:pt x="2028" y="634"/>
                  </a:cubicBezTo>
                  <a:cubicBezTo>
                    <a:pt x="2724" y="855"/>
                    <a:pt x="3421" y="982"/>
                    <a:pt x="4086" y="1014"/>
                  </a:cubicBezTo>
                  <a:cubicBezTo>
                    <a:pt x="4302" y="1028"/>
                    <a:pt x="4518" y="1034"/>
                    <a:pt x="4732" y="1034"/>
                  </a:cubicBezTo>
                  <a:cubicBezTo>
                    <a:pt x="5964" y="1034"/>
                    <a:pt x="7170" y="823"/>
                    <a:pt x="8330" y="634"/>
                  </a:cubicBezTo>
                  <a:cubicBezTo>
                    <a:pt x="8710" y="539"/>
                    <a:pt x="9121" y="475"/>
                    <a:pt x="9533" y="412"/>
                  </a:cubicBezTo>
                  <a:cubicBezTo>
                    <a:pt x="9660" y="396"/>
                    <a:pt x="9786" y="380"/>
                    <a:pt x="9905" y="380"/>
                  </a:cubicBezTo>
                  <a:cubicBezTo>
                    <a:pt x="10024" y="380"/>
                    <a:pt x="10135" y="396"/>
                    <a:pt x="10230" y="444"/>
                  </a:cubicBezTo>
                  <a:cubicBezTo>
                    <a:pt x="10357" y="507"/>
                    <a:pt x="10452" y="634"/>
                    <a:pt x="10483" y="760"/>
                  </a:cubicBezTo>
                  <a:cubicBezTo>
                    <a:pt x="10483" y="824"/>
                    <a:pt x="10483" y="887"/>
                    <a:pt x="10420" y="982"/>
                  </a:cubicBezTo>
                  <a:cubicBezTo>
                    <a:pt x="10420" y="1014"/>
                    <a:pt x="10420" y="1045"/>
                    <a:pt x="10452" y="1077"/>
                  </a:cubicBezTo>
                  <a:cubicBezTo>
                    <a:pt x="10483" y="1077"/>
                    <a:pt x="10515" y="1077"/>
                    <a:pt x="10547" y="1045"/>
                  </a:cubicBezTo>
                  <a:cubicBezTo>
                    <a:pt x="10610" y="982"/>
                    <a:pt x="10642" y="855"/>
                    <a:pt x="10610" y="729"/>
                  </a:cubicBezTo>
                  <a:cubicBezTo>
                    <a:pt x="10578" y="570"/>
                    <a:pt x="10452" y="412"/>
                    <a:pt x="10293" y="317"/>
                  </a:cubicBezTo>
                  <a:cubicBezTo>
                    <a:pt x="10182" y="270"/>
                    <a:pt x="10056" y="254"/>
                    <a:pt x="9925" y="254"/>
                  </a:cubicBezTo>
                  <a:cubicBezTo>
                    <a:pt x="9794" y="254"/>
                    <a:pt x="9660" y="270"/>
                    <a:pt x="9533" y="285"/>
                  </a:cubicBezTo>
                  <a:cubicBezTo>
                    <a:pt x="9121" y="349"/>
                    <a:pt x="8710" y="412"/>
                    <a:pt x="8298" y="475"/>
                  </a:cubicBezTo>
                  <a:cubicBezTo>
                    <a:pt x="7164" y="691"/>
                    <a:pt x="5960" y="907"/>
                    <a:pt x="4747" y="907"/>
                  </a:cubicBezTo>
                  <a:cubicBezTo>
                    <a:pt x="4537" y="907"/>
                    <a:pt x="4327" y="901"/>
                    <a:pt x="4118" y="887"/>
                  </a:cubicBezTo>
                  <a:cubicBezTo>
                    <a:pt x="3421" y="824"/>
                    <a:pt x="2756" y="697"/>
                    <a:pt x="2059" y="507"/>
                  </a:cubicBezTo>
                  <a:lnTo>
                    <a:pt x="1933" y="475"/>
                  </a:lnTo>
                  <a:cubicBezTo>
                    <a:pt x="1109" y="254"/>
                    <a:pt x="919" y="127"/>
                    <a:pt x="919" y="64"/>
                  </a:cubicBezTo>
                  <a:cubicBezTo>
                    <a:pt x="919" y="32"/>
                    <a:pt x="887" y="0"/>
                    <a:pt x="856" y="0"/>
                  </a:cubicBezTo>
                  <a:close/>
                </a:path>
              </a:pathLst>
            </a:custGeom>
            <a:solidFill>
              <a:srgbClr val="FFFFFF"/>
            </a:solidFill>
            <a:ln>
              <a:noFill/>
            </a:ln>
          </p:spPr>
          <p:txBody>
            <a:bodyPr spcFirstLastPara="1" wrap="square" lIns="109710" tIns="109710" rIns="109710" bIns="109710" anchor="ctr" anchorCtr="0">
              <a:noAutofit/>
            </a:bodyPr>
            <a:lstStyle/>
            <a:p>
              <a:endParaRPr sz="2160"/>
            </a:p>
          </p:txBody>
        </p:sp>
        <p:sp>
          <p:nvSpPr>
            <p:cNvPr id="114" name="Google Shape;2082;p25">
              <a:extLst>
                <a:ext uri="{FF2B5EF4-FFF2-40B4-BE49-F238E27FC236}">
                  <a16:creationId xmlns:a16="http://schemas.microsoft.com/office/drawing/2014/main" id="{62DC9986-977F-45C0-A802-F8C12CB5C6BA}"/>
                </a:ext>
              </a:extLst>
            </p:cNvPr>
            <p:cNvSpPr/>
            <p:nvPr/>
          </p:nvSpPr>
          <p:spPr>
            <a:xfrm>
              <a:off x="4564962" y="3657832"/>
              <a:ext cx="253576" cy="29326"/>
            </a:xfrm>
            <a:custGeom>
              <a:avLst/>
              <a:gdLst/>
              <a:ahLst/>
              <a:cxnLst/>
              <a:rect l="l" t="t" r="r" b="b"/>
              <a:pathLst>
                <a:path w="7981" h="923" extrusionOk="0">
                  <a:moveTo>
                    <a:pt x="6811" y="0"/>
                  </a:moveTo>
                  <a:cubicBezTo>
                    <a:pt x="6149" y="0"/>
                    <a:pt x="5475" y="160"/>
                    <a:pt x="4814" y="321"/>
                  </a:cubicBezTo>
                  <a:lnTo>
                    <a:pt x="4751" y="352"/>
                  </a:lnTo>
                  <a:cubicBezTo>
                    <a:pt x="3759" y="600"/>
                    <a:pt x="2727" y="808"/>
                    <a:pt x="1707" y="808"/>
                  </a:cubicBezTo>
                  <a:cubicBezTo>
                    <a:pt x="1164" y="808"/>
                    <a:pt x="624" y="749"/>
                    <a:pt x="95" y="606"/>
                  </a:cubicBezTo>
                  <a:cubicBezTo>
                    <a:pt x="64" y="606"/>
                    <a:pt x="32" y="637"/>
                    <a:pt x="0" y="669"/>
                  </a:cubicBezTo>
                  <a:cubicBezTo>
                    <a:pt x="0" y="701"/>
                    <a:pt x="32" y="732"/>
                    <a:pt x="64" y="732"/>
                  </a:cubicBezTo>
                  <a:cubicBezTo>
                    <a:pt x="570" y="891"/>
                    <a:pt x="1109" y="922"/>
                    <a:pt x="1647" y="922"/>
                  </a:cubicBezTo>
                  <a:cubicBezTo>
                    <a:pt x="2692" y="922"/>
                    <a:pt x="3769" y="732"/>
                    <a:pt x="4751" y="479"/>
                  </a:cubicBezTo>
                  <a:lnTo>
                    <a:pt x="4846" y="479"/>
                  </a:lnTo>
                  <a:cubicBezTo>
                    <a:pt x="5524" y="315"/>
                    <a:pt x="6202" y="150"/>
                    <a:pt x="6854" y="150"/>
                  </a:cubicBezTo>
                  <a:cubicBezTo>
                    <a:pt x="7207" y="150"/>
                    <a:pt x="7552" y="198"/>
                    <a:pt x="7886" y="321"/>
                  </a:cubicBezTo>
                  <a:cubicBezTo>
                    <a:pt x="7917" y="321"/>
                    <a:pt x="7981" y="321"/>
                    <a:pt x="7981" y="289"/>
                  </a:cubicBezTo>
                  <a:cubicBezTo>
                    <a:pt x="7981" y="257"/>
                    <a:pt x="7981" y="194"/>
                    <a:pt x="7949" y="194"/>
                  </a:cubicBezTo>
                  <a:cubicBezTo>
                    <a:pt x="7577" y="54"/>
                    <a:pt x="7196" y="0"/>
                    <a:pt x="6811" y="0"/>
                  </a:cubicBezTo>
                  <a:close/>
                </a:path>
              </a:pathLst>
            </a:custGeom>
            <a:solidFill>
              <a:srgbClr val="FFFFFF"/>
            </a:solidFill>
            <a:ln>
              <a:noFill/>
            </a:ln>
          </p:spPr>
          <p:txBody>
            <a:bodyPr spcFirstLastPara="1" wrap="square" lIns="109710" tIns="109710" rIns="109710" bIns="109710" anchor="ctr" anchorCtr="0">
              <a:noAutofit/>
            </a:bodyPr>
            <a:lstStyle/>
            <a:p>
              <a:endParaRPr sz="2160"/>
            </a:p>
          </p:txBody>
        </p:sp>
        <p:sp>
          <p:nvSpPr>
            <p:cNvPr id="115" name="Google Shape;2083;p25">
              <a:extLst>
                <a:ext uri="{FF2B5EF4-FFF2-40B4-BE49-F238E27FC236}">
                  <a16:creationId xmlns:a16="http://schemas.microsoft.com/office/drawing/2014/main" id="{B50911C7-B9FC-4856-A144-A6E024B6F92B}"/>
                </a:ext>
              </a:extLst>
            </p:cNvPr>
            <p:cNvSpPr/>
            <p:nvPr/>
          </p:nvSpPr>
          <p:spPr>
            <a:xfrm>
              <a:off x="4507613" y="4297889"/>
              <a:ext cx="280742" cy="71456"/>
            </a:xfrm>
            <a:custGeom>
              <a:avLst/>
              <a:gdLst/>
              <a:ahLst/>
              <a:cxnLst/>
              <a:rect l="l" t="t" r="r" b="b"/>
              <a:pathLst>
                <a:path w="8836" h="2249" extrusionOk="0">
                  <a:moveTo>
                    <a:pt x="4402" y="0"/>
                  </a:moveTo>
                  <a:lnTo>
                    <a:pt x="32" y="2154"/>
                  </a:lnTo>
                  <a:cubicBezTo>
                    <a:pt x="0" y="2186"/>
                    <a:pt x="0" y="2217"/>
                    <a:pt x="0" y="2217"/>
                  </a:cubicBezTo>
                  <a:cubicBezTo>
                    <a:pt x="32" y="2249"/>
                    <a:pt x="32" y="2249"/>
                    <a:pt x="63" y="2249"/>
                  </a:cubicBezTo>
                  <a:lnTo>
                    <a:pt x="95" y="2249"/>
                  </a:lnTo>
                  <a:lnTo>
                    <a:pt x="4434" y="95"/>
                  </a:lnTo>
                  <a:lnTo>
                    <a:pt x="8741" y="982"/>
                  </a:lnTo>
                  <a:cubicBezTo>
                    <a:pt x="8772" y="982"/>
                    <a:pt x="8804" y="982"/>
                    <a:pt x="8804" y="950"/>
                  </a:cubicBezTo>
                  <a:cubicBezTo>
                    <a:pt x="8836" y="919"/>
                    <a:pt x="8804" y="887"/>
                    <a:pt x="8772" y="855"/>
                  </a:cubicBezTo>
                  <a:lnTo>
                    <a:pt x="4434" y="0"/>
                  </a:ln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116" name="Google Shape;2084;p25">
              <a:extLst>
                <a:ext uri="{FF2B5EF4-FFF2-40B4-BE49-F238E27FC236}">
                  <a16:creationId xmlns:a16="http://schemas.microsoft.com/office/drawing/2014/main" id="{0920F5B7-6424-47B0-8B06-E6887F6AE57C}"/>
                </a:ext>
              </a:extLst>
            </p:cNvPr>
            <p:cNvSpPr/>
            <p:nvPr/>
          </p:nvSpPr>
          <p:spPr>
            <a:xfrm>
              <a:off x="4742031" y="4194248"/>
              <a:ext cx="152985" cy="299869"/>
            </a:xfrm>
            <a:custGeom>
              <a:avLst/>
              <a:gdLst/>
              <a:ahLst/>
              <a:cxnLst/>
              <a:rect l="l" t="t" r="r" b="b"/>
              <a:pathLst>
                <a:path w="4815" h="9438" extrusionOk="0">
                  <a:moveTo>
                    <a:pt x="1" y="0"/>
                  </a:moveTo>
                  <a:lnTo>
                    <a:pt x="1" y="32"/>
                  </a:lnTo>
                  <a:lnTo>
                    <a:pt x="1204" y="887"/>
                  </a:lnTo>
                  <a:lnTo>
                    <a:pt x="1268" y="9438"/>
                  </a:lnTo>
                  <a:cubicBezTo>
                    <a:pt x="2123" y="9153"/>
                    <a:pt x="2946" y="8804"/>
                    <a:pt x="3738" y="8393"/>
                  </a:cubicBezTo>
                  <a:lnTo>
                    <a:pt x="4815" y="5986"/>
                  </a:lnTo>
                  <a:lnTo>
                    <a:pt x="2439" y="1489"/>
                  </a:lnTo>
                  <a:cubicBezTo>
                    <a:pt x="2408" y="1457"/>
                    <a:pt x="2408" y="1457"/>
                    <a:pt x="2439" y="1426"/>
                  </a:cubicBezTo>
                  <a:lnTo>
                    <a:pt x="1363" y="982"/>
                  </a:lnTo>
                  <a:lnTo>
                    <a:pt x="1" y="0"/>
                  </a:lnTo>
                  <a:close/>
                </a:path>
              </a:pathLst>
            </a:custGeom>
            <a:solidFill>
              <a:srgbClr val="04BF8A"/>
            </a:solidFill>
            <a:ln>
              <a:noFill/>
            </a:ln>
          </p:spPr>
          <p:txBody>
            <a:bodyPr spcFirstLastPara="1" wrap="square" lIns="109710" tIns="109710" rIns="109710" bIns="109710" anchor="ctr" anchorCtr="0">
              <a:noAutofit/>
            </a:bodyPr>
            <a:lstStyle/>
            <a:p>
              <a:endParaRPr sz="2160"/>
            </a:p>
          </p:txBody>
        </p:sp>
        <p:sp>
          <p:nvSpPr>
            <p:cNvPr id="117" name="Google Shape;2085;p25">
              <a:extLst>
                <a:ext uri="{FF2B5EF4-FFF2-40B4-BE49-F238E27FC236}">
                  <a16:creationId xmlns:a16="http://schemas.microsoft.com/office/drawing/2014/main" id="{502B026C-3A43-4937-8BCF-6A0EFD15CC98}"/>
                </a:ext>
              </a:extLst>
            </p:cNvPr>
            <p:cNvSpPr/>
            <p:nvPr/>
          </p:nvSpPr>
          <p:spPr>
            <a:xfrm>
              <a:off x="4227888" y="4256617"/>
              <a:ext cx="186155" cy="217387"/>
            </a:xfrm>
            <a:custGeom>
              <a:avLst/>
              <a:gdLst/>
              <a:ahLst/>
              <a:cxnLst/>
              <a:rect l="l" t="t" r="r" b="b"/>
              <a:pathLst>
                <a:path w="5859" h="6842" extrusionOk="0">
                  <a:moveTo>
                    <a:pt x="5004" y="1"/>
                  </a:moveTo>
                  <a:lnTo>
                    <a:pt x="0" y="2344"/>
                  </a:lnTo>
                  <a:cubicBezTo>
                    <a:pt x="1552" y="4276"/>
                    <a:pt x="3579" y="5828"/>
                    <a:pt x="5859" y="6841"/>
                  </a:cubicBezTo>
                  <a:lnTo>
                    <a:pt x="5004" y="1"/>
                  </a:lnTo>
                  <a:close/>
                </a:path>
              </a:pathLst>
            </a:custGeom>
            <a:solidFill>
              <a:srgbClr val="04BF8A"/>
            </a:solidFill>
            <a:ln>
              <a:noFill/>
            </a:ln>
          </p:spPr>
          <p:txBody>
            <a:bodyPr spcFirstLastPara="1" wrap="square" lIns="109710" tIns="109710" rIns="109710" bIns="109710" anchor="ctr" anchorCtr="0">
              <a:noAutofit/>
            </a:bodyPr>
            <a:lstStyle/>
            <a:p>
              <a:endParaRPr sz="2160"/>
            </a:p>
          </p:txBody>
        </p:sp>
        <p:sp>
          <p:nvSpPr>
            <p:cNvPr id="118" name="Google Shape;2086;p25">
              <a:extLst>
                <a:ext uri="{FF2B5EF4-FFF2-40B4-BE49-F238E27FC236}">
                  <a16:creationId xmlns:a16="http://schemas.microsoft.com/office/drawing/2014/main" id="{4C19115E-0A66-42C3-ACCD-525D1092DCBA}"/>
                </a:ext>
              </a:extLst>
            </p:cNvPr>
            <p:cNvSpPr/>
            <p:nvPr/>
          </p:nvSpPr>
          <p:spPr>
            <a:xfrm>
              <a:off x="4825560" y="4241525"/>
              <a:ext cx="197244" cy="215386"/>
            </a:xfrm>
            <a:custGeom>
              <a:avLst/>
              <a:gdLst/>
              <a:ahLst/>
              <a:cxnLst/>
              <a:rect l="l" t="t" r="r" b="b"/>
              <a:pathLst>
                <a:path w="6208" h="6779" extrusionOk="0">
                  <a:moveTo>
                    <a:pt x="1" y="1"/>
                  </a:moveTo>
                  <a:lnTo>
                    <a:pt x="2376" y="4466"/>
                  </a:lnTo>
                  <a:cubicBezTo>
                    <a:pt x="2376" y="4498"/>
                    <a:pt x="2376" y="4498"/>
                    <a:pt x="2376" y="4530"/>
                  </a:cubicBezTo>
                  <a:lnTo>
                    <a:pt x="1362" y="6778"/>
                  </a:lnTo>
                  <a:cubicBezTo>
                    <a:pt x="3231" y="5733"/>
                    <a:pt x="4878" y="4308"/>
                    <a:pt x="6208" y="2629"/>
                  </a:cubicBezTo>
                  <a:cubicBezTo>
                    <a:pt x="6113" y="2566"/>
                    <a:pt x="5986" y="2471"/>
                    <a:pt x="5828" y="2408"/>
                  </a:cubicBezTo>
                  <a:lnTo>
                    <a:pt x="1" y="1"/>
                  </a:lnTo>
                  <a:close/>
                </a:path>
              </a:pathLst>
            </a:custGeom>
            <a:solidFill>
              <a:srgbClr val="04BF8A"/>
            </a:solidFill>
            <a:ln>
              <a:noFill/>
            </a:ln>
          </p:spPr>
          <p:txBody>
            <a:bodyPr spcFirstLastPara="1" wrap="square" lIns="109710" tIns="109710" rIns="109710" bIns="109710" anchor="ctr" anchorCtr="0">
              <a:noAutofit/>
            </a:bodyPr>
            <a:lstStyle/>
            <a:p>
              <a:endParaRPr sz="2160"/>
            </a:p>
          </p:txBody>
        </p:sp>
        <p:sp>
          <p:nvSpPr>
            <p:cNvPr id="119" name="Google Shape;2087;p25">
              <a:extLst>
                <a:ext uri="{FF2B5EF4-FFF2-40B4-BE49-F238E27FC236}">
                  <a16:creationId xmlns:a16="http://schemas.microsoft.com/office/drawing/2014/main" id="{B5BCCD13-B726-4DD5-850A-14D0DFE62045}"/>
                </a:ext>
              </a:extLst>
            </p:cNvPr>
            <p:cNvSpPr/>
            <p:nvPr/>
          </p:nvSpPr>
          <p:spPr>
            <a:xfrm>
              <a:off x="4391898" y="4190212"/>
              <a:ext cx="219357" cy="329068"/>
            </a:xfrm>
            <a:custGeom>
              <a:avLst/>
              <a:gdLst/>
              <a:ahLst/>
              <a:cxnLst/>
              <a:rect l="l" t="t" r="r" b="b"/>
              <a:pathLst>
                <a:path w="6904" h="10357" extrusionOk="0">
                  <a:moveTo>
                    <a:pt x="3167" y="1"/>
                  </a:moveTo>
                  <a:lnTo>
                    <a:pt x="1805" y="1173"/>
                  </a:lnTo>
                  <a:lnTo>
                    <a:pt x="0" y="2028"/>
                  </a:lnTo>
                  <a:lnTo>
                    <a:pt x="855" y="9026"/>
                  </a:lnTo>
                  <a:cubicBezTo>
                    <a:pt x="2724" y="9850"/>
                    <a:pt x="4750" y="10293"/>
                    <a:pt x="6904" y="10357"/>
                  </a:cubicBezTo>
                  <a:lnTo>
                    <a:pt x="2249" y="888"/>
                  </a:lnTo>
                  <a:lnTo>
                    <a:pt x="3167" y="1"/>
                  </a:lnTo>
                  <a:close/>
                </a:path>
              </a:pathLst>
            </a:custGeom>
            <a:solidFill>
              <a:srgbClr val="04BF8A"/>
            </a:solidFill>
            <a:ln>
              <a:noFill/>
            </a:ln>
          </p:spPr>
          <p:txBody>
            <a:bodyPr spcFirstLastPara="1" wrap="square" lIns="109710" tIns="109710" rIns="109710" bIns="109710" anchor="ctr" anchorCtr="0">
              <a:noAutofit/>
            </a:bodyPr>
            <a:lstStyle/>
            <a:p>
              <a:endParaRPr sz="2160"/>
            </a:p>
          </p:txBody>
        </p:sp>
        <p:sp>
          <p:nvSpPr>
            <p:cNvPr id="120" name="Google Shape;2088;p25">
              <a:extLst>
                <a:ext uri="{FF2B5EF4-FFF2-40B4-BE49-F238E27FC236}">
                  <a16:creationId xmlns:a16="http://schemas.microsoft.com/office/drawing/2014/main" id="{C4DDFA7F-BF03-450D-86BF-B9856C049189}"/>
                </a:ext>
              </a:extLst>
            </p:cNvPr>
            <p:cNvSpPr/>
            <p:nvPr/>
          </p:nvSpPr>
          <p:spPr>
            <a:xfrm>
              <a:off x="4644457" y="4294871"/>
              <a:ext cx="3050" cy="1017"/>
            </a:xfrm>
            <a:custGeom>
              <a:avLst/>
              <a:gdLst/>
              <a:ahLst/>
              <a:cxnLst/>
              <a:rect l="l" t="t" r="r" b="b"/>
              <a:pathLst>
                <a:path w="96" h="32" extrusionOk="0">
                  <a:moveTo>
                    <a:pt x="0" y="0"/>
                  </a:moveTo>
                  <a:lnTo>
                    <a:pt x="63" y="32"/>
                  </a:lnTo>
                  <a:lnTo>
                    <a:pt x="95" y="32"/>
                  </a:lnTo>
                  <a:lnTo>
                    <a:pt x="0" y="0"/>
                  </a:ln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121" name="Google Shape;2089;p25">
              <a:extLst>
                <a:ext uri="{FF2B5EF4-FFF2-40B4-BE49-F238E27FC236}">
                  <a16:creationId xmlns:a16="http://schemas.microsoft.com/office/drawing/2014/main" id="{CAC0FE5A-C0C4-444D-902B-6EBA19E6C95C}"/>
                </a:ext>
              </a:extLst>
            </p:cNvPr>
            <p:cNvSpPr/>
            <p:nvPr/>
          </p:nvSpPr>
          <p:spPr>
            <a:xfrm>
              <a:off x="4492521" y="4180172"/>
              <a:ext cx="11089" cy="10072"/>
            </a:xfrm>
            <a:custGeom>
              <a:avLst/>
              <a:gdLst/>
              <a:ahLst/>
              <a:cxnLst/>
              <a:rect l="l" t="t" r="r" b="b"/>
              <a:pathLst>
                <a:path w="349" h="317" extrusionOk="0">
                  <a:moveTo>
                    <a:pt x="317" y="0"/>
                  </a:moveTo>
                  <a:lnTo>
                    <a:pt x="0" y="317"/>
                  </a:lnTo>
                  <a:lnTo>
                    <a:pt x="348" y="0"/>
                  </a:lnTo>
                  <a:close/>
                </a:path>
              </a:pathLst>
            </a:custGeom>
            <a:solidFill>
              <a:srgbClr val="FFFFFF"/>
            </a:solidFill>
            <a:ln>
              <a:noFill/>
            </a:ln>
          </p:spPr>
          <p:txBody>
            <a:bodyPr spcFirstLastPara="1" wrap="square" lIns="109710" tIns="109710" rIns="109710" bIns="109710" anchor="ctr" anchorCtr="0">
              <a:noAutofit/>
            </a:bodyPr>
            <a:lstStyle/>
            <a:p>
              <a:endParaRPr sz="2160"/>
            </a:p>
          </p:txBody>
        </p:sp>
        <p:sp>
          <p:nvSpPr>
            <p:cNvPr id="122" name="Google Shape;2090;p25">
              <a:extLst>
                <a:ext uri="{FF2B5EF4-FFF2-40B4-BE49-F238E27FC236}">
                  <a16:creationId xmlns:a16="http://schemas.microsoft.com/office/drawing/2014/main" id="{AFA1A756-D328-4FCD-BD31-4C7095D203C5}"/>
                </a:ext>
              </a:extLst>
            </p:cNvPr>
            <p:cNvSpPr/>
            <p:nvPr/>
          </p:nvSpPr>
          <p:spPr>
            <a:xfrm>
              <a:off x="4505580" y="4183191"/>
              <a:ext cx="138909" cy="111712"/>
            </a:xfrm>
            <a:custGeom>
              <a:avLst/>
              <a:gdLst/>
              <a:ahLst/>
              <a:cxnLst/>
              <a:rect l="l" t="t" r="r" b="b"/>
              <a:pathLst>
                <a:path w="4372" h="3516" extrusionOk="0">
                  <a:moveTo>
                    <a:pt x="1" y="0"/>
                  </a:moveTo>
                  <a:lnTo>
                    <a:pt x="1" y="0"/>
                  </a:lnTo>
                  <a:cubicBezTo>
                    <a:pt x="317" y="443"/>
                    <a:pt x="1869" y="2502"/>
                    <a:pt x="4371" y="3515"/>
                  </a:cubicBezTo>
                  <a:cubicBezTo>
                    <a:pt x="2661" y="2439"/>
                    <a:pt x="507" y="443"/>
                    <a:pt x="1" y="0"/>
                  </a:cubicBezTo>
                  <a:close/>
                </a:path>
              </a:pathLst>
            </a:custGeom>
            <a:solidFill>
              <a:srgbClr val="FFFFFF"/>
            </a:solidFill>
            <a:ln>
              <a:noFill/>
            </a:ln>
          </p:spPr>
          <p:txBody>
            <a:bodyPr spcFirstLastPara="1" wrap="square" lIns="109710" tIns="109710" rIns="109710" bIns="109710" anchor="ctr" anchorCtr="0">
              <a:noAutofit/>
            </a:bodyPr>
            <a:lstStyle/>
            <a:p>
              <a:endParaRPr sz="2160"/>
            </a:p>
          </p:txBody>
        </p:sp>
        <p:sp>
          <p:nvSpPr>
            <p:cNvPr id="123" name="Google Shape;2091;p25">
              <a:extLst>
                <a:ext uri="{FF2B5EF4-FFF2-40B4-BE49-F238E27FC236}">
                  <a16:creationId xmlns:a16="http://schemas.microsoft.com/office/drawing/2014/main" id="{CD4A5CA2-9FFE-406C-9239-CF21D660CA37}"/>
                </a:ext>
              </a:extLst>
            </p:cNvPr>
            <p:cNvSpPr/>
            <p:nvPr/>
          </p:nvSpPr>
          <p:spPr>
            <a:xfrm>
              <a:off x="4647476" y="4194248"/>
              <a:ext cx="94587" cy="101640"/>
            </a:xfrm>
            <a:custGeom>
              <a:avLst/>
              <a:gdLst/>
              <a:ahLst/>
              <a:cxnLst/>
              <a:rect l="l" t="t" r="r" b="b"/>
              <a:pathLst>
                <a:path w="2977" h="3199" extrusionOk="0">
                  <a:moveTo>
                    <a:pt x="2977" y="0"/>
                  </a:moveTo>
                  <a:lnTo>
                    <a:pt x="0" y="3199"/>
                  </a:lnTo>
                  <a:lnTo>
                    <a:pt x="2977" y="32"/>
                  </a:lnTo>
                  <a:lnTo>
                    <a:pt x="2977" y="0"/>
                  </a:lnTo>
                  <a:close/>
                </a:path>
              </a:pathLst>
            </a:custGeom>
            <a:solidFill>
              <a:srgbClr val="FFFFFF"/>
            </a:solidFill>
            <a:ln>
              <a:noFill/>
            </a:ln>
          </p:spPr>
          <p:txBody>
            <a:bodyPr spcFirstLastPara="1" wrap="square" lIns="109710" tIns="109710" rIns="109710" bIns="109710" anchor="ctr" anchorCtr="0">
              <a:noAutofit/>
            </a:bodyPr>
            <a:lstStyle/>
            <a:p>
              <a:endParaRPr sz="2160"/>
            </a:p>
          </p:txBody>
        </p:sp>
        <p:sp>
          <p:nvSpPr>
            <p:cNvPr id="124" name="Google Shape;2092;p25">
              <a:extLst>
                <a:ext uri="{FF2B5EF4-FFF2-40B4-BE49-F238E27FC236}">
                  <a16:creationId xmlns:a16="http://schemas.microsoft.com/office/drawing/2014/main" id="{F96BBC8E-0EF0-4EF2-869E-E0AEC9B2B34E}"/>
                </a:ext>
              </a:extLst>
            </p:cNvPr>
            <p:cNvSpPr/>
            <p:nvPr/>
          </p:nvSpPr>
          <p:spPr>
            <a:xfrm>
              <a:off x="4461320" y="4180172"/>
              <a:ext cx="320998" cy="339108"/>
            </a:xfrm>
            <a:custGeom>
              <a:avLst/>
              <a:gdLst/>
              <a:ahLst/>
              <a:cxnLst/>
              <a:rect l="l" t="t" r="r" b="b"/>
              <a:pathLst>
                <a:path w="10103" h="10673" extrusionOk="0">
                  <a:moveTo>
                    <a:pt x="1299" y="0"/>
                  </a:moveTo>
                  <a:lnTo>
                    <a:pt x="982" y="317"/>
                  </a:lnTo>
                  <a:lnTo>
                    <a:pt x="0" y="1109"/>
                  </a:lnTo>
                  <a:lnTo>
                    <a:pt x="4719" y="10673"/>
                  </a:lnTo>
                  <a:lnTo>
                    <a:pt x="5099" y="10673"/>
                  </a:lnTo>
                  <a:cubicBezTo>
                    <a:pt x="5447" y="10673"/>
                    <a:pt x="5796" y="10673"/>
                    <a:pt x="6144" y="10641"/>
                  </a:cubicBezTo>
                  <a:cubicBezTo>
                    <a:pt x="5986" y="8487"/>
                    <a:pt x="5796" y="6207"/>
                    <a:pt x="5796" y="6207"/>
                  </a:cubicBezTo>
                  <a:lnTo>
                    <a:pt x="4497" y="4370"/>
                  </a:lnTo>
                  <a:lnTo>
                    <a:pt x="5859" y="3705"/>
                  </a:lnTo>
                  <a:lnTo>
                    <a:pt x="7348" y="4054"/>
                  </a:lnTo>
                  <a:lnTo>
                    <a:pt x="6967" y="5859"/>
                  </a:lnTo>
                  <a:lnTo>
                    <a:pt x="8709" y="10261"/>
                  </a:lnTo>
                  <a:cubicBezTo>
                    <a:pt x="9184" y="10134"/>
                    <a:pt x="9659" y="10007"/>
                    <a:pt x="10103" y="9881"/>
                  </a:cubicBezTo>
                  <a:lnTo>
                    <a:pt x="10039" y="1299"/>
                  </a:lnTo>
                  <a:lnTo>
                    <a:pt x="8836" y="443"/>
                  </a:lnTo>
                  <a:lnTo>
                    <a:pt x="5859" y="3642"/>
                  </a:lnTo>
                  <a:lnTo>
                    <a:pt x="5827" y="3642"/>
                  </a:lnTo>
                  <a:lnTo>
                    <a:pt x="5764" y="3579"/>
                  </a:lnTo>
                  <a:cubicBezTo>
                    <a:pt x="3262" y="2597"/>
                    <a:pt x="1710" y="538"/>
                    <a:pt x="1394" y="95"/>
                  </a:cubicBezTo>
                  <a:cubicBezTo>
                    <a:pt x="1362" y="32"/>
                    <a:pt x="1330" y="32"/>
                    <a:pt x="1299" y="0"/>
                  </a:cubicBezTo>
                  <a:close/>
                </a:path>
              </a:pathLst>
            </a:custGeom>
            <a:solidFill>
              <a:srgbClr val="FFFFFF"/>
            </a:solidFill>
            <a:ln>
              <a:noFill/>
            </a:ln>
          </p:spPr>
          <p:txBody>
            <a:bodyPr spcFirstLastPara="1" wrap="square" lIns="109710" tIns="109710" rIns="109710" bIns="109710" anchor="ctr" anchorCtr="0">
              <a:noAutofit/>
            </a:bodyPr>
            <a:lstStyle/>
            <a:p>
              <a:endParaRPr sz="2160"/>
            </a:p>
          </p:txBody>
        </p:sp>
        <p:sp>
          <p:nvSpPr>
            <p:cNvPr id="125" name="Google Shape;2093;p25">
              <a:extLst>
                <a:ext uri="{FF2B5EF4-FFF2-40B4-BE49-F238E27FC236}">
                  <a16:creationId xmlns:a16="http://schemas.microsoft.com/office/drawing/2014/main" id="{A4C15FD4-BA91-420D-AF97-D40696BA08E5}"/>
                </a:ext>
              </a:extLst>
            </p:cNvPr>
            <p:cNvSpPr/>
            <p:nvPr/>
          </p:nvSpPr>
          <p:spPr>
            <a:xfrm>
              <a:off x="4604201" y="4297889"/>
              <a:ext cx="133858" cy="220374"/>
            </a:xfrm>
            <a:custGeom>
              <a:avLst/>
              <a:gdLst/>
              <a:ahLst/>
              <a:cxnLst/>
              <a:rect l="l" t="t" r="r" b="b"/>
              <a:pathLst>
                <a:path w="4213" h="6936" extrusionOk="0">
                  <a:moveTo>
                    <a:pt x="1362" y="0"/>
                  </a:moveTo>
                  <a:lnTo>
                    <a:pt x="0" y="665"/>
                  </a:lnTo>
                  <a:lnTo>
                    <a:pt x="1299" y="2502"/>
                  </a:lnTo>
                  <a:cubicBezTo>
                    <a:pt x="1299" y="2502"/>
                    <a:pt x="1489" y="4782"/>
                    <a:pt x="1647" y="6936"/>
                  </a:cubicBezTo>
                  <a:cubicBezTo>
                    <a:pt x="2534" y="6873"/>
                    <a:pt x="3389" y="6746"/>
                    <a:pt x="4212" y="6556"/>
                  </a:cubicBezTo>
                  <a:lnTo>
                    <a:pt x="2470" y="2186"/>
                  </a:lnTo>
                  <a:lnTo>
                    <a:pt x="2851" y="349"/>
                  </a:lnTo>
                  <a:lnTo>
                    <a:pt x="1362" y="0"/>
                  </a:lnTo>
                  <a:close/>
                </a:path>
              </a:pathLst>
            </a:custGeom>
            <a:solidFill>
              <a:srgbClr val="F2CF1D"/>
            </a:solidFill>
            <a:ln>
              <a:noFill/>
            </a:ln>
          </p:spPr>
          <p:txBody>
            <a:bodyPr spcFirstLastPara="1" wrap="square" lIns="109710" tIns="109710" rIns="109710" bIns="109710" anchor="ctr" anchorCtr="0">
              <a:noAutofit/>
            </a:bodyPr>
            <a:lstStyle/>
            <a:p>
              <a:endParaRPr sz="2160"/>
            </a:p>
          </p:txBody>
        </p:sp>
        <p:sp>
          <p:nvSpPr>
            <p:cNvPr id="126" name="Google Shape;2094;p25">
              <a:extLst>
                <a:ext uri="{FF2B5EF4-FFF2-40B4-BE49-F238E27FC236}">
                  <a16:creationId xmlns:a16="http://schemas.microsoft.com/office/drawing/2014/main" id="{7A0C0FC1-F3EA-423B-B58F-067B4FC427DF}"/>
                </a:ext>
              </a:extLst>
            </p:cNvPr>
            <p:cNvSpPr/>
            <p:nvPr/>
          </p:nvSpPr>
          <p:spPr>
            <a:xfrm>
              <a:off x="4818507" y="4239523"/>
              <a:ext cx="82545" cy="221391"/>
            </a:xfrm>
            <a:custGeom>
              <a:avLst/>
              <a:gdLst/>
              <a:ahLst/>
              <a:cxnLst/>
              <a:rect l="l" t="t" r="r" b="b"/>
              <a:pathLst>
                <a:path w="2598" h="6968" extrusionOk="0">
                  <a:moveTo>
                    <a:pt x="32" y="1"/>
                  </a:moveTo>
                  <a:cubicBezTo>
                    <a:pt x="1" y="32"/>
                    <a:pt x="1" y="32"/>
                    <a:pt x="32" y="64"/>
                  </a:cubicBezTo>
                  <a:lnTo>
                    <a:pt x="2408" y="4561"/>
                  </a:lnTo>
                  <a:lnTo>
                    <a:pt x="1331" y="6968"/>
                  </a:lnTo>
                  <a:cubicBezTo>
                    <a:pt x="1394" y="6936"/>
                    <a:pt x="1489" y="6873"/>
                    <a:pt x="1584" y="6841"/>
                  </a:cubicBezTo>
                  <a:lnTo>
                    <a:pt x="2598" y="4593"/>
                  </a:lnTo>
                  <a:cubicBezTo>
                    <a:pt x="2598" y="4561"/>
                    <a:pt x="2598" y="4561"/>
                    <a:pt x="2598" y="4529"/>
                  </a:cubicBezTo>
                  <a:lnTo>
                    <a:pt x="223" y="64"/>
                  </a:lnTo>
                  <a:lnTo>
                    <a:pt x="32" y="1"/>
                  </a:lnTo>
                  <a:close/>
                </a:path>
              </a:pathLst>
            </a:custGeom>
            <a:solidFill>
              <a:srgbClr val="099164"/>
            </a:solidFill>
            <a:ln>
              <a:noFill/>
            </a:ln>
          </p:spPr>
          <p:txBody>
            <a:bodyPr spcFirstLastPara="1" wrap="square" lIns="109710" tIns="109710" rIns="109710" bIns="109710" anchor="ctr" anchorCtr="0">
              <a:noAutofit/>
            </a:bodyPr>
            <a:lstStyle/>
            <a:p>
              <a:endParaRPr sz="2160"/>
            </a:p>
          </p:txBody>
        </p:sp>
        <p:sp>
          <p:nvSpPr>
            <p:cNvPr id="127" name="Google Shape;2095;p25">
              <a:extLst>
                <a:ext uri="{FF2B5EF4-FFF2-40B4-BE49-F238E27FC236}">
                  <a16:creationId xmlns:a16="http://schemas.microsoft.com/office/drawing/2014/main" id="{7BCEF11A-600C-454A-8234-3911794DD945}"/>
                </a:ext>
              </a:extLst>
            </p:cNvPr>
            <p:cNvSpPr/>
            <p:nvPr/>
          </p:nvSpPr>
          <p:spPr>
            <a:xfrm>
              <a:off x="4386846" y="4254615"/>
              <a:ext cx="32249" cy="222407"/>
            </a:xfrm>
            <a:custGeom>
              <a:avLst/>
              <a:gdLst/>
              <a:ahLst/>
              <a:cxnLst/>
              <a:rect l="l" t="t" r="r" b="b"/>
              <a:pathLst>
                <a:path w="1015" h="7000" extrusionOk="0">
                  <a:moveTo>
                    <a:pt x="159" y="1"/>
                  </a:moveTo>
                  <a:lnTo>
                    <a:pt x="1" y="64"/>
                  </a:lnTo>
                  <a:lnTo>
                    <a:pt x="856" y="6904"/>
                  </a:lnTo>
                  <a:cubicBezTo>
                    <a:pt x="919" y="6936"/>
                    <a:pt x="951" y="6968"/>
                    <a:pt x="1014" y="6999"/>
                  </a:cubicBezTo>
                  <a:lnTo>
                    <a:pt x="191" y="1"/>
                  </a:lnTo>
                  <a:close/>
                </a:path>
              </a:pathLst>
            </a:custGeom>
            <a:solidFill>
              <a:srgbClr val="099164"/>
            </a:solidFill>
            <a:ln>
              <a:noFill/>
            </a:ln>
          </p:spPr>
          <p:txBody>
            <a:bodyPr spcFirstLastPara="1" wrap="square" lIns="109710" tIns="109710" rIns="109710" bIns="109710" anchor="ctr" anchorCtr="0">
              <a:noAutofit/>
            </a:bodyPr>
            <a:lstStyle/>
            <a:p>
              <a:endParaRPr sz="2160"/>
            </a:p>
          </p:txBody>
        </p:sp>
      </p:grpSp>
    </p:spTree>
    <p:extLst>
      <p:ext uri="{BB962C8B-B14F-4D97-AF65-F5344CB8AC3E}">
        <p14:creationId xmlns:p14="http://schemas.microsoft.com/office/powerpoint/2010/main" val="791984474"/>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 name="Rectangle 2">
            <a:extLst>
              <a:ext uri="{FF2B5EF4-FFF2-40B4-BE49-F238E27FC236}">
                <a16:creationId xmlns:a16="http://schemas.microsoft.com/office/drawing/2014/main" id="{29F858A9-FA36-418D-8434-F7C46BF74979}"/>
              </a:ext>
            </a:extLst>
          </p:cNvPr>
          <p:cNvSpPr>
            <a:spLocks noGrp="1"/>
          </p:cNvSpPr>
          <p:nvPr>
            <p:ph type="title"/>
          </p:nvPr>
        </p:nvSpPr>
        <p:spPr bwMode="auto">
          <a:xfrm>
            <a:off x="941309" y="726041"/>
            <a:ext cx="12618719" cy="1184910"/>
          </a:xfrm>
          <a:prstGeom prst="roundRect">
            <a:avLst/>
          </a:prstGeom>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vert="horz" wrap="square" lIns="109728" tIns="54864" rIns="109728" bIns="54864" numCol="1" rtlCol="0" anchor="ctr" anchorCtr="0" compatLnSpc="1">
            <a:prstTxWarp prst="textNoShape">
              <a:avLst/>
            </a:prstTxWarp>
            <a:noAutofit/>
          </a:bodyPr>
          <a:lstStyle/>
          <a:p>
            <a:pPr algn="ctr">
              <a:defRPr/>
            </a:pPr>
            <a:r>
              <a:rPr lang="uz-Latn-UZ" sz="3360" b="1" dirty="0">
                <a:solidFill>
                  <a:schemeClr val="tx1"/>
                </a:solidFill>
                <a:latin typeface="Arial" charset="0"/>
              </a:rPr>
              <a:t>O‘QITISH USULLARI</a:t>
            </a:r>
            <a:br>
              <a:rPr lang="uz-Latn-UZ" sz="3360" b="1" dirty="0">
                <a:solidFill>
                  <a:schemeClr val="tx1"/>
                </a:solidFill>
                <a:latin typeface="Arial" charset="0"/>
              </a:rPr>
            </a:br>
            <a:r>
              <a:rPr lang="uz-Latn-UZ" sz="3360" b="1" dirty="0">
                <a:solidFill>
                  <a:schemeClr val="tx1"/>
                </a:solidFill>
                <a:latin typeface="Arial" charset="0"/>
              </a:rPr>
              <a:t>o‘rganuvchining o‘quv jarayonidagi roli asosida </a:t>
            </a:r>
            <a:endParaRPr lang="ru-RU" sz="3360" b="1" dirty="0">
              <a:solidFill>
                <a:schemeClr val="tx1"/>
              </a:solidFill>
              <a:latin typeface="Arial" charset="0"/>
            </a:endParaRPr>
          </a:p>
        </p:txBody>
      </p:sp>
      <p:sp>
        <p:nvSpPr>
          <p:cNvPr id="11267" name="Rectangle 3">
            <a:extLst>
              <a:ext uri="{FF2B5EF4-FFF2-40B4-BE49-F238E27FC236}">
                <a16:creationId xmlns:a16="http://schemas.microsoft.com/office/drawing/2014/main" id="{F71501B2-803A-4BBD-8265-1FE5C5C6031F}"/>
              </a:ext>
            </a:extLst>
          </p:cNvPr>
          <p:cNvSpPr>
            <a:spLocks noGrp="1"/>
          </p:cNvSpPr>
          <p:nvPr>
            <p:ph idx="1"/>
          </p:nvPr>
        </p:nvSpPr>
        <p:spPr>
          <a:xfrm>
            <a:off x="962159" y="2694006"/>
            <a:ext cx="12618720" cy="4157566"/>
          </a:xfrm>
        </p:spPr>
        <p:txBody>
          <a:bodyPr/>
          <a:lstStyle/>
          <a:p>
            <a:pPr marL="748666" indent="-617220">
              <a:buNone/>
            </a:pPr>
            <a:r>
              <a:rPr lang="uz-Latn-UZ" altLang="ru-RU" dirty="0">
                <a:solidFill>
                  <a:schemeClr val="accent1">
                    <a:lumMod val="75000"/>
                  </a:schemeClr>
                </a:solidFill>
              </a:rPr>
              <a:t>O‘quv mashg‘ulotlarining quyidagi usullari mavjud (guruh bilan ishlashda): </a:t>
            </a:r>
            <a:endParaRPr lang="ru-RU" altLang="ru-RU" dirty="0">
              <a:solidFill>
                <a:schemeClr val="accent1">
                  <a:lumMod val="75000"/>
                </a:schemeClr>
              </a:solidFill>
            </a:endParaRPr>
          </a:p>
          <a:p>
            <a:pPr marL="748666" indent="-617220">
              <a:buNone/>
            </a:pPr>
            <a:endParaRPr lang="ru-RU" altLang="ru-RU" dirty="0"/>
          </a:p>
          <a:p>
            <a:pPr marL="748666" indent="-617220">
              <a:buFont typeface="+mj-lt"/>
              <a:buAutoNum type="arabicPeriod" startAt="2"/>
            </a:pPr>
            <a:r>
              <a:rPr lang="uz-Latn-UZ" altLang="ru-RU" b="1" dirty="0">
                <a:solidFill>
                  <a:schemeClr val="accent1">
                    <a:lumMod val="75000"/>
                  </a:schemeClr>
                </a:solidFill>
              </a:rPr>
              <a:t>FAOL</a:t>
            </a:r>
            <a:endParaRPr lang="ru-RU" altLang="ru-RU" b="1" dirty="0">
              <a:solidFill>
                <a:schemeClr val="accent1">
                  <a:lumMod val="75000"/>
                </a:schemeClr>
              </a:solidFill>
            </a:endParaRPr>
          </a:p>
          <a:p>
            <a:pPr marL="748666" indent="-617220">
              <a:buFont typeface="Wingdings 3" panose="05040102010807070707" pitchFamily="82" charset="2"/>
              <a:buAutoNum type="arabicPeriod" startAt="2"/>
            </a:pPr>
            <a:endParaRPr lang="ru-RU" altLang="ru-RU" dirty="0">
              <a:solidFill>
                <a:schemeClr val="accent1">
                  <a:lumMod val="75000"/>
                </a:schemeClr>
              </a:solidFill>
            </a:endParaRPr>
          </a:p>
          <a:p>
            <a:pPr marL="748666" indent="-617220">
              <a:buNone/>
            </a:pPr>
            <a:endParaRPr lang="ru-RU" altLang="ru-RU" dirty="0"/>
          </a:p>
        </p:txBody>
      </p:sp>
      <p:sp>
        <p:nvSpPr>
          <p:cNvPr id="11268" name="Rectangle 4">
            <a:extLst>
              <a:ext uri="{FF2B5EF4-FFF2-40B4-BE49-F238E27FC236}">
                <a16:creationId xmlns:a16="http://schemas.microsoft.com/office/drawing/2014/main" id="{0ECA2C6B-C382-41B3-A03C-0B218076C6EA}"/>
              </a:ext>
            </a:extLst>
          </p:cNvPr>
          <p:cNvSpPr>
            <a:spLocks noChangeArrowheads="1"/>
          </p:cNvSpPr>
          <p:nvPr/>
        </p:nvSpPr>
        <p:spPr bwMode="auto">
          <a:xfrm>
            <a:off x="4474846" y="4645612"/>
            <a:ext cx="9358312"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eaLnBrk="0" hangingPunct="0">
              <a:defRPr kumimoji="1" sz="2400">
                <a:solidFill>
                  <a:schemeClr val="tx1"/>
                </a:solidFill>
                <a:latin typeface="Times New Roman" panose="02020603050405020304" pitchFamily="18" charset="0"/>
                <a:cs typeface="Arial" panose="020B0604020202020204" pitchFamily="34" charset="0"/>
              </a:defRPr>
            </a:lvl1pPr>
            <a:lvl2pPr marL="742950" indent="-285750" eaLnBrk="0" hangingPunct="0">
              <a:defRPr kumimoji="1" sz="2400">
                <a:solidFill>
                  <a:schemeClr val="tx1"/>
                </a:solidFill>
                <a:latin typeface="Times New Roman" panose="02020603050405020304" pitchFamily="18" charset="0"/>
                <a:cs typeface="Arial" panose="020B0604020202020204" pitchFamily="34" charset="0"/>
              </a:defRPr>
            </a:lvl2pPr>
            <a:lvl3pPr marL="1143000" indent="-228600" eaLnBrk="0" hangingPunct="0">
              <a:defRPr kumimoji="1" sz="2400">
                <a:solidFill>
                  <a:schemeClr val="tx1"/>
                </a:solidFill>
                <a:latin typeface="Times New Roman" panose="02020603050405020304" pitchFamily="18" charset="0"/>
                <a:cs typeface="Arial" panose="020B0604020202020204" pitchFamily="34" charset="0"/>
              </a:defRPr>
            </a:lvl3pPr>
            <a:lvl4pPr marL="1600200" indent="-228600" eaLnBrk="0" hangingPunct="0">
              <a:defRPr kumimoji="1" sz="2400">
                <a:solidFill>
                  <a:schemeClr val="tx1"/>
                </a:solidFill>
                <a:latin typeface="Times New Roman" panose="02020603050405020304" pitchFamily="18" charset="0"/>
                <a:cs typeface="Arial" panose="020B0604020202020204" pitchFamily="34" charset="0"/>
              </a:defRPr>
            </a:lvl4pPr>
            <a:lvl5pPr marL="2057400" indent="-228600" eaLnBrk="0" hangingPunct="0">
              <a:defRPr kumimoji="1"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Arial" panose="020B0604020202020204" pitchFamily="34" charset="0"/>
              </a:defRPr>
            </a:lvl9pPr>
          </a:lstStyle>
          <a:p>
            <a:pPr algn="ctr" eaLnBrk="1" hangingPunct="1"/>
            <a:r>
              <a:rPr lang="ru-RU" altLang="ru-RU" sz="2880" dirty="0">
                <a:solidFill>
                  <a:schemeClr val="accent1">
                    <a:lumMod val="75000"/>
                  </a:schemeClr>
                </a:solidFill>
                <a:latin typeface="Arial" panose="020B0604020202020204" pitchFamily="34" charset="0"/>
              </a:rPr>
              <a:t>                  </a:t>
            </a:r>
            <a:r>
              <a:rPr lang="en-US" altLang="ru-RU" sz="2880" dirty="0">
                <a:solidFill>
                  <a:schemeClr val="accent1">
                    <a:lumMod val="75000"/>
                  </a:schemeClr>
                </a:solidFill>
                <a:latin typeface="Arial" panose="020B0604020202020204" pitchFamily="34" charset="0"/>
              </a:rPr>
              <a:t>TINGLOVCHI  </a:t>
            </a:r>
            <a:endParaRPr lang="uz-Latn-UZ" altLang="ru-RU" sz="2880" dirty="0">
              <a:solidFill>
                <a:schemeClr val="accent1">
                  <a:lumMod val="75000"/>
                </a:schemeClr>
              </a:solidFill>
              <a:latin typeface="Arial" panose="020B0604020202020204" pitchFamily="34" charset="0"/>
            </a:endParaRPr>
          </a:p>
          <a:p>
            <a:pPr algn="ctr" eaLnBrk="1" hangingPunct="1"/>
            <a:endParaRPr lang="ru-RU" altLang="ru-RU" sz="2880" dirty="0">
              <a:solidFill>
                <a:schemeClr val="accent1">
                  <a:lumMod val="75000"/>
                </a:schemeClr>
              </a:solidFill>
              <a:latin typeface="Arial" panose="020B0604020202020204" pitchFamily="34" charset="0"/>
            </a:endParaRPr>
          </a:p>
          <a:p>
            <a:pPr eaLnBrk="1" hangingPunct="1"/>
            <a:r>
              <a:rPr lang="uz-Latn-UZ" altLang="ru-RU" sz="2880" dirty="0">
                <a:solidFill>
                  <a:schemeClr val="accent1">
                    <a:lumMod val="75000"/>
                  </a:schemeClr>
                </a:solidFill>
                <a:latin typeface="Arial" panose="020B0604020202020204" pitchFamily="34" charset="0"/>
              </a:rPr>
              <a:t>O‘QITUVCHI</a:t>
            </a:r>
            <a:r>
              <a:rPr lang="ru-RU" altLang="ru-RU" sz="2880" dirty="0">
                <a:solidFill>
                  <a:schemeClr val="accent1">
                    <a:lumMod val="75000"/>
                  </a:schemeClr>
                </a:solidFill>
                <a:latin typeface="Arial" panose="020B0604020202020204" pitchFamily="34" charset="0"/>
              </a:rPr>
              <a:t>                    </a:t>
            </a:r>
            <a:r>
              <a:rPr lang="uz-Latn-UZ" altLang="ru-RU" sz="2880" dirty="0">
                <a:solidFill>
                  <a:schemeClr val="accent1">
                    <a:lumMod val="75000"/>
                  </a:schemeClr>
                </a:solidFill>
                <a:latin typeface="Arial" panose="020B0604020202020204" pitchFamily="34" charset="0"/>
              </a:rPr>
              <a:t>   TINGLOVCHI </a:t>
            </a:r>
            <a:endParaRPr lang="ru-RU" altLang="ru-RU" sz="2880" dirty="0">
              <a:solidFill>
                <a:schemeClr val="accent1">
                  <a:lumMod val="75000"/>
                </a:schemeClr>
              </a:solidFill>
              <a:latin typeface="Arial" panose="020B0604020202020204" pitchFamily="34" charset="0"/>
            </a:endParaRPr>
          </a:p>
          <a:p>
            <a:pPr algn="ctr" eaLnBrk="1" hangingPunct="1"/>
            <a:r>
              <a:rPr lang="ru-RU" altLang="ru-RU" sz="2880" dirty="0">
                <a:solidFill>
                  <a:schemeClr val="accent1">
                    <a:lumMod val="75000"/>
                  </a:schemeClr>
                </a:solidFill>
                <a:latin typeface="Arial" panose="020B0604020202020204" pitchFamily="34" charset="0"/>
              </a:rPr>
              <a:t> 		</a:t>
            </a:r>
          </a:p>
          <a:p>
            <a:pPr algn="ctr" eaLnBrk="1" hangingPunct="1"/>
            <a:r>
              <a:rPr lang="ru-RU" altLang="ru-RU" sz="2880" dirty="0">
                <a:solidFill>
                  <a:schemeClr val="accent1">
                    <a:lumMod val="75000"/>
                  </a:schemeClr>
                </a:solidFill>
                <a:latin typeface="Arial" panose="020B0604020202020204" pitchFamily="34" charset="0"/>
              </a:rPr>
              <a:t>                   </a:t>
            </a:r>
            <a:r>
              <a:rPr lang="uz-Latn-UZ" altLang="ru-RU" sz="2880" dirty="0">
                <a:solidFill>
                  <a:schemeClr val="accent1">
                    <a:lumMod val="75000"/>
                  </a:schemeClr>
                </a:solidFill>
                <a:latin typeface="Arial" panose="020B0604020202020204" pitchFamily="34" charset="0"/>
              </a:rPr>
              <a:t>TINGLOVCHI </a:t>
            </a:r>
          </a:p>
        </p:txBody>
      </p:sp>
      <p:grpSp>
        <p:nvGrpSpPr>
          <p:cNvPr id="15" name="Google Shape;1983;p25">
            <a:extLst>
              <a:ext uri="{FF2B5EF4-FFF2-40B4-BE49-F238E27FC236}">
                <a16:creationId xmlns:a16="http://schemas.microsoft.com/office/drawing/2014/main" id="{467904BB-ED23-42A3-BBF8-21D9E7EC72B2}"/>
              </a:ext>
            </a:extLst>
          </p:cNvPr>
          <p:cNvGrpSpPr/>
          <p:nvPr/>
        </p:nvGrpSpPr>
        <p:grpSpPr>
          <a:xfrm>
            <a:off x="11946769" y="5230599"/>
            <a:ext cx="1242468" cy="1232382"/>
            <a:chOff x="5370935" y="2442439"/>
            <a:chExt cx="1019294" cy="1095802"/>
          </a:xfrm>
        </p:grpSpPr>
        <p:sp>
          <p:nvSpPr>
            <p:cNvPr id="16" name="Google Shape;1984;p25">
              <a:extLst>
                <a:ext uri="{FF2B5EF4-FFF2-40B4-BE49-F238E27FC236}">
                  <a16:creationId xmlns:a16="http://schemas.microsoft.com/office/drawing/2014/main" id="{392E327F-15F7-4DEE-B80F-3AD395244AC8}"/>
                </a:ext>
              </a:extLst>
            </p:cNvPr>
            <p:cNvSpPr/>
            <p:nvPr/>
          </p:nvSpPr>
          <p:spPr>
            <a:xfrm>
              <a:off x="5893148" y="3533157"/>
              <a:ext cx="5052" cy="5084"/>
            </a:xfrm>
            <a:custGeom>
              <a:avLst/>
              <a:gdLst/>
              <a:ahLst/>
              <a:cxnLst/>
              <a:rect l="l" t="t" r="r" b="b"/>
              <a:pathLst>
                <a:path w="159" h="160" extrusionOk="0">
                  <a:moveTo>
                    <a:pt x="127" y="1"/>
                  </a:moveTo>
                  <a:lnTo>
                    <a:pt x="127" y="1"/>
                  </a:lnTo>
                  <a:cubicBezTo>
                    <a:pt x="95" y="33"/>
                    <a:pt x="32" y="33"/>
                    <a:pt x="32" y="33"/>
                  </a:cubicBezTo>
                  <a:cubicBezTo>
                    <a:pt x="32" y="33"/>
                    <a:pt x="0" y="64"/>
                    <a:pt x="0" y="128"/>
                  </a:cubicBezTo>
                  <a:cubicBezTo>
                    <a:pt x="0" y="128"/>
                    <a:pt x="0" y="159"/>
                    <a:pt x="32" y="159"/>
                  </a:cubicBezTo>
                  <a:cubicBezTo>
                    <a:pt x="95" y="128"/>
                    <a:pt x="159" y="64"/>
                    <a:pt x="127" y="1"/>
                  </a:cubicBezTo>
                  <a:close/>
                </a:path>
              </a:pathLst>
            </a:custGeom>
            <a:solidFill>
              <a:srgbClr val="C4C4C4"/>
            </a:solidFill>
            <a:ln>
              <a:noFill/>
            </a:ln>
          </p:spPr>
          <p:txBody>
            <a:bodyPr spcFirstLastPara="1" wrap="square" lIns="109710" tIns="109710" rIns="109710" bIns="109710" anchor="ctr" anchorCtr="0">
              <a:noAutofit/>
            </a:bodyPr>
            <a:lstStyle/>
            <a:p>
              <a:endParaRPr sz="2160"/>
            </a:p>
          </p:txBody>
        </p:sp>
        <p:sp>
          <p:nvSpPr>
            <p:cNvPr id="17" name="Google Shape;1985;p25">
              <a:extLst>
                <a:ext uri="{FF2B5EF4-FFF2-40B4-BE49-F238E27FC236}">
                  <a16:creationId xmlns:a16="http://schemas.microsoft.com/office/drawing/2014/main" id="{AB9F55FF-E5F4-4429-BBEC-7E90127ADF28}"/>
                </a:ext>
              </a:extLst>
            </p:cNvPr>
            <p:cNvSpPr/>
            <p:nvPr/>
          </p:nvSpPr>
          <p:spPr>
            <a:xfrm>
              <a:off x="5569132" y="3443622"/>
              <a:ext cx="32" cy="4067"/>
            </a:xfrm>
            <a:custGeom>
              <a:avLst/>
              <a:gdLst/>
              <a:ahLst/>
              <a:cxnLst/>
              <a:rect l="l" t="t" r="r" b="b"/>
              <a:pathLst>
                <a:path w="1" h="128" extrusionOk="0">
                  <a:moveTo>
                    <a:pt x="1" y="127"/>
                  </a:moveTo>
                  <a:cubicBezTo>
                    <a:pt x="1" y="127"/>
                    <a:pt x="1" y="127"/>
                    <a:pt x="1" y="127"/>
                  </a:cubicBezTo>
                  <a:lnTo>
                    <a:pt x="1" y="127"/>
                  </a:lnTo>
                  <a:cubicBezTo>
                    <a:pt x="1" y="64"/>
                    <a:pt x="1" y="0"/>
                    <a:pt x="1" y="0"/>
                  </a:cubicBezTo>
                  <a:close/>
                </a:path>
              </a:pathLst>
            </a:custGeom>
            <a:solidFill>
              <a:srgbClr val="C4C4C4"/>
            </a:solidFill>
            <a:ln>
              <a:noFill/>
            </a:ln>
          </p:spPr>
          <p:txBody>
            <a:bodyPr spcFirstLastPara="1" wrap="square" lIns="109710" tIns="109710" rIns="109710" bIns="109710" anchor="ctr" anchorCtr="0">
              <a:noAutofit/>
            </a:bodyPr>
            <a:lstStyle/>
            <a:p>
              <a:endParaRPr sz="2160"/>
            </a:p>
          </p:txBody>
        </p:sp>
        <p:sp>
          <p:nvSpPr>
            <p:cNvPr id="18" name="Google Shape;1986;p25">
              <a:extLst>
                <a:ext uri="{FF2B5EF4-FFF2-40B4-BE49-F238E27FC236}">
                  <a16:creationId xmlns:a16="http://schemas.microsoft.com/office/drawing/2014/main" id="{82A84770-9776-428E-AC4E-55114AF9AB55}"/>
                </a:ext>
              </a:extLst>
            </p:cNvPr>
            <p:cNvSpPr/>
            <p:nvPr/>
          </p:nvSpPr>
          <p:spPr>
            <a:xfrm>
              <a:off x="5370935" y="2442439"/>
              <a:ext cx="1019294" cy="1019325"/>
            </a:xfrm>
            <a:custGeom>
              <a:avLst/>
              <a:gdLst/>
              <a:ahLst/>
              <a:cxnLst/>
              <a:rect l="l" t="t" r="r" b="b"/>
              <a:pathLst>
                <a:path w="32081" h="32082" extrusionOk="0">
                  <a:moveTo>
                    <a:pt x="16025" y="1"/>
                  </a:moveTo>
                  <a:cubicBezTo>
                    <a:pt x="7157" y="1"/>
                    <a:pt x="0" y="7190"/>
                    <a:pt x="0" y="16025"/>
                  </a:cubicBezTo>
                  <a:cubicBezTo>
                    <a:pt x="0" y="24893"/>
                    <a:pt x="7157" y="32082"/>
                    <a:pt x="16025" y="32082"/>
                  </a:cubicBezTo>
                  <a:cubicBezTo>
                    <a:pt x="24892" y="32082"/>
                    <a:pt x="32081" y="24893"/>
                    <a:pt x="32081" y="16025"/>
                  </a:cubicBezTo>
                  <a:cubicBezTo>
                    <a:pt x="32081" y="7190"/>
                    <a:pt x="24892" y="1"/>
                    <a:pt x="16025" y="1"/>
                  </a:cubicBezTo>
                  <a:close/>
                </a:path>
              </a:pathLst>
            </a:custGeom>
            <a:solidFill>
              <a:srgbClr val="04BF8A"/>
            </a:solidFill>
            <a:ln>
              <a:noFill/>
            </a:ln>
          </p:spPr>
          <p:txBody>
            <a:bodyPr spcFirstLastPara="1" wrap="square" lIns="109710" tIns="109710" rIns="109710" bIns="109710" anchor="ctr" anchorCtr="0">
              <a:noAutofit/>
            </a:bodyPr>
            <a:lstStyle/>
            <a:p>
              <a:endParaRPr sz="2160"/>
            </a:p>
          </p:txBody>
        </p:sp>
        <p:sp>
          <p:nvSpPr>
            <p:cNvPr id="19" name="Google Shape;1987;p25">
              <a:extLst>
                <a:ext uri="{FF2B5EF4-FFF2-40B4-BE49-F238E27FC236}">
                  <a16:creationId xmlns:a16="http://schemas.microsoft.com/office/drawing/2014/main" id="{F3D36645-1F76-4BAF-ACEA-06B4A5F91506}"/>
                </a:ext>
              </a:extLst>
            </p:cNvPr>
            <p:cNvSpPr/>
            <p:nvPr/>
          </p:nvSpPr>
          <p:spPr>
            <a:xfrm>
              <a:off x="5546002" y="3170951"/>
              <a:ext cx="652067" cy="290814"/>
            </a:xfrm>
            <a:custGeom>
              <a:avLst/>
              <a:gdLst/>
              <a:ahLst/>
              <a:cxnLst/>
              <a:rect l="l" t="t" r="r" b="b"/>
              <a:pathLst>
                <a:path w="20523" h="9153" extrusionOk="0">
                  <a:moveTo>
                    <a:pt x="11718" y="0"/>
                  </a:moveTo>
                  <a:lnTo>
                    <a:pt x="6429" y="64"/>
                  </a:lnTo>
                  <a:lnTo>
                    <a:pt x="2724" y="254"/>
                  </a:lnTo>
                  <a:cubicBezTo>
                    <a:pt x="1901" y="285"/>
                    <a:pt x="1204" y="855"/>
                    <a:pt x="982" y="1647"/>
                  </a:cubicBezTo>
                  <a:lnTo>
                    <a:pt x="1" y="5226"/>
                  </a:lnTo>
                  <a:cubicBezTo>
                    <a:pt x="507" y="5669"/>
                    <a:pt x="1077" y="6112"/>
                    <a:pt x="1679" y="6492"/>
                  </a:cubicBezTo>
                  <a:cubicBezTo>
                    <a:pt x="2027" y="5701"/>
                    <a:pt x="2344" y="4846"/>
                    <a:pt x="2376" y="4180"/>
                  </a:cubicBezTo>
                  <a:cubicBezTo>
                    <a:pt x="2376" y="4129"/>
                    <a:pt x="2418" y="4077"/>
                    <a:pt x="2468" y="4077"/>
                  </a:cubicBezTo>
                  <a:cubicBezTo>
                    <a:pt x="2479" y="4077"/>
                    <a:pt x="2491" y="4080"/>
                    <a:pt x="2502" y="4085"/>
                  </a:cubicBezTo>
                  <a:cubicBezTo>
                    <a:pt x="2597" y="4085"/>
                    <a:pt x="2629" y="4149"/>
                    <a:pt x="2629" y="4212"/>
                  </a:cubicBezTo>
                  <a:cubicBezTo>
                    <a:pt x="2566" y="4909"/>
                    <a:pt x="2249" y="5796"/>
                    <a:pt x="1869" y="6619"/>
                  </a:cubicBezTo>
                  <a:cubicBezTo>
                    <a:pt x="4371" y="8234"/>
                    <a:pt x="7348" y="9153"/>
                    <a:pt x="10515" y="9153"/>
                  </a:cubicBezTo>
                  <a:cubicBezTo>
                    <a:pt x="12510" y="9153"/>
                    <a:pt x="14410" y="8804"/>
                    <a:pt x="16152" y="8139"/>
                  </a:cubicBezTo>
                  <a:lnTo>
                    <a:pt x="15898" y="6429"/>
                  </a:lnTo>
                  <a:cubicBezTo>
                    <a:pt x="15898" y="6334"/>
                    <a:pt x="15930" y="6271"/>
                    <a:pt x="16025" y="6271"/>
                  </a:cubicBezTo>
                  <a:cubicBezTo>
                    <a:pt x="16088" y="6271"/>
                    <a:pt x="16152" y="6302"/>
                    <a:pt x="16152" y="6366"/>
                  </a:cubicBezTo>
                  <a:lnTo>
                    <a:pt x="16373" y="8044"/>
                  </a:lnTo>
                  <a:cubicBezTo>
                    <a:pt x="17894" y="7442"/>
                    <a:pt x="19255" y="6651"/>
                    <a:pt x="20522" y="5637"/>
                  </a:cubicBezTo>
                  <a:cubicBezTo>
                    <a:pt x="19699" y="3547"/>
                    <a:pt x="18780" y="1394"/>
                    <a:pt x="18242" y="982"/>
                  </a:cubicBezTo>
                  <a:cubicBezTo>
                    <a:pt x="17102" y="159"/>
                    <a:pt x="11718" y="0"/>
                    <a:pt x="11718" y="0"/>
                  </a:cubicBezTo>
                  <a:close/>
                </a:path>
              </a:pathLst>
            </a:custGeom>
            <a:solidFill>
              <a:srgbClr val="E9E9E9"/>
            </a:solidFill>
            <a:ln>
              <a:noFill/>
            </a:ln>
          </p:spPr>
          <p:txBody>
            <a:bodyPr spcFirstLastPara="1" wrap="square" lIns="109710" tIns="109710" rIns="109710" bIns="109710" anchor="ctr" anchorCtr="0">
              <a:noAutofit/>
            </a:bodyPr>
            <a:lstStyle/>
            <a:p>
              <a:endParaRPr sz="2160"/>
            </a:p>
          </p:txBody>
        </p:sp>
        <p:sp>
          <p:nvSpPr>
            <p:cNvPr id="20" name="Google Shape;1988;p25">
              <a:extLst>
                <a:ext uri="{FF2B5EF4-FFF2-40B4-BE49-F238E27FC236}">
                  <a16:creationId xmlns:a16="http://schemas.microsoft.com/office/drawing/2014/main" id="{FB719E0D-9B15-4431-ACFE-2883F107F86C}"/>
                </a:ext>
              </a:extLst>
            </p:cNvPr>
            <p:cNvSpPr/>
            <p:nvPr/>
          </p:nvSpPr>
          <p:spPr>
            <a:xfrm>
              <a:off x="5689900" y="2474053"/>
              <a:ext cx="387402" cy="440875"/>
            </a:xfrm>
            <a:custGeom>
              <a:avLst/>
              <a:gdLst/>
              <a:ahLst/>
              <a:cxnLst/>
              <a:rect l="l" t="t" r="r" b="b"/>
              <a:pathLst>
                <a:path w="12193" h="13876" extrusionOk="0">
                  <a:moveTo>
                    <a:pt x="9001" y="0"/>
                  </a:moveTo>
                  <a:cubicBezTo>
                    <a:pt x="8467" y="0"/>
                    <a:pt x="7939" y="151"/>
                    <a:pt x="7506" y="463"/>
                  </a:cubicBezTo>
                  <a:cubicBezTo>
                    <a:pt x="6714" y="1033"/>
                    <a:pt x="6334" y="2173"/>
                    <a:pt x="6777" y="3060"/>
                  </a:cubicBezTo>
                  <a:cubicBezTo>
                    <a:pt x="6395" y="2950"/>
                    <a:pt x="6001" y="2899"/>
                    <a:pt x="5606" y="2899"/>
                  </a:cubicBezTo>
                  <a:cubicBezTo>
                    <a:pt x="4398" y="2899"/>
                    <a:pt x="3179" y="3380"/>
                    <a:pt x="2249" y="4168"/>
                  </a:cubicBezTo>
                  <a:cubicBezTo>
                    <a:pt x="1014" y="5245"/>
                    <a:pt x="285" y="6828"/>
                    <a:pt x="95" y="8443"/>
                  </a:cubicBezTo>
                  <a:cubicBezTo>
                    <a:pt x="32" y="9013"/>
                    <a:pt x="0" y="9647"/>
                    <a:pt x="222" y="10185"/>
                  </a:cubicBezTo>
                  <a:cubicBezTo>
                    <a:pt x="380" y="10628"/>
                    <a:pt x="665" y="10977"/>
                    <a:pt x="982" y="11325"/>
                  </a:cubicBezTo>
                  <a:cubicBezTo>
                    <a:pt x="2249" y="12687"/>
                    <a:pt x="4022" y="13605"/>
                    <a:pt x="5859" y="13827"/>
                  </a:cubicBezTo>
                  <a:cubicBezTo>
                    <a:pt x="6197" y="13862"/>
                    <a:pt x="6538" y="13875"/>
                    <a:pt x="6881" y="13875"/>
                  </a:cubicBezTo>
                  <a:cubicBezTo>
                    <a:pt x="7472" y="13875"/>
                    <a:pt x="8065" y="13835"/>
                    <a:pt x="8646" y="13795"/>
                  </a:cubicBezTo>
                  <a:cubicBezTo>
                    <a:pt x="8836" y="13764"/>
                    <a:pt x="9058" y="13732"/>
                    <a:pt x="9216" y="13669"/>
                  </a:cubicBezTo>
                  <a:cubicBezTo>
                    <a:pt x="9469" y="13574"/>
                    <a:pt x="9659" y="13384"/>
                    <a:pt x="9849" y="13162"/>
                  </a:cubicBezTo>
                  <a:cubicBezTo>
                    <a:pt x="12034" y="10787"/>
                    <a:pt x="12193" y="6828"/>
                    <a:pt x="10198" y="4295"/>
                  </a:cubicBezTo>
                  <a:cubicBezTo>
                    <a:pt x="11084" y="4231"/>
                    <a:pt x="11781" y="3313"/>
                    <a:pt x="11749" y="2426"/>
                  </a:cubicBezTo>
                  <a:cubicBezTo>
                    <a:pt x="11749" y="1508"/>
                    <a:pt x="11084" y="716"/>
                    <a:pt x="10293" y="304"/>
                  </a:cubicBezTo>
                  <a:cubicBezTo>
                    <a:pt x="9891" y="104"/>
                    <a:pt x="9444" y="0"/>
                    <a:pt x="9001"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21" name="Google Shape;1989;p25">
              <a:extLst>
                <a:ext uri="{FF2B5EF4-FFF2-40B4-BE49-F238E27FC236}">
                  <a16:creationId xmlns:a16="http://schemas.microsoft.com/office/drawing/2014/main" id="{146619DC-260E-40AD-B8AF-A6BD050AA6D3}"/>
                </a:ext>
              </a:extLst>
            </p:cNvPr>
            <p:cNvSpPr/>
            <p:nvPr/>
          </p:nvSpPr>
          <p:spPr>
            <a:xfrm>
              <a:off x="5724087" y="2944540"/>
              <a:ext cx="295866" cy="269812"/>
            </a:xfrm>
            <a:custGeom>
              <a:avLst/>
              <a:gdLst/>
              <a:ahLst/>
              <a:cxnLst/>
              <a:rect l="l" t="t" r="r" b="b"/>
              <a:pathLst>
                <a:path w="9312" h="8492" extrusionOk="0">
                  <a:moveTo>
                    <a:pt x="6525" y="1"/>
                  </a:moveTo>
                  <a:lnTo>
                    <a:pt x="2344" y="2059"/>
                  </a:lnTo>
                  <a:cubicBezTo>
                    <a:pt x="2344" y="2059"/>
                    <a:pt x="2218" y="5638"/>
                    <a:pt x="2059" y="5954"/>
                  </a:cubicBezTo>
                  <a:cubicBezTo>
                    <a:pt x="1901" y="6303"/>
                    <a:pt x="1" y="7285"/>
                    <a:pt x="1" y="7285"/>
                  </a:cubicBezTo>
                  <a:cubicBezTo>
                    <a:pt x="1407" y="8193"/>
                    <a:pt x="2938" y="8492"/>
                    <a:pt x="4345" y="8492"/>
                  </a:cubicBezTo>
                  <a:cubicBezTo>
                    <a:pt x="7059" y="8492"/>
                    <a:pt x="9312" y="7380"/>
                    <a:pt x="9312" y="7380"/>
                  </a:cubicBezTo>
                  <a:cubicBezTo>
                    <a:pt x="9312" y="7380"/>
                    <a:pt x="6715" y="6366"/>
                    <a:pt x="6556" y="5923"/>
                  </a:cubicBezTo>
                  <a:cubicBezTo>
                    <a:pt x="6398" y="5479"/>
                    <a:pt x="6525" y="1"/>
                    <a:pt x="6525" y="1"/>
                  </a:cubicBezTo>
                  <a:close/>
                </a:path>
              </a:pathLst>
            </a:custGeom>
            <a:solidFill>
              <a:srgbClr val="FCA19F"/>
            </a:solidFill>
            <a:ln>
              <a:noFill/>
            </a:ln>
          </p:spPr>
          <p:txBody>
            <a:bodyPr spcFirstLastPara="1" wrap="square" lIns="109710" tIns="109710" rIns="109710" bIns="109710" anchor="ctr" anchorCtr="0">
              <a:noAutofit/>
            </a:bodyPr>
            <a:lstStyle/>
            <a:p>
              <a:endParaRPr sz="2160"/>
            </a:p>
          </p:txBody>
        </p:sp>
        <p:sp>
          <p:nvSpPr>
            <p:cNvPr id="22" name="Google Shape;1990;p25">
              <a:extLst>
                <a:ext uri="{FF2B5EF4-FFF2-40B4-BE49-F238E27FC236}">
                  <a16:creationId xmlns:a16="http://schemas.microsoft.com/office/drawing/2014/main" id="{C708B93A-9B55-47BF-93A0-6D84AAD5C46B}"/>
                </a:ext>
              </a:extLst>
            </p:cNvPr>
            <p:cNvSpPr/>
            <p:nvPr/>
          </p:nvSpPr>
          <p:spPr>
            <a:xfrm>
              <a:off x="5796560" y="2972722"/>
              <a:ext cx="135859" cy="75746"/>
            </a:xfrm>
            <a:custGeom>
              <a:avLst/>
              <a:gdLst/>
              <a:ahLst/>
              <a:cxnLst/>
              <a:rect l="l" t="t" r="r" b="b"/>
              <a:pathLst>
                <a:path w="4276" h="2384" extrusionOk="0">
                  <a:moveTo>
                    <a:pt x="4275" y="0"/>
                  </a:moveTo>
                  <a:lnTo>
                    <a:pt x="0" y="349"/>
                  </a:lnTo>
                  <a:lnTo>
                    <a:pt x="32" y="2344"/>
                  </a:lnTo>
                  <a:cubicBezTo>
                    <a:pt x="32" y="2344"/>
                    <a:pt x="243" y="2384"/>
                    <a:pt x="578" y="2384"/>
                  </a:cubicBezTo>
                  <a:cubicBezTo>
                    <a:pt x="1475" y="2384"/>
                    <a:pt x="3261" y="2098"/>
                    <a:pt x="4275" y="0"/>
                  </a:cubicBezTo>
                  <a:close/>
                </a:path>
              </a:pathLst>
            </a:custGeom>
            <a:solidFill>
              <a:srgbClr val="F27781"/>
            </a:solidFill>
            <a:ln>
              <a:noFill/>
            </a:ln>
          </p:spPr>
          <p:txBody>
            <a:bodyPr spcFirstLastPara="1" wrap="square" lIns="109710" tIns="109710" rIns="109710" bIns="109710" anchor="ctr" anchorCtr="0">
              <a:noAutofit/>
            </a:bodyPr>
            <a:lstStyle/>
            <a:p>
              <a:endParaRPr sz="2160"/>
            </a:p>
          </p:txBody>
        </p:sp>
        <p:sp>
          <p:nvSpPr>
            <p:cNvPr id="23" name="Google Shape;1991;p25">
              <a:extLst>
                <a:ext uri="{FF2B5EF4-FFF2-40B4-BE49-F238E27FC236}">
                  <a16:creationId xmlns:a16="http://schemas.microsoft.com/office/drawing/2014/main" id="{5E1C5AC0-A0C4-4163-BBE0-1C1F13E18998}"/>
                </a:ext>
              </a:extLst>
            </p:cNvPr>
            <p:cNvSpPr/>
            <p:nvPr/>
          </p:nvSpPr>
          <p:spPr>
            <a:xfrm>
              <a:off x="5677826" y="2589609"/>
              <a:ext cx="421621" cy="431598"/>
            </a:xfrm>
            <a:custGeom>
              <a:avLst/>
              <a:gdLst/>
              <a:ahLst/>
              <a:cxnLst/>
              <a:rect l="l" t="t" r="r" b="b"/>
              <a:pathLst>
                <a:path w="13270" h="13584" extrusionOk="0">
                  <a:moveTo>
                    <a:pt x="6018" y="1"/>
                  </a:moveTo>
                  <a:cubicBezTo>
                    <a:pt x="3847" y="1"/>
                    <a:pt x="1509" y="1406"/>
                    <a:pt x="887" y="5376"/>
                  </a:cubicBezTo>
                  <a:cubicBezTo>
                    <a:pt x="0" y="10855"/>
                    <a:pt x="2597" y="13357"/>
                    <a:pt x="3832" y="13547"/>
                  </a:cubicBezTo>
                  <a:cubicBezTo>
                    <a:pt x="3986" y="13571"/>
                    <a:pt x="4152" y="13583"/>
                    <a:pt x="4326" y="13583"/>
                  </a:cubicBezTo>
                  <a:cubicBezTo>
                    <a:pt x="5983" y="13583"/>
                    <a:pt x="8436" y="12494"/>
                    <a:pt x="9153" y="10317"/>
                  </a:cubicBezTo>
                  <a:cubicBezTo>
                    <a:pt x="9153" y="10317"/>
                    <a:pt x="9222" y="10321"/>
                    <a:pt x="9335" y="10321"/>
                  </a:cubicBezTo>
                  <a:cubicBezTo>
                    <a:pt x="9834" y="10321"/>
                    <a:pt x="11189" y="10237"/>
                    <a:pt x="11369" y="9335"/>
                  </a:cubicBezTo>
                  <a:cubicBezTo>
                    <a:pt x="11561" y="8329"/>
                    <a:pt x="11238" y="8080"/>
                    <a:pt x="10870" y="8080"/>
                  </a:cubicBezTo>
                  <a:cubicBezTo>
                    <a:pt x="10508" y="8080"/>
                    <a:pt x="10103" y="8321"/>
                    <a:pt x="10103" y="8321"/>
                  </a:cubicBezTo>
                  <a:cubicBezTo>
                    <a:pt x="10103" y="8321"/>
                    <a:pt x="13270" y="2558"/>
                    <a:pt x="8012" y="404"/>
                  </a:cubicBezTo>
                  <a:cubicBezTo>
                    <a:pt x="7408" y="148"/>
                    <a:pt x="6722" y="1"/>
                    <a:pt x="6018" y="1"/>
                  </a:cubicBezTo>
                  <a:close/>
                </a:path>
              </a:pathLst>
            </a:custGeom>
            <a:solidFill>
              <a:srgbClr val="FCA19F"/>
            </a:solidFill>
            <a:ln>
              <a:noFill/>
            </a:ln>
          </p:spPr>
          <p:txBody>
            <a:bodyPr spcFirstLastPara="1" wrap="square" lIns="109710" tIns="109710" rIns="109710" bIns="109710" anchor="ctr" anchorCtr="0">
              <a:noAutofit/>
            </a:bodyPr>
            <a:lstStyle/>
            <a:p>
              <a:endParaRPr sz="2160"/>
            </a:p>
          </p:txBody>
        </p:sp>
        <p:sp>
          <p:nvSpPr>
            <p:cNvPr id="24" name="Google Shape;1992;p25">
              <a:extLst>
                <a:ext uri="{FF2B5EF4-FFF2-40B4-BE49-F238E27FC236}">
                  <a16:creationId xmlns:a16="http://schemas.microsoft.com/office/drawing/2014/main" id="{2FE4AA31-E507-4B31-8A8A-2B7C5FD24364}"/>
                </a:ext>
              </a:extLst>
            </p:cNvPr>
            <p:cNvSpPr/>
            <p:nvPr/>
          </p:nvSpPr>
          <p:spPr>
            <a:xfrm>
              <a:off x="5840819" y="2761308"/>
              <a:ext cx="69455" cy="24306"/>
            </a:xfrm>
            <a:custGeom>
              <a:avLst/>
              <a:gdLst/>
              <a:ahLst/>
              <a:cxnLst/>
              <a:rect l="l" t="t" r="r" b="b"/>
              <a:pathLst>
                <a:path w="2186" h="765" extrusionOk="0">
                  <a:moveTo>
                    <a:pt x="896" y="0"/>
                  </a:moveTo>
                  <a:cubicBezTo>
                    <a:pt x="851" y="0"/>
                    <a:pt x="806" y="1"/>
                    <a:pt x="761" y="4"/>
                  </a:cubicBezTo>
                  <a:cubicBezTo>
                    <a:pt x="571" y="4"/>
                    <a:pt x="222" y="4"/>
                    <a:pt x="96" y="162"/>
                  </a:cubicBezTo>
                  <a:cubicBezTo>
                    <a:pt x="1" y="226"/>
                    <a:pt x="1" y="352"/>
                    <a:pt x="64" y="416"/>
                  </a:cubicBezTo>
                  <a:cubicBezTo>
                    <a:pt x="107" y="473"/>
                    <a:pt x="176" y="491"/>
                    <a:pt x="250" y="491"/>
                  </a:cubicBezTo>
                  <a:cubicBezTo>
                    <a:pt x="340" y="491"/>
                    <a:pt x="438" y="465"/>
                    <a:pt x="507" y="447"/>
                  </a:cubicBezTo>
                  <a:cubicBezTo>
                    <a:pt x="697" y="447"/>
                    <a:pt x="887" y="416"/>
                    <a:pt x="1077" y="416"/>
                  </a:cubicBezTo>
                  <a:cubicBezTo>
                    <a:pt x="1331" y="416"/>
                    <a:pt x="1552" y="447"/>
                    <a:pt x="1774" y="542"/>
                  </a:cubicBezTo>
                  <a:cubicBezTo>
                    <a:pt x="1893" y="572"/>
                    <a:pt x="2125" y="630"/>
                    <a:pt x="2178" y="742"/>
                  </a:cubicBezTo>
                  <a:lnTo>
                    <a:pt x="2178" y="742"/>
                  </a:lnTo>
                  <a:cubicBezTo>
                    <a:pt x="1968" y="176"/>
                    <a:pt x="1421" y="0"/>
                    <a:pt x="896" y="0"/>
                  </a:cubicBezTo>
                  <a:close/>
                  <a:moveTo>
                    <a:pt x="2178" y="742"/>
                  </a:moveTo>
                  <a:cubicBezTo>
                    <a:pt x="2181" y="749"/>
                    <a:pt x="2183" y="757"/>
                    <a:pt x="2186" y="764"/>
                  </a:cubicBezTo>
                  <a:cubicBezTo>
                    <a:pt x="2184" y="757"/>
                    <a:pt x="2181" y="749"/>
                    <a:pt x="2178" y="742"/>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25" name="Google Shape;1993;p25">
              <a:extLst>
                <a:ext uri="{FF2B5EF4-FFF2-40B4-BE49-F238E27FC236}">
                  <a16:creationId xmlns:a16="http://schemas.microsoft.com/office/drawing/2014/main" id="{8C4A544E-70BD-4CCD-A722-119DFA1D2F25}"/>
                </a:ext>
              </a:extLst>
            </p:cNvPr>
            <p:cNvSpPr/>
            <p:nvPr/>
          </p:nvSpPr>
          <p:spPr>
            <a:xfrm>
              <a:off x="5708995" y="2748408"/>
              <a:ext cx="70471" cy="20176"/>
            </a:xfrm>
            <a:custGeom>
              <a:avLst/>
              <a:gdLst/>
              <a:ahLst/>
              <a:cxnLst/>
              <a:rect l="l" t="t" r="r" b="b"/>
              <a:pathLst>
                <a:path w="2218" h="635" extrusionOk="0">
                  <a:moveTo>
                    <a:pt x="7" y="525"/>
                  </a:moveTo>
                  <a:cubicBezTo>
                    <a:pt x="5" y="529"/>
                    <a:pt x="3" y="533"/>
                    <a:pt x="1" y="537"/>
                  </a:cubicBezTo>
                  <a:cubicBezTo>
                    <a:pt x="3" y="533"/>
                    <a:pt x="5" y="529"/>
                    <a:pt x="7" y="525"/>
                  </a:cubicBezTo>
                  <a:close/>
                  <a:moveTo>
                    <a:pt x="1034" y="1"/>
                  </a:moveTo>
                  <a:cubicBezTo>
                    <a:pt x="624" y="1"/>
                    <a:pt x="232" y="132"/>
                    <a:pt x="7" y="525"/>
                  </a:cubicBezTo>
                  <a:lnTo>
                    <a:pt x="7" y="525"/>
                  </a:lnTo>
                  <a:cubicBezTo>
                    <a:pt x="80" y="410"/>
                    <a:pt x="322" y="409"/>
                    <a:pt x="444" y="378"/>
                  </a:cubicBezTo>
                  <a:cubicBezTo>
                    <a:pt x="555" y="362"/>
                    <a:pt x="674" y="355"/>
                    <a:pt x="793" y="355"/>
                  </a:cubicBezTo>
                  <a:cubicBezTo>
                    <a:pt x="911" y="355"/>
                    <a:pt x="1030" y="362"/>
                    <a:pt x="1141" y="378"/>
                  </a:cubicBezTo>
                  <a:cubicBezTo>
                    <a:pt x="1331" y="442"/>
                    <a:pt x="1521" y="473"/>
                    <a:pt x="1711" y="537"/>
                  </a:cubicBezTo>
                  <a:cubicBezTo>
                    <a:pt x="1804" y="560"/>
                    <a:pt x="1932" y="635"/>
                    <a:pt x="2043" y="635"/>
                  </a:cubicBezTo>
                  <a:cubicBezTo>
                    <a:pt x="2083" y="635"/>
                    <a:pt x="2121" y="625"/>
                    <a:pt x="2154" y="600"/>
                  </a:cubicBezTo>
                  <a:cubicBezTo>
                    <a:pt x="2218" y="537"/>
                    <a:pt x="2218" y="410"/>
                    <a:pt x="2186" y="347"/>
                  </a:cubicBezTo>
                  <a:cubicBezTo>
                    <a:pt x="2059" y="157"/>
                    <a:pt x="1743" y="93"/>
                    <a:pt x="1553" y="62"/>
                  </a:cubicBezTo>
                  <a:cubicBezTo>
                    <a:pt x="1384" y="24"/>
                    <a:pt x="1208" y="1"/>
                    <a:pt x="1034" y="1"/>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26" name="Google Shape;1994;p25">
              <a:extLst>
                <a:ext uri="{FF2B5EF4-FFF2-40B4-BE49-F238E27FC236}">
                  <a16:creationId xmlns:a16="http://schemas.microsoft.com/office/drawing/2014/main" id="{33164BEF-80B2-4085-8B36-0CF4C1972A2A}"/>
                </a:ext>
              </a:extLst>
            </p:cNvPr>
            <p:cNvSpPr/>
            <p:nvPr/>
          </p:nvSpPr>
          <p:spPr>
            <a:xfrm>
              <a:off x="5852892" y="2849858"/>
              <a:ext cx="59415" cy="29421"/>
            </a:xfrm>
            <a:custGeom>
              <a:avLst/>
              <a:gdLst/>
              <a:ahLst/>
              <a:cxnLst/>
              <a:rect l="l" t="t" r="r" b="b"/>
              <a:pathLst>
                <a:path w="1870" h="926" extrusionOk="0">
                  <a:moveTo>
                    <a:pt x="847" y="0"/>
                  </a:moveTo>
                  <a:cubicBezTo>
                    <a:pt x="413" y="0"/>
                    <a:pt x="32" y="181"/>
                    <a:pt x="32" y="416"/>
                  </a:cubicBezTo>
                  <a:cubicBezTo>
                    <a:pt x="1" y="669"/>
                    <a:pt x="412" y="891"/>
                    <a:pt x="919" y="922"/>
                  </a:cubicBezTo>
                  <a:cubicBezTo>
                    <a:pt x="954" y="925"/>
                    <a:pt x="989" y="926"/>
                    <a:pt x="1023" y="926"/>
                  </a:cubicBezTo>
                  <a:cubicBezTo>
                    <a:pt x="1457" y="926"/>
                    <a:pt x="1837" y="745"/>
                    <a:pt x="1837" y="511"/>
                  </a:cubicBezTo>
                  <a:cubicBezTo>
                    <a:pt x="1869" y="257"/>
                    <a:pt x="1457" y="35"/>
                    <a:pt x="951" y="4"/>
                  </a:cubicBezTo>
                  <a:cubicBezTo>
                    <a:pt x="916" y="1"/>
                    <a:pt x="881" y="0"/>
                    <a:pt x="847" y="0"/>
                  </a:cubicBezTo>
                  <a:close/>
                </a:path>
              </a:pathLst>
            </a:custGeom>
            <a:solidFill>
              <a:srgbClr val="F27781"/>
            </a:solidFill>
            <a:ln>
              <a:noFill/>
            </a:ln>
          </p:spPr>
          <p:txBody>
            <a:bodyPr spcFirstLastPara="1" wrap="square" lIns="109710" tIns="109710" rIns="109710" bIns="109710" anchor="ctr" anchorCtr="0">
              <a:noAutofit/>
            </a:bodyPr>
            <a:lstStyle/>
            <a:p>
              <a:endParaRPr sz="2160"/>
            </a:p>
          </p:txBody>
        </p:sp>
        <p:sp>
          <p:nvSpPr>
            <p:cNvPr id="27" name="Google Shape;1995;p25">
              <a:extLst>
                <a:ext uri="{FF2B5EF4-FFF2-40B4-BE49-F238E27FC236}">
                  <a16:creationId xmlns:a16="http://schemas.microsoft.com/office/drawing/2014/main" id="{A1F2CCF7-4BD7-47E8-93FC-4DAF2B5E5D57}"/>
                </a:ext>
              </a:extLst>
            </p:cNvPr>
            <p:cNvSpPr/>
            <p:nvPr/>
          </p:nvSpPr>
          <p:spPr>
            <a:xfrm>
              <a:off x="5705976" y="2835878"/>
              <a:ext cx="52361" cy="29326"/>
            </a:xfrm>
            <a:custGeom>
              <a:avLst/>
              <a:gdLst/>
              <a:ahLst/>
              <a:cxnLst/>
              <a:rect l="l" t="t" r="r" b="b"/>
              <a:pathLst>
                <a:path w="1648" h="923" extrusionOk="0">
                  <a:moveTo>
                    <a:pt x="856" y="0"/>
                  </a:moveTo>
                  <a:cubicBezTo>
                    <a:pt x="413" y="0"/>
                    <a:pt x="33" y="159"/>
                    <a:pt x="1" y="412"/>
                  </a:cubicBezTo>
                  <a:cubicBezTo>
                    <a:pt x="1" y="666"/>
                    <a:pt x="349" y="919"/>
                    <a:pt x="793" y="919"/>
                  </a:cubicBezTo>
                  <a:cubicBezTo>
                    <a:pt x="830" y="922"/>
                    <a:pt x="868" y="923"/>
                    <a:pt x="904" y="923"/>
                  </a:cubicBezTo>
                  <a:cubicBezTo>
                    <a:pt x="1298" y="923"/>
                    <a:pt x="1616" y="771"/>
                    <a:pt x="1616" y="539"/>
                  </a:cubicBezTo>
                  <a:cubicBezTo>
                    <a:pt x="1648" y="285"/>
                    <a:pt x="1299" y="32"/>
                    <a:pt x="856" y="0"/>
                  </a:cubicBezTo>
                  <a:close/>
                </a:path>
              </a:pathLst>
            </a:custGeom>
            <a:solidFill>
              <a:srgbClr val="F27781"/>
            </a:solidFill>
            <a:ln>
              <a:noFill/>
            </a:ln>
          </p:spPr>
          <p:txBody>
            <a:bodyPr spcFirstLastPara="1" wrap="square" lIns="109710" tIns="109710" rIns="109710" bIns="109710" anchor="ctr" anchorCtr="0">
              <a:noAutofit/>
            </a:bodyPr>
            <a:lstStyle/>
            <a:p>
              <a:endParaRPr sz="2160"/>
            </a:p>
          </p:txBody>
        </p:sp>
        <p:sp>
          <p:nvSpPr>
            <p:cNvPr id="28" name="Google Shape;1996;p25">
              <a:extLst>
                <a:ext uri="{FF2B5EF4-FFF2-40B4-BE49-F238E27FC236}">
                  <a16:creationId xmlns:a16="http://schemas.microsoft.com/office/drawing/2014/main" id="{D9F2F9E8-24D7-4823-9764-77582517B351}"/>
                </a:ext>
              </a:extLst>
            </p:cNvPr>
            <p:cNvSpPr/>
            <p:nvPr/>
          </p:nvSpPr>
          <p:spPr>
            <a:xfrm>
              <a:off x="5785471" y="2793620"/>
              <a:ext cx="24179" cy="94619"/>
            </a:xfrm>
            <a:custGeom>
              <a:avLst/>
              <a:gdLst/>
              <a:ahLst/>
              <a:cxnLst/>
              <a:rect l="l" t="t" r="r" b="b"/>
              <a:pathLst>
                <a:path w="761" h="2978" extrusionOk="0">
                  <a:moveTo>
                    <a:pt x="539" y="0"/>
                  </a:moveTo>
                  <a:cubicBezTo>
                    <a:pt x="508" y="0"/>
                    <a:pt x="476" y="32"/>
                    <a:pt x="476" y="95"/>
                  </a:cubicBezTo>
                  <a:cubicBezTo>
                    <a:pt x="476" y="95"/>
                    <a:pt x="603" y="1362"/>
                    <a:pt x="1" y="2471"/>
                  </a:cubicBezTo>
                  <a:cubicBezTo>
                    <a:pt x="1" y="2471"/>
                    <a:pt x="1" y="2502"/>
                    <a:pt x="1" y="2534"/>
                  </a:cubicBezTo>
                  <a:cubicBezTo>
                    <a:pt x="1" y="2534"/>
                    <a:pt x="254" y="2946"/>
                    <a:pt x="634" y="2977"/>
                  </a:cubicBezTo>
                  <a:lnTo>
                    <a:pt x="666" y="2977"/>
                  </a:lnTo>
                  <a:cubicBezTo>
                    <a:pt x="729" y="2977"/>
                    <a:pt x="761" y="2946"/>
                    <a:pt x="761" y="2882"/>
                  </a:cubicBezTo>
                  <a:cubicBezTo>
                    <a:pt x="761" y="2851"/>
                    <a:pt x="729" y="2819"/>
                    <a:pt x="698" y="2819"/>
                  </a:cubicBezTo>
                  <a:lnTo>
                    <a:pt x="666" y="2819"/>
                  </a:lnTo>
                  <a:cubicBezTo>
                    <a:pt x="412" y="2787"/>
                    <a:pt x="222" y="2566"/>
                    <a:pt x="159" y="2471"/>
                  </a:cubicBezTo>
                  <a:cubicBezTo>
                    <a:pt x="761" y="1362"/>
                    <a:pt x="634" y="127"/>
                    <a:pt x="634" y="64"/>
                  </a:cubicBezTo>
                  <a:cubicBezTo>
                    <a:pt x="634" y="32"/>
                    <a:pt x="571" y="0"/>
                    <a:pt x="539"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29" name="Google Shape;1997;p25">
              <a:extLst>
                <a:ext uri="{FF2B5EF4-FFF2-40B4-BE49-F238E27FC236}">
                  <a16:creationId xmlns:a16="http://schemas.microsoft.com/office/drawing/2014/main" id="{A0CDF5B2-CB7D-4FAE-A23A-66BFBE9D153C}"/>
                </a:ext>
              </a:extLst>
            </p:cNvPr>
            <p:cNvSpPr/>
            <p:nvPr/>
          </p:nvSpPr>
          <p:spPr>
            <a:xfrm>
              <a:off x="5757321" y="2910321"/>
              <a:ext cx="87565" cy="56650"/>
            </a:xfrm>
            <a:custGeom>
              <a:avLst/>
              <a:gdLst/>
              <a:ahLst/>
              <a:cxnLst/>
              <a:rect l="l" t="t" r="r" b="b"/>
              <a:pathLst>
                <a:path w="2756" h="1783" extrusionOk="0">
                  <a:moveTo>
                    <a:pt x="887" y="1"/>
                  </a:moveTo>
                  <a:lnTo>
                    <a:pt x="0" y="381"/>
                  </a:lnTo>
                  <a:cubicBezTo>
                    <a:pt x="0" y="381"/>
                    <a:pt x="285" y="1648"/>
                    <a:pt x="1298" y="1774"/>
                  </a:cubicBezTo>
                  <a:cubicBezTo>
                    <a:pt x="1343" y="1780"/>
                    <a:pt x="1387" y="1783"/>
                    <a:pt x="1429" y="1783"/>
                  </a:cubicBezTo>
                  <a:cubicBezTo>
                    <a:pt x="2322" y="1783"/>
                    <a:pt x="2755" y="571"/>
                    <a:pt x="2755" y="571"/>
                  </a:cubicBezTo>
                  <a:lnTo>
                    <a:pt x="1679" y="64"/>
                  </a:lnTo>
                  <a:lnTo>
                    <a:pt x="1235" y="381"/>
                  </a:lnTo>
                  <a:lnTo>
                    <a:pt x="887" y="1"/>
                  </a:lnTo>
                  <a:close/>
                </a:path>
              </a:pathLst>
            </a:custGeom>
            <a:solidFill>
              <a:srgbClr val="F27781"/>
            </a:solidFill>
            <a:ln>
              <a:noFill/>
            </a:ln>
          </p:spPr>
          <p:txBody>
            <a:bodyPr spcFirstLastPara="1" wrap="square" lIns="109710" tIns="109710" rIns="109710" bIns="109710" anchor="ctr" anchorCtr="0">
              <a:noAutofit/>
            </a:bodyPr>
            <a:lstStyle/>
            <a:p>
              <a:endParaRPr sz="2160"/>
            </a:p>
          </p:txBody>
        </p:sp>
        <p:sp>
          <p:nvSpPr>
            <p:cNvPr id="30" name="Google Shape;1998;p25">
              <a:extLst>
                <a:ext uri="{FF2B5EF4-FFF2-40B4-BE49-F238E27FC236}">
                  <a16:creationId xmlns:a16="http://schemas.microsoft.com/office/drawing/2014/main" id="{5BCE85B8-6AE4-492D-A11C-74B4146BC442}"/>
                </a:ext>
              </a:extLst>
            </p:cNvPr>
            <p:cNvSpPr/>
            <p:nvPr/>
          </p:nvSpPr>
          <p:spPr>
            <a:xfrm>
              <a:off x="5756304" y="2919630"/>
              <a:ext cx="89567" cy="20493"/>
            </a:xfrm>
            <a:custGeom>
              <a:avLst/>
              <a:gdLst/>
              <a:ahLst/>
              <a:cxnLst/>
              <a:rect l="l" t="t" r="r" b="b"/>
              <a:pathLst>
                <a:path w="2819" h="645" extrusionOk="0">
                  <a:moveTo>
                    <a:pt x="80" y="1"/>
                  </a:moveTo>
                  <a:cubicBezTo>
                    <a:pt x="64" y="1"/>
                    <a:pt x="48" y="9"/>
                    <a:pt x="32" y="25"/>
                  </a:cubicBezTo>
                  <a:cubicBezTo>
                    <a:pt x="0" y="56"/>
                    <a:pt x="0" y="120"/>
                    <a:pt x="32" y="151"/>
                  </a:cubicBezTo>
                  <a:cubicBezTo>
                    <a:pt x="412" y="436"/>
                    <a:pt x="792" y="563"/>
                    <a:pt x="1172" y="626"/>
                  </a:cubicBezTo>
                  <a:cubicBezTo>
                    <a:pt x="1284" y="639"/>
                    <a:pt x="1393" y="644"/>
                    <a:pt x="1499" y="644"/>
                  </a:cubicBezTo>
                  <a:cubicBezTo>
                    <a:pt x="2205" y="644"/>
                    <a:pt x="2756" y="405"/>
                    <a:pt x="2756" y="405"/>
                  </a:cubicBezTo>
                  <a:cubicBezTo>
                    <a:pt x="2819" y="373"/>
                    <a:pt x="2819" y="341"/>
                    <a:pt x="2819" y="278"/>
                  </a:cubicBezTo>
                  <a:cubicBezTo>
                    <a:pt x="2787" y="246"/>
                    <a:pt x="2724" y="246"/>
                    <a:pt x="2692" y="246"/>
                  </a:cubicBezTo>
                  <a:cubicBezTo>
                    <a:pt x="2692" y="246"/>
                    <a:pt x="2173" y="472"/>
                    <a:pt x="1519" y="472"/>
                  </a:cubicBezTo>
                  <a:cubicBezTo>
                    <a:pt x="1077" y="472"/>
                    <a:pt x="574" y="369"/>
                    <a:pt x="127" y="25"/>
                  </a:cubicBezTo>
                  <a:cubicBezTo>
                    <a:pt x="111" y="9"/>
                    <a:pt x="95" y="1"/>
                    <a:pt x="80" y="1"/>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31" name="Google Shape;1999;p25">
              <a:extLst>
                <a:ext uri="{FF2B5EF4-FFF2-40B4-BE49-F238E27FC236}">
                  <a16:creationId xmlns:a16="http://schemas.microsoft.com/office/drawing/2014/main" id="{9A174976-7721-4A92-A893-31E89C189962}"/>
                </a:ext>
              </a:extLst>
            </p:cNvPr>
            <p:cNvSpPr/>
            <p:nvPr/>
          </p:nvSpPr>
          <p:spPr>
            <a:xfrm>
              <a:off x="5849874" y="2791365"/>
              <a:ext cx="37269" cy="52647"/>
            </a:xfrm>
            <a:custGeom>
              <a:avLst/>
              <a:gdLst/>
              <a:ahLst/>
              <a:cxnLst/>
              <a:rect l="l" t="t" r="r" b="b"/>
              <a:pathLst>
                <a:path w="1173" h="1657" extrusionOk="0">
                  <a:moveTo>
                    <a:pt x="630" y="1"/>
                  </a:moveTo>
                  <a:cubicBezTo>
                    <a:pt x="369" y="1"/>
                    <a:pt x="122" y="331"/>
                    <a:pt x="64" y="768"/>
                  </a:cubicBezTo>
                  <a:cubicBezTo>
                    <a:pt x="1" y="1211"/>
                    <a:pt x="191" y="1623"/>
                    <a:pt x="507" y="1655"/>
                  </a:cubicBezTo>
                  <a:cubicBezTo>
                    <a:pt x="519" y="1656"/>
                    <a:pt x="531" y="1657"/>
                    <a:pt x="544" y="1657"/>
                  </a:cubicBezTo>
                  <a:cubicBezTo>
                    <a:pt x="816" y="1657"/>
                    <a:pt x="1080" y="1319"/>
                    <a:pt x="1141" y="895"/>
                  </a:cubicBezTo>
                  <a:cubicBezTo>
                    <a:pt x="1172" y="451"/>
                    <a:pt x="1014" y="40"/>
                    <a:pt x="697" y="8"/>
                  </a:cubicBezTo>
                  <a:cubicBezTo>
                    <a:pt x="675" y="3"/>
                    <a:pt x="652" y="1"/>
                    <a:pt x="630" y="1"/>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32" name="Google Shape;2000;p25">
              <a:extLst>
                <a:ext uri="{FF2B5EF4-FFF2-40B4-BE49-F238E27FC236}">
                  <a16:creationId xmlns:a16="http://schemas.microsoft.com/office/drawing/2014/main" id="{74DF85BF-00CA-4AFA-B28A-4F0A518F761F}"/>
                </a:ext>
              </a:extLst>
            </p:cNvPr>
            <p:cNvSpPr/>
            <p:nvPr/>
          </p:nvSpPr>
          <p:spPr>
            <a:xfrm>
              <a:off x="5724087" y="2776432"/>
              <a:ext cx="37269" cy="52488"/>
            </a:xfrm>
            <a:custGeom>
              <a:avLst/>
              <a:gdLst/>
              <a:ahLst/>
              <a:cxnLst/>
              <a:rect l="l" t="t" r="r" b="b"/>
              <a:pathLst>
                <a:path w="1173" h="1652" extrusionOk="0">
                  <a:moveTo>
                    <a:pt x="658" y="1"/>
                  </a:moveTo>
                  <a:cubicBezTo>
                    <a:pt x="387" y="1"/>
                    <a:pt x="125" y="310"/>
                    <a:pt x="64" y="763"/>
                  </a:cubicBezTo>
                  <a:cubicBezTo>
                    <a:pt x="1" y="1206"/>
                    <a:pt x="191" y="1618"/>
                    <a:pt x="476" y="1650"/>
                  </a:cubicBezTo>
                  <a:cubicBezTo>
                    <a:pt x="491" y="1651"/>
                    <a:pt x="505" y="1652"/>
                    <a:pt x="520" y="1652"/>
                  </a:cubicBezTo>
                  <a:cubicBezTo>
                    <a:pt x="818" y="1652"/>
                    <a:pt x="1081" y="1343"/>
                    <a:pt x="1141" y="890"/>
                  </a:cubicBezTo>
                  <a:cubicBezTo>
                    <a:pt x="1173" y="446"/>
                    <a:pt x="983" y="35"/>
                    <a:pt x="698" y="3"/>
                  </a:cubicBezTo>
                  <a:cubicBezTo>
                    <a:pt x="685" y="2"/>
                    <a:pt x="671" y="1"/>
                    <a:pt x="658" y="1"/>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33" name="Google Shape;2001;p25">
              <a:extLst>
                <a:ext uri="{FF2B5EF4-FFF2-40B4-BE49-F238E27FC236}">
                  <a16:creationId xmlns:a16="http://schemas.microsoft.com/office/drawing/2014/main" id="{08DC56CE-0E55-4855-A418-7AD72C43A412}"/>
                </a:ext>
              </a:extLst>
            </p:cNvPr>
            <p:cNvSpPr/>
            <p:nvPr/>
          </p:nvSpPr>
          <p:spPr>
            <a:xfrm>
              <a:off x="5677826" y="2576011"/>
              <a:ext cx="364272" cy="339394"/>
            </a:xfrm>
            <a:custGeom>
              <a:avLst/>
              <a:gdLst/>
              <a:ahLst/>
              <a:cxnLst/>
              <a:rect l="l" t="t" r="r" b="b"/>
              <a:pathLst>
                <a:path w="11465" h="10682" extrusionOk="0">
                  <a:moveTo>
                    <a:pt x="5641" y="0"/>
                  </a:moveTo>
                  <a:cubicBezTo>
                    <a:pt x="4934" y="0"/>
                    <a:pt x="4226" y="156"/>
                    <a:pt x="3610" y="484"/>
                  </a:cubicBezTo>
                  <a:cubicBezTo>
                    <a:pt x="2597" y="991"/>
                    <a:pt x="1837" y="1972"/>
                    <a:pt x="1394" y="3017"/>
                  </a:cubicBezTo>
                  <a:cubicBezTo>
                    <a:pt x="950" y="4062"/>
                    <a:pt x="760" y="5203"/>
                    <a:pt x="634" y="6343"/>
                  </a:cubicBezTo>
                  <a:cubicBezTo>
                    <a:pt x="507" y="7356"/>
                    <a:pt x="444" y="8433"/>
                    <a:pt x="0" y="9351"/>
                  </a:cubicBezTo>
                  <a:cubicBezTo>
                    <a:pt x="729" y="8718"/>
                    <a:pt x="729" y="7578"/>
                    <a:pt x="919" y="6628"/>
                  </a:cubicBezTo>
                  <a:cubicBezTo>
                    <a:pt x="1172" y="5488"/>
                    <a:pt x="1837" y="4474"/>
                    <a:pt x="2755" y="3777"/>
                  </a:cubicBezTo>
                  <a:cubicBezTo>
                    <a:pt x="3452" y="3239"/>
                    <a:pt x="4276" y="2891"/>
                    <a:pt x="4877" y="2226"/>
                  </a:cubicBezTo>
                  <a:cubicBezTo>
                    <a:pt x="5226" y="5393"/>
                    <a:pt x="8868" y="7514"/>
                    <a:pt x="9121" y="10681"/>
                  </a:cubicBezTo>
                  <a:cubicBezTo>
                    <a:pt x="9944" y="9510"/>
                    <a:pt x="10736" y="8243"/>
                    <a:pt x="11116" y="6818"/>
                  </a:cubicBezTo>
                  <a:cubicBezTo>
                    <a:pt x="11464" y="5424"/>
                    <a:pt x="11338" y="3841"/>
                    <a:pt x="10514" y="2637"/>
                  </a:cubicBezTo>
                  <a:cubicBezTo>
                    <a:pt x="10261" y="2289"/>
                    <a:pt x="9976" y="1972"/>
                    <a:pt x="9659" y="1687"/>
                  </a:cubicBezTo>
                  <a:cubicBezTo>
                    <a:pt x="8836" y="959"/>
                    <a:pt x="7854" y="389"/>
                    <a:pt x="6777" y="136"/>
                  </a:cubicBezTo>
                  <a:cubicBezTo>
                    <a:pt x="6409" y="46"/>
                    <a:pt x="6025" y="0"/>
                    <a:pt x="5641"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34" name="Google Shape;2002;p25">
              <a:extLst>
                <a:ext uri="{FF2B5EF4-FFF2-40B4-BE49-F238E27FC236}">
                  <a16:creationId xmlns:a16="http://schemas.microsoft.com/office/drawing/2014/main" id="{96B19BF1-BB2F-40A0-8D32-69E19174D457}"/>
                </a:ext>
              </a:extLst>
            </p:cNvPr>
            <p:cNvSpPr/>
            <p:nvPr/>
          </p:nvSpPr>
          <p:spPr>
            <a:xfrm>
              <a:off x="6051121" y="3370164"/>
              <a:ext cx="15124" cy="59415"/>
            </a:xfrm>
            <a:custGeom>
              <a:avLst/>
              <a:gdLst/>
              <a:ahLst/>
              <a:cxnLst/>
              <a:rect l="l" t="t" r="r" b="b"/>
              <a:pathLst>
                <a:path w="476" h="1870" extrusionOk="0">
                  <a:moveTo>
                    <a:pt x="127" y="1"/>
                  </a:moveTo>
                  <a:cubicBezTo>
                    <a:pt x="32" y="1"/>
                    <a:pt x="0" y="64"/>
                    <a:pt x="0" y="159"/>
                  </a:cubicBezTo>
                  <a:lnTo>
                    <a:pt x="254" y="1869"/>
                  </a:lnTo>
                  <a:cubicBezTo>
                    <a:pt x="317" y="1837"/>
                    <a:pt x="412" y="1806"/>
                    <a:pt x="475" y="1774"/>
                  </a:cubicBezTo>
                  <a:lnTo>
                    <a:pt x="254" y="96"/>
                  </a:lnTo>
                  <a:cubicBezTo>
                    <a:pt x="254" y="32"/>
                    <a:pt x="190" y="1"/>
                    <a:pt x="127" y="1"/>
                  </a:cubicBezTo>
                  <a:close/>
                </a:path>
              </a:pathLst>
            </a:custGeom>
            <a:solidFill>
              <a:srgbClr val="FFFFFF"/>
            </a:solidFill>
            <a:ln>
              <a:noFill/>
            </a:ln>
          </p:spPr>
          <p:txBody>
            <a:bodyPr spcFirstLastPara="1" wrap="square" lIns="109710" tIns="109710" rIns="109710" bIns="109710" anchor="ctr" anchorCtr="0">
              <a:noAutofit/>
            </a:bodyPr>
            <a:lstStyle/>
            <a:p>
              <a:endParaRPr sz="2160"/>
            </a:p>
          </p:txBody>
        </p:sp>
        <p:sp>
          <p:nvSpPr>
            <p:cNvPr id="35" name="Google Shape;2003;p25">
              <a:extLst>
                <a:ext uri="{FF2B5EF4-FFF2-40B4-BE49-F238E27FC236}">
                  <a16:creationId xmlns:a16="http://schemas.microsoft.com/office/drawing/2014/main" id="{1E5B04F7-4515-4C4A-BA6B-7FC00D356AC6}"/>
                </a:ext>
              </a:extLst>
            </p:cNvPr>
            <p:cNvSpPr/>
            <p:nvPr/>
          </p:nvSpPr>
          <p:spPr>
            <a:xfrm>
              <a:off x="5599348" y="3299725"/>
              <a:ext cx="30216" cy="81528"/>
            </a:xfrm>
            <a:custGeom>
              <a:avLst/>
              <a:gdLst/>
              <a:ahLst/>
              <a:cxnLst/>
              <a:rect l="l" t="t" r="r" b="b"/>
              <a:pathLst>
                <a:path w="951" h="2566" extrusionOk="0">
                  <a:moveTo>
                    <a:pt x="823" y="1"/>
                  </a:moveTo>
                  <a:cubicBezTo>
                    <a:pt x="760" y="1"/>
                    <a:pt x="697" y="64"/>
                    <a:pt x="697" y="127"/>
                  </a:cubicBezTo>
                  <a:cubicBezTo>
                    <a:pt x="665" y="761"/>
                    <a:pt x="348" y="1648"/>
                    <a:pt x="0" y="2439"/>
                  </a:cubicBezTo>
                  <a:cubicBezTo>
                    <a:pt x="63" y="2471"/>
                    <a:pt x="127" y="2534"/>
                    <a:pt x="190" y="2566"/>
                  </a:cubicBezTo>
                  <a:cubicBezTo>
                    <a:pt x="570" y="1743"/>
                    <a:pt x="887" y="824"/>
                    <a:pt x="950" y="127"/>
                  </a:cubicBezTo>
                  <a:cubicBezTo>
                    <a:pt x="950" y="64"/>
                    <a:pt x="918" y="32"/>
                    <a:pt x="823" y="1"/>
                  </a:cubicBezTo>
                  <a:close/>
                </a:path>
              </a:pathLst>
            </a:custGeom>
            <a:solidFill>
              <a:srgbClr val="FFFFFF"/>
            </a:solidFill>
            <a:ln>
              <a:noFill/>
            </a:ln>
          </p:spPr>
          <p:txBody>
            <a:bodyPr spcFirstLastPara="1" wrap="square" lIns="109710" tIns="109710" rIns="109710" bIns="109710" anchor="ctr" anchorCtr="0">
              <a:noAutofit/>
            </a:bodyPr>
            <a:lstStyle/>
            <a:p>
              <a:endParaRPr sz="2160"/>
            </a:p>
          </p:txBody>
        </p:sp>
      </p:grpSp>
      <p:grpSp>
        <p:nvGrpSpPr>
          <p:cNvPr id="62" name="Google Shape;2030;p25">
            <a:extLst>
              <a:ext uri="{FF2B5EF4-FFF2-40B4-BE49-F238E27FC236}">
                <a16:creationId xmlns:a16="http://schemas.microsoft.com/office/drawing/2014/main" id="{5126DE68-4363-4778-A3F9-95BED1AF8891}"/>
              </a:ext>
            </a:extLst>
          </p:cNvPr>
          <p:cNvGrpSpPr/>
          <p:nvPr/>
        </p:nvGrpSpPr>
        <p:grpSpPr>
          <a:xfrm flipH="1">
            <a:off x="11373582" y="3802901"/>
            <a:ext cx="1146374" cy="1227845"/>
            <a:chOff x="3273982" y="1120290"/>
            <a:chExt cx="1019325" cy="1091767"/>
          </a:xfrm>
        </p:grpSpPr>
        <p:sp>
          <p:nvSpPr>
            <p:cNvPr id="63" name="Google Shape;2031;p25">
              <a:extLst>
                <a:ext uri="{FF2B5EF4-FFF2-40B4-BE49-F238E27FC236}">
                  <a16:creationId xmlns:a16="http://schemas.microsoft.com/office/drawing/2014/main" id="{7E9D777F-27C1-450A-882E-ED290EBC2D98}"/>
                </a:ext>
              </a:extLst>
            </p:cNvPr>
            <p:cNvSpPr/>
            <p:nvPr/>
          </p:nvSpPr>
          <p:spPr>
            <a:xfrm>
              <a:off x="3273982" y="1120290"/>
              <a:ext cx="1019325" cy="1019325"/>
            </a:xfrm>
            <a:custGeom>
              <a:avLst/>
              <a:gdLst/>
              <a:ahLst/>
              <a:cxnLst/>
              <a:rect l="l" t="t" r="r" b="b"/>
              <a:pathLst>
                <a:path w="32082" h="32082" extrusionOk="0">
                  <a:moveTo>
                    <a:pt x="16025" y="1"/>
                  </a:moveTo>
                  <a:cubicBezTo>
                    <a:pt x="7190" y="1"/>
                    <a:pt x="1" y="7190"/>
                    <a:pt x="1" y="16025"/>
                  </a:cubicBezTo>
                  <a:cubicBezTo>
                    <a:pt x="1" y="24893"/>
                    <a:pt x="7190" y="32082"/>
                    <a:pt x="16025" y="32082"/>
                  </a:cubicBezTo>
                  <a:cubicBezTo>
                    <a:pt x="24893" y="32082"/>
                    <a:pt x="32082" y="24893"/>
                    <a:pt x="32082" y="16025"/>
                  </a:cubicBezTo>
                  <a:cubicBezTo>
                    <a:pt x="32082" y="7190"/>
                    <a:pt x="24893" y="1"/>
                    <a:pt x="16025" y="1"/>
                  </a:cubicBezTo>
                  <a:close/>
                </a:path>
              </a:pathLst>
            </a:custGeom>
            <a:solidFill>
              <a:srgbClr val="F27781"/>
            </a:solidFill>
            <a:ln>
              <a:noFill/>
            </a:ln>
          </p:spPr>
          <p:txBody>
            <a:bodyPr spcFirstLastPara="1" wrap="square" lIns="109710" tIns="109710" rIns="109710" bIns="109710" anchor="ctr" anchorCtr="0">
              <a:noAutofit/>
            </a:bodyPr>
            <a:lstStyle/>
            <a:p>
              <a:endParaRPr sz="2160"/>
            </a:p>
          </p:txBody>
        </p:sp>
        <p:sp>
          <p:nvSpPr>
            <p:cNvPr id="64" name="Google Shape;2032;p25">
              <a:extLst>
                <a:ext uri="{FF2B5EF4-FFF2-40B4-BE49-F238E27FC236}">
                  <a16:creationId xmlns:a16="http://schemas.microsoft.com/office/drawing/2014/main" id="{F8C0A2C9-F314-4984-934D-482F1A578A96}"/>
                </a:ext>
              </a:extLst>
            </p:cNvPr>
            <p:cNvSpPr/>
            <p:nvPr/>
          </p:nvSpPr>
          <p:spPr>
            <a:xfrm>
              <a:off x="3482283" y="1189554"/>
              <a:ext cx="718440" cy="870757"/>
            </a:xfrm>
            <a:custGeom>
              <a:avLst/>
              <a:gdLst/>
              <a:ahLst/>
              <a:cxnLst/>
              <a:rect l="l" t="t" r="r" b="b"/>
              <a:pathLst>
                <a:path w="22612" h="27406" extrusionOk="0">
                  <a:moveTo>
                    <a:pt x="9611" y="1"/>
                  </a:moveTo>
                  <a:cubicBezTo>
                    <a:pt x="9428" y="1"/>
                    <a:pt x="9243" y="12"/>
                    <a:pt x="9058" y="38"/>
                  </a:cubicBezTo>
                  <a:cubicBezTo>
                    <a:pt x="7253" y="260"/>
                    <a:pt x="5827" y="1748"/>
                    <a:pt x="5004" y="3395"/>
                  </a:cubicBezTo>
                  <a:cubicBezTo>
                    <a:pt x="4212" y="5010"/>
                    <a:pt x="3832" y="6815"/>
                    <a:pt x="3231" y="8557"/>
                  </a:cubicBezTo>
                  <a:cubicBezTo>
                    <a:pt x="2280" y="11122"/>
                    <a:pt x="729" y="13529"/>
                    <a:pt x="444" y="16252"/>
                  </a:cubicBezTo>
                  <a:cubicBezTo>
                    <a:pt x="0" y="20306"/>
                    <a:pt x="2629" y="24328"/>
                    <a:pt x="6271" y="26133"/>
                  </a:cubicBezTo>
                  <a:cubicBezTo>
                    <a:pt x="8048" y="27006"/>
                    <a:pt x="10002" y="27405"/>
                    <a:pt x="11974" y="27405"/>
                  </a:cubicBezTo>
                  <a:cubicBezTo>
                    <a:pt x="14078" y="27405"/>
                    <a:pt x="16201" y="26951"/>
                    <a:pt x="18147" y="26133"/>
                  </a:cubicBezTo>
                  <a:cubicBezTo>
                    <a:pt x="19223" y="25658"/>
                    <a:pt x="20300" y="25088"/>
                    <a:pt x="21219" y="24328"/>
                  </a:cubicBezTo>
                  <a:cubicBezTo>
                    <a:pt x="21757" y="23884"/>
                    <a:pt x="22264" y="23314"/>
                    <a:pt x="22454" y="22618"/>
                  </a:cubicBezTo>
                  <a:cubicBezTo>
                    <a:pt x="22612" y="22048"/>
                    <a:pt x="22549" y="21446"/>
                    <a:pt x="22390" y="20876"/>
                  </a:cubicBezTo>
                  <a:cubicBezTo>
                    <a:pt x="21757" y="18437"/>
                    <a:pt x="19857" y="16537"/>
                    <a:pt x="18685" y="14320"/>
                  </a:cubicBezTo>
                  <a:cubicBezTo>
                    <a:pt x="17957" y="12895"/>
                    <a:pt x="17545" y="11344"/>
                    <a:pt x="17418" y="9760"/>
                  </a:cubicBezTo>
                  <a:cubicBezTo>
                    <a:pt x="17292" y="7638"/>
                    <a:pt x="17703" y="5358"/>
                    <a:pt x="16690" y="3521"/>
                  </a:cubicBezTo>
                  <a:cubicBezTo>
                    <a:pt x="15708" y="1748"/>
                    <a:pt x="13681" y="893"/>
                    <a:pt x="11750" y="355"/>
                  </a:cubicBezTo>
                  <a:cubicBezTo>
                    <a:pt x="11042" y="178"/>
                    <a:pt x="10335" y="1"/>
                    <a:pt x="9611" y="1"/>
                  </a:cubicBezTo>
                  <a:close/>
                </a:path>
              </a:pathLst>
            </a:custGeom>
            <a:solidFill>
              <a:srgbClr val="F2CF1D"/>
            </a:solidFill>
            <a:ln>
              <a:noFill/>
            </a:ln>
          </p:spPr>
          <p:txBody>
            <a:bodyPr spcFirstLastPara="1" wrap="square" lIns="109710" tIns="109710" rIns="109710" bIns="109710" anchor="ctr" anchorCtr="0">
              <a:noAutofit/>
            </a:bodyPr>
            <a:lstStyle/>
            <a:p>
              <a:endParaRPr sz="2160"/>
            </a:p>
          </p:txBody>
        </p:sp>
        <p:sp>
          <p:nvSpPr>
            <p:cNvPr id="65" name="Google Shape;2033;p25">
              <a:extLst>
                <a:ext uri="{FF2B5EF4-FFF2-40B4-BE49-F238E27FC236}">
                  <a16:creationId xmlns:a16="http://schemas.microsoft.com/office/drawing/2014/main" id="{1733D95E-F4E0-4470-B4F6-6A5C433205BA}"/>
                </a:ext>
              </a:extLst>
            </p:cNvPr>
            <p:cNvSpPr/>
            <p:nvPr/>
          </p:nvSpPr>
          <p:spPr>
            <a:xfrm>
              <a:off x="3467191" y="1806544"/>
              <a:ext cx="670146" cy="333071"/>
            </a:xfrm>
            <a:custGeom>
              <a:avLst/>
              <a:gdLst/>
              <a:ahLst/>
              <a:cxnLst/>
              <a:rect l="l" t="t" r="r" b="b"/>
              <a:pathLst>
                <a:path w="21092" h="10483" extrusionOk="0">
                  <a:moveTo>
                    <a:pt x="11908" y="0"/>
                  </a:moveTo>
                  <a:lnTo>
                    <a:pt x="7759" y="222"/>
                  </a:lnTo>
                  <a:lnTo>
                    <a:pt x="1805" y="1457"/>
                  </a:lnTo>
                  <a:lnTo>
                    <a:pt x="0" y="6999"/>
                  </a:lnTo>
                  <a:cubicBezTo>
                    <a:pt x="444" y="7379"/>
                    <a:pt x="919" y="7696"/>
                    <a:pt x="1394" y="8012"/>
                  </a:cubicBezTo>
                  <a:cubicBezTo>
                    <a:pt x="1805" y="7157"/>
                    <a:pt x="2154" y="6207"/>
                    <a:pt x="2217" y="5479"/>
                  </a:cubicBezTo>
                  <a:cubicBezTo>
                    <a:pt x="2217" y="5447"/>
                    <a:pt x="2280" y="5416"/>
                    <a:pt x="2312" y="5416"/>
                  </a:cubicBezTo>
                  <a:cubicBezTo>
                    <a:pt x="2375" y="5416"/>
                    <a:pt x="2407" y="5447"/>
                    <a:pt x="2407" y="5511"/>
                  </a:cubicBezTo>
                  <a:cubicBezTo>
                    <a:pt x="2344" y="6239"/>
                    <a:pt x="1964" y="7252"/>
                    <a:pt x="1584" y="8107"/>
                  </a:cubicBezTo>
                  <a:cubicBezTo>
                    <a:pt x="4022" y="9596"/>
                    <a:pt x="6872" y="10483"/>
                    <a:pt x="9944" y="10483"/>
                  </a:cubicBezTo>
                  <a:cubicBezTo>
                    <a:pt x="12066" y="10483"/>
                    <a:pt x="14093" y="10071"/>
                    <a:pt x="15961" y="9311"/>
                  </a:cubicBezTo>
                  <a:lnTo>
                    <a:pt x="15740" y="7727"/>
                  </a:lnTo>
                  <a:cubicBezTo>
                    <a:pt x="15740" y="7664"/>
                    <a:pt x="15771" y="7632"/>
                    <a:pt x="15835" y="7601"/>
                  </a:cubicBezTo>
                  <a:cubicBezTo>
                    <a:pt x="15866" y="7601"/>
                    <a:pt x="15930" y="7632"/>
                    <a:pt x="15930" y="7696"/>
                  </a:cubicBezTo>
                  <a:lnTo>
                    <a:pt x="16151" y="9247"/>
                  </a:lnTo>
                  <a:cubicBezTo>
                    <a:pt x="17988" y="8456"/>
                    <a:pt x="19667" y="7347"/>
                    <a:pt x="21092" y="5954"/>
                  </a:cubicBezTo>
                  <a:cubicBezTo>
                    <a:pt x="20395" y="4180"/>
                    <a:pt x="19635" y="2502"/>
                    <a:pt x="19160" y="2154"/>
                  </a:cubicBezTo>
                  <a:cubicBezTo>
                    <a:pt x="18020" y="1330"/>
                    <a:pt x="11908" y="0"/>
                    <a:pt x="11908" y="0"/>
                  </a:cubicBezTo>
                  <a:close/>
                </a:path>
              </a:pathLst>
            </a:custGeom>
            <a:solidFill>
              <a:srgbClr val="E9E9E9"/>
            </a:solidFill>
            <a:ln>
              <a:noFill/>
            </a:ln>
          </p:spPr>
          <p:txBody>
            <a:bodyPr spcFirstLastPara="1" wrap="square" lIns="109710" tIns="109710" rIns="109710" bIns="109710" anchor="ctr" anchorCtr="0">
              <a:noAutofit/>
            </a:bodyPr>
            <a:lstStyle/>
            <a:p>
              <a:endParaRPr sz="2160"/>
            </a:p>
          </p:txBody>
        </p:sp>
        <p:sp>
          <p:nvSpPr>
            <p:cNvPr id="66" name="Google Shape;2034;p25">
              <a:extLst>
                <a:ext uri="{FF2B5EF4-FFF2-40B4-BE49-F238E27FC236}">
                  <a16:creationId xmlns:a16="http://schemas.microsoft.com/office/drawing/2014/main" id="{F5BE5EDE-ECE0-4F3D-8CFA-2BBDEE1DE65E}"/>
                </a:ext>
              </a:extLst>
            </p:cNvPr>
            <p:cNvSpPr/>
            <p:nvPr/>
          </p:nvSpPr>
          <p:spPr>
            <a:xfrm>
              <a:off x="3651312" y="1590205"/>
              <a:ext cx="307939" cy="279662"/>
            </a:xfrm>
            <a:custGeom>
              <a:avLst/>
              <a:gdLst/>
              <a:ahLst/>
              <a:cxnLst/>
              <a:rect l="l" t="t" r="r" b="b"/>
              <a:pathLst>
                <a:path w="9692" h="8802" extrusionOk="0">
                  <a:moveTo>
                    <a:pt x="6905" y="0"/>
                  </a:moveTo>
                  <a:lnTo>
                    <a:pt x="2534" y="2059"/>
                  </a:lnTo>
                  <a:cubicBezTo>
                    <a:pt x="2534" y="2059"/>
                    <a:pt x="2313" y="5796"/>
                    <a:pt x="2154" y="6112"/>
                  </a:cubicBezTo>
                  <a:cubicBezTo>
                    <a:pt x="1996" y="6461"/>
                    <a:pt x="1" y="7443"/>
                    <a:pt x="1" y="7443"/>
                  </a:cubicBezTo>
                  <a:cubicBezTo>
                    <a:pt x="1504" y="8471"/>
                    <a:pt x="3168" y="8802"/>
                    <a:pt x="4687" y="8802"/>
                  </a:cubicBezTo>
                  <a:cubicBezTo>
                    <a:pt x="7425" y="8802"/>
                    <a:pt x="9691" y="7728"/>
                    <a:pt x="9691" y="7728"/>
                  </a:cubicBezTo>
                  <a:cubicBezTo>
                    <a:pt x="9691" y="7728"/>
                    <a:pt x="7000" y="6619"/>
                    <a:pt x="6841" y="6176"/>
                  </a:cubicBezTo>
                  <a:cubicBezTo>
                    <a:pt x="6683" y="5701"/>
                    <a:pt x="6905" y="1"/>
                    <a:pt x="6905" y="0"/>
                  </a:cubicBezTo>
                  <a:close/>
                </a:path>
              </a:pathLst>
            </a:custGeom>
            <a:solidFill>
              <a:srgbClr val="FCA19F"/>
            </a:solidFill>
            <a:ln>
              <a:noFill/>
            </a:ln>
          </p:spPr>
          <p:txBody>
            <a:bodyPr spcFirstLastPara="1" wrap="square" lIns="109710" tIns="109710" rIns="109710" bIns="109710" anchor="ctr" anchorCtr="0">
              <a:noAutofit/>
            </a:bodyPr>
            <a:lstStyle/>
            <a:p>
              <a:endParaRPr sz="2160"/>
            </a:p>
          </p:txBody>
        </p:sp>
        <p:sp>
          <p:nvSpPr>
            <p:cNvPr id="67" name="Google Shape;2035;p25">
              <a:extLst>
                <a:ext uri="{FF2B5EF4-FFF2-40B4-BE49-F238E27FC236}">
                  <a16:creationId xmlns:a16="http://schemas.microsoft.com/office/drawing/2014/main" id="{860E2318-C199-4B8D-AE7D-85461EAB6142}"/>
                </a:ext>
              </a:extLst>
            </p:cNvPr>
            <p:cNvSpPr/>
            <p:nvPr/>
          </p:nvSpPr>
          <p:spPr>
            <a:xfrm>
              <a:off x="3728806" y="1621406"/>
              <a:ext cx="140879" cy="73045"/>
            </a:xfrm>
            <a:custGeom>
              <a:avLst/>
              <a:gdLst/>
              <a:ahLst/>
              <a:cxnLst/>
              <a:rect l="l" t="t" r="r" b="b"/>
              <a:pathLst>
                <a:path w="4434" h="2299" extrusionOk="0">
                  <a:moveTo>
                    <a:pt x="4434" y="0"/>
                  </a:moveTo>
                  <a:lnTo>
                    <a:pt x="2122" y="127"/>
                  </a:lnTo>
                  <a:lnTo>
                    <a:pt x="95" y="1077"/>
                  </a:lnTo>
                  <a:cubicBezTo>
                    <a:pt x="95" y="1077"/>
                    <a:pt x="64" y="1615"/>
                    <a:pt x="0" y="2280"/>
                  </a:cubicBezTo>
                  <a:cubicBezTo>
                    <a:pt x="87" y="2290"/>
                    <a:pt x="203" y="2299"/>
                    <a:pt x="343" y="2299"/>
                  </a:cubicBezTo>
                  <a:cubicBezTo>
                    <a:pt x="1126" y="2299"/>
                    <a:pt x="2689" y="2023"/>
                    <a:pt x="4434" y="63"/>
                  </a:cubicBezTo>
                  <a:cubicBezTo>
                    <a:pt x="4434" y="63"/>
                    <a:pt x="4434" y="32"/>
                    <a:pt x="4434" y="0"/>
                  </a:cubicBezTo>
                  <a:close/>
                </a:path>
              </a:pathLst>
            </a:custGeom>
            <a:solidFill>
              <a:srgbClr val="F27781"/>
            </a:solidFill>
            <a:ln>
              <a:noFill/>
            </a:ln>
          </p:spPr>
          <p:txBody>
            <a:bodyPr spcFirstLastPara="1" wrap="square" lIns="109710" tIns="109710" rIns="109710" bIns="109710" anchor="ctr" anchorCtr="0">
              <a:noAutofit/>
            </a:bodyPr>
            <a:lstStyle/>
            <a:p>
              <a:endParaRPr sz="2160"/>
            </a:p>
          </p:txBody>
        </p:sp>
        <p:sp>
          <p:nvSpPr>
            <p:cNvPr id="68" name="Google Shape;2036;p25">
              <a:extLst>
                <a:ext uri="{FF2B5EF4-FFF2-40B4-BE49-F238E27FC236}">
                  <a16:creationId xmlns:a16="http://schemas.microsoft.com/office/drawing/2014/main" id="{FFC8D834-3F3B-447C-BA6C-F376E0ABFCB1}"/>
                </a:ext>
              </a:extLst>
            </p:cNvPr>
            <p:cNvSpPr/>
            <p:nvPr/>
          </p:nvSpPr>
          <p:spPr>
            <a:xfrm>
              <a:off x="3607053" y="1219579"/>
              <a:ext cx="443767" cy="448564"/>
            </a:xfrm>
            <a:custGeom>
              <a:avLst/>
              <a:gdLst/>
              <a:ahLst/>
              <a:cxnLst/>
              <a:rect l="l" t="t" r="r" b="b"/>
              <a:pathLst>
                <a:path w="13967" h="14118" extrusionOk="0">
                  <a:moveTo>
                    <a:pt x="5666" y="0"/>
                  </a:moveTo>
                  <a:cubicBezTo>
                    <a:pt x="3398" y="0"/>
                    <a:pt x="1732" y="1483"/>
                    <a:pt x="1014" y="5490"/>
                  </a:cubicBezTo>
                  <a:cubicBezTo>
                    <a:pt x="0" y="11190"/>
                    <a:pt x="2660" y="13851"/>
                    <a:pt x="3959" y="14072"/>
                  </a:cubicBezTo>
                  <a:cubicBezTo>
                    <a:pt x="4138" y="14103"/>
                    <a:pt x="4332" y="14118"/>
                    <a:pt x="4538" y="14118"/>
                  </a:cubicBezTo>
                  <a:cubicBezTo>
                    <a:pt x="6261" y="14118"/>
                    <a:pt x="8772" y="13045"/>
                    <a:pt x="9564" y="10810"/>
                  </a:cubicBezTo>
                  <a:cubicBezTo>
                    <a:pt x="9564" y="10810"/>
                    <a:pt x="9662" y="10818"/>
                    <a:pt x="9816" y="10818"/>
                  </a:cubicBezTo>
                  <a:cubicBezTo>
                    <a:pt x="10374" y="10818"/>
                    <a:pt x="11678" y="10721"/>
                    <a:pt x="11876" y="9829"/>
                  </a:cubicBezTo>
                  <a:cubicBezTo>
                    <a:pt x="12107" y="8758"/>
                    <a:pt x="11746" y="8501"/>
                    <a:pt x="11347" y="8501"/>
                  </a:cubicBezTo>
                  <a:cubicBezTo>
                    <a:pt x="10979" y="8501"/>
                    <a:pt x="10578" y="8720"/>
                    <a:pt x="10578" y="8720"/>
                  </a:cubicBezTo>
                  <a:cubicBezTo>
                    <a:pt x="10578" y="8720"/>
                    <a:pt x="13966" y="2545"/>
                    <a:pt x="8393" y="550"/>
                  </a:cubicBezTo>
                  <a:cubicBezTo>
                    <a:pt x="7414" y="201"/>
                    <a:pt x="6499" y="0"/>
                    <a:pt x="5666" y="0"/>
                  </a:cubicBezTo>
                  <a:close/>
                </a:path>
              </a:pathLst>
            </a:custGeom>
            <a:solidFill>
              <a:srgbClr val="FCA19F"/>
            </a:solidFill>
            <a:ln>
              <a:noFill/>
            </a:ln>
          </p:spPr>
          <p:txBody>
            <a:bodyPr spcFirstLastPara="1" wrap="square" lIns="109710" tIns="109710" rIns="109710" bIns="109710" anchor="ctr" anchorCtr="0">
              <a:noAutofit/>
            </a:bodyPr>
            <a:lstStyle/>
            <a:p>
              <a:endParaRPr sz="2160"/>
            </a:p>
          </p:txBody>
        </p:sp>
        <p:sp>
          <p:nvSpPr>
            <p:cNvPr id="69" name="Google Shape;2037;p25">
              <a:extLst>
                <a:ext uri="{FF2B5EF4-FFF2-40B4-BE49-F238E27FC236}">
                  <a16:creationId xmlns:a16="http://schemas.microsoft.com/office/drawing/2014/main" id="{928DB1FD-7C75-4A58-BEB7-E1DF542F13F1}"/>
                </a:ext>
              </a:extLst>
            </p:cNvPr>
            <p:cNvSpPr/>
            <p:nvPr/>
          </p:nvSpPr>
          <p:spPr>
            <a:xfrm>
              <a:off x="3786155" y="1400905"/>
              <a:ext cx="72473" cy="23289"/>
            </a:xfrm>
            <a:custGeom>
              <a:avLst/>
              <a:gdLst/>
              <a:ahLst/>
              <a:cxnLst/>
              <a:rect l="l" t="t" r="r" b="b"/>
              <a:pathLst>
                <a:path w="2281" h="733" extrusionOk="0">
                  <a:moveTo>
                    <a:pt x="936" y="1"/>
                  </a:moveTo>
                  <a:cubicBezTo>
                    <a:pt x="888" y="1"/>
                    <a:pt x="840" y="2"/>
                    <a:pt x="792" y="5"/>
                  </a:cubicBezTo>
                  <a:cubicBezTo>
                    <a:pt x="570" y="5"/>
                    <a:pt x="254" y="5"/>
                    <a:pt x="95" y="163"/>
                  </a:cubicBezTo>
                  <a:cubicBezTo>
                    <a:pt x="32" y="258"/>
                    <a:pt x="0" y="353"/>
                    <a:pt x="64" y="416"/>
                  </a:cubicBezTo>
                  <a:cubicBezTo>
                    <a:pt x="121" y="474"/>
                    <a:pt x="198" y="492"/>
                    <a:pt x="277" y="492"/>
                  </a:cubicBezTo>
                  <a:cubicBezTo>
                    <a:pt x="372" y="492"/>
                    <a:pt x="469" y="465"/>
                    <a:pt x="539" y="448"/>
                  </a:cubicBezTo>
                  <a:cubicBezTo>
                    <a:pt x="729" y="416"/>
                    <a:pt x="950" y="416"/>
                    <a:pt x="1140" y="416"/>
                  </a:cubicBezTo>
                  <a:cubicBezTo>
                    <a:pt x="1394" y="416"/>
                    <a:pt x="1615" y="448"/>
                    <a:pt x="1869" y="511"/>
                  </a:cubicBezTo>
                  <a:cubicBezTo>
                    <a:pt x="1987" y="570"/>
                    <a:pt x="2215" y="602"/>
                    <a:pt x="2271" y="709"/>
                  </a:cubicBezTo>
                  <a:lnTo>
                    <a:pt x="2271" y="709"/>
                  </a:lnTo>
                  <a:cubicBezTo>
                    <a:pt x="2059" y="174"/>
                    <a:pt x="1488" y="1"/>
                    <a:pt x="936" y="1"/>
                  </a:cubicBezTo>
                  <a:close/>
                  <a:moveTo>
                    <a:pt x="2271" y="709"/>
                  </a:moveTo>
                  <a:lnTo>
                    <a:pt x="2271" y="709"/>
                  </a:lnTo>
                  <a:cubicBezTo>
                    <a:pt x="2274" y="717"/>
                    <a:pt x="2278" y="725"/>
                    <a:pt x="2281" y="733"/>
                  </a:cubicBezTo>
                  <a:cubicBezTo>
                    <a:pt x="2278" y="724"/>
                    <a:pt x="2275" y="716"/>
                    <a:pt x="2271" y="709"/>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70" name="Google Shape;2038;p25">
              <a:extLst>
                <a:ext uri="{FF2B5EF4-FFF2-40B4-BE49-F238E27FC236}">
                  <a16:creationId xmlns:a16="http://schemas.microsoft.com/office/drawing/2014/main" id="{2F087CA2-F8BE-4D8E-B92C-40364AFCE690}"/>
                </a:ext>
              </a:extLst>
            </p:cNvPr>
            <p:cNvSpPr/>
            <p:nvPr/>
          </p:nvSpPr>
          <p:spPr>
            <a:xfrm>
              <a:off x="3792192" y="1501306"/>
              <a:ext cx="73490" cy="36951"/>
            </a:xfrm>
            <a:custGeom>
              <a:avLst/>
              <a:gdLst/>
              <a:ahLst/>
              <a:cxnLst/>
              <a:rect l="l" t="t" r="r" b="b"/>
              <a:pathLst>
                <a:path w="2313" h="1163" extrusionOk="0">
                  <a:moveTo>
                    <a:pt x="989" y="1"/>
                  </a:moveTo>
                  <a:cubicBezTo>
                    <a:pt x="453" y="1"/>
                    <a:pt x="28" y="206"/>
                    <a:pt x="0" y="487"/>
                  </a:cubicBezTo>
                  <a:cubicBezTo>
                    <a:pt x="0" y="803"/>
                    <a:pt x="475" y="1120"/>
                    <a:pt x="1109" y="1152"/>
                  </a:cubicBezTo>
                  <a:cubicBezTo>
                    <a:pt x="1178" y="1159"/>
                    <a:pt x="1247" y="1162"/>
                    <a:pt x="1314" y="1162"/>
                  </a:cubicBezTo>
                  <a:cubicBezTo>
                    <a:pt x="1828" y="1162"/>
                    <a:pt x="2253" y="957"/>
                    <a:pt x="2281" y="677"/>
                  </a:cubicBezTo>
                  <a:cubicBezTo>
                    <a:pt x="2312" y="360"/>
                    <a:pt x="1806" y="75"/>
                    <a:pt x="1204" y="12"/>
                  </a:cubicBezTo>
                  <a:cubicBezTo>
                    <a:pt x="1131" y="4"/>
                    <a:pt x="1059" y="1"/>
                    <a:pt x="989" y="1"/>
                  </a:cubicBezTo>
                  <a:close/>
                </a:path>
              </a:pathLst>
            </a:custGeom>
            <a:solidFill>
              <a:srgbClr val="F27781"/>
            </a:solidFill>
            <a:ln>
              <a:noFill/>
            </a:ln>
          </p:spPr>
          <p:txBody>
            <a:bodyPr spcFirstLastPara="1" wrap="square" lIns="109710" tIns="109710" rIns="109710" bIns="109710" anchor="ctr" anchorCtr="0">
              <a:noAutofit/>
            </a:bodyPr>
            <a:lstStyle/>
            <a:p>
              <a:endParaRPr sz="2160"/>
            </a:p>
          </p:txBody>
        </p:sp>
        <p:sp>
          <p:nvSpPr>
            <p:cNvPr id="71" name="Google Shape;2039;p25">
              <a:extLst>
                <a:ext uri="{FF2B5EF4-FFF2-40B4-BE49-F238E27FC236}">
                  <a16:creationId xmlns:a16="http://schemas.microsoft.com/office/drawing/2014/main" id="{F5B5D0E0-49F1-4D19-95F1-8DE82451D663}"/>
                </a:ext>
              </a:extLst>
            </p:cNvPr>
            <p:cNvSpPr/>
            <p:nvPr/>
          </p:nvSpPr>
          <p:spPr>
            <a:xfrm>
              <a:off x="3637237" y="1483450"/>
              <a:ext cx="67453" cy="33679"/>
            </a:xfrm>
            <a:custGeom>
              <a:avLst/>
              <a:gdLst/>
              <a:ahLst/>
              <a:cxnLst/>
              <a:rect l="l" t="t" r="r" b="b"/>
              <a:pathLst>
                <a:path w="2123" h="1060" extrusionOk="0">
                  <a:moveTo>
                    <a:pt x="986" y="0"/>
                  </a:moveTo>
                  <a:cubicBezTo>
                    <a:pt x="472" y="0"/>
                    <a:pt x="61" y="183"/>
                    <a:pt x="32" y="447"/>
                  </a:cubicBezTo>
                  <a:cubicBezTo>
                    <a:pt x="0" y="732"/>
                    <a:pt x="444" y="1017"/>
                    <a:pt x="1014" y="1049"/>
                  </a:cubicBezTo>
                  <a:cubicBezTo>
                    <a:pt x="1080" y="1056"/>
                    <a:pt x="1145" y="1059"/>
                    <a:pt x="1208" y="1059"/>
                  </a:cubicBezTo>
                  <a:cubicBezTo>
                    <a:pt x="1688" y="1059"/>
                    <a:pt x="2063" y="857"/>
                    <a:pt x="2090" y="605"/>
                  </a:cubicBezTo>
                  <a:cubicBezTo>
                    <a:pt x="2122" y="320"/>
                    <a:pt x="1679" y="67"/>
                    <a:pt x="1109" y="3"/>
                  </a:cubicBezTo>
                  <a:cubicBezTo>
                    <a:pt x="1067" y="1"/>
                    <a:pt x="1026" y="0"/>
                    <a:pt x="986" y="0"/>
                  </a:cubicBezTo>
                  <a:close/>
                </a:path>
              </a:pathLst>
            </a:custGeom>
            <a:solidFill>
              <a:srgbClr val="F27781"/>
            </a:solidFill>
            <a:ln>
              <a:noFill/>
            </a:ln>
          </p:spPr>
          <p:txBody>
            <a:bodyPr spcFirstLastPara="1" wrap="square" lIns="109710" tIns="109710" rIns="109710" bIns="109710" anchor="ctr" anchorCtr="0">
              <a:noAutofit/>
            </a:bodyPr>
            <a:lstStyle/>
            <a:p>
              <a:endParaRPr sz="2160"/>
            </a:p>
          </p:txBody>
        </p:sp>
        <p:sp>
          <p:nvSpPr>
            <p:cNvPr id="72" name="Google Shape;2040;p25">
              <a:extLst>
                <a:ext uri="{FF2B5EF4-FFF2-40B4-BE49-F238E27FC236}">
                  <a16:creationId xmlns:a16="http://schemas.microsoft.com/office/drawing/2014/main" id="{512E86C6-CA71-4043-BCE1-6065B722155B}"/>
                </a:ext>
              </a:extLst>
            </p:cNvPr>
            <p:cNvSpPr/>
            <p:nvPr/>
          </p:nvSpPr>
          <p:spPr>
            <a:xfrm>
              <a:off x="3719750" y="1430834"/>
              <a:ext cx="26181" cy="98018"/>
            </a:xfrm>
            <a:custGeom>
              <a:avLst/>
              <a:gdLst/>
              <a:ahLst/>
              <a:cxnLst/>
              <a:rect l="l" t="t" r="r" b="b"/>
              <a:pathLst>
                <a:path w="824" h="3085" extrusionOk="0">
                  <a:moveTo>
                    <a:pt x="678" y="0"/>
                  </a:moveTo>
                  <a:cubicBezTo>
                    <a:pt x="665" y="0"/>
                    <a:pt x="651" y="4"/>
                    <a:pt x="634" y="13"/>
                  </a:cubicBezTo>
                  <a:cubicBezTo>
                    <a:pt x="602" y="13"/>
                    <a:pt x="570" y="44"/>
                    <a:pt x="570" y="108"/>
                  </a:cubicBezTo>
                  <a:cubicBezTo>
                    <a:pt x="570" y="108"/>
                    <a:pt x="665" y="1406"/>
                    <a:pt x="32" y="2546"/>
                  </a:cubicBezTo>
                  <a:cubicBezTo>
                    <a:pt x="0" y="2578"/>
                    <a:pt x="0" y="2610"/>
                    <a:pt x="32" y="2610"/>
                  </a:cubicBezTo>
                  <a:cubicBezTo>
                    <a:pt x="32" y="2641"/>
                    <a:pt x="285" y="3053"/>
                    <a:pt x="697" y="3085"/>
                  </a:cubicBezTo>
                  <a:lnTo>
                    <a:pt x="729" y="3085"/>
                  </a:lnTo>
                  <a:cubicBezTo>
                    <a:pt x="760" y="3085"/>
                    <a:pt x="824" y="3053"/>
                    <a:pt x="824" y="3021"/>
                  </a:cubicBezTo>
                  <a:cubicBezTo>
                    <a:pt x="824" y="2958"/>
                    <a:pt x="792" y="2926"/>
                    <a:pt x="729" y="2926"/>
                  </a:cubicBezTo>
                  <a:lnTo>
                    <a:pt x="697" y="2926"/>
                  </a:lnTo>
                  <a:cubicBezTo>
                    <a:pt x="444" y="2895"/>
                    <a:pt x="254" y="2673"/>
                    <a:pt x="190" y="2578"/>
                  </a:cubicBezTo>
                  <a:cubicBezTo>
                    <a:pt x="824" y="1406"/>
                    <a:pt x="729" y="139"/>
                    <a:pt x="729" y="76"/>
                  </a:cubicBezTo>
                  <a:cubicBezTo>
                    <a:pt x="729" y="30"/>
                    <a:pt x="712" y="0"/>
                    <a:pt x="678"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73" name="Google Shape;2041;p25">
              <a:extLst>
                <a:ext uri="{FF2B5EF4-FFF2-40B4-BE49-F238E27FC236}">
                  <a16:creationId xmlns:a16="http://schemas.microsoft.com/office/drawing/2014/main" id="{9F7898CF-F472-4CA0-8580-824D002E6E95}"/>
                </a:ext>
              </a:extLst>
            </p:cNvPr>
            <p:cNvSpPr/>
            <p:nvPr/>
          </p:nvSpPr>
          <p:spPr>
            <a:xfrm>
              <a:off x="3689566" y="1551951"/>
              <a:ext cx="92585" cy="62814"/>
            </a:xfrm>
            <a:custGeom>
              <a:avLst/>
              <a:gdLst/>
              <a:ahLst/>
              <a:cxnLst/>
              <a:rect l="l" t="t" r="r" b="b"/>
              <a:pathLst>
                <a:path w="2914" h="1977" extrusionOk="0">
                  <a:moveTo>
                    <a:pt x="950" y="1"/>
                  </a:moveTo>
                  <a:lnTo>
                    <a:pt x="0" y="381"/>
                  </a:lnTo>
                  <a:cubicBezTo>
                    <a:pt x="0" y="381"/>
                    <a:pt x="253" y="1838"/>
                    <a:pt x="1267" y="1964"/>
                  </a:cubicBezTo>
                  <a:cubicBezTo>
                    <a:pt x="1328" y="1972"/>
                    <a:pt x="1387" y="1976"/>
                    <a:pt x="1443" y="1976"/>
                  </a:cubicBezTo>
                  <a:cubicBezTo>
                    <a:pt x="2514" y="1976"/>
                    <a:pt x="2914" y="634"/>
                    <a:pt x="2914" y="634"/>
                  </a:cubicBezTo>
                  <a:lnTo>
                    <a:pt x="1774" y="96"/>
                  </a:lnTo>
                  <a:lnTo>
                    <a:pt x="1330" y="381"/>
                  </a:lnTo>
                  <a:lnTo>
                    <a:pt x="950" y="1"/>
                  </a:lnTo>
                  <a:close/>
                </a:path>
              </a:pathLst>
            </a:custGeom>
            <a:solidFill>
              <a:srgbClr val="F27781"/>
            </a:solidFill>
            <a:ln>
              <a:noFill/>
            </a:ln>
          </p:spPr>
          <p:txBody>
            <a:bodyPr spcFirstLastPara="1" wrap="square" lIns="109710" tIns="109710" rIns="109710" bIns="109710" anchor="ctr" anchorCtr="0">
              <a:noAutofit/>
            </a:bodyPr>
            <a:lstStyle/>
            <a:p>
              <a:endParaRPr sz="2160"/>
            </a:p>
          </p:txBody>
        </p:sp>
        <p:sp>
          <p:nvSpPr>
            <p:cNvPr id="74" name="Google Shape;2042;p25">
              <a:extLst>
                <a:ext uri="{FF2B5EF4-FFF2-40B4-BE49-F238E27FC236}">
                  <a16:creationId xmlns:a16="http://schemas.microsoft.com/office/drawing/2014/main" id="{5D4E14DA-6EBF-4C06-9EBC-35C289C1F118}"/>
                </a:ext>
              </a:extLst>
            </p:cNvPr>
            <p:cNvSpPr/>
            <p:nvPr/>
          </p:nvSpPr>
          <p:spPr>
            <a:xfrm>
              <a:off x="3689566" y="1564025"/>
              <a:ext cx="92585" cy="32090"/>
            </a:xfrm>
            <a:custGeom>
              <a:avLst/>
              <a:gdLst/>
              <a:ahLst/>
              <a:cxnLst/>
              <a:rect l="l" t="t" r="r" b="b"/>
              <a:pathLst>
                <a:path w="2914" h="1010" extrusionOk="0">
                  <a:moveTo>
                    <a:pt x="0" y="1"/>
                  </a:moveTo>
                  <a:cubicBezTo>
                    <a:pt x="0" y="1"/>
                    <a:pt x="581" y="1010"/>
                    <a:pt x="1509" y="1010"/>
                  </a:cubicBezTo>
                  <a:cubicBezTo>
                    <a:pt x="1917" y="1010"/>
                    <a:pt x="2392" y="815"/>
                    <a:pt x="2914" y="254"/>
                  </a:cubicBezTo>
                  <a:lnTo>
                    <a:pt x="0" y="1"/>
                  </a:lnTo>
                  <a:close/>
                </a:path>
              </a:pathLst>
            </a:custGeom>
            <a:solidFill>
              <a:srgbClr val="FFFFFF"/>
            </a:solidFill>
            <a:ln>
              <a:noFill/>
            </a:ln>
          </p:spPr>
          <p:txBody>
            <a:bodyPr spcFirstLastPara="1" wrap="square" lIns="109710" tIns="109710" rIns="109710" bIns="109710" anchor="ctr" anchorCtr="0">
              <a:noAutofit/>
            </a:bodyPr>
            <a:lstStyle/>
            <a:p>
              <a:endParaRPr sz="2160"/>
            </a:p>
          </p:txBody>
        </p:sp>
        <p:sp>
          <p:nvSpPr>
            <p:cNvPr id="75" name="Google Shape;2043;p25">
              <a:extLst>
                <a:ext uri="{FF2B5EF4-FFF2-40B4-BE49-F238E27FC236}">
                  <a16:creationId xmlns:a16="http://schemas.microsoft.com/office/drawing/2014/main" id="{834E2B6A-83A2-4A57-ABF6-6D9D86E2D942}"/>
                </a:ext>
              </a:extLst>
            </p:cNvPr>
            <p:cNvSpPr/>
            <p:nvPr/>
          </p:nvSpPr>
          <p:spPr>
            <a:xfrm>
              <a:off x="3799245" y="1430008"/>
              <a:ext cx="37237" cy="59796"/>
            </a:xfrm>
            <a:custGeom>
              <a:avLst/>
              <a:gdLst/>
              <a:ahLst/>
              <a:cxnLst/>
              <a:rect l="l" t="t" r="r" b="b"/>
              <a:pathLst>
                <a:path w="1172" h="1882" extrusionOk="0">
                  <a:moveTo>
                    <a:pt x="638" y="1"/>
                  </a:moveTo>
                  <a:cubicBezTo>
                    <a:pt x="374" y="1"/>
                    <a:pt x="122" y="390"/>
                    <a:pt x="63" y="862"/>
                  </a:cubicBezTo>
                  <a:cubicBezTo>
                    <a:pt x="0" y="1400"/>
                    <a:pt x="158" y="1844"/>
                    <a:pt x="443" y="1875"/>
                  </a:cubicBezTo>
                  <a:cubicBezTo>
                    <a:pt x="463" y="1880"/>
                    <a:pt x="482" y="1882"/>
                    <a:pt x="502" y="1882"/>
                  </a:cubicBezTo>
                  <a:cubicBezTo>
                    <a:pt x="767" y="1882"/>
                    <a:pt x="1020" y="1492"/>
                    <a:pt x="1108" y="1020"/>
                  </a:cubicBezTo>
                  <a:cubicBezTo>
                    <a:pt x="1172" y="482"/>
                    <a:pt x="982" y="39"/>
                    <a:pt x="697" y="7"/>
                  </a:cubicBezTo>
                  <a:cubicBezTo>
                    <a:pt x="677" y="3"/>
                    <a:pt x="658" y="1"/>
                    <a:pt x="638" y="1"/>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76" name="Google Shape;2044;p25">
              <a:extLst>
                <a:ext uri="{FF2B5EF4-FFF2-40B4-BE49-F238E27FC236}">
                  <a16:creationId xmlns:a16="http://schemas.microsoft.com/office/drawing/2014/main" id="{E18B38B1-8059-4C7F-9625-D2F4E64D7075}"/>
                </a:ext>
              </a:extLst>
            </p:cNvPr>
            <p:cNvSpPr/>
            <p:nvPr/>
          </p:nvSpPr>
          <p:spPr>
            <a:xfrm>
              <a:off x="3656364" y="1386607"/>
              <a:ext cx="68438" cy="23607"/>
            </a:xfrm>
            <a:custGeom>
              <a:avLst/>
              <a:gdLst/>
              <a:ahLst/>
              <a:cxnLst/>
              <a:rect l="l" t="t" r="r" b="b"/>
              <a:pathLst>
                <a:path w="2154" h="743" extrusionOk="0">
                  <a:moveTo>
                    <a:pt x="849" y="1"/>
                  </a:moveTo>
                  <a:cubicBezTo>
                    <a:pt x="526" y="1"/>
                    <a:pt x="221" y="111"/>
                    <a:pt x="0" y="423"/>
                  </a:cubicBezTo>
                  <a:cubicBezTo>
                    <a:pt x="95" y="328"/>
                    <a:pt x="348" y="360"/>
                    <a:pt x="443" y="328"/>
                  </a:cubicBezTo>
                  <a:cubicBezTo>
                    <a:pt x="697" y="328"/>
                    <a:pt x="918" y="360"/>
                    <a:pt x="1140" y="423"/>
                  </a:cubicBezTo>
                  <a:cubicBezTo>
                    <a:pt x="1298" y="455"/>
                    <a:pt x="1488" y="550"/>
                    <a:pt x="1647" y="613"/>
                  </a:cubicBezTo>
                  <a:cubicBezTo>
                    <a:pt x="1717" y="660"/>
                    <a:pt x="1858" y="742"/>
                    <a:pt x="1965" y="742"/>
                  </a:cubicBezTo>
                  <a:cubicBezTo>
                    <a:pt x="2001" y="742"/>
                    <a:pt x="2034" y="732"/>
                    <a:pt x="2059" y="708"/>
                  </a:cubicBezTo>
                  <a:cubicBezTo>
                    <a:pt x="2154" y="676"/>
                    <a:pt x="2154" y="550"/>
                    <a:pt x="2122" y="455"/>
                  </a:cubicBezTo>
                  <a:cubicBezTo>
                    <a:pt x="2027" y="265"/>
                    <a:pt x="1742" y="201"/>
                    <a:pt x="1552" y="138"/>
                  </a:cubicBezTo>
                  <a:cubicBezTo>
                    <a:pt x="1326" y="58"/>
                    <a:pt x="1083" y="1"/>
                    <a:pt x="849" y="1"/>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77" name="Google Shape;2045;p25">
              <a:extLst>
                <a:ext uri="{FF2B5EF4-FFF2-40B4-BE49-F238E27FC236}">
                  <a16:creationId xmlns:a16="http://schemas.microsoft.com/office/drawing/2014/main" id="{D1B0CFD3-8D5F-4BFE-812F-883AFA36592E}"/>
                </a:ext>
              </a:extLst>
            </p:cNvPr>
            <p:cNvSpPr/>
            <p:nvPr/>
          </p:nvSpPr>
          <p:spPr>
            <a:xfrm>
              <a:off x="3669423" y="1412057"/>
              <a:ext cx="37269" cy="60495"/>
            </a:xfrm>
            <a:custGeom>
              <a:avLst/>
              <a:gdLst/>
              <a:ahLst/>
              <a:cxnLst/>
              <a:rect l="l" t="t" r="r" b="b"/>
              <a:pathLst>
                <a:path w="1173" h="1904" extrusionOk="0">
                  <a:moveTo>
                    <a:pt x="664" y="0"/>
                  </a:moveTo>
                  <a:cubicBezTo>
                    <a:pt x="391" y="0"/>
                    <a:pt x="125" y="371"/>
                    <a:pt x="64" y="889"/>
                  </a:cubicBezTo>
                  <a:cubicBezTo>
                    <a:pt x="1" y="1395"/>
                    <a:pt x="159" y="1870"/>
                    <a:pt x="444" y="1902"/>
                  </a:cubicBezTo>
                  <a:cubicBezTo>
                    <a:pt x="455" y="1903"/>
                    <a:pt x="466" y="1904"/>
                    <a:pt x="478" y="1904"/>
                  </a:cubicBezTo>
                  <a:cubicBezTo>
                    <a:pt x="753" y="1904"/>
                    <a:pt x="1048" y="1533"/>
                    <a:pt x="1109" y="1015"/>
                  </a:cubicBezTo>
                  <a:cubicBezTo>
                    <a:pt x="1172" y="509"/>
                    <a:pt x="1014" y="34"/>
                    <a:pt x="697" y="2"/>
                  </a:cubicBezTo>
                  <a:cubicBezTo>
                    <a:pt x="686" y="1"/>
                    <a:pt x="675" y="0"/>
                    <a:pt x="664"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78" name="Google Shape;2046;p25">
              <a:extLst>
                <a:ext uri="{FF2B5EF4-FFF2-40B4-BE49-F238E27FC236}">
                  <a16:creationId xmlns:a16="http://schemas.microsoft.com/office/drawing/2014/main" id="{BDCC5FA1-9D1F-4FE4-8A09-4469D6D7088B}"/>
                </a:ext>
              </a:extLst>
            </p:cNvPr>
            <p:cNvSpPr/>
            <p:nvPr/>
          </p:nvSpPr>
          <p:spPr>
            <a:xfrm>
              <a:off x="3619127" y="1202803"/>
              <a:ext cx="405512" cy="489042"/>
            </a:xfrm>
            <a:custGeom>
              <a:avLst/>
              <a:gdLst/>
              <a:ahLst/>
              <a:cxnLst/>
              <a:rect l="l" t="t" r="r" b="b"/>
              <a:pathLst>
                <a:path w="12763" h="15392" extrusionOk="0">
                  <a:moveTo>
                    <a:pt x="6049" y="1"/>
                  </a:moveTo>
                  <a:cubicBezTo>
                    <a:pt x="4022" y="1"/>
                    <a:pt x="2027" y="1236"/>
                    <a:pt x="1204" y="3073"/>
                  </a:cubicBezTo>
                  <a:cubicBezTo>
                    <a:pt x="950" y="3674"/>
                    <a:pt x="824" y="4276"/>
                    <a:pt x="665" y="4910"/>
                  </a:cubicBezTo>
                  <a:cubicBezTo>
                    <a:pt x="444" y="5860"/>
                    <a:pt x="222" y="6810"/>
                    <a:pt x="0" y="7760"/>
                  </a:cubicBezTo>
                  <a:cubicBezTo>
                    <a:pt x="824" y="5290"/>
                    <a:pt x="2977" y="3326"/>
                    <a:pt x="5511" y="2724"/>
                  </a:cubicBezTo>
                  <a:cubicBezTo>
                    <a:pt x="6556" y="7253"/>
                    <a:pt x="10641" y="10768"/>
                    <a:pt x="10958" y="15392"/>
                  </a:cubicBezTo>
                  <a:cubicBezTo>
                    <a:pt x="12351" y="12478"/>
                    <a:pt x="12763" y="9121"/>
                    <a:pt x="12193" y="5923"/>
                  </a:cubicBezTo>
                  <a:cubicBezTo>
                    <a:pt x="11971" y="4878"/>
                    <a:pt x="11655" y="3833"/>
                    <a:pt x="11084" y="2883"/>
                  </a:cubicBezTo>
                  <a:cubicBezTo>
                    <a:pt x="10039" y="1173"/>
                    <a:pt x="8076" y="1"/>
                    <a:pt x="6049" y="1"/>
                  </a:cubicBezTo>
                  <a:close/>
                </a:path>
              </a:pathLst>
            </a:custGeom>
            <a:solidFill>
              <a:srgbClr val="F2CF1D"/>
            </a:solidFill>
            <a:ln>
              <a:noFill/>
            </a:ln>
          </p:spPr>
          <p:txBody>
            <a:bodyPr spcFirstLastPara="1" wrap="square" lIns="109710" tIns="109710" rIns="109710" bIns="109710" anchor="ctr" anchorCtr="0">
              <a:noAutofit/>
            </a:bodyPr>
            <a:lstStyle/>
            <a:p>
              <a:endParaRPr sz="2160"/>
            </a:p>
          </p:txBody>
        </p:sp>
        <p:sp>
          <p:nvSpPr>
            <p:cNvPr id="79" name="Google Shape;2047;p25">
              <a:extLst>
                <a:ext uri="{FF2B5EF4-FFF2-40B4-BE49-F238E27FC236}">
                  <a16:creationId xmlns:a16="http://schemas.microsoft.com/office/drawing/2014/main" id="{15059CC8-E353-4847-AC5C-0A8F075F6E21}"/>
                </a:ext>
              </a:extLst>
            </p:cNvPr>
            <p:cNvSpPr/>
            <p:nvPr/>
          </p:nvSpPr>
          <p:spPr>
            <a:xfrm>
              <a:off x="3922999" y="1237022"/>
              <a:ext cx="315978" cy="675197"/>
            </a:xfrm>
            <a:custGeom>
              <a:avLst/>
              <a:gdLst/>
              <a:ahLst/>
              <a:cxnLst/>
              <a:rect l="l" t="t" r="r" b="b"/>
              <a:pathLst>
                <a:path w="9945" h="21251" extrusionOk="0">
                  <a:moveTo>
                    <a:pt x="95" y="1"/>
                  </a:moveTo>
                  <a:cubicBezTo>
                    <a:pt x="64" y="1"/>
                    <a:pt x="0" y="32"/>
                    <a:pt x="0" y="64"/>
                  </a:cubicBezTo>
                  <a:cubicBezTo>
                    <a:pt x="0" y="127"/>
                    <a:pt x="32" y="159"/>
                    <a:pt x="64" y="159"/>
                  </a:cubicBezTo>
                  <a:cubicBezTo>
                    <a:pt x="1299" y="412"/>
                    <a:pt x="2376" y="1267"/>
                    <a:pt x="2946" y="2376"/>
                  </a:cubicBezTo>
                  <a:cubicBezTo>
                    <a:pt x="3389" y="3262"/>
                    <a:pt x="3484" y="4308"/>
                    <a:pt x="3579" y="5289"/>
                  </a:cubicBezTo>
                  <a:cubicBezTo>
                    <a:pt x="3611" y="5733"/>
                    <a:pt x="3674" y="6239"/>
                    <a:pt x="3737" y="6683"/>
                  </a:cubicBezTo>
                  <a:cubicBezTo>
                    <a:pt x="4117" y="8836"/>
                    <a:pt x="5257" y="10958"/>
                    <a:pt x="7158" y="13017"/>
                  </a:cubicBezTo>
                  <a:lnTo>
                    <a:pt x="7474" y="13333"/>
                  </a:lnTo>
                  <a:cubicBezTo>
                    <a:pt x="8583" y="14537"/>
                    <a:pt x="9754" y="15803"/>
                    <a:pt x="9659" y="17355"/>
                  </a:cubicBezTo>
                  <a:cubicBezTo>
                    <a:pt x="9596" y="18242"/>
                    <a:pt x="9121" y="19129"/>
                    <a:pt x="8298" y="19794"/>
                  </a:cubicBezTo>
                  <a:lnTo>
                    <a:pt x="8139" y="19952"/>
                  </a:lnTo>
                  <a:cubicBezTo>
                    <a:pt x="7474" y="20490"/>
                    <a:pt x="7063" y="20807"/>
                    <a:pt x="6207" y="21092"/>
                  </a:cubicBezTo>
                  <a:cubicBezTo>
                    <a:pt x="6176" y="21092"/>
                    <a:pt x="6144" y="21155"/>
                    <a:pt x="6144" y="21187"/>
                  </a:cubicBezTo>
                  <a:cubicBezTo>
                    <a:pt x="6176" y="21219"/>
                    <a:pt x="6207" y="21250"/>
                    <a:pt x="6239" y="21250"/>
                  </a:cubicBezTo>
                  <a:lnTo>
                    <a:pt x="6271" y="21250"/>
                  </a:lnTo>
                  <a:cubicBezTo>
                    <a:pt x="7158" y="20965"/>
                    <a:pt x="7569" y="20617"/>
                    <a:pt x="8234" y="20079"/>
                  </a:cubicBezTo>
                  <a:lnTo>
                    <a:pt x="8393" y="19952"/>
                  </a:lnTo>
                  <a:cubicBezTo>
                    <a:pt x="9279" y="19255"/>
                    <a:pt x="9786" y="18305"/>
                    <a:pt x="9849" y="17355"/>
                  </a:cubicBezTo>
                  <a:cubicBezTo>
                    <a:pt x="9944" y="15740"/>
                    <a:pt x="8678" y="14378"/>
                    <a:pt x="7601" y="13207"/>
                  </a:cubicBezTo>
                  <a:lnTo>
                    <a:pt x="7284" y="12890"/>
                  </a:lnTo>
                  <a:cubicBezTo>
                    <a:pt x="5416" y="10863"/>
                    <a:pt x="4276" y="8741"/>
                    <a:pt x="3927" y="6651"/>
                  </a:cubicBezTo>
                  <a:cubicBezTo>
                    <a:pt x="3832" y="6208"/>
                    <a:pt x="3801" y="5733"/>
                    <a:pt x="3737" y="5258"/>
                  </a:cubicBezTo>
                  <a:cubicBezTo>
                    <a:pt x="3642" y="4244"/>
                    <a:pt x="3547" y="3199"/>
                    <a:pt x="3104" y="2281"/>
                  </a:cubicBezTo>
                  <a:cubicBezTo>
                    <a:pt x="2534" y="1141"/>
                    <a:pt x="1394" y="254"/>
                    <a:pt x="95" y="1"/>
                  </a:cubicBezTo>
                  <a:close/>
                </a:path>
              </a:pathLst>
            </a:custGeom>
            <a:solidFill>
              <a:srgbClr val="F2CF1D"/>
            </a:solidFill>
            <a:ln>
              <a:noFill/>
            </a:ln>
          </p:spPr>
          <p:txBody>
            <a:bodyPr spcFirstLastPara="1" wrap="square" lIns="109710" tIns="109710" rIns="109710" bIns="109710" anchor="ctr" anchorCtr="0">
              <a:noAutofit/>
            </a:bodyPr>
            <a:lstStyle/>
            <a:p>
              <a:endParaRPr sz="2160"/>
            </a:p>
          </p:txBody>
        </p:sp>
        <p:sp>
          <p:nvSpPr>
            <p:cNvPr id="80" name="Google Shape;2048;p25">
              <a:extLst>
                <a:ext uri="{FF2B5EF4-FFF2-40B4-BE49-F238E27FC236}">
                  <a16:creationId xmlns:a16="http://schemas.microsoft.com/office/drawing/2014/main" id="{5ABA062F-CA14-4186-B1B8-72C908CA7CFC}"/>
                </a:ext>
              </a:extLst>
            </p:cNvPr>
            <p:cNvSpPr/>
            <p:nvPr/>
          </p:nvSpPr>
          <p:spPr>
            <a:xfrm>
              <a:off x="3992422" y="2209006"/>
              <a:ext cx="3050" cy="3050"/>
            </a:xfrm>
            <a:custGeom>
              <a:avLst/>
              <a:gdLst/>
              <a:ahLst/>
              <a:cxnLst/>
              <a:rect l="l" t="t" r="r" b="b"/>
              <a:pathLst>
                <a:path w="96" h="96" extrusionOk="0">
                  <a:moveTo>
                    <a:pt x="1" y="1"/>
                  </a:moveTo>
                  <a:cubicBezTo>
                    <a:pt x="1" y="1"/>
                    <a:pt x="1" y="32"/>
                    <a:pt x="1" y="96"/>
                  </a:cubicBezTo>
                  <a:lnTo>
                    <a:pt x="32" y="96"/>
                  </a:lnTo>
                  <a:cubicBezTo>
                    <a:pt x="64" y="96"/>
                    <a:pt x="96" y="32"/>
                    <a:pt x="96" y="1"/>
                  </a:cubicBezTo>
                  <a:close/>
                </a:path>
              </a:pathLst>
            </a:custGeom>
            <a:solidFill>
              <a:srgbClr val="C4C4C4"/>
            </a:solidFill>
            <a:ln>
              <a:noFill/>
            </a:ln>
          </p:spPr>
          <p:txBody>
            <a:bodyPr spcFirstLastPara="1" wrap="square" lIns="109710" tIns="109710" rIns="109710" bIns="109710" anchor="ctr" anchorCtr="0">
              <a:noAutofit/>
            </a:bodyPr>
            <a:lstStyle/>
            <a:p>
              <a:endParaRPr sz="2160"/>
            </a:p>
          </p:txBody>
        </p:sp>
        <p:sp>
          <p:nvSpPr>
            <p:cNvPr id="81" name="Google Shape;2049;p25">
              <a:extLst>
                <a:ext uri="{FF2B5EF4-FFF2-40B4-BE49-F238E27FC236}">
                  <a16:creationId xmlns:a16="http://schemas.microsoft.com/office/drawing/2014/main" id="{17522B90-5ACA-45A3-B314-A47B09F1C94B}"/>
                </a:ext>
              </a:extLst>
            </p:cNvPr>
            <p:cNvSpPr/>
            <p:nvPr/>
          </p:nvSpPr>
          <p:spPr>
            <a:xfrm>
              <a:off x="3484284" y="2121473"/>
              <a:ext cx="32" cy="3050"/>
            </a:xfrm>
            <a:custGeom>
              <a:avLst/>
              <a:gdLst/>
              <a:ahLst/>
              <a:cxnLst/>
              <a:rect l="l" t="t" r="r" b="b"/>
              <a:pathLst>
                <a:path w="1" h="96" extrusionOk="0">
                  <a:moveTo>
                    <a:pt x="1" y="96"/>
                  </a:moveTo>
                  <a:cubicBezTo>
                    <a:pt x="1" y="96"/>
                    <a:pt x="1" y="96"/>
                    <a:pt x="1" y="96"/>
                  </a:cubicBezTo>
                  <a:lnTo>
                    <a:pt x="1" y="96"/>
                  </a:lnTo>
                  <a:lnTo>
                    <a:pt x="1" y="1"/>
                  </a:lnTo>
                  <a:close/>
                </a:path>
              </a:pathLst>
            </a:custGeom>
            <a:solidFill>
              <a:srgbClr val="C4C4C4"/>
            </a:solidFill>
            <a:ln>
              <a:noFill/>
            </a:ln>
          </p:spPr>
          <p:txBody>
            <a:bodyPr spcFirstLastPara="1" wrap="square" lIns="109710" tIns="109710" rIns="109710" bIns="109710" anchor="ctr" anchorCtr="0">
              <a:noAutofit/>
            </a:bodyPr>
            <a:lstStyle/>
            <a:p>
              <a:endParaRPr sz="2160"/>
            </a:p>
          </p:txBody>
        </p:sp>
        <p:sp>
          <p:nvSpPr>
            <p:cNvPr id="82" name="Google Shape;2050;p25">
              <a:extLst>
                <a:ext uri="{FF2B5EF4-FFF2-40B4-BE49-F238E27FC236}">
                  <a16:creationId xmlns:a16="http://schemas.microsoft.com/office/drawing/2014/main" id="{48C7AB51-546A-4BF5-8B9B-514F02CAA324}"/>
                </a:ext>
              </a:extLst>
            </p:cNvPr>
            <p:cNvSpPr/>
            <p:nvPr/>
          </p:nvSpPr>
          <p:spPr>
            <a:xfrm>
              <a:off x="3967258" y="2048015"/>
              <a:ext cx="13122" cy="54363"/>
            </a:xfrm>
            <a:custGeom>
              <a:avLst/>
              <a:gdLst/>
              <a:ahLst/>
              <a:cxnLst/>
              <a:rect l="l" t="t" r="r" b="b"/>
              <a:pathLst>
                <a:path w="413" h="1711" extrusionOk="0">
                  <a:moveTo>
                    <a:pt x="96" y="1"/>
                  </a:moveTo>
                  <a:cubicBezTo>
                    <a:pt x="32" y="32"/>
                    <a:pt x="1" y="64"/>
                    <a:pt x="1" y="127"/>
                  </a:cubicBezTo>
                  <a:lnTo>
                    <a:pt x="222" y="1711"/>
                  </a:lnTo>
                  <a:cubicBezTo>
                    <a:pt x="286" y="1679"/>
                    <a:pt x="349" y="1647"/>
                    <a:pt x="412" y="1647"/>
                  </a:cubicBezTo>
                  <a:lnTo>
                    <a:pt x="191" y="96"/>
                  </a:lnTo>
                  <a:cubicBezTo>
                    <a:pt x="191" y="32"/>
                    <a:pt x="127" y="1"/>
                    <a:pt x="96" y="1"/>
                  </a:cubicBezTo>
                  <a:close/>
                </a:path>
              </a:pathLst>
            </a:custGeom>
            <a:solidFill>
              <a:srgbClr val="C4C4C4"/>
            </a:solidFill>
            <a:ln>
              <a:noFill/>
            </a:ln>
          </p:spPr>
          <p:txBody>
            <a:bodyPr spcFirstLastPara="1" wrap="square" lIns="109710" tIns="109710" rIns="109710" bIns="109710" anchor="ctr" anchorCtr="0">
              <a:noAutofit/>
            </a:bodyPr>
            <a:lstStyle/>
            <a:p>
              <a:endParaRPr sz="2160"/>
            </a:p>
          </p:txBody>
        </p:sp>
        <p:sp>
          <p:nvSpPr>
            <p:cNvPr id="83" name="Google Shape;2051;p25">
              <a:extLst>
                <a:ext uri="{FF2B5EF4-FFF2-40B4-BE49-F238E27FC236}">
                  <a16:creationId xmlns:a16="http://schemas.microsoft.com/office/drawing/2014/main" id="{47D57553-1206-41BA-AD0E-61C5CB12F37A}"/>
                </a:ext>
              </a:extLst>
            </p:cNvPr>
            <p:cNvSpPr/>
            <p:nvPr/>
          </p:nvSpPr>
          <p:spPr>
            <a:xfrm>
              <a:off x="3512467" y="1978592"/>
              <a:ext cx="31232" cy="85563"/>
            </a:xfrm>
            <a:custGeom>
              <a:avLst/>
              <a:gdLst/>
              <a:ahLst/>
              <a:cxnLst/>
              <a:rect l="l" t="t" r="r" b="b"/>
              <a:pathLst>
                <a:path w="983" h="2693" extrusionOk="0">
                  <a:moveTo>
                    <a:pt x="887" y="1"/>
                  </a:moveTo>
                  <a:cubicBezTo>
                    <a:pt x="855" y="1"/>
                    <a:pt x="792" y="32"/>
                    <a:pt x="792" y="64"/>
                  </a:cubicBezTo>
                  <a:cubicBezTo>
                    <a:pt x="760" y="792"/>
                    <a:pt x="380" y="1742"/>
                    <a:pt x="0" y="2597"/>
                  </a:cubicBezTo>
                  <a:lnTo>
                    <a:pt x="159" y="2692"/>
                  </a:lnTo>
                  <a:cubicBezTo>
                    <a:pt x="539" y="1837"/>
                    <a:pt x="950" y="824"/>
                    <a:pt x="982" y="96"/>
                  </a:cubicBezTo>
                  <a:cubicBezTo>
                    <a:pt x="982" y="32"/>
                    <a:pt x="950" y="1"/>
                    <a:pt x="887" y="1"/>
                  </a:cubicBezTo>
                  <a:close/>
                </a:path>
              </a:pathLst>
            </a:custGeom>
            <a:solidFill>
              <a:srgbClr val="C4C4C4"/>
            </a:solidFill>
            <a:ln>
              <a:noFill/>
            </a:ln>
          </p:spPr>
          <p:txBody>
            <a:bodyPr spcFirstLastPara="1" wrap="square" lIns="109710" tIns="109710" rIns="109710" bIns="109710" anchor="ctr" anchorCtr="0">
              <a:noAutofit/>
            </a:bodyPr>
            <a:lstStyle/>
            <a:p>
              <a:endParaRPr sz="2160"/>
            </a:p>
          </p:txBody>
        </p:sp>
      </p:grpSp>
      <p:grpSp>
        <p:nvGrpSpPr>
          <p:cNvPr id="84" name="Google Shape;2052;p25">
            <a:extLst>
              <a:ext uri="{FF2B5EF4-FFF2-40B4-BE49-F238E27FC236}">
                <a16:creationId xmlns:a16="http://schemas.microsoft.com/office/drawing/2014/main" id="{1D7F7249-149C-47FC-8EED-1B04C831151C}"/>
              </a:ext>
            </a:extLst>
          </p:cNvPr>
          <p:cNvGrpSpPr/>
          <p:nvPr/>
        </p:nvGrpSpPr>
        <p:grpSpPr>
          <a:xfrm flipH="1">
            <a:off x="11401255" y="6653665"/>
            <a:ext cx="1146374" cy="1146374"/>
            <a:chOff x="2753771" y="2442439"/>
            <a:chExt cx="1019325" cy="1019325"/>
          </a:xfrm>
        </p:grpSpPr>
        <p:sp>
          <p:nvSpPr>
            <p:cNvPr id="85" name="Google Shape;2053;p25">
              <a:extLst>
                <a:ext uri="{FF2B5EF4-FFF2-40B4-BE49-F238E27FC236}">
                  <a16:creationId xmlns:a16="http://schemas.microsoft.com/office/drawing/2014/main" id="{8AFFA8C9-9666-4AA2-A48C-456A354DA407}"/>
                </a:ext>
              </a:extLst>
            </p:cNvPr>
            <p:cNvSpPr/>
            <p:nvPr/>
          </p:nvSpPr>
          <p:spPr>
            <a:xfrm>
              <a:off x="2753771" y="2442439"/>
              <a:ext cx="1019325" cy="1019325"/>
            </a:xfrm>
            <a:custGeom>
              <a:avLst/>
              <a:gdLst/>
              <a:ahLst/>
              <a:cxnLst/>
              <a:rect l="l" t="t" r="r" b="b"/>
              <a:pathLst>
                <a:path w="32082" h="32082" extrusionOk="0">
                  <a:moveTo>
                    <a:pt x="16057" y="1"/>
                  </a:moveTo>
                  <a:cubicBezTo>
                    <a:pt x="7190" y="1"/>
                    <a:pt x="1" y="7190"/>
                    <a:pt x="1" y="16025"/>
                  </a:cubicBezTo>
                  <a:cubicBezTo>
                    <a:pt x="1" y="24893"/>
                    <a:pt x="7190" y="32082"/>
                    <a:pt x="16057" y="32082"/>
                  </a:cubicBezTo>
                  <a:cubicBezTo>
                    <a:pt x="24924" y="32082"/>
                    <a:pt x="32082" y="24893"/>
                    <a:pt x="32082" y="16025"/>
                  </a:cubicBezTo>
                  <a:cubicBezTo>
                    <a:pt x="32082" y="7190"/>
                    <a:pt x="24924" y="1"/>
                    <a:pt x="16057" y="1"/>
                  </a:cubicBezTo>
                  <a:close/>
                </a:path>
              </a:pathLst>
            </a:custGeom>
            <a:solidFill>
              <a:srgbClr val="E9E9E9"/>
            </a:solidFill>
            <a:ln>
              <a:noFill/>
            </a:ln>
          </p:spPr>
          <p:txBody>
            <a:bodyPr spcFirstLastPara="1" wrap="square" lIns="109710" tIns="109710" rIns="109710" bIns="109710" anchor="ctr" anchorCtr="0">
              <a:noAutofit/>
            </a:bodyPr>
            <a:lstStyle/>
            <a:p>
              <a:endParaRPr sz="2160"/>
            </a:p>
          </p:txBody>
        </p:sp>
        <p:sp>
          <p:nvSpPr>
            <p:cNvPr id="86" name="Google Shape;2054;p25">
              <a:extLst>
                <a:ext uri="{FF2B5EF4-FFF2-40B4-BE49-F238E27FC236}">
                  <a16:creationId xmlns:a16="http://schemas.microsoft.com/office/drawing/2014/main" id="{847699B2-8B7C-4B30-98E5-10D59B3B9918}"/>
                </a:ext>
              </a:extLst>
            </p:cNvPr>
            <p:cNvSpPr/>
            <p:nvPr/>
          </p:nvSpPr>
          <p:spPr>
            <a:xfrm>
              <a:off x="2889630" y="3261502"/>
              <a:ext cx="711418" cy="200262"/>
            </a:xfrm>
            <a:custGeom>
              <a:avLst/>
              <a:gdLst/>
              <a:ahLst/>
              <a:cxnLst/>
              <a:rect l="l" t="t" r="r" b="b"/>
              <a:pathLst>
                <a:path w="22391" h="6303" extrusionOk="0">
                  <a:moveTo>
                    <a:pt x="8107" y="0"/>
                  </a:moveTo>
                  <a:lnTo>
                    <a:pt x="127" y="792"/>
                  </a:lnTo>
                  <a:lnTo>
                    <a:pt x="0" y="1140"/>
                  </a:lnTo>
                  <a:cubicBezTo>
                    <a:pt x="2280" y="3611"/>
                    <a:pt x="5352" y="5352"/>
                    <a:pt x="8804" y="6017"/>
                  </a:cubicBezTo>
                  <a:lnTo>
                    <a:pt x="8868" y="4117"/>
                  </a:lnTo>
                  <a:lnTo>
                    <a:pt x="9121" y="3706"/>
                  </a:lnTo>
                  <a:lnTo>
                    <a:pt x="10134" y="4244"/>
                  </a:lnTo>
                  <a:lnTo>
                    <a:pt x="10483" y="6239"/>
                  </a:lnTo>
                  <a:cubicBezTo>
                    <a:pt x="10926" y="6271"/>
                    <a:pt x="11338" y="6303"/>
                    <a:pt x="11781" y="6303"/>
                  </a:cubicBezTo>
                  <a:cubicBezTo>
                    <a:pt x="15866" y="6303"/>
                    <a:pt x="19572" y="4782"/>
                    <a:pt x="22390" y="2281"/>
                  </a:cubicBezTo>
                  <a:lnTo>
                    <a:pt x="14125" y="127"/>
                  </a:lnTo>
                  <a:lnTo>
                    <a:pt x="8107" y="0"/>
                  </a:lnTo>
                  <a:close/>
                </a:path>
              </a:pathLst>
            </a:custGeom>
            <a:solidFill>
              <a:srgbClr val="F29F05"/>
            </a:solidFill>
            <a:ln>
              <a:noFill/>
            </a:ln>
          </p:spPr>
          <p:txBody>
            <a:bodyPr spcFirstLastPara="1" wrap="square" lIns="109710" tIns="109710" rIns="109710" bIns="109710" anchor="ctr" anchorCtr="0">
              <a:noAutofit/>
            </a:bodyPr>
            <a:lstStyle/>
            <a:p>
              <a:endParaRPr sz="2160"/>
            </a:p>
          </p:txBody>
        </p:sp>
        <p:sp>
          <p:nvSpPr>
            <p:cNvPr id="87" name="Google Shape;2055;p25">
              <a:extLst>
                <a:ext uri="{FF2B5EF4-FFF2-40B4-BE49-F238E27FC236}">
                  <a16:creationId xmlns:a16="http://schemas.microsoft.com/office/drawing/2014/main" id="{4191C03F-20D3-490C-B268-F4B5E66B74F2}"/>
                </a:ext>
              </a:extLst>
            </p:cNvPr>
            <p:cNvSpPr/>
            <p:nvPr/>
          </p:nvSpPr>
          <p:spPr>
            <a:xfrm>
              <a:off x="3110989" y="3014979"/>
              <a:ext cx="274737" cy="360967"/>
            </a:xfrm>
            <a:custGeom>
              <a:avLst/>
              <a:gdLst/>
              <a:ahLst/>
              <a:cxnLst/>
              <a:rect l="l" t="t" r="r" b="b"/>
              <a:pathLst>
                <a:path w="8647" h="11361" extrusionOk="0">
                  <a:moveTo>
                    <a:pt x="7823" y="1"/>
                  </a:moveTo>
                  <a:lnTo>
                    <a:pt x="1489" y="2027"/>
                  </a:lnTo>
                  <a:lnTo>
                    <a:pt x="1140" y="6303"/>
                  </a:lnTo>
                  <a:lnTo>
                    <a:pt x="634" y="7506"/>
                  </a:lnTo>
                  <a:cubicBezTo>
                    <a:pt x="634" y="7506"/>
                    <a:pt x="0" y="10325"/>
                    <a:pt x="4054" y="11243"/>
                  </a:cubicBezTo>
                  <a:cubicBezTo>
                    <a:pt x="4412" y="11323"/>
                    <a:pt x="4742" y="11360"/>
                    <a:pt x="5047" y="11360"/>
                  </a:cubicBezTo>
                  <a:cubicBezTo>
                    <a:pt x="8224" y="11360"/>
                    <a:pt x="8646" y="7379"/>
                    <a:pt x="8646" y="7379"/>
                  </a:cubicBezTo>
                  <a:lnTo>
                    <a:pt x="7823" y="1"/>
                  </a:lnTo>
                  <a:close/>
                </a:path>
              </a:pathLst>
            </a:custGeom>
            <a:solidFill>
              <a:srgbClr val="EF8A7F"/>
            </a:solidFill>
            <a:ln>
              <a:noFill/>
            </a:ln>
          </p:spPr>
          <p:txBody>
            <a:bodyPr spcFirstLastPara="1" wrap="square" lIns="109710" tIns="109710" rIns="109710" bIns="109710" anchor="ctr" anchorCtr="0">
              <a:noAutofit/>
            </a:bodyPr>
            <a:lstStyle/>
            <a:p>
              <a:endParaRPr sz="2160"/>
            </a:p>
          </p:txBody>
        </p:sp>
        <p:sp>
          <p:nvSpPr>
            <p:cNvPr id="88" name="Google Shape;2056;p25">
              <a:extLst>
                <a:ext uri="{FF2B5EF4-FFF2-40B4-BE49-F238E27FC236}">
                  <a16:creationId xmlns:a16="http://schemas.microsoft.com/office/drawing/2014/main" id="{C70786BC-013F-4F67-86F6-039DDEF6B7A9}"/>
                </a:ext>
              </a:extLst>
            </p:cNvPr>
            <p:cNvSpPr/>
            <p:nvPr/>
          </p:nvSpPr>
          <p:spPr>
            <a:xfrm>
              <a:off x="3149212" y="3022033"/>
              <a:ext cx="214369" cy="167155"/>
            </a:xfrm>
            <a:custGeom>
              <a:avLst/>
              <a:gdLst/>
              <a:ahLst/>
              <a:cxnLst/>
              <a:rect l="l" t="t" r="r" b="b"/>
              <a:pathLst>
                <a:path w="6747" h="5261" extrusionOk="0">
                  <a:moveTo>
                    <a:pt x="6651" y="0"/>
                  </a:moveTo>
                  <a:lnTo>
                    <a:pt x="4720" y="380"/>
                  </a:lnTo>
                  <a:lnTo>
                    <a:pt x="2819" y="982"/>
                  </a:lnTo>
                  <a:lnTo>
                    <a:pt x="191" y="2945"/>
                  </a:lnTo>
                  <a:lnTo>
                    <a:pt x="1" y="5257"/>
                  </a:lnTo>
                  <a:cubicBezTo>
                    <a:pt x="66" y="5259"/>
                    <a:pt x="141" y="5260"/>
                    <a:pt x="224" y="5260"/>
                  </a:cubicBezTo>
                  <a:cubicBezTo>
                    <a:pt x="1661" y="5260"/>
                    <a:pt x="5549" y="4910"/>
                    <a:pt x="6746" y="1077"/>
                  </a:cubicBezTo>
                  <a:lnTo>
                    <a:pt x="6651" y="0"/>
                  </a:lnTo>
                  <a:close/>
                </a:path>
              </a:pathLst>
            </a:custGeom>
            <a:solidFill>
              <a:srgbClr val="D85B55"/>
            </a:solidFill>
            <a:ln>
              <a:noFill/>
            </a:ln>
          </p:spPr>
          <p:txBody>
            <a:bodyPr spcFirstLastPara="1" wrap="square" lIns="109710" tIns="109710" rIns="109710" bIns="109710" anchor="ctr" anchorCtr="0">
              <a:noAutofit/>
            </a:bodyPr>
            <a:lstStyle/>
            <a:p>
              <a:endParaRPr sz="2160"/>
            </a:p>
          </p:txBody>
        </p:sp>
        <p:sp>
          <p:nvSpPr>
            <p:cNvPr id="89" name="Google Shape;2057;p25">
              <a:extLst>
                <a:ext uri="{FF2B5EF4-FFF2-40B4-BE49-F238E27FC236}">
                  <a16:creationId xmlns:a16="http://schemas.microsoft.com/office/drawing/2014/main" id="{BDE520A5-364D-4E66-992E-CEAD7FEAEA46}"/>
                </a:ext>
              </a:extLst>
            </p:cNvPr>
            <p:cNvSpPr/>
            <p:nvPr/>
          </p:nvSpPr>
          <p:spPr>
            <a:xfrm>
              <a:off x="3045570" y="2634885"/>
              <a:ext cx="440748" cy="526693"/>
            </a:xfrm>
            <a:custGeom>
              <a:avLst/>
              <a:gdLst/>
              <a:ahLst/>
              <a:cxnLst/>
              <a:rect l="l" t="t" r="r" b="b"/>
              <a:pathLst>
                <a:path w="13872" h="16577" extrusionOk="0">
                  <a:moveTo>
                    <a:pt x="6075" y="1"/>
                  </a:moveTo>
                  <a:cubicBezTo>
                    <a:pt x="2431" y="1"/>
                    <a:pt x="342" y="2564"/>
                    <a:pt x="159" y="6263"/>
                  </a:cubicBezTo>
                  <a:cubicBezTo>
                    <a:pt x="1" y="9557"/>
                    <a:pt x="508" y="16144"/>
                    <a:pt x="3770" y="16524"/>
                  </a:cubicBezTo>
                  <a:cubicBezTo>
                    <a:pt x="4093" y="16559"/>
                    <a:pt x="4402" y="16577"/>
                    <a:pt x="4699" y="16577"/>
                  </a:cubicBezTo>
                  <a:cubicBezTo>
                    <a:pt x="7574" y="16577"/>
                    <a:pt x="9239" y="14932"/>
                    <a:pt x="10072" y="12090"/>
                  </a:cubicBezTo>
                  <a:cubicBezTo>
                    <a:pt x="10072" y="12090"/>
                    <a:pt x="10365" y="12242"/>
                    <a:pt x="10718" y="12242"/>
                  </a:cubicBezTo>
                  <a:cubicBezTo>
                    <a:pt x="11202" y="12242"/>
                    <a:pt x="11799" y="11957"/>
                    <a:pt x="11908" y="10602"/>
                  </a:cubicBezTo>
                  <a:cubicBezTo>
                    <a:pt x="11963" y="10023"/>
                    <a:pt x="11583" y="9899"/>
                    <a:pt x="11247" y="9899"/>
                  </a:cubicBezTo>
                  <a:cubicBezTo>
                    <a:pt x="10995" y="9899"/>
                    <a:pt x="10768" y="9968"/>
                    <a:pt x="10768" y="9968"/>
                  </a:cubicBezTo>
                  <a:cubicBezTo>
                    <a:pt x="10768" y="9968"/>
                    <a:pt x="13872" y="1798"/>
                    <a:pt x="8647" y="373"/>
                  </a:cubicBezTo>
                  <a:cubicBezTo>
                    <a:pt x="7719" y="120"/>
                    <a:pt x="6861" y="1"/>
                    <a:pt x="6075" y="1"/>
                  </a:cubicBezTo>
                  <a:close/>
                </a:path>
              </a:pathLst>
            </a:custGeom>
            <a:solidFill>
              <a:srgbClr val="EF8A7F"/>
            </a:solidFill>
            <a:ln>
              <a:noFill/>
            </a:ln>
          </p:spPr>
          <p:txBody>
            <a:bodyPr spcFirstLastPara="1" wrap="square" lIns="109710" tIns="109710" rIns="109710" bIns="109710" anchor="ctr" anchorCtr="0">
              <a:noAutofit/>
            </a:bodyPr>
            <a:lstStyle/>
            <a:p>
              <a:endParaRPr sz="2160"/>
            </a:p>
          </p:txBody>
        </p:sp>
        <p:sp>
          <p:nvSpPr>
            <p:cNvPr id="90" name="Google Shape;2058;p25">
              <a:extLst>
                <a:ext uri="{FF2B5EF4-FFF2-40B4-BE49-F238E27FC236}">
                  <a16:creationId xmlns:a16="http://schemas.microsoft.com/office/drawing/2014/main" id="{A4CAB813-0F3B-45FE-824D-BA8A9A7BD982}"/>
                </a:ext>
              </a:extLst>
            </p:cNvPr>
            <p:cNvSpPr/>
            <p:nvPr/>
          </p:nvSpPr>
          <p:spPr>
            <a:xfrm>
              <a:off x="3215616" y="2839309"/>
              <a:ext cx="89598" cy="31804"/>
            </a:xfrm>
            <a:custGeom>
              <a:avLst/>
              <a:gdLst/>
              <a:ahLst/>
              <a:cxnLst/>
              <a:rect l="l" t="t" r="r" b="b"/>
              <a:pathLst>
                <a:path w="2820" h="1001" extrusionOk="0">
                  <a:moveTo>
                    <a:pt x="1456" y="0"/>
                  </a:moveTo>
                  <a:cubicBezTo>
                    <a:pt x="1341" y="0"/>
                    <a:pt x="1225" y="8"/>
                    <a:pt x="1109" y="19"/>
                  </a:cubicBezTo>
                  <a:cubicBezTo>
                    <a:pt x="793" y="51"/>
                    <a:pt x="444" y="82"/>
                    <a:pt x="223" y="336"/>
                  </a:cubicBezTo>
                  <a:cubicBezTo>
                    <a:pt x="96" y="462"/>
                    <a:pt x="1" y="684"/>
                    <a:pt x="64" y="843"/>
                  </a:cubicBezTo>
                  <a:cubicBezTo>
                    <a:pt x="96" y="969"/>
                    <a:pt x="223" y="1001"/>
                    <a:pt x="318" y="1001"/>
                  </a:cubicBezTo>
                  <a:cubicBezTo>
                    <a:pt x="444" y="1001"/>
                    <a:pt x="539" y="938"/>
                    <a:pt x="634" y="906"/>
                  </a:cubicBezTo>
                  <a:cubicBezTo>
                    <a:pt x="951" y="779"/>
                    <a:pt x="1276" y="716"/>
                    <a:pt x="1596" y="716"/>
                  </a:cubicBezTo>
                  <a:cubicBezTo>
                    <a:pt x="1917" y="716"/>
                    <a:pt x="2234" y="779"/>
                    <a:pt x="2535" y="906"/>
                  </a:cubicBezTo>
                  <a:cubicBezTo>
                    <a:pt x="2598" y="906"/>
                    <a:pt x="2630" y="938"/>
                    <a:pt x="2693" y="938"/>
                  </a:cubicBezTo>
                  <a:cubicBezTo>
                    <a:pt x="2756" y="938"/>
                    <a:pt x="2820" y="874"/>
                    <a:pt x="2820" y="811"/>
                  </a:cubicBezTo>
                  <a:cubicBezTo>
                    <a:pt x="2820" y="779"/>
                    <a:pt x="2788" y="716"/>
                    <a:pt x="2788" y="684"/>
                  </a:cubicBezTo>
                  <a:cubicBezTo>
                    <a:pt x="2630" y="367"/>
                    <a:pt x="2345" y="146"/>
                    <a:pt x="2028" y="82"/>
                  </a:cubicBezTo>
                  <a:cubicBezTo>
                    <a:pt x="1847" y="22"/>
                    <a:pt x="1654" y="0"/>
                    <a:pt x="1456"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91" name="Google Shape;2059;p25">
              <a:extLst>
                <a:ext uri="{FF2B5EF4-FFF2-40B4-BE49-F238E27FC236}">
                  <a16:creationId xmlns:a16="http://schemas.microsoft.com/office/drawing/2014/main" id="{E5DFDD4D-DF69-4801-BF64-62170027FD57}"/>
                </a:ext>
              </a:extLst>
            </p:cNvPr>
            <p:cNvSpPr/>
            <p:nvPr/>
          </p:nvSpPr>
          <p:spPr>
            <a:xfrm>
              <a:off x="3070733" y="2835719"/>
              <a:ext cx="80543" cy="34664"/>
            </a:xfrm>
            <a:custGeom>
              <a:avLst/>
              <a:gdLst/>
              <a:ahLst/>
              <a:cxnLst/>
              <a:rect l="l" t="t" r="r" b="b"/>
              <a:pathLst>
                <a:path w="2535" h="1091" extrusionOk="0">
                  <a:moveTo>
                    <a:pt x="1090" y="1"/>
                  </a:moveTo>
                  <a:cubicBezTo>
                    <a:pt x="970" y="1"/>
                    <a:pt x="849" y="10"/>
                    <a:pt x="729" y="37"/>
                  </a:cubicBezTo>
                  <a:cubicBezTo>
                    <a:pt x="476" y="100"/>
                    <a:pt x="222" y="290"/>
                    <a:pt x="64" y="607"/>
                  </a:cubicBezTo>
                  <a:cubicBezTo>
                    <a:pt x="32" y="639"/>
                    <a:pt x="1" y="671"/>
                    <a:pt x="32" y="734"/>
                  </a:cubicBezTo>
                  <a:cubicBezTo>
                    <a:pt x="32" y="797"/>
                    <a:pt x="64" y="829"/>
                    <a:pt x="127" y="861"/>
                  </a:cubicBezTo>
                  <a:cubicBezTo>
                    <a:pt x="159" y="861"/>
                    <a:pt x="222" y="829"/>
                    <a:pt x="254" y="829"/>
                  </a:cubicBezTo>
                  <a:cubicBezTo>
                    <a:pt x="473" y="739"/>
                    <a:pt x="703" y="696"/>
                    <a:pt x="935" y="696"/>
                  </a:cubicBezTo>
                  <a:cubicBezTo>
                    <a:pt x="1272" y="696"/>
                    <a:pt x="1613" y="787"/>
                    <a:pt x="1932" y="956"/>
                  </a:cubicBezTo>
                  <a:cubicBezTo>
                    <a:pt x="2027" y="1019"/>
                    <a:pt x="2122" y="1082"/>
                    <a:pt x="2217" y="1082"/>
                  </a:cubicBezTo>
                  <a:cubicBezTo>
                    <a:pt x="2234" y="1088"/>
                    <a:pt x="2251" y="1090"/>
                    <a:pt x="2268" y="1090"/>
                  </a:cubicBezTo>
                  <a:cubicBezTo>
                    <a:pt x="2345" y="1090"/>
                    <a:pt x="2419" y="1034"/>
                    <a:pt x="2471" y="956"/>
                  </a:cubicBezTo>
                  <a:cubicBezTo>
                    <a:pt x="2534" y="797"/>
                    <a:pt x="2439" y="575"/>
                    <a:pt x="2344" y="417"/>
                  </a:cubicBezTo>
                  <a:cubicBezTo>
                    <a:pt x="2154" y="164"/>
                    <a:pt x="1837" y="100"/>
                    <a:pt x="1584" y="37"/>
                  </a:cubicBezTo>
                  <a:cubicBezTo>
                    <a:pt x="1420" y="19"/>
                    <a:pt x="1255" y="1"/>
                    <a:pt x="1090" y="1"/>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92" name="Google Shape;2060;p25">
              <a:extLst>
                <a:ext uri="{FF2B5EF4-FFF2-40B4-BE49-F238E27FC236}">
                  <a16:creationId xmlns:a16="http://schemas.microsoft.com/office/drawing/2014/main" id="{EC17DD2D-35CE-45F2-B3A2-86AFAE945DA8}"/>
                </a:ext>
              </a:extLst>
            </p:cNvPr>
            <p:cNvSpPr/>
            <p:nvPr/>
          </p:nvSpPr>
          <p:spPr>
            <a:xfrm>
              <a:off x="3097899" y="2883124"/>
              <a:ext cx="34251" cy="63481"/>
            </a:xfrm>
            <a:custGeom>
              <a:avLst/>
              <a:gdLst/>
              <a:ahLst/>
              <a:cxnLst/>
              <a:rect l="l" t="t" r="r" b="b"/>
              <a:pathLst>
                <a:path w="1078" h="1998" extrusionOk="0">
                  <a:moveTo>
                    <a:pt x="542" y="0"/>
                  </a:moveTo>
                  <a:cubicBezTo>
                    <a:pt x="269" y="0"/>
                    <a:pt x="31" y="433"/>
                    <a:pt x="1" y="984"/>
                  </a:cubicBezTo>
                  <a:cubicBezTo>
                    <a:pt x="1" y="1522"/>
                    <a:pt x="222" y="1997"/>
                    <a:pt x="507" y="1997"/>
                  </a:cubicBezTo>
                  <a:cubicBezTo>
                    <a:pt x="792" y="1997"/>
                    <a:pt x="1046" y="1554"/>
                    <a:pt x="1046" y="1015"/>
                  </a:cubicBezTo>
                  <a:cubicBezTo>
                    <a:pt x="1077" y="445"/>
                    <a:pt x="856" y="2"/>
                    <a:pt x="571" y="2"/>
                  </a:cubicBezTo>
                  <a:cubicBezTo>
                    <a:pt x="561" y="1"/>
                    <a:pt x="552" y="0"/>
                    <a:pt x="542"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93" name="Google Shape;2061;p25">
              <a:extLst>
                <a:ext uri="{FF2B5EF4-FFF2-40B4-BE49-F238E27FC236}">
                  <a16:creationId xmlns:a16="http://schemas.microsoft.com/office/drawing/2014/main" id="{85661727-4F00-4626-A843-13A51E880B95}"/>
                </a:ext>
              </a:extLst>
            </p:cNvPr>
            <p:cNvSpPr/>
            <p:nvPr/>
          </p:nvSpPr>
          <p:spPr>
            <a:xfrm>
              <a:off x="3237762" y="2894244"/>
              <a:ext cx="34251" cy="64435"/>
            </a:xfrm>
            <a:custGeom>
              <a:avLst/>
              <a:gdLst/>
              <a:ahLst/>
              <a:cxnLst/>
              <a:rect l="l" t="t" r="r" b="b"/>
              <a:pathLst>
                <a:path w="1078" h="2028" extrusionOk="0">
                  <a:moveTo>
                    <a:pt x="571" y="0"/>
                  </a:moveTo>
                  <a:cubicBezTo>
                    <a:pt x="286" y="0"/>
                    <a:pt x="32" y="444"/>
                    <a:pt x="1" y="982"/>
                  </a:cubicBezTo>
                  <a:cubicBezTo>
                    <a:pt x="1" y="1552"/>
                    <a:pt x="222" y="1995"/>
                    <a:pt x="476" y="2027"/>
                  </a:cubicBezTo>
                  <a:cubicBezTo>
                    <a:pt x="761" y="2027"/>
                    <a:pt x="1014" y="1584"/>
                    <a:pt x="1046" y="1014"/>
                  </a:cubicBezTo>
                  <a:cubicBezTo>
                    <a:pt x="1077" y="475"/>
                    <a:pt x="856" y="0"/>
                    <a:pt x="571"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94" name="Google Shape;2062;p25">
              <a:extLst>
                <a:ext uri="{FF2B5EF4-FFF2-40B4-BE49-F238E27FC236}">
                  <a16:creationId xmlns:a16="http://schemas.microsoft.com/office/drawing/2014/main" id="{A4393B80-A7DB-445C-ACEC-E8F535F56760}"/>
                </a:ext>
              </a:extLst>
            </p:cNvPr>
            <p:cNvSpPr/>
            <p:nvPr/>
          </p:nvSpPr>
          <p:spPr>
            <a:xfrm>
              <a:off x="3118043" y="3042145"/>
              <a:ext cx="132841" cy="52711"/>
            </a:xfrm>
            <a:custGeom>
              <a:avLst/>
              <a:gdLst/>
              <a:ahLst/>
              <a:cxnLst/>
              <a:rect l="l" t="t" r="r" b="b"/>
              <a:pathLst>
                <a:path w="4181" h="1659" extrusionOk="0">
                  <a:moveTo>
                    <a:pt x="0" y="1"/>
                  </a:moveTo>
                  <a:lnTo>
                    <a:pt x="0" y="1"/>
                  </a:lnTo>
                  <a:cubicBezTo>
                    <a:pt x="0" y="1"/>
                    <a:pt x="539" y="1489"/>
                    <a:pt x="1900" y="1647"/>
                  </a:cubicBezTo>
                  <a:cubicBezTo>
                    <a:pt x="1966" y="1655"/>
                    <a:pt x="2031" y="1659"/>
                    <a:pt x="2095" y="1659"/>
                  </a:cubicBezTo>
                  <a:cubicBezTo>
                    <a:pt x="3349" y="1659"/>
                    <a:pt x="4180" y="254"/>
                    <a:pt x="4180" y="254"/>
                  </a:cubicBezTo>
                  <a:lnTo>
                    <a:pt x="4180" y="254"/>
                  </a:lnTo>
                  <a:cubicBezTo>
                    <a:pt x="3686" y="351"/>
                    <a:pt x="3192" y="388"/>
                    <a:pt x="2726" y="388"/>
                  </a:cubicBezTo>
                  <a:cubicBezTo>
                    <a:pt x="1219" y="388"/>
                    <a:pt x="0" y="1"/>
                    <a:pt x="0" y="1"/>
                  </a:cubicBezTo>
                  <a:close/>
                </a:path>
              </a:pathLst>
            </a:custGeom>
            <a:solidFill>
              <a:srgbClr val="FFFFFF"/>
            </a:solidFill>
            <a:ln>
              <a:noFill/>
            </a:ln>
          </p:spPr>
          <p:txBody>
            <a:bodyPr spcFirstLastPara="1" wrap="square" lIns="109710" tIns="109710" rIns="109710" bIns="109710" anchor="ctr" anchorCtr="0">
              <a:noAutofit/>
            </a:bodyPr>
            <a:lstStyle/>
            <a:p>
              <a:endParaRPr sz="2160"/>
            </a:p>
          </p:txBody>
        </p:sp>
        <p:sp>
          <p:nvSpPr>
            <p:cNvPr id="95" name="Google Shape;2063;p25">
              <a:extLst>
                <a:ext uri="{FF2B5EF4-FFF2-40B4-BE49-F238E27FC236}">
                  <a16:creationId xmlns:a16="http://schemas.microsoft.com/office/drawing/2014/main" id="{7FCB2D96-73C2-47FF-95DA-F953411E54CF}"/>
                </a:ext>
              </a:extLst>
            </p:cNvPr>
            <p:cNvSpPr/>
            <p:nvPr/>
          </p:nvSpPr>
          <p:spPr>
            <a:xfrm>
              <a:off x="3006331" y="2601937"/>
              <a:ext cx="446785" cy="350895"/>
            </a:xfrm>
            <a:custGeom>
              <a:avLst/>
              <a:gdLst/>
              <a:ahLst/>
              <a:cxnLst/>
              <a:rect l="l" t="t" r="r" b="b"/>
              <a:pathLst>
                <a:path w="14062" h="11044" extrusionOk="0">
                  <a:moveTo>
                    <a:pt x="8793" y="0"/>
                  </a:moveTo>
                  <a:cubicBezTo>
                    <a:pt x="8670" y="0"/>
                    <a:pt x="8547" y="6"/>
                    <a:pt x="8425" y="16"/>
                  </a:cubicBezTo>
                  <a:cubicBezTo>
                    <a:pt x="6651" y="143"/>
                    <a:pt x="5068" y="1251"/>
                    <a:pt x="3294" y="1315"/>
                  </a:cubicBezTo>
                  <a:cubicBezTo>
                    <a:pt x="3213" y="1318"/>
                    <a:pt x="3130" y="1319"/>
                    <a:pt x="3047" y="1319"/>
                  </a:cubicBezTo>
                  <a:cubicBezTo>
                    <a:pt x="2792" y="1319"/>
                    <a:pt x="2533" y="1309"/>
                    <a:pt x="2277" y="1309"/>
                  </a:cubicBezTo>
                  <a:cubicBezTo>
                    <a:pt x="1683" y="1309"/>
                    <a:pt x="1110" y="1363"/>
                    <a:pt x="666" y="1726"/>
                  </a:cubicBezTo>
                  <a:cubicBezTo>
                    <a:pt x="96" y="2201"/>
                    <a:pt x="1" y="2993"/>
                    <a:pt x="1" y="3722"/>
                  </a:cubicBezTo>
                  <a:cubicBezTo>
                    <a:pt x="1" y="4070"/>
                    <a:pt x="32" y="4387"/>
                    <a:pt x="159" y="4703"/>
                  </a:cubicBezTo>
                  <a:cubicBezTo>
                    <a:pt x="349" y="5115"/>
                    <a:pt x="698" y="5400"/>
                    <a:pt x="1078" y="5622"/>
                  </a:cubicBezTo>
                  <a:cubicBezTo>
                    <a:pt x="1614" y="5902"/>
                    <a:pt x="2192" y="6009"/>
                    <a:pt x="2788" y="6009"/>
                  </a:cubicBezTo>
                  <a:cubicBezTo>
                    <a:pt x="3740" y="6009"/>
                    <a:pt x="4735" y="5736"/>
                    <a:pt x="5670" y="5463"/>
                  </a:cubicBezTo>
                  <a:cubicBezTo>
                    <a:pt x="6582" y="5178"/>
                    <a:pt x="7562" y="4916"/>
                    <a:pt x="8495" y="4916"/>
                  </a:cubicBezTo>
                  <a:cubicBezTo>
                    <a:pt x="9116" y="4916"/>
                    <a:pt x="9717" y="5033"/>
                    <a:pt x="10262" y="5337"/>
                  </a:cubicBezTo>
                  <a:cubicBezTo>
                    <a:pt x="10357" y="5400"/>
                    <a:pt x="10452" y="5432"/>
                    <a:pt x="10483" y="5527"/>
                  </a:cubicBezTo>
                  <a:cubicBezTo>
                    <a:pt x="10610" y="5685"/>
                    <a:pt x="10578" y="5875"/>
                    <a:pt x="10578" y="6065"/>
                  </a:cubicBezTo>
                  <a:cubicBezTo>
                    <a:pt x="10452" y="7743"/>
                    <a:pt x="10768" y="9454"/>
                    <a:pt x="11433" y="11005"/>
                  </a:cubicBezTo>
                  <a:cubicBezTo>
                    <a:pt x="11508" y="11031"/>
                    <a:pt x="11580" y="11043"/>
                    <a:pt x="11650" y="11043"/>
                  </a:cubicBezTo>
                  <a:cubicBezTo>
                    <a:pt x="12175" y="11043"/>
                    <a:pt x="12568" y="10361"/>
                    <a:pt x="12763" y="9802"/>
                  </a:cubicBezTo>
                  <a:cubicBezTo>
                    <a:pt x="13460" y="7522"/>
                    <a:pt x="14062" y="4893"/>
                    <a:pt x="12827" y="2866"/>
                  </a:cubicBezTo>
                  <a:cubicBezTo>
                    <a:pt x="12732" y="2676"/>
                    <a:pt x="12573" y="2486"/>
                    <a:pt x="12478" y="2296"/>
                  </a:cubicBezTo>
                  <a:cubicBezTo>
                    <a:pt x="12352" y="2106"/>
                    <a:pt x="12257" y="1916"/>
                    <a:pt x="12162" y="1758"/>
                  </a:cubicBezTo>
                  <a:cubicBezTo>
                    <a:pt x="11466" y="627"/>
                    <a:pt x="10132" y="0"/>
                    <a:pt x="8793"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96" name="Google Shape;2064;p25">
              <a:extLst>
                <a:ext uri="{FF2B5EF4-FFF2-40B4-BE49-F238E27FC236}">
                  <a16:creationId xmlns:a16="http://schemas.microsoft.com/office/drawing/2014/main" id="{812DF131-9962-41BA-AF06-A1EC416679C2}"/>
                </a:ext>
              </a:extLst>
            </p:cNvPr>
            <p:cNvSpPr/>
            <p:nvPr/>
          </p:nvSpPr>
          <p:spPr>
            <a:xfrm>
              <a:off x="3148227" y="2914356"/>
              <a:ext cx="43274" cy="98654"/>
            </a:xfrm>
            <a:custGeom>
              <a:avLst/>
              <a:gdLst/>
              <a:ahLst/>
              <a:cxnLst/>
              <a:rect l="l" t="t" r="r" b="b"/>
              <a:pathLst>
                <a:path w="1362" h="3105" extrusionOk="0">
                  <a:moveTo>
                    <a:pt x="760" y="1"/>
                  </a:moveTo>
                  <a:cubicBezTo>
                    <a:pt x="729" y="1"/>
                    <a:pt x="697" y="32"/>
                    <a:pt x="697" y="64"/>
                  </a:cubicBezTo>
                  <a:cubicBezTo>
                    <a:pt x="729" y="792"/>
                    <a:pt x="412" y="1521"/>
                    <a:pt x="64" y="2186"/>
                  </a:cubicBezTo>
                  <a:cubicBezTo>
                    <a:pt x="32" y="2249"/>
                    <a:pt x="0" y="2376"/>
                    <a:pt x="32" y="2471"/>
                  </a:cubicBezTo>
                  <a:cubicBezTo>
                    <a:pt x="32" y="2502"/>
                    <a:pt x="64" y="2534"/>
                    <a:pt x="95" y="2566"/>
                  </a:cubicBezTo>
                  <a:cubicBezTo>
                    <a:pt x="222" y="2724"/>
                    <a:pt x="380" y="2819"/>
                    <a:pt x="570" y="2851"/>
                  </a:cubicBezTo>
                  <a:cubicBezTo>
                    <a:pt x="634" y="2882"/>
                    <a:pt x="729" y="2882"/>
                    <a:pt x="792" y="2882"/>
                  </a:cubicBezTo>
                  <a:cubicBezTo>
                    <a:pt x="982" y="2914"/>
                    <a:pt x="1140" y="2946"/>
                    <a:pt x="1235" y="3073"/>
                  </a:cubicBezTo>
                  <a:cubicBezTo>
                    <a:pt x="1235" y="3104"/>
                    <a:pt x="1267" y="3104"/>
                    <a:pt x="1299" y="3104"/>
                  </a:cubicBezTo>
                  <a:cubicBezTo>
                    <a:pt x="1299" y="3104"/>
                    <a:pt x="1330" y="3104"/>
                    <a:pt x="1330" y="3073"/>
                  </a:cubicBezTo>
                  <a:cubicBezTo>
                    <a:pt x="1362" y="3073"/>
                    <a:pt x="1362" y="3009"/>
                    <a:pt x="1330" y="2978"/>
                  </a:cubicBezTo>
                  <a:cubicBezTo>
                    <a:pt x="1204" y="2819"/>
                    <a:pt x="1014" y="2787"/>
                    <a:pt x="792" y="2756"/>
                  </a:cubicBezTo>
                  <a:cubicBezTo>
                    <a:pt x="729" y="2756"/>
                    <a:pt x="665" y="2756"/>
                    <a:pt x="602" y="2724"/>
                  </a:cubicBezTo>
                  <a:cubicBezTo>
                    <a:pt x="444" y="2692"/>
                    <a:pt x="317" y="2597"/>
                    <a:pt x="190" y="2471"/>
                  </a:cubicBezTo>
                  <a:cubicBezTo>
                    <a:pt x="190" y="2471"/>
                    <a:pt x="159" y="2439"/>
                    <a:pt x="159" y="2439"/>
                  </a:cubicBezTo>
                  <a:cubicBezTo>
                    <a:pt x="127" y="2376"/>
                    <a:pt x="159" y="2312"/>
                    <a:pt x="190" y="2249"/>
                  </a:cubicBezTo>
                  <a:cubicBezTo>
                    <a:pt x="539" y="1552"/>
                    <a:pt x="887" y="824"/>
                    <a:pt x="855" y="64"/>
                  </a:cubicBezTo>
                  <a:cubicBezTo>
                    <a:pt x="855" y="1"/>
                    <a:pt x="792" y="1"/>
                    <a:pt x="760" y="1"/>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97" name="Google Shape;2065;p25">
              <a:extLst>
                <a:ext uri="{FF2B5EF4-FFF2-40B4-BE49-F238E27FC236}">
                  <a16:creationId xmlns:a16="http://schemas.microsoft.com/office/drawing/2014/main" id="{F2F2F3DE-371A-44D3-9E56-C044FE1E894E}"/>
                </a:ext>
              </a:extLst>
            </p:cNvPr>
            <p:cNvSpPr/>
            <p:nvPr/>
          </p:nvSpPr>
          <p:spPr>
            <a:xfrm>
              <a:off x="3043568" y="3214193"/>
              <a:ext cx="420636" cy="215386"/>
            </a:xfrm>
            <a:custGeom>
              <a:avLst/>
              <a:gdLst/>
              <a:ahLst/>
              <a:cxnLst/>
              <a:rect l="l" t="t" r="r" b="b"/>
              <a:pathLst>
                <a:path w="13239" h="6779" extrusionOk="0">
                  <a:moveTo>
                    <a:pt x="10863" y="1"/>
                  </a:moveTo>
                  <a:cubicBezTo>
                    <a:pt x="10863" y="1"/>
                    <a:pt x="5289" y="3041"/>
                    <a:pt x="5068" y="3231"/>
                  </a:cubicBezTo>
                  <a:lnTo>
                    <a:pt x="2692" y="666"/>
                  </a:lnTo>
                  <a:lnTo>
                    <a:pt x="1" y="3041"/>
                  </a:lnTo>
                  <a:lnTo>
                    <a:pt x="1521" y="6778"/>
                  </a:lnTo>
                  <a:lnTo>
                    <a:pt x="10610" y="5638"/>
                  </a:lnTo>
                  <a:lnTo>
                    <a:pt x="13238" y="3231"/>
                  </a:lnTo>
                  <a:lnTo>
                    <a:pt x="11401" y="2249"/>
                  </a:lnTo>
                  <a:lnTo>
                    <a:pt x="10863" y="1"/>
                  </a:lnTo>
                  <a:close/>
                </a:path>
              </a:pathLst>
            </a:custGeom>
            <a:solidFill>
              <a:srgbClr val="F29F05"/>
            </a:solidFill>
            <a:ln>
              <a:noFill/>
            </a:ln>
          </p:spPr>
          <p:txBody>
            <a:bodyPr spcFirstLastPara="1" wrap="square" lIns="109710" tIns="109710" rIns="109710" bIns="109710" anchor="ctr" anchorCtr="0">
              <a:noAutofit/>
            </a:bodyPr>
            <a:lstStyle/>
            <a:p>
              <a:endParaRPr sz="2160"/>
            </a:p>
          </p:txBody>
        </p:sp>
        <p:sp>
          <p:nvSpPr>
            <p:cNvPr id="98" name="Google Shape;2066;p25">
              <a:extLst>
                <a:ext uri="{FF2B5EF4-FFF2-40B4-BE49-F238E27FC236}">
                  <a16:creationId xmlns:a16="http://schemas.microsoft.com/office/drawing/2014/main" id="{816818B5-0798-42C4-BF61-C5EB425C7508}"/>
                </a:ext>
              </a:extLst>
            </p:cNvPr>
            <p:cNvSpPr/>
            <p:nvPr/>
          </p:nvSpPr>
          <p:spPr>
            <a:xfrm>
              <a:off x="3157282" y="3339980"/>
              <a:ext cx="73490" cy="56396"/>
            </a:xfrm>
            <a:custGeom>
              <a:avLst/>
              <a:gdLst/>
              <a:ahLst/>
              <a:cxnLst/>
              <a:rect l="l" t="t" r="r" b="b"/>
              <a:pathLst>
                <a:path w="2313" h="1775" extrusionOk="0">
                  <a:moveTo>
                    <a:pt x="602" y="1"/>
                  </a:moveTo>
                  <a:lnTo>
                    <a:pt x="0" y="602"/>
                  </a:lnTo>
                  <a:lnTo>
                    <a:pt x="444" y="1647"/>
                  </a:lnTo>
                  <a:lnTo>
                    <a:pt x="1710" y="1774"/>
                  </a:lnTo>
                  <a:lnTo>
                    <a:pt x="2312" y="856"/>
                  </a:lnTo>
                  <a:lnTo>
                    <a:pt x="1932" y="96"/>
                  </a:lnTo>
                  <a:lnTo>
                    <a:pt x="602" y="1"/>
                  </a:lnTo>
                  <a:close/>
                </a:path>
              </a:pathLst>
            </a:custGeom>
            <a:solidFill>
              <a:srgbClr val="FFFFFF"/>
            </a:solidFill>
            <a:ln>
              <a:noFill/>
            </a:ln>
          </p:spPr>
          <p:txBody>
            <a:bodyPr spcFirstLastPara="1" wrap="square" lIns="109710" tIns="109710" rIns="109710" bIns="109710" anchor="ctr" anchorCtr="0">
              <a:noAutofit/>
            </a:bodyPr>
            <a:lstStyle/>
            <a:p>
              <a:endParaRPr sz="2160"/>
            </a:p>
          </p:txBody>
        </p:sp>
        <p:sp>
          <p:nvSpPr>
            <p:cNvPr id="99" name="Google Shape;2067;p25">
              <a:extLst>
                <a:ext uri="{FF2B5EF4-FFF2-40B4-BE49-F238E27FC236}">
                  <a16:creationId xmlns:a16="http://schemas.microsoft.com/office/drawing/2014/main" id="{452201C8-9BC7-4A72-99C4-DD0A33CC1072}"/>
                </a:ext>
              </a:extLst>
            </p:cNvPr>
            <p:cNvSpPr/>
            <p:nvPr/>
          </p:nvSpPr>
          <p:spPr>
            <a:xfrm>
              <a:off x="3086842" y="3263123"/>
              <a:ext cx="324016" cy="123182"/>
            </a:xfrm>
            <a:custGeom>
              <a:avLst/>
              <a:gdLst/>
              <a:ahLst/>
              <a:cxnLst/>
              <a:rect l="l" t="t" r="r" b="b"/>
              <a:pathLst>
                <a:path w="10198" h="3877" extrusionOk="0">
                  <a:moveTo>
                    <a:pt x="120" y="0"/>
                  </a:moveTo>
                  <a:cubicBezTo>
                    <a:pt x="100" y="0"/>
                    <a:pt x="81" y="4"/>
                    <a:pt x="64" y="13"/>
                  </a:cubicBezTo>
                  <a:cubicBezTo>
                    <a:pt x="0" y="76"/>
                    <a:pt x="0" y="139"/>
                    <a:pt x="32" y="203"/>
                  </a:cubicBezTo>
                  <a:lnTo>
                    <a:pt x="1900" y="3243"/>
                  </a:lnTo>
                  <a:cubicBezTo>
                    <a:pt x="1900" y="3275"/>
                    <a:pt x="1932" y="3306"/>
                    <a:pt x="1996" y="3306"/>
                  </a:cubicBezTo>
                  <a:cubicBezTo>
                    <a:pt x="2027" y="3306"/>
                    <a:pt x="2059" y="3306"/>
                    <a:pt x="2091" y="3275"/>
                  </a:cubicBezTo>
                  <a:lnTo>
                    <a:pt x="3642" y="1913"/>
                  </a:lnTo>
                  <a:lnTo>
                    <a:pt x="4656" y="3813"/>
                  </a:lnTo>
                  <a:cubicBezTo>
                    <a:pt x="4656" y="3845"/>
                    <a:pt x="4687" y="3876"/>
                    <a:pt x="4719" y="3876"/>
                  </a:cubicBezTo>
                  <a:lnTo>
                    <a:pt x="4814" y="3876"/>
                  </a:lnTo>
                  <a:lnTo>
                    <a:pt x="10103" y="836"/>
                  </a:lnTo>
                  <a:cubicBezTo>
                    <a:pt x="10166" y="804"/>
                    <a:pt x="10198" y="709"/>
                    <a:pt x="10166" y="646"/>
                  </a:cubicBezTo>
                  <a:cubicBezTo>
                    <a:pt x="10120" y="600"/>
                    <a:pt x="10073" y="570"/>
                    <a:pt x="10027" y="570"/>
                  </a:cubicBezTo>
                  <a:cubicBezTo>
                    <a:pt x="10010" y="570"/>
                    <a:pt x="9993" y="574"/>
                    <a:pt x="9976" y="583"/>
                  </a:cubicBezTo>
                  <a:lnTo>
                    <a:pt x="4814" y="3560"/>
                  </a:lnTo>
                  <a:lnTo>
                    <a:pt x="3801" y="1628"/>
                  </a:lnTo>
                  <a:cubicBezTo>
                    <a:pt x="3769" y="1596"/>
                    <a:pt x="3737" y="1565"/>
                    <a:pt x="3706" y="1565"/>
                  </a:cubicBezTo>
                  <a:cubicBezTo>
                    <a:pt x="3674" y="1565"/>
                    <a:pt x="3611" y="1565"/>
                    <a:pt x="3579" y="1596"/>
                  </a:cubicBezTo>
                  <a:lnTo>
                    <a:pt x="2027" y="2958"/>
                  </a:lnTo>
                  <a:lnTo>
                    <a:pt x="254" y="76"/>
                  </a:lnTo>
                  <a:cubicBezTo>
                    <a:pt x="231" y="30"/>
                    <a:pt x="173" y="0"/>
                    <a:pt x="120"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100" name="Google Shape;2068;p25">
              <a:extLst>
                <a:ext uri="{FF2B5EF4-FFF2-40B4-BE49-F238E27FC236}">
                  <a16:creationId xmlns:a16="http://schemas.microsoft.com/office/drawing/2014/main" id="{74429A98-F0C8-4995-AF35-7DCD6E644963}"/>
                </a:ext>
              </a:extLst>
            </p:cNvPr>
            <p:cNvSpPr/>
            <p:nvPr/>
          </p:nvSpPr>
          <p:spPr>
            <a:xfrm>
              <a:off x="3168339" y="3379219"/>
              <a:ext cx="54363" cy="80543"/>
            </a:xfrm>
            <a:custGeom>
              <a:avLst/>
              <a:gdLst/>
              <a:ahLst/>
              <a:cxnLst/>
              <a:rect l="l" t="t" r="r" b="b"/>
              <a:pathLst>
                <a:path w="1711" h="2535" extrusionOk="0">
                  <a:moveTo>
                    <a:pt x="349" y="1"/>
                  </a:moveTo>
                  <a:lnTo>
                    <a:pt x="96" y="412"/>
                  </a:lnTo>
                  <a:lnTo>
                    <a:pt x="1" y="2312"/>
                  </a:lnTo>
                  <a:cubicBezTo>
                    <a:pt x="571" y="2407"/>
                    <a:pt x="1141" y="2502"/>
                    <a:pt x="1711" y="2534"/>
                  </a:cubicBezTo>
                  <a:lnTo>
                    <a:pt x="1362" y="539"/>
                  </a:lnTo>
                  <a:lnTo>
                    <a:pt x="349" y="1"/>
                  </a:lnTo>
                  <a:close/>
                </a:path>
              </a:pathLst>
            </a:custGeom>
            <a:solidFill>
              <a:srgbClr val="FFFFFF"/>
            </a:solidFill>
            <a:ln>
              <a:noFill/>
            </a:ln>
          </p:spPr>
          <p:txBody>
            <a:bodyPr spcFirstLastPara="1" wrap="square" lIns="109710" tIns="109710" rIns="109710" bIns="109710" anchor="ctr" anchorCtr="0">
              <a:noAutofit/>
            </a:bodyPr>
            <a:lstStyle/>
            <a:p>
              <a:endParaRPr sz="2160"/>
            </a:p>
          </p:txBody>
        </p:sp>
      </p:grpSp>
      <p:grpSp>
        <p:nvGrpSpPr>
          <p:cNvPr id="101" name="Google Shape;2069;p25">
            <a:extLst>
              <a:ext uri="{FF2B5EF4-FFF2-40B4-BE49-F238E27FC236}">
                <a16:creationId xmlns:a16="http://schemas.microsoft.com/office/drawing/2014/main" id="{2104DDEC-91A9-46A4-97C3-44ECC3AFD7F4}"/>
              </a:ext>
            </a:extLst>
          </p:cNvPr>
          <p:cNvGrpSpPr/>
          <p:nvPr/>
        </p:nvGrpSpPr>
        <p:grpSpPr>
          <a:xfrm>
            <a:off x="3543898" y="5346102"/>
            <a:ext cx="1146374" cy="1146374"/>
            <a:chOff x="4116176" y="3499955"/>
            <a:chExt cx="1019325" cy="1019325"/>
          </a:xfrm>
        </p:grpSpPr>
        <p:sp>
          <p:nvSpPr>
            <p:cNvPr id="102" name="Google Shape;2070;p25">
              <a:extLst>
                <a:ext uri="{FF2B5EF4-FFF2-40B4-BE49-F238E27FC236}">
                  <a16:creationId xmlns:a16="http://schemas.microsoft.com/office/drawing/2014/main" id="{8C4AF2BE-12E8-4D7E-8038-14120F00B9C3}"/>
                </a:ext>
              </a:extLst>
            </p:cNvPr>
            <p:cNvSpPr/>
            <p:nvPr/>
          </p:nvSpPr>
          <p:spPr>
            <a:xfrm>
              <a:off x="4116176" y="3499955"/>
              <a:ext cx="1019325" cy="1019325"/>
            </a:xfrm>
            <a:custGeom>
              <a:avLst/>
              <a:gdLst/>
              <a:ahLst/>
              <a:cxnLst/>
              <a:rect l="l" t="t" r="r" b="b"/>
              <a:pathLst>
                <a:path w="32082" h="32082" extrusionOk="0">
                  <a:moveTo>
                    <a:pt x="16025" y="1"/>
                  </a:moveTo>
                  <a:cubicBezTo>
                    <a:pt x="7158" y="1"/>
                    <a:pt x="1" y="7190"/>
                    <a:pt x="1" y="16025"/>
                  </a:cubicBezTo>
                  <a:cubicBezTo>
                    <a:pt x="1" y="24893"/>
                    <a:pt x="7158" y="32082"/>
                    <a:pt x="16025" y="32082"/>
                  </a:cubicBezTo>
                  <a:cubicBezTo>
                    <a:pt x="24893" y="32082"/>
                    <a:pt x="32082" y="24893"/>
                    <a:pt x="32082" y="16025"/>
                  </a:cubicBezTo>
                  <a:cubicBezTo>
                    <a:pt x="32082" y="7190"/>
                    <a:pt x="24893" y="1"/>
                    <a:pt x="16025" y="1"/>
                  </a:cubicBezTo>
                  <a:close/>
                </a:path>
              </a:pathLst>
            </a:custGeom>
            <a:solidFill>
              <a:srgbClr val="0171EE"/>
            </a:solidFill>
            <a:ln>
              <a:noFill/>
            </a:ln>
          </p:spPr>
          <p:txBody>
            <a:bodyPr spcFirstLastPara="1" wrap="square" lIns="109710" tIns="109710" rIns="109710" bIns="109710" anchor="ctr" anchorCtr="0">
              <a:noAutofit/>
            </a:bodyPr>
            <a:lstStyle/>
            <a:p>
              <a:endParaRPr sz="2160"/>
            </a:p>
          </p:txBody>
        </p:sp>
        <p:sp>
          <p:nvSpPr>
            <p:cNvPr id="103" name="Google Shape;2071;p25">
              <a:extLst>
                <a:ext uri="{FF2B5EF4-FFF2-40B4-BE49-F238E27FC236}">
                  <a16:creationId xmlns:a16="http://schemas.microsoft.com/office/drawing/2014/main" id="{37B6A5CA-A82A-495F-B884-8FC204B79342}"/>
                </a:ext>
              </a:extLst>
            </p:cNvPr>
            <p:cNvSpPr/>
            <p:nvPr/>
          </p:nvSpPr>
          <p:spPr>
            <a:xfrm>
              <a:off x="4508598" y="3986964"/>
              <a:ext cx="263680" cy="343778"/>
            </a:xfrm>
            <a:custGeom>
              <a:avLst/>
              <a:gdLst/>
              <a:ahLst/>
              <a:cxnLst/>
              <a:rect l="l" t="t" r="r" b="b"/>
              <a:pathLst>
                <a:path w="8299" h="10820" extrusionOk="0">
                  <a:moveTo>
                    <a:pt x="729" y="1"/>
                  </a:moveTo>
                  <a:lnTo>
                    <a:pt x="1" y="7063"/>
                  </a:lnTo>
                  <a:cubicBezTo>
                    <a:pt x="1" y="7063"/>
                    <a:pt x="447" y="10820"/>
                    <a:pt x="3470" y="10820"/>
                  </a:cubicBezTo>
                  <a:cubicBezTo>
                    <a:pt x="3766" y="10820"/>
                    <a:pt x="4087" y="10784"/>
                    <a:pt x="4434" y="10705"/>
                  </a:cubicBezTo>
                  <a:cubicBezTo>
                    <a:pt x="8298" y="9786"/>
                    <a:pt x="7665" y="7094"/>
                    <a:pt x="7665" y="7094"/>
                  </a:cubicBezTo>
                  <a:lnTo>
                    <a:pt x="7190" y="5954"/>
                  </a:lnTo>
                  <a:lnTo>
                    <a:pt x="6810" y="1869"/>
                  </a:lnTo>
                  <a:lnTo>
                    <a:pt x="729" y="1"/>
                  </a:lnTo>
                  <a:close/>
                </a:path>
              </a:pathLst>
            </a:custGeom>
            <a:solidFill>
              <a:srgbClr val="FCA19F"/>
            </a:solidFill>
            <a:ln>
              <a:noFill/>
            </a:ln>
          </p:spPr>
          <p:txBody>
            <a:bodyPr spcFirstLastPara="1" wrap="square" lIns="109710" tIns="109710" rIns="109710" bIns="109710" anchor="ctr" anchorCtr="0">
              <a:noAutofit/>
            </a:bodyPr>
            <a:lstStyle/>
            <a:p>
              <a:endParaRPr sz="2160"/>
            </a:p>
          </p:txBody>
        </p:sp>
        <p:sp>
          <p:nvSpPr>
            <p:cNvPr id="104" name="Google Shape;2072;p25">
              <a:extLst>
                <a:ext uri="{FF2B5EF4-FFF2-40B4-BE49-F238E27FC236}">
                  <a16:creationId xmlns:a16="http://schemas.microsoft.com/office/drawing/2014/main" id="{77194AF9-93A8-4EFC-80F9-1C482F831C57}"/>
                </a:ext>
              </a:extLst>
            </p:cNvPr>
            <p:cNvSpPr/>
            <p:nvPr/>
          </p:nvSpPr>
          <p:spPr>
            <a:xfrm>
              <a:off x="4526708" y="3993001"/>
              <a:ext cx="207316" cy="164296"/>
            </a:xfrm>
            <a:custGeom>
              <a:avLst/>
              <a:gdLst/>
              <a:ahLst/>
              <a:cxnLst/>
              <a:rect l="l" t="t" r="r" b="b"/>
              <a:pathLst>
                <a:path w="6525" h="5171" extrusionOk="0">
                  <a:moveTo>
                    <a:pt x="159" y="1"/>
                  </a:moveTo>
                  <a:lnTo>
                    <a:pt x="1" y="1647"/>
                  </a:lnTo>
                  <a:cubicBezTo>
                    <a:pt x="932" y="4487"/>
                    <a:pt x="3419" y="5171"/>
                    <a:pt x="5112" y="5171"/>
                  </a:cubicBezTo>
                  <a:cubicBezTo>
                    <a:pt x="5723" y="5171"/>
                    <a:pt x="6231" y="5082"/>
                    <a:pt x="6525" y="4973"/>
                  </a:cubicBezTo>
                  <a:lnTo>
                    <a:pt x="6335" y="2756"/>
                  </a:lnTo>
                  <a:lnTo>
                    <a:pt x="3801" y="919"/>
                  </a:lnTo>
                  <a:lnTo>
                    <a:pt x="1996" y="381"/>
                  </a:lnTo>
                  <a:lnTo>
                    <a:pt x="159" y="1"/>
                  </a:lnTo>
                  <a:close/>
                </a:path>
              </a:pathLst>
            </a:custGeom>
            <a:solidFill>
              <a:srgbClr val="F27781"/>
            </a:solidFill>
            <a:ln>
              <a:noFill/>
            </a:ln>
          </p:spPr>
          <p:txBody>
            <a:bodyPr spcFirstLastPara="1" wrap="square" lIns="109710" tIns="109710" rIns="109710" bIns="109710" anchor="ctr" anchorCtr="0">
              <a:noAutofit/>
            </a:bodyPr>
            <a:lstStyle/>
            <a:p>
              <a:endParaRPr sz="2160"/>
            </a:p>
          </p:txBody>
        </p:sp>
        <p:sp>
          <p:nvSpPr>
            <p:cNvPr id="105" name="Google Shape;2073;p25">
              <a:extLst>
                <a:ext uri="{FF2B5EF4-FFF2-40B4-BE49-F238E27FC236}">
                  <a16:creationId xmlns:a16="http://schemas.microsoft.com/office/drawing/2014/main" id="{2054207C-B448-429D-9046-6003BE0B7154}"/>
                </a:ext>
              </a:extLst>
            </p:cNvPr>
            <p:cNvSpPr/>
            <p:nvPr/>
          </p:nvSpPr>
          <p:spPr>
            <a:xfrm>
              <a:off x="4407974" y="3622978"/>
              <a:ext cx="423655" cy="502641"/>
            </a:xfrm>
            <a:custGeom>
              <a:avLst/>
              <a:gdLst/>
              <a:ahLst/>
              <a:cxnLst/>
              <a:rect l="l" t="t" r="r" b="b"/>
              <a:pathLst>
                <a:path w="13334" h="15820" extrusionOk="0">
                  <a:moveTo>
                    <a:pt x="7490" y="0"/>
                  </a:moveTo>
                  <a:cubicBezTo>
                    <a:pt x="6722" y="0"/>
                    <a:pt x="5882" y="119"/>
                    <a:pt x="4973" y="373"/>
                  </a:cubicBezTo>
                  <a:cubicBezTo>
                    <a:pt x="1" y="1766"/>
                    <a:pt x="3041" y="9557"/>
                    <a:pt x="3041" y="9557"/>
                  </a:cubicBezTo>
                  <a:cubicBezTo>
                    <a:pt x="3041" y="9557"/>
                    <a:pt x="2826" y="9487"/>
                    <a:pt x="2587" y="9487"/>
                  </a:cubicBezTo>
                  <a:cubicBezTo>
                    <a:pt x="2269" y="9487"/>
                    <a:pt x="1910" y="9611"/>
                    <a:pt x="1964" y="10190"/>
                  </a:cubicBezTo>
                  <a:cubicBezTo>
                    <a:pt x="2073" y="11462"/>
                    <a:pt x="2641" y="11733"/>
                    <a:pt x="3105" y="11733"/>
                  </a:cubicBezTo>
                  <a:cubicBezTo>
                    <a:pt x="3450" y="11733"/>
                    <a:pt x="3738" y="11583"/>
                    <a:pt x="3738" y="11583"/>
                  </a:cubicBezTo>
                  <a:cubicBezTo>
                    <a:pt x="4537" y="14268"/>
                    <a:pt x="6136" y="15819"/>
                    <a:pt x="8857" y="15819"/>
                  </a:cubicBezTo>
                  <a:cubicBezTo>
                    <a:pt x="9154" y="15819"/>
                    <a:pt x="9463" y="15801"/>
                    <a:pt x="9787" y="15764"/>
                  </a:cubicBezTo>
                  <a:cubicBezTo>
                    <a:pt x="12890" y="15384"/>
                    <a:pt x="13334" y="9081"/>
                    <a:pt x="13144" y="5946"/>
                  </a:cubicBezTo>
                  <a:cubicBezTo>
                    <a:pt x="12936" y="2422"/>
                    <a:pt x="10947" y="0"/>
                    <a:pt x="7490" y="0"/>
                  </a:cubicBezTo>
                  <a:close/>
                </a:path>
              </a:pathLst>
            </a:custGeom>
            <a:solidFill>
              <a:srgbClr val="FCA19F"/>
            </a:solidFill>
            <a:ln>
              <a:noFill/>
            </a:ln>
          </p:spPr>
          <p:txBody>
            <a:bodyPr spcFirstLastPara="1" wrap="square" lIns="109710" tIns="109710" rIns="109710" bIns="109710" anchor="ctr" anchorCtr="0">
              <a:noAutofit/>
            </a:bodyPr>
            <a:lstStyle/>
            <a:p>
              <a:endParaRPr sz="2160"/>
            </a:p>
          </p:txBody>
        </p:sp>
        <p:sp>
          <p:nvSpPr>
            <p:cNvPr id="106" name="Google Shape;2074;p25">
              <a:extLst>
                <a:ext uri="{FF2B5EF4-FFF2-40B4-BE49-F238E27FC236}">
                  <a16:creationId xmlns:a16="http://schemas.microsoft.com/office/drawing/2014/main" id="{EBA2138B-B309-4B60-ACAA-1F95B8A8676B}"/>
                </a:ext>
              </a:extLst>
            </p:cNvPr>
            <p:cNvSpPr/>
            <p:nvPr/>
          </p:nvSpPr>
          <p:spPr>
            <a:xfrm>
              <a:off x="4583073" y="3817934"/>
              <a:ext cx="85563" cy="30216"/>
            </a:xfrm>
            <a:custGeom>
              <a:avLst/>
              <a:gdLst/>
              <a:ahLst/>
              <a:cxnLst/>
              <a:rect l="l" t="t" r="r" b="b"/>
              <a:pathLst>
                <a:path w="2693" h="951" extrusionOk="0">
                  <a:moveTo>
                    <a:pt x="1615" y="0"/>
                  </a:moveTo>
                  <a:cubicBezTo>
                    <a:pt x="1330" y="0"/>
                    <a:pt x="1014" y="0"/>
                    <a:pt x="729" y="64"/>
                  </a:cubicBezTo>
                  <a:cubicBezTo>
                    <a:pt x="444" y="159"/>
                    <a:pt x="190" y="349"/>
                    <a:pt x="32" y="665"/>
                  </a:cubicBezTo>
                  <a:cubicBezTo>
                    <a:pt x="0" y="697"/>
                    <a:pt x="0" y="729"/>
                    <a:pt x="0" y="792"/>
                  </a:cubicBezTo>
                  <a:cubicBezTo>
                    <a:pt x="0" y="855"/>
                    <a:pt x="64" y="887"/>
                    <a:pt x="127" y="887"/>
                  </a:cubicBezTo>
                  <a:cubicBezTo>
                    <a:pt x="136" y="896"/>
                    <a:pt x="148" y="900"/>
                    <a:pt x="161" y="900"/>
                  </a:cubicBezTo>
                  <a:cubicBezTo>
                    <a:pt x="193" y="900"/>
                    <a:pt x="231" y="878"/>
                    <a:pt x="254" y="855"/>
                  </a:cubicBezTo>
                  <a:cubicBezTo>
                    <a:pt x="539" y="745"/>
                    <a:pt x="839" y="689"/>
                    <a:pt x="1144" y="689"/>
                  </a:cubicBezTo>
                  <a:cubicBezTo>
                    <a:pt x="1449" y="689"/>
                    <a:pt x="1758" y="745"/>
                    <a:pt x="2059" y="855"/>
                  </a:cubicBezTo>
                  <a:cubicBezTo>
                    <a:pt x="2154" y="919"/>
                    <a:pt x="2280" y="950"/>
                    <a:pt x="2375" y="950"/>
                  </a:cubicBezTo>
                  <a:cubicBezTo>
                    <a:pt x="2470" y="950"/>
                    <a:pt x="2565" y="919"/>
                    <a:pt x="2629" y="792"/>
                  </a:cubicBezTo>
                  <a:cubicBezTo>
                    <a:pt x="2692" y="634"/>
                    <a:pt x="2597" y="444"/>
                    <a:pt x="2470" y="317"/>
                  </a:cubicBezTo>
                  <a:cubicBezTo>
                    <a:pt x="2249" y="64"/>
                    <a:pt x="1932" y="32"/>
                    <a:pt x="1615" y="0"/>
                  </a:cubicBezTo>
                  <a:close/>
                </a:path>
              </a:pathLst>
            </a:custGeom>
            <a:solidFill>
              <a:srgbClr val="945661"/>
            </a:solidFill>
            <a:ln>
              <a:noFill/>
            </a:ln>
          </p:spPr>
          <p:txBody>
            <a:bodyPr spcFirstLastPara="1" wrap="square" lIns="109710" tIns="109710" rIns="109710" bIns="109710" anchor="ctr" anchorCtr="0">
              <a:noAutofit/>
            </a:bodyPr>
            <a:lstStyle/>
            <a:p>
              <a:endParaRPr sz="2160"/>
            </a:p>
          </p:txBody>
        </p:sp>
        <p:sp>
          <p:nvSpPr>
            <p:cNvPr id="107" name="Google Shape;2075;p25">
              <a:extLst>
                <a:ext uri="{FF2B5EF4-FFF2-40B4-BE49-F238E27FC236}">
                  <a16:creationId xmlns:a16="http://schemas.microsoft.com/office/drawing/2014/main" id="{30B2F54D-EC1D-45BB-BEE6-0EA73A9F0A79}"/>
                </a:ext>
              </a:extLst>
            </p:cNvPr>
            <p:cNvSpPr/>
            <p:nvPr/>
          </p:nvSpPr>
          <p:spPr>
            <a:xfrm>
              <a:off x="4729957" y="3812819"/>
              <a:ext cx="75523" cy="33679"/>
            </a:xfrm>
            <a:custGeom>
              <a:avLst/>
              <a:gdLst/>
              <a:ahLst/>
              <a:cxnLst/>
              <a:rect l="l" t="t" r="r" b="b"/>
              <a:pathLst>
                <a:path w="2377" h="1060" extrusionOk="0">
                  <a:moveTo>
                    <a:pt x="1387" y="0"/>
                  </a:moveTo>
                  <a:cubicBezTo>
                    <a:pt x="1228" y="0"/>
                    <a:pt x="1064" y="27"/>
                    <a:pt x="888" y="66"/>
                  </a:cubicBezTo>
                  <a:cubicBezTo>
                    <a:pt x="634" y="98"/>
                    <a:pt x="349" y="161"/>
                    <a:pt x="159" y="446"/>
                  </a:cubicBezTo>
                  <a:cubicBezTo>
                    <a:pt x="64" y="573"/>
                    <a:pt x="1" y="795"/>
                    <a:pt x="64" y="921"/>
                  </a:cubicBezTo>
                  <a:cubicBezTo>
                    <a:pt x="88" y="1018"/>
                    <a:pt x="150" y="1059"/>
                    <a:pt x="220" y="1059"/>
                  </a:cubicBezTo>
                  <a:cubicBezTo>
                    <a:pt x="241" y="1059"/>
                    <a:pt x="264" y="1055"/>
                    <a:pt x="286" y="1048"/>
                  </a:cubicBezTo>
                  <a:cubicBezTo>
                    <a:pt x="381" y="1048"/>
                    <a:pt x="476" y="985"/>
                    <a:pt x="571" y="953"/>
                  </a:cubicBezTo>
                  <a:cubicBezTo>
                    <a:pt x="883" y="778"/>
                    <a:pt x="1219" y="686"/>
                    <a:pt x="1550" y="686"/>
                  </a:cubicBezTo>
                  <a:cubicBezTo>
                    <a:pt x="1756" y="686"/>
                    <a:pt x="1960" y="722"/>
                    <a:pt x="2154" y="795"/>
                  </a:cubicBezTo>
                  <a:cubicBezTo>
                    <a:pt x="2218" y="795"/>
                    <a:pt x="2249" y="826"/>
                    <a:pt x="2281" y="826"/>
                  </a:cubicBezTo>
                  <a:cubicBezTo>
                    <a:pt x="2344" y="795"/>
                    <a:pt x="2376" y="763"/>
                    <a:pt x="2376" y="700"/>
                  </a:cubicBezTo>
                  <a:cubicBezTo>
                    <a:pt x="2376" y="636"/>
                    <a:pt x="2376" y="605"/>
                    <a:pt x="2344" y="573"/>
                  </a:cubicBezTo>
                  <a:cubicBezTo>
                    <a:pt x="2218" y="288"/>
                    <a:pt x="1964" y="98"/>
                    <a:pt x="1679" y="35"/>
                  </a:cubicBezTo>
                  <a:cubicBezTo>
                    <a:pt x="1583" y="10"/>
                    <a:pt x="1486" y="0"/>
                    <a:pt x="1387" y="0"/>
                  </a:cubicBezTo>
                  <a:close/>
                </a:path>
              </a:pathLst>
            </a:custGeom>
            <a:solidFill>
              <a:srgbClr val="945661"/>
            </a:solidFill>
            <a:ln>
              <a:noFill/>
            </a:ln>
          </p:spPr>
          <p:txBody>
            <a:bodyPr spcFirstLastPara="1" wrap="square" lIns="109710" tIns="109710" rIns="109710" bIns="109710" anchor="ctr" anchorCtr="0">
              <a:noAutofit/>
            </a:bodyPr>
            <a:lstStyle/>
            <a:p>
              <a:endParaRPr sz="2160"/>
            </a:p>
          </p:txBody>
        </p:sp>
        <p:sp>
          <p:nvSpPr>
            <p:cNvPr id="108" name="Google Shape;2076;p25">
              <a:extLst>
                <a:ext uri="{FF2B5EF4-FFF2-40B4-BE49-F238E27FC236}">
                  <a16:creationId xmlns:a16="http://schemas.microsoft.com/office/drawing/2014/main" id="{7122FE36-85A8-4338-B78D-6646E828AF15}"/>
                </a:ext>
              </a:extLst>
            </p:cNvPr>
            <p:cNvSpPr/>
            <p:nvPr/>
          </p:nvSpPr>
          <p:spPr>
            <a:xfrm>
              <a:off x="4694753" y="3901432"/>
              <a:ext cx="40288" cy="91600"/>
            </a:xfrm>
            <a:custGeom>
              <a:avLst/>
              <a:gdLst/>
              <a:ahLst/>
              <a:cxnLst/>
              <a:rect l="l" t="t" r="r" b="b"/>
              <a:pathLst>
                <a:path w="1268" h="2883" extrusionOk="0">
                  <a:moveTo>
                    <a:pt x="444" y="1"/>
                  </a:moveTo>
                  <a:cubicBezTo>
                    <a:pt x="412" y="729"/>
                    <a:pt x="761" y="1426"/>
                    <a:pt x="1077" y="2091"/>
                  </a:cubicBezTo>
                  <a:cubicBezTo>
                    <a:pt x="1109" y="2154"/>
                    <a:pt x="1141" y="2218"/>
                    <a:pt x="1109" y="2249"/>
                  </a:cubicBezTo>
                  <a:cubicBezTo>
                    <a:pt x="1109" y="2281"/>
                    <a:pt x="1109" y="2281"/>
                    <a:pt x="1077" y="2313"/>
                  </a:cubicBezTo>
                  <a:cubicBezTo>
                    <a:pt x="982" y="2408"/>
                    <a:pt x="824" y="2503"/>
                    <a:pt x="697" y="2534"/>
                  </a:cubicBezTo>
                  <a:cubicBezTo>
                    <a:pt x="634" y="2566"/>
                    <a:pt x="571" y="2566"/>
                    <a:pt x="507" y="2566"/>
                  </a:cubicBezTo>
                  <a:cubicBezTo>
                    <a:pt x="317" y="2598"/>
                    <a:pt x="127" y="2629"/>
                    <a:pt x="1" y="2788"/>
                  </a:cubicBezTo>
                  <a:lnTo>
                    <a:pt x="96" y="2883"/>
                  </a:lnTo>
                  <a:cubicBezTo>
                    <a:pt x="191" y="2756"/>
                    <a:pt x="349" y="2724"/>
                    <a:pt x="507" y="2693"/>
                  </a:cubicBezTo>
                  <a:cubicBezTo>
                    <a:pt x="571" y="2693"/>
                    <a:pt x="666" y="2693"/>
                    <a:pt x="729" y="2661"/>
                  </a:cubicBezTo>
                  <a:cubicBezTo>
                    <a:pt x="887" y="2629"/>
                    <a:pt x="1046" y="2534"/>
                    <a:pt x="1172" y="2408"/>
                  </a:cubicBezTo>
                  <a:cubicBezTo>
                    <a:pt x="1204" y="2376"/>
                    <a:pt x="1236" y="2344"/>
                    <a:pt x="1236" y="2281"/>
                  </a:cubicBezTo>
                  <a:cubicBezTo>
                    <a:pt x="1267" y="2186"/>
                    <a:pt x="1236" y="2091"/>
                    <a:pt x="1204" y="2028"/>
                  </a:cubicBezTo>
                  <a:cubicBezTo>
                    <a:pt x="887" y="1394"/>
                    <a:pt x="539" y="698"/>
                    <a:pt x="571" y="1"/>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109" name="Google Shape;2077;p25">
              <a:extLst>
                <a:ext uri="{FF2B5EF4-FFF2-40B4-BE49-F238E27FC236}">
                  <a16:creationId xmlns:a16="http://schemas.microsoft.com/office/drawing/2014/main" id="{45EE9EF4-3D76-4140-90D9-427042F15A2B}"/>
                </a:ext>
              </a:extLst>
            </p:cNvPr>
            <p:cNvSpPr/>
            <p:nvPr/>
          </p:nvSpPr>
          <p:spPr>
            <a:xfrm>
              <a:off x="4748067" y="3858190"/>
              <a:ext cx="33266" cy="61384"/>
            </a:xfrm>
            <a:custGeom>
              <a:avLst/>
              <a:gdLst/>
              <a:ahLst/>
              <a:cxnLst/>
              <a:rect l="l" t="t" r="r" b="b"/>
              <a:pathLst>
                <a:path w="1047" h="1932" extrusionOk="0">
                  <a:moveTo>
                    <a:pt x="476" y="0"/>
                  </a:moveTo>
                  <a:cubicBezTo>
                    <a:pt x="223" y="0"/>
                    <a:pt x="1" y="443"/>
                    <a:pt x="33" y="982"/>
                  </a:cubicBezTo>
                  <a:cubicBezTo>
                    <a:pt x="64" y="1520"/>
                    <a:pt x="286" y="1932"/>
                    <a:pt x="571" y="1932"/>
                  </a:cubicBezTo>
                  <a:cubicBezTo>
                    <a:pt x="856" y="1932"/>
                    <a:pt x="1046" y="1488"/>
                    <a:pt x="1014" y="950"/>
                  </a:cubicBezTo>
                  <a:cubicBezTo>
                    <a:pt x="983" y="412"/>
                    <a:pt x="761" y="0"/>
                    <a:pt x="476"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110" name="Google Shape;2078;p25">
              <a:extLst>
                <a:ext uri="{FF2B5EF4-FFF2-40B4-BE49-F238E27FC236}">
                  <a16:creationId xmlns:a16="http://schemas.microsoft.com/office/drawing/2014/main" id="{BD14793D-FC35-41B2-9018-E149F6005416}"/>
                </a:ext>
              </a:extLst>
            </p:cNvPr>
            <p:cNvSpPr/>
            <p:nvPr/>
          </p:nvSpPr>
          <p:spPr>
            <a:xfrm>
              <a:off x="4615258" y="3870263"/>
              <a:ext cx="32249" cy="61384"/>
            </a:xfrm>
            <a:custGeom>
              <a:avLst/>
              <a:gdLst/>
              <a:ahLst/>
              <a:cxnLst/>
              <a:rect l="l" t="t" r="r" b="b"/>
              <a:pathLst>
                <a:path w="1015" h="1932" extrusionOk="0">
                  <a:moveTo>
                    <a:pt x="476" y="0"/>
                  </a:moveTo>
                  <a:cubicBezTo>
                    <a:pt x="191" y="32"/>
                    <a:pt x="1" y="475"/>
                    <a:pt x="1" y="982"/>
                  </a:cubicBezTo>
                  <a:cubicBezTo>
                    <a:pt x="32" y="1520"/>
                    <a:pt x="286" y="1932"/>
                    <a:pt x="539" y="1932"/>
                  </a:cubicBezTo>
                  <a:cubicBezTo>
                    <a:pt x="824" y="1932"/>
                    <a:pt x="1014" y="1489"/>
                    <a:pt x="1014" y="950"/>
                  </a:cubicBezTo>
                  <a:cubicBezTo>
                    <a:pt x="982" y="412"/>
                    <a:pt x="729" y="0"/>
                    <a:pt x="476"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111" name="Google Shape;2079;p25">
              <a:extLst>
                <a:ext uri="{FF2B5EF4-FFF2-40B4-BE49-F238E27FC236}">
                  <a16:creationId xmlns:a16="http://schemas.microsoft.com/office/drawing/2014/main" id="{1AB4D1CA-6F1F-43A5-B821-7D0CAB302883}"/>
                </a:ext>
              </a:extLst>
            </p:cNvPr>
            <p:cNvSpPr/>
            <p:nvPr/>
          </p:nvSpPr>
          <p:spPr>
            <a:xfrm>
              <a:off x="4636387" y="4010126"/>
              <a:ext cx="126836" cy="51694"/>
            </a:xfrm>
            <a:custGeom>
              <a:avLst/>
              <a:gdLst/>
              <a:ahLst/>
              <a:cxnLst/>
              <a:rect l="l" t="t" r="r" b="b"/>
              <a:pathLst>
                <a:path w="3992" h="1627" extrusionOk="0">
                  <a:moveTo>
                    <a:pt x="3991" y="0"/>
                  </a:moveTo>
                  <a:cubicBezTo>
                    <a:pt x="3991" y="0"/>
                    <a:pt x="2802" y="415"/>
                    <a:pt x="1342" y="415"/>
                  </a:cubicBezTo>
                  <a:cubicBezTo>
                    <a:pt x="911" y="415"/>
                    <a:pt x="456" y="379"/>
                    <a:pt x="1" y="285"/>
                  </a:cubicBezTo>
                  <a:lnTo>
                    <a:pt x="1" y="285"/>
                  </a:lnTo>
                  <a:cubicBezTo>
                    <a:pt x="1" y="285"/>
                    <a:pt x="800" y="1627"/>
                    <a:pt x="1992" y="1627"/>
                  </a:cubicBezTo>
                  <a:cubicBezTo>
                    <a:pt x="2056" y="1627"/>
                    <a:pt x="2120" y="1623"/>
                    <a:pt x="2186" y="1615"/>
                  </a:cubicBezTo>
                  <a:cubicBezTo>
                    <a:pt x="3453" y="1457"/>
                    <a:pt x="3991" y="0"/>
                    <a:pt x="3991" y="0"/>
                  </a:cubicBezTo>
                  <a:close/>
                </a:path>
              </a:pathLst>
            </a:custGeom>
            <a:solidFill>
              <a:srgbClr val="FFFFFF"/>
            </a:solidFill>
            <a:ln>
              <a:noFill/>
            </a:ln>
          </p:spPr>
          <p:txBody>
            <a:bodyPr spcFirstLastPara="1" wrap="square" lIns="109710" tIns="109710" rIns="109710" bIns="109710" anchor="ctr" anchorCtr="0">
              <a:noAutofit/>
            </a:bodyPr>
            <a:lstStyle/>
            <a:p>
              <a:endParaRPr sz="2160"/>
            </a:p>
          </p:txBody>
        </p:sp>
        <p:sp>
          <p:nvSpPr>
            <p:cNvPr id="112" name="Google Shape;2080;p25">
              <a:extLst>
                <a:ext uri="{FF2B5EF4-FFF2-40B4-BE49-F238E27FC236}">
                  <a16:creationId xmlns:a16="http://schemas.microsoft.com/office/drawing/2014/main" id="{C24F9487-C18F-4DFB-9690-475756E5BECE}"/>
                </a:ext>
              </a:extLst>
            </p:cNvPr>
            <p:cNvSpPr/>
            <p:nvPr/>
          </p:nvSpPr>
          <p:spPr>
            <a:xfrm>
              <a:off x="4446229" y="3584247"/>
              <a:ext cx="425656" cy="354454"/>
            </a:xfrm>
            <a:custGeom>
              <a:avLst/>
              <a:gdLst/>
              <a:ahLst/>
              <a:cxnLst/>
              <a:rect l="l" t="t" r="r" b="b"/>
              <a:pathLst>
                <a:path w="13397" h="11156" extrusionOk="0">
                  <a:moveTo>
                    <a:pt x="11908" y="6878"/>
                  </a:moveTo>
                  <a:cubicBezTo>
                    <a:pt x="11933" y="7041"/>
                    <a:pt x="11975" y="7201"/>
                    <a:pt x="12035" y="7355"/>
                  </a:cubicBezTo>
                  <a:lnTo>
                    <a:pt x="11908" y="6878"/>
                  </a:lnTo>
                  <a:close/>
                  <a:moveTo>
                    <a:pt x="9951" y="0"/>
                  </a:moveTo>
                  <a:cubicBezTo>
                    <a:pt x="9726" y="0"/>
                    <a:pt x="9500" y="15"/>
                    <a:pt x="9279" y="40"/>
                  </a:cubicBezTo>
                  <a:cubicBezTo>
                    <a:pt x="8203" y="103"/>
                    <a:pt x="7094" y="261"/>
                    <a:pt x="6049" y="515"/>
                  </a:cubicBezTo>
                  <a:cubicBezTo>
                    <a:pt x="5520" y="647"/>
                    <a:pt x="4957" y="791"/>
                    <a:pt x="4420" y="791"/>
                  </a:cubicBezTo>
                  <a:cubicBezTo>
                    <a:pt x="4058" y="791"/>
                    <a:pt x="3708" y="725"/>
                    <a:pt x="3389" y="546"/>
                  </a:cubicBezTo>
                  <a:cubicBezTo>
                    <a:pt x="3136" y="420"/>
                    <a:pt x="2945" y="261"/>
                    <a:pt x="2660" y="230"/>
                  </a:cubicBezTo>
                  <a:cubicBezTo>
                    <a:pt x="2630" y="225"/>
                    <a:pt x="2600" y="223"/>
                    <a:pt x="2570" y="223"/>
                  </a:cubicBezTo>
                  <a:cubicBezTo>
                    <a:pt x="2199" y="223"/>
                    <a:pt x="1893" y="577"/>
                    <a:pt x="1805" y="958"/>
                  </a:cubicBezTo>
                  <a:cubicBezTo>
                    <a:pt x="1710" y="1370"/>
                    <a:pt x="1837" y="1782"/>
                    <a:pt x="1932" y="2193"/>
                  </a:cubicBezTo>
                  <a:cubicBezTo>
                    <a:pt x="1770" y="2158"/>
                    <a:pt x="1599" y="2136"/>
                    <a:pt x="1431" y="2136"/>
                  </a:cubicBezTo>
                  <a:cubicBezTo>
                    <a:pt x="1139" y="2136"/>
                    <a:pt x="854" y="2203"/>
                    <a:pt x="634" y="2383"/>
                  </a:cubicBezTo>
                  <a:cubicBezTo>
                    <a:pt x="285" y="2700"/>
                    <a:pt x="317" y="3365"/>
                    <a:pt x="729" y="3523"/>
                  </a:cubicBezTo>
                  <a:cubicBezTo>
                    <a:pt x="887" y="3555"/>
                    <a:pt x="1045" y="3555"/>
                    <a:pt x="1140" y="3682"/>
                  </a:cubicBezTo>
                  <a:cubicBezTo>
                    <a:pt x="1235" y="3840"/>
                    <a:pt x="1109" y="3998"/>
                    <a:pt x="1014" y="4157"/>
                  </a:cubicBezTo>
                  <a:cubicBezTo>
                    <a:pt x="285" y="5233"/>
                    <a:pt x="0" y="6627"/>
                    <a:pt x="222" y="7925"/>
                  </a:cubicBezTo>
                  <a:cubicBezTo>
                    <a:pt x="475" y="9224"/>
                    <a:pt x="1235" y="10396"/>
                    <a:pt x="2312" y="11156"/>
                  </a:cubicBezTo>
                  <a:cubicBezTo>
                    <a:pt x="2565" y="9984"/>
                    <a:pt x="2977" y="8875"/>
                    <a:pt x="3231" y="7704"/>
                  </a:cubicBezTo>
                  <a:cubicBezTo>
                    <a:pt x="3516" y="6564"/>
                    <a:pt x="3642" y="5328"/>
                    <a:pt x="3294" y="4188"/>
                  </a:cubicBezTo>
                  <a:lnTo>
                    <a:pt x="3294" y="4188"/>
                  </a:lnTo>
                  <a:cubicBezTo>
                    <a:pt x="4551" y="4853"/>
                    <a:pt x="5962" y="5131"/>
                    <a:pt x="7392" y="5131"/>
                  </a:cubicBezTo>
                  <a:cubicBezTo>
                    <a:pt x="8483" y="5131"/>
                    <a:pt x="9586" y="4969"/>
                    <a:pt x="10641" y="4695"/>
                  </a:cubicBezTo>
                  <a:cubicBezTo>
                    <a:pt x="10728" y="4660"/>
                    <a:pt x="10834" y="4635"/>
                    <a:pt x="10938" y="4635"/>
                  </a:cubicBezTo>
                  <a:cubicBezTo>
                    <a:pt x="11024" y="4635"/>
                    <a:pt x="11108" y="4652"/>
                    <a:pt x="11179" y="4695"/>
                  </a:cubicBezTo>
                  <a:cubicBezTo>
                    <a:pt x="11369" y="4790"/>
                    <a:pt x="11433" y="5012"/>
                    <a:pt x="11464" y="5202"/>
                  </a:cubicBezTo>
                  <a:lnTo>
                    <a:pt x="11908" y="6878"/>
                  </a:lnTo>
                  <a:lnTo>
                    <a:pt x="11908" y="6878"/>
                  </a:lnTo>
                  <a:cubicBezTo>
                    <a:pt x="11776" y="6007"/>
                    <a:pt x="12132" y="5061"/>
                    <a:pt x="12826" y="4473"/>
                  </a:cubicBezTo>
                  <a:cubicBezTo>
                    <a:pt x="13080" y="4252"/>
                    <a:pt x="13396" y="4030"/>
                    <a:pt x="13365" y="3713"/>
                  </a:cubicBezTo>
                  <a:cubicBezTo>
                    <a:pt x="13365" y="3397"/>
                    <a:pt x="13048" y="3175"/>
                    <a:pt x="12731" y="3112"/>
                  </a:cubicBezTo>
                  <a:cubicBezTo>
                    <a:pt x="12415" y="3017"/>
                    <a:pt x="12098" y="2985"/>
                    <a:pt x="11844" y="2763"/>
                  </a:cubicBezTo>
                  <a:cubicBezTo>
                    <a:pt x="12510" y="2573"/>
                    <a:pt x="12700" y="1687"/>
                    <a:pt x="12383" y="1117"/>
                  </a:cubicBezTo>
                  <a:cubicBezTo>
                    <a:pt x="12098" y="610"/>
                    <a:pt x="11559" y="261"/>
                    <a:pt x="10989" y="135"/>
                  </a:cubicBezTo>
                  <a:cubicBezTo>
                    <a:pt x="10660" y="38"/>
                    <a:pt x="10306" y="0"/>
                    <a:pt x="9951"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113" name="Google Shape;2081;p25">
              <a:extLst>
                <a:ext uri="{FF2B5EF4-FFF2-40B4-BE49-F238E27FC236}">
                  <a16:creationId xmlns:a16="http://schemas.microsoft.com/office/drawing/2014/main" id="{D2B40632-BA11-42DD-A7C9-A529B953685C}"/>
                </a:ext>
              </a:extLst>
            </p:cNvPr>
            <p:cNvSpPr/>
            <p:nvPr/>
          </p:nvSpPr>
          <p:spPr>
            <a:xfrm>
              <a:off x="4508598" y="3690145"/>
              <a:ext cx="338123" cy="234481"/>
            </a:xfrm>
            <a:custGeom>
              <a:avLst/>
              <a:gdLst/>
              <a:ahLst/>
              <a:cxnLst/>
              <a:rect l="l" t="t" r="r" b="b"/>
              <a:pathLst>
                <a:path w="10642" h="7380" extrusionOk="0">
                  <a:moveTo>
                    <a:pt x="856" y="0"/>
                  </a:moveTo>
                  <a:cubicBezTo>
                    <a:pt x="824" y="0"/>
                    <a:pt x="792" y="32"/>
                    <a:pt x="792" y="64"/>
                  </a:cubicBezTo>
                  <a:cubicBezTo>
                    <a:pt x="887" y="2502"/>
                    <a:pt x="634" y="4941"/>
                    <a:pt x="32" y="7284"/>
                  </a:cubicBezTo>
                  <a:cubicBezTo>
                    <a:pt x="1" y="7316"/>
                    <a:pt x="32" y="7379"/>
                    <a:pt x="64" y="7379"/>
                  </a:cubicBezTo>
                  <a:lnTo>
                    <a:pt x="96" y="7379"/>
                  </a:lnTo>
                  <a:cubicBezTo>
                    <a:pt x="127" y="7379"/>
                    <a:pt x="127" y="7348"/>
                    <a:pt x="159" y="7316"/>
                  </a:cubicBezTo>
                  <a:cubicBezTo>
                    <a:pt x="761" y="5004"/>
                    <a:pt x="1014" y="2629"/>
                    <a:pt x="919" y="254"/>
                  </a:cubicBezTo>
                  <a:lnTo>
                    <a:pt x="919" y="254"/>
                  </a:lnTo>
                  <a:cubicBezTo>
                    <a:pt x="1109" y="380"/>
                    <a:pt x="1458" y="475"/>
                    <a:pt x="1901" y="602"/>
                  </a:cubicBezTo>
                  <a:cubicBezTo>
                    <a:pt x="1964" y="602"/>
                    <a:pt x="1996" y="634"/>
                    <a:pt x="2028" y="634"/>
                  </a:cubicBezTo>
                  <a:cubicBezTo>
                    <a:pt x="2724" y="855"/>
                    <a:pt x="3421" y="982"/>
                    <a:pt x="4086" y="1014"/>
                  </a:cubicBezTo>
                  <a:cubicBezTo>
                    <a:pt x="4302" y="1028"/>
                    <a:pt x="4518" y="1034"/>
                    <a:pt x="4732" y="1034"/>
                  </a:cubicBezTo>
                  <a:cubicBezTo>
                    <a:pt x="5964" y="1034"/>
                    <a:pt x="7170" y="823"/>
                    <a:pt x="8330" y="634"/>
                  </a:cubicBezTo>
                  <a:cubicBezTo>
                    <a:pt x="8710" y="539"/>
                    <a:pt x="9121" y="475"/>
                    <a:pt x="9533" y="412"/>
                  </a:cubicBezTo>
                  <a:cubicBezTo>
                    <a:pt x="9660" y="396"/>
                    <a:pt x="9786" y="380"/>
                    <a:pt x="9905" y="380"/>
                  </a:cubicBezTo>
                  <a:cubicBezTo>
                    <a:pt x="10024" y="380"/>
                    <a:pt x="10135" y="396"/>
                    <a:pt x="10230" y="444"/>
                  </a:cubicBezTo>
                  <a:cubicBezTo>
                    <a:pt x="10357" y="507"/>
                    <a:pt x="10452" y="634"/>
                    <a:pt x="10483" y="760"/>
                  </a:cubicBezTo>
                  <a:cubicBezTo>
                    <a:pt x="10483" y="824"/>
                    <a:pt x="10483" y="887"/>
                    <a:pt x="10420" y="982"/>
                  </a:cubicBezTo>
                  <a:cubicBezTo>
                    <a:pt x="10420" y="1014"/>
                    <a:pt x="10420" y="1045"/>
                    <a:pt x="10452" y="1077"/>
                  </a:cubicBezTo>
                  <a:cubicBezTo>
                    <a:pt x="10483" y="1077"/>
                    <a:pt x="10515" y="1077"/>
                    <a:pt x="10547" y="1045"/>
                  </a:cubicBezTo>
                  <a:cubicBezTo>
                    <a:pt x="10610" y="982"/>
                    <a:pt x="10642" y="855"/>
                    <a:pt x="10610" y="729"/>
                  </a:cubicBezTo>
                  <a:cubicBezTo>
                    <a:pt x="10578" y="570"/>
                    <a:pt x="10452" y="412"/>
                    <a:pt x="10293" y="317"/>
                  </a:cubicBezTo>
                  <a:cubicBezTo>
                    <a:pt x="10182" y="270"/>
                    <a:pt x="10056" y="254"/>
                    <a:pt x="9925" y="254"/>
                  </a:cubicBezTo>
                  <a:cubicBezTo>
                    <a:pt x="9794" y="254"/>
                    <a:pt x="9660" y="270"/>
                    <a:pt x="9533" y="285"/>
                  </a:cubicBezTo>
                  <a:cubicBezTo>
                    <a:pt x="9121" y="349"/>
                    <a:pt x="8710" y="412"/>
                    <a:pt x="8298" y="475"/>
                  </a:cubicBezTo>
                  <a:cubicBezTo>
                    <a:pt x="7164" y="691"/>
                    <a:pt x="5960" y="907"/>
                    <a:pt x="4747" y="907"/>
                  </a:cubicBezTo>
                  <a:cubicBezTo>
                    <a:pt x="4537" y="907"/>
                    <a:pt x="4327" y="901"/>
                    <a:pt x="4118" y="887"/>
                  </a:cubicBezTo>
                  <a:cubicBezTo>
                    <a:pt x="3421" y="824"/>
                    <a:pt x="2756" y="697"/>
                    <a:pt x="2059" y="507"/>
                  </a:cubicBezTo>
                  <a:lnTo>
                    <a:pt x="1933" y="475"/>
                  </a:lnTo>
                  <a:cubicBezTo>
                    <a:pt x="1109" y="254"/>
                    <a:pt x="919" y="127"/>
                    <a:pt x="919" y="64"/>
                  </a:cubicBezTo>
                  <a:cubicBezTo>
                    <a:pt x="919" y="32"/>
                    <a:pt x="887" y="0"/>
                    <a:pt x="856" y="0"/>
                  </a:cubicBezTo>
                  <a:close/>
                </a:path>
              </a:pathLst>
            </a:custGeom>
            <a:solidFill>
              <a:srgbClr val="FFFFFF"/>
            </a:solidFill>
            <a:ln>
              <a:noFill/>
            </a:ln>
          </p:spPr>
          <p:txBody>
            <a:bodyPr spcFirstLastPara="1" wrap="square" lIns="109710" tIns="109710" rIns="109710" bIns="109710" anchor="ctr" anchorCtr="0">
              <a:noAutofit/>
            </a:bodyPr>
            <a:lstStyle/>
            <a:p>
              <a:endParaRPr sz="2160"/>
            </a:p>
          </p:txBody>
        </p:sp>
        <p:sp>
          <p:nvSpPr>
            <p:cNvPr id="114" name="Google Shape;2082;p25">
              <a:extLst>
                <a:ext uri="{FF2B5EF4-FFF2-40B4-BE49-F238E27FC236}">
                  <a16:creationId xmlns:a16="http://schemas.microsoft.com/office/drawing/2014/main" id="{62DC9986-977F-45C0-A802-F8C12CB5C6BA}"/>
                </a:ext>
              </a:extLst>
            </p:cNvPr>
            <p:cNvSpPr/>
            <p:nvPr/>
          </p:nvSpPr>
          <p:spPr>
            <a:xfrm>
              <a:off x="4564962" y="3657832"/>
              <a:ext cx="253576" cy="29326"/>
            </a:xfrm>
            <a:custGeom>
              <a:avLst/>
              <a:gdLst/>
              <a:ahLst/>
              <a:cxnLst/>
              <a:rect l="l" t="t" r="r" b="b"/>
              <a:pathLst>
                <a:path w="7981" h="923" extrusionOk="0">
                  <a:moveTo>
                    <a:pt x="6811" y="0"/>
                  </a:moveTo>
                  <a:cubicBezTo>
                    <a:pt x="6149" y="0"/>
                    <a:pt x="5475" y="160"/>
                    <a:pt x="4814" y="321"/>
                  </a:cubicBezTo>
                  <a:lnTo>
                    <a:pt x="4751" y="352"/>
                  </a:lnTo>
                  <a:cubicBezTo>
                    <a:pt x="3759" y="600"/>
                    <a:pt x="2727" y="808"/>
                    <a:pt x="1707" y="808"/>
                  </a:cubicBezTo>
                  <a:cubicBezTo>
                    <a:pt x="1164" y="808"/>
                    <a:pt x="624" y="749"/>
                    <a:pt x="95" y="606"/>
                  </a:cubicBezTo>
                  <a:cubicBezTo>
                    <a:pt x="64" y="606"/>
                    <a:pt x="32" y="637"/>
                    <a:pt x="0" y="669"/>
                  </a:cubicBezTo>
                  <a:cubicBezTo>
                    <a:pt x="0" y="701"/>
                    <a:pt x="32" y="732"/>
                    <a:pt x="64" y="732"/>
                  </a:cubicBezTo>
                  <a:cubicBezTo>
                    <a:pt x="570" y="891"/>
                    <a:pt x="1109" y="922"/>
                    <a:pt x="1647" y="922"/>
                  </a:cubicBezTo>
                  <a:cubicBezTo>
                    <a:pt x="2692" y="922"/>
                    <a:pt x="3769" y="732"/>
                    <a:pt x="4751" y="479"/>
                  </a:cubicBezTo>
                  <a:lnTo>
                    <a:pt x="4846" y="479"/>
                  </a:lnTo>
                  <a:cubicBezTo>
                    <a:pt x="5524" y="315"/>
                    <a:pt x="6202" y="150"/>
                    <a:pt x="6854" y="150"/>
                  </a:cubicBezTo>
                  <a:cubicBezTo>
                    <a:pt x="7207" y="150"/>
                    <a:pt x="7552" y="198"/>
                    <a:pt x="7886" y="321"/>
                  </a:cubicBezTo>
                  <a:cubicBezTo>
                    <a:pt x="7917" y="321"/>
                    <a:pt x="7981" y="321"/>
                    <a:pt x="7981" y="289"/>
                  </a:cubicBezTo>
                  <a:cubicBezTo>
                    <a:pt x="7981" y="257"/>
                    <a:pt x="7981" y="194"/>
                    <a:pt x="7949" y="194"/>
                  </a:cubicBezTo>
                  <a:cubicBezTo>
                    <a:pt x="7577" y="54"/>
                    <a:pt x="7196" y="0"/>
                    <a:pt x="6811" y="0"/>
                  </a:cubicBezTo>
                  <a:close/>
                </a:path>
              </a:pathLst>
            </a:custGeom>
            <a:solidFill>
              <a:srgbClr val="FFFFFF"/>
            </a:solidFill>
            <a:ln>
              <a:noFill/>
            </a:ln>
          </p:spPr>
          <p:txBody>
            <a:bodyPr spcFirstLastPara="1" wrap="square" lIns="109710" tIns="109710" rIns="109710" bIns="109710" anchor="ctr" anchorCtr="0">
              <a:noAutofit/>
            </a:bodyPr>
            <a:lstStyle/>
            <a:p>
              <a:endParaRPr sz="2160"/>
            </a:p>
          </p:txBody>
        </p:sp>
        <p:sp>
          <p:nvSpPr>
            <p:cNvPr id="115" name="Google Shape;2083;p25">
              <a:extLst>
                <a:ext uri="{FF2B5EF4-FFF2-40B4-BE49-F238E27FC236}">
                  <a16:creationId xmlns:a16="http://schemas.microsoft.com/office/drawing/2014/main" id="{B50911C7-B9FC-4856-A144-A6E024B6F92B}"/>
                </a:ext>
              </a:extLst>
            </p:cNvPr>
            <p:cNvSpPr/>
            <p:nvPr/>
          </p:nvSpPr>
          <p:spPr>
            <a:xfrm>
              <a:off x="4507613" y="4297889"/>
              <a:ext cx="280742" cy="71456"/>
            </a:xfrm>
            <a:custGeom>
              <a:avLst/>
              <a:gdLst/>
              <a:ahLst/>
              <a:cxnLst/>
              <a:rect l="l" t="t" r="r" b="b"/>
              <a:pathLst>
                <a:path w="8836" h="2249" extrusionOk="0">
                  <a:moveTo>
                    <a:pt x="4402" y="0"/>
                  </a:moveTo>
                  <a:lnTo>
                    <a:pt x="32" y="2154"/>
                  </a:lnTo>
                  <a:cubicBezTo>
                    <a:pt x="0" y="2186"/>
                    <a:pt x="0" y="2217"/>
                    <a:pt x="0" y="2217"/>
                  </a:cubicBezTo>
                  <a:cubicBezTo>
                    <a:pt x="32" y="2249"/>
                    <a:pt x="32" y="2249"/>
                    <a:pt x="63" y="2249"/>
                  </a:cubicBezTo>
                  <a:lnTo>
                    <a:pt x="95" y="2249"/>
                  </a:lnTo>
                  <a:lnTo>
                    <a:pt x="4434" y="95"/>
                  </a:lnTo>
                  <a:lnTo>
                    <a:pt x="8741" y="982"/>
                  </a:lnTo>
                  <a:cubicBezTo>
                    <a:pt x="8772" y="982"/>
                    <a:pt x="8804" y="982"/>
                    <a:pt x="8804" y="950"/>
                  </a:cubicBezTo>
                  <a:cubicBezTo>
                    <a:pt x="8836" y="919"/>
                    <a:pt x="8804" y="887"/>
                    <a:pt x="8772" y="855"/>
                  </a:cubicBezTo>
                  <a:lnTo>
                    <a:pt x="4434" y="0"/>
                  </a:ln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116" name="Google Shape;2084;p25">
              <a:extLst>
                <a:ext uri="{FF2B5EF4-FFF2-40B4-BE49-F238E27FC236}">
                  <a16:creationId xmlns:a16="http://schemas.microsoft.com/office/drawing/2014/main" id="{0920F5B7-6424-47B0-8B06-E6887F6AE57C}"/>
                </a:ext>
              </a:extLst>
            </p:cNvPr>
            <p:cNvSpPr/>
            <p:nvPr/>
          </p:nvSpPr>
          <p:spPr>
            <a:xfrm>
              <a:off x="4742031" y="4194248"/>
              <a:ext cx="152985" cy="299869"/>
            </a:xfrm>
            <a:custGeom>
              <a:avLst/>
              <a:gdLst/>
              <a:ahLst/>
              <a:cxnLst/>
              <a:rect l="l" t="t" r="r" b="b"/>
              <a:pathLst>
                <a:path w="4815" h="9438" extrusionOk="0">
                  <a:moveTo>
                    <a:pt x="1" y="0"/>
                  </a:moveTo>
                  <a:lnTo>
                    <a:pt x="1" y="32"/>
                  </a:lnTo>
                  <a:lnTo>
                    <a:pt x="1204" y="887"/>
                  </a:lnTo>
                  <a:lnTo>
                    <a:pt x="1268" y="9438"/>
                  </a:lnTo>
                  <a:cubicBezTo>
                    <a:pt x="2123" y="9153"/>
                    <a:pt x="2946" y="8804"/>
                    <a:pt x="3738" y="8393"/>
                  </a:cubicBezTo>
                  <a:lnTo>
                    <a:pt x="4815" y="5986"/>
                  </a:lnTo>
                  <a:lnTo>
                    <a:pt x="2439" y="1489"/>
                  </a:lnTo>
                  <a:cubicBezTo>
                    <a:pt x="2408" y="1457"/>
                    <a:pt x="2408" y="1457"/>
                    <a:pt x="2439" y="1426"/>
                  </a:cubicBezTo>
                  <a:lnTo>
                    <a:pt x="1363" y="982"/>
                  </a:lnTo>
                  <a:lnTo>
                    <a:pt x="1" y="0"/>
                  </a:lnTo>
                  <a:close/>
                </a:path>
              </a:pathLst>
            </a:custGeom>
            <a:solidFill>
              <a:srgbClr val="04BF8A"/>
            </a:solidFill>
            <a:ln>
              <a:noFill/>
            </a:ln>
          </p:spPr>
          <p:txBody>
            <a:bodyPr spcFirstLastPara="1" wrap="square" lIns="109710" tIns="109710" rIns="109710" bIns="109710" anchor="ctr" anchorCtr="0">
              <a:noAutofit/>
            </a:bodyPr>
            <a:lstStyle/>
            <a:p>
              <a:endParaRPr sz="2160"/>
            </a:p>
          </p:txBody>
        </p:sp>
        <p:sp>
          <p:nvSpPr>
            <p:cNvPr id="117" name="Google Shape;2085;p25">
              <a:extLst>
                <a:ext uri="{FF2B5EF4-FFF2-40B4-BE49-F238E27FC236}">
                  <a16:creationId xmlns:a16="http://schemas.microsoft.com/office/drawing/2014/main" id="{502B026C-3A43-4937-8BCF-6A0EFD15CC98}"/>
                </a:ext>
              </a:extLst>
            </p:cNvPr>
            <p:cNvSpPr/>
            <p:nvPr/>
          </p:nvSpPr>
          <p:spPr>
            <a:xfrm>
              <a:off x="4227888" y="4256617"/>
              <a:ext cx="186155" cy="217387"/>
            </a:xfrm>
            <a:custGeom>
              <a:avLst/>
              <a:gdLst/>
              <a:ahLst/>
              <a:cxnLst/>
              <a:rect l="l" t="t" r="r" b="b"/>
              <a:pathLst>
                <a:path w="5859" h="6842" extrusionOk="0">
                  <a:moveTo>
                    <a:pt x="5004" y="1"/>
                  </a:moveTo>
                  <a:lnTo>
                    <a:pt x="0" y="2344"/>
                  </a:lnTo>
                  <a:cubicBezTo>
                    <a:pt x="1552" y="4276"/>
                    <a:pt x="3579" y="5828"/>
                    <a:pt x="5859" y="6841"/>
                  </a:cubicBezTo>
                  <a:lnTo>
                    <a:pt x="5004" y="1"/>
                  </a:lnTo>
                  <a:close/>
                </a:path>
              </a:pathLst>
            </a:custGeom>
            <a:solidFill>
              <a:srgbClr val="04BF8A"/>
            </a:solidFill>
            <a:ln>
              <a:noFill/>
            </a:ln>
          </p:spPr>
          <p:txBody>
            <a:bodyPr spcFirstLastPara="1" wrap="square" lIns="109710" tIns="109710" rIns="109710" bIns="109710" anchor="ctr" anchorCtr="0">
              <a:noAutofit/>
            </a:bodyPr>
            <a:lstStyle/>
            <a:p>
              <a:endParaRPr sz="2160"/>
            </a:p>
          </p:txBody>
        </p:sp>
        <p:sp>
          <p:nvSpPr>
            <p:cNvPr id="118" name="Google Shape;2086;p25">
              <a:extLst>
                <a:ext uri="{FF2B5EF4-FFF2-40B4-BE49-F238E27FC236}">
                  <a16:creationId xmlns:a16="http://schemas.microsoft.com/office/drawing/2014/main" id="{4C19115E-0A66-42C3-ACCD-525D1092DCBA}"/>
                </a:ext>
              </a:extLst>
            </p:cNvPr>
            <p:cNvSpPr/>
            <p:nvPr/>
          </p:nvSpPr>
          <p:spPr>
            <a:xfrm>
              <a:off x="4825560" y="4241525"/>
              <a:ext cx="197244" cy="215386"/>
            </a:xfrm>
            <a:custGeom>
              <a:avLst/>
              <a:gdLst/>
              <a:ahLst/>
              <a:cxnLst/>
              <a:rect l="l" t="t" r="r" b="b"/>
              <a:pathLst>
                <a:path w="6208" h="6779" extrusionOk="0">
                  <a:moveTo>
                    <a:pt x="1" y="1"/>
                  </a:moveTo>
                  <a:lnTo>
                    <a:pt x="2376" y="4466"/>
                  </a:lnTo>
                  <a:cubicBezTo>
                    <a:pt x="2376" y="4498"/>
                    <a:pt x="2376" y="4498"/>
                    <a:pt x="2376" y="4530"/>
                  </a:cubicBezTo>
                  <a:lnTo>
                    <a:pt x="1362" y="6778"/>
                  </a:lnTo>
                  <a:cubicBezTo>
                    <a:pt x="3231" y="5733"/>
                    <a:pt x="4878" y="4308"/>
                    <a:pt x="6208" y="2629"/>
                  </a:cubicBezTo>
                  <a:cubicBezTo>
                    <a:pt x="6113" y="2566"/>
                    <a:pt x="5986" y="2471"/>
                    <a:pt x="5828" y="2408"/>
                  </a:cubicBezTo>
                  <a:lnTo>
                    <a:pt x="1" y="1"/>
                  </a:lnTo>
                  <a:close/>
                </a:path>
              </a:pathLst>
            </a:custGeom>
            <a:solidFill>
              <a:srgbClr val="04BF8A"/>
            </a:solidFill>
            <a:ln>
              <a:noFill/>
            </a:ln>
          </p:spPr>
          <p:txBody>
            <a:bodyPr spcFirstLastPara="1" wrap="square" lIns="109710" tIns="109710" rIns="109710" bIns="109710" anchor="ctr" anchorCtr="0">
              <a:noAutofit/>
            </a:bodyPr>
            <a:lstStyle/>
            <a:p>
              <a:endParaRPr sz="2160"/>
            </a:p>
          </p:txBody>
        </p:sp>
        <p:sp>
          <p:nvSpPr>
            <p:cNvPr id="119" name="Google Shape;2087;p25">
              <a:extLst>
                <a:ext uri="{FF2B5EF4-FFF2-40B4-BE49-F238E27FC236}">
                  <a16:creationId xmlns:a16="http://schemas.microsoft.com/office/drawing/2014/main" id="{B5BCCD13-B726-4DD5-850A-14D0DFE62045}"/>
                </a:ext>
              </a:extLst>
            </p:cNvPr>
            <p:cNvSpPr/>
            <p:nvPr/>
          </p:nvSpPr>
          <p:spPr>
            <a:xfrm>
              <a:off x="4391898" y="4190212"/>
              <a:ext cx="219357" cy="329068"/>
            </a:xfrm>
            <a:custGeom>
              <a:avLst/>
              <a:gdLst/>
              <a:ahLst/>
              <a:cxnLst/>
              <a:rect l="l" t="t" r="r" b="b"/>
              <a:pathLst>
                <a:path w="6904" h="10357" extrusionOk="0">
                  <a:moveTo>
                    <a:pt x="3167" y="1"/>
                  </a:moveTo>
                  <a:lnTo>
                    <a:pt x="1805" y="1173"/>
                  </a:lnTo>
                  <a:lnTo>
                    <a:pt x="0" y="2028"/>
                  </a:lnTo>
                  <a:lnTo>
                    <a:pt x="855" y="9026"/>
                  </a:lnTo>
                  <a:cubicBezTo>
                    <a:pt x="2724" y="9850"/>
                    <a:pt x="4750" y="10293"/>
                    <a:pt x="6904" y="10357"/>
                  </a:cubicBezTo>
                  <a:lnTo>
                    <a:pt x="2249" y="888"/>
                  </a:lnTo>
                  <a:lnTo>
                    <a:pt x="3167" y="1"/>
                  </a:lnTo>
                  <a:close/>
                </a:path>
              </a:pathLst>
            </a:custGeom>
            <a:solidFill>
              <a:srgbClr val="04BF8A"/>
            </a:solidFill>
            <a:ln>
              <a:noFill/>
            </a:ln>
          </p:spPr>
          <p:txBody>
            <a:bodyPr spcFirstLastPara="1" wrap="square" lIns="109710" tIns="109710" rIns="109710" bIns="109710" anchor="ctr" anchorCtr="0">
              <a:noAutofit/>
            </a:bodyPr>
            <a:lstStyle/>
            <a:p>
              <a:endParaRPr sz="2160"/>
            </a:p>
          </p:txBody>
        </p:sp>
        <p:sp>
          <p:nvSpPr>
            <p:cNvPr id="120" name="Google Shape;2088;p25">
              <a:extLst>
                <a:ext uri="{FF2B5EF4-FFF2-40B4-BE49-F238E27FC236}">
                  <a16:creationId xmlns:a16="http://schemas.microsoft.com/office/drawing/2014/main" id="{C4DDFA7F-BF03-450D-86BF-B9856C049189}"/>
                </a:ext>
              </a:extLst>
            </p:cNvPr>
            <p:cNvSpPr/>
            <p:nvPr/>
          </p:nvSpPr>
          <p:spPr>
            <a:xfrm>
              <a:off x="4644457" y="4294871"/>
              <a:ext cx="3050" cy="1017"/>
            </a:xfrm>
            <a:custGeom>
              <a:avLst/>
              <a:gdLst/>
              <a:ahLst/>
              <a:cxnLst/>
              <a:rect l="l" t="t" r="r" b="b"/>
              <a:pathLst>
                <a:path w="96" h="32" extrusionOk="0">
                  <a:moveTo>
                    <a:pt x="0" y="0"/>
                  </a:moveTo>
                  <a:lnTo>
                    <a:pt x="63" y="32"/>
                  </a:lnTo>
                  <a:lnTo>
                    <a:pt x="95" y="32"/>
                  </a:lnTo>
                  <a:lnTo>
                    <a:pt x="0" y="0"/>
                  </a:ln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121" name="Google Shape;2089;p25">
              <a:extLst>
                <a:ext uri="{FF2B5EF4-FFF2-40B4-BE49-F238E27FC236}">
                  <a16:creationId xmlns:a16="http://schemas.microsoft.com/office/drawing/2014/main" id="{CAC0FE5A-C0C4-444D-902B-6EBA19E6C95C}"/>
                </a:ext>
              </a:extLst>
            </p:cNvPr>
            <p:cNvSpPr/>
            <p:nvPr/>
          </p:nvSpPr>
          <p:spPr>
            <a:xfrm>
              <a:off x="4492521" y="4180172"/>
              <a:ext cx="11089" cy="10072"/>
            </a:xfrm>
            <a:custGeom>
              <a:avLst/>
              <a:gdLst/>
              <a:ahLst/>
              <a:cxnLst/>
              <a:rect l="l" t="t" r="r" b="b"/>
              <a:pathLst>
                <a:path w="349" h="317" extrusionOk="0">
                  <a:moveTo>
                    <a:pt x="317" y="0"/>
                  </a:moveTo>
                  <a:lnTo>
                    <a:pt x="0" y="317"/>
                  </a:lnTo>
                  <a:lnTo>
                    <a:pt x="348" y="0"/>
                  </a:lnTo>
                  <a:close/>
                </a:path>
              </a:pathLst>
            </a:custGeom>
            <a:solidFill>
              <a:srgbClr val="FFFFFF"/>
            </a:solidFill>
            <a:ln>
              <a:noFill/>
            </a:ln>
          </p:spPr>
          <p:txBody>
            <a:bodyPr spcFirstLastPara="1" wrap="square" lIns="109710" tIns="109710" rIns="109710" bIns="109710" anchor="ctr" anchorCtr="0">
              <a:noAutofit/>
            </a:bodyPr>
            <a:lstStyle/>
            <a:p>
              <a:endParaRPr sz="2160"/>
            </a:p>
          </p:txBody>
        </p:sp>
        <p:sp>
          <p:nvSpPr>
            <p:cNvPr id="122" name="Google Shape;2090;p25">
              <a:extLst>
                <a:ext uri="{FF2B5EF4-FFF2-40B4-BE49-F238E27FC236}">
                  <a16:creationId xmlns:a16="http://schemas.microsoft.com/office/drawing/2014/main" id="{AFA1A756-D328-4FCD-BD31-4C7095D203C5}"/>
                </a:ext>
              </a:extLst>
            </p:cNvPr>
            <p:cNvSpPr/>
            <p:nvPr/>
          </p:nvSpPr>
          <p:spPr>
            <a:xfrm>
              <a:off x="4505580" y="4183191"/>
              <a:ext cx="138909" cy="111712"/>
            </a:xfrm>
            <a:custGeom>
              <a:avLst/>
              <a:gdLst/>
              <a:ahLst/>
              <a:cxnLst/>
              <a:rect l="l" t="t" r="r" b="b"/>
              <a:pathLst>
                <a:path w="4372" h="3516" extrusionOk="0">
                  <a:moveTo>
                    <a:pt x="1" y="0"/>
                  </a:moveTo>
                  <a:lnTo>
                    <a:pt x="1" y="0"/>
                  </a:lnTo>
                  <a:cubicBezTo>
                    <a:pt x="317" y="443"/>
                    <a:pt x="1869" y="2502"/>
                    <a:pt x="4371" y="3515"/>
                  </a:cubicBezTo>
                  <a:cubicBezTo>
                    <a:pt x="2661" y="2439"/>
                    <a:pt x="507" y="443"/>
                    <a:pt x="1" y="0"/>
                  </a:cubicBezTo>
                  <a:close/>
                </a:path>
              </a:pathLst>
            </a:custGeom>
            <a:solidFill>
              <a:srgbClr val="FFFFFF"/>
            </a:solidFill>
            <a:ln>
              <a:noFill/>
            </a:ln>
          </p:spPr>
          <p:txBody>
            <a:bodyPr spcFirstLastPara="1" wrap="square" lIns="109710" tIns="109710" rIns="109710" bIns="109710" anchor="ctr" anchorCtr="0">
              <a:noAutofit/>
            </a:bodyPr>
            <a:lstStyle/>
            <a:p>
              <a:endParaRPr sz="2160"/>
            </a:p>
          </p:txBody>
        </p:sp>
        <p:sp>
          <p:nvSpPr>
            <p:cNvPr id="123" name="Google Shape;2091;p25">
              <a:extLst>
                <a:ext uri="{FF2B5EF4-FFF2-40B4-BE49-F238E27FC236}">
                  <a16:creationId xmlns:a16="http://schemas.microsoft.com/office/drawing/2014/main" id="{CD4A5CA2-9FFE-406C-9239-CF21D660CA37}"/>
                </a:ext>
              </a:extLst>
            </p:cNvPr>
            <p:cNvSpPr/>
            <p:nvPr/>
          </p:nvSpPr>
          <p:spPr>
            <a:xfrm>
              <a:off x="4647476" y="4194248"/>
              <a:ext cx="94587" cy="101640"/>
            </a:xfrm>
            <a:custGeom>
              <a:avLst/>
              <a:gdLst/>
              <a:ahLst/>
              <a:cxnLst/>
              <a:rect l="l" t="t" r="r" b="b"/>
              <a:pathLst>
                <a:path w="2977" h="3199" extrusionOk="0">
                  <a:moveTo>
                    <a:pt x="2977" y="0"/>
                  </a:moveTo>
                  <a:lnTo>
                    <a:pt x="0" y="3199"/>
                  </a:lnTo>
                  <a:lnTo>
                    <a:pt x="2977" y="32"/>
                  </a:lnTo>
                  <a:lnTo>
                    <a:pt x="2977" y="0"/>
                  </a:lnTo>
                  <a:close/>
                </a:path>
              </a:pathLst>
            </a:custGeom>
            <a:solidFill>
              <a:srgbClr val="FFFFFF"/>
            </a:solidFill>
            <a:ln>
              <a:noFill/>
            </a:ln>
          </p:spPr>
          <p:txBody>
            <a:bodyPr spcFirstLastPara="1" wrap="square" lIns="109710" tIns="109710" rIns="109710" bIns="109710" anchor="ctr" anchorCtr="0">
              <a:noAutofit/>
            </a:bodyPr>
            <a:lstStyle/>
            <a:p>
              <a:endParaRPr sz="2160"/>
            </a:p>
          </p:txBody>
        </p:sp>
        <p:sp>
          <p:nvSpPr>
            <p:cNvPr id="124" name="Google Shape;2092;p25">
              <a:extLst>
                <a:ext uri="{FF2B5EF4-FFF2-40B4-BE49-F238E27FC236}">
                  <a16:creationId xmlns:a16="http://schemas.microsoft.com/office/drawing/2014/main" id="{F96BBC8E-0EF0-4EF2-869E-E0AEC9B2B34E}"/>
                </a:ext>
              </a:extLst>
            </p:cNvPr>
            <p:cNvSpPr/>
            <p:nvPr/>
          </p:nvSpPr>
          <p:spPr>
            <a:xfrm>
              <a:off x="4461320" y="4180172"/>
              <a:ext cx="320998" cy="339108"/>
            </a:xfrm>
            <a:custGeom>
              <a:avLst/>
              <a:gdLst/>
              <a:ahLst/>
              <a:cxnLst/>
              <a:rect l="l" t="t" r="r" b="b"/>
              <a:pathLst>
                <a:path w="10103" h="10673" extrusionOk="0">
                  <a:moveTo>
                    <a:pt x="1299" y="0"/>
                  </a:moveTo>
                  <a:lnTo>
                    <a:pt x="982" y="317"/>
                  </a:lnTo>
                  <a:lnTo>
                    <a:pt x="0" y="1109"/>
                  </a:lnTo>
                  <a:lnTo>
                    <a:pt x="4719" y="10673"/>
                  </a:lnTo>
                  <a:lnTo>
                    <a:pt x="5099" y="10673"/>
                  </a:lnTo>
                  <a:cubicBezTo>
                    <a:pt x="5447" y="10673"/>
                    <a:pt x="5796" y="10673"/>
                    <a:pt x="6144" y="10641"/>
                  </a:cubicBezTo>
                  <a:cubicBezTo>
                    <a:pt x="5986" y="8487"/>
                    <a:pt x="5796" y="6207"/>
                    <a:pt x="5796" y="6207"/>
                  </a:cubicBezTo>
                  <a:lnTo>
                    <a:pt x="4497" y="4370"/>
                  </a:lnTo>
                  <a:lnTo>
                    <a:pt x="5859" y="3705"/>
                  </a:lnTo>
                  <a:lnTo>
                    <a:pt x="7348" y="4054"/>
                  </a:lnTo>
                  <a:lnTo>
                    <a:pt x="6967" y="5859"/>
                  </a:lnTo>
                  <a:lnTo>
                    <a:pt x="8709" y="10261"/>
                  </a:lnTo>
                  <a:cubicBezTo>
                    <a:pt x="9184" y="10134"/>
                    <a:pt x="9659" y="10007"/>
                    <a:pt x="10103" y="9881"/>
                  </a:cubicBezTo>
                  <a:lnTo>
                    <a:pt x="10039" y="1299"/>
                  </a:lnTo>
                  <a:lnTo>
                    <a:pt x="8836" y="443"/>
                  </a:lnTo>
                  <a:lnTo>
                    <a:pt x="5859" y="3642"/>
                  </a:lnTo>
                  <a:lnTo>
                    <a:pt x="5827" y="3642"/>
                  </a:lnTo>
                  <a:lnTo>
                    <a:pt x="5764" y="3579"/>
                  </a:lnTo>
                  <a:cubicBezTo>
                    <a:pt x="3262" y="2597"/>
                    <a:pt x="1710" y="538"/>
                    <a:pt x="1394" y="95"/>
                  </a:cubicBezTo>
                  <a:cubicBezTo>
                    <a:pt x="1362" y="32"/>
                    <a:pt x="1330" y="32"/>
                    <a:pt x="1299" y="0"/>
                  </a:cubicBezTo>
                  <a:close/>
                </a:path>
              </a:pathLst>
            </a:custGeom>
            <a:solidFill>
              <a:srgbClr val="FFFFFF"/>
            </a:solidFill>
            <a:ln>
              <a:noFill/>
            </a:ln>
          </p:spPr>
          <p:txBody>
            <a:bodyPr spcFirstLastPara="1" wrap="square" lIns="109710" tIns="109710" rIns="109710" bIns="109710" anchor="ctr" anchorCtr="0">
              <a:noAutofit/>
            </a:bodyPr>
            <a:lstStyle/>
            <a:p>
              <a:endParaRPr sz="2160"/>
            </a:p>
          </p:txBody>
        </p:sp>
        <p:sp>
          <p:nvSpPr>
            <p:cNvPr id="125" name="Google Shape;2093;p25">
              <a:extLst>
                <a:ext uri="{FF2B5EF4-FFF2-40B4-BE49-F238E27FC236}">
                  <a16:creationId xmlns:a16="http://schemas.microsoft.com/office/drawing/2014/main" id="{A4C15FD4-BA91-420D-AF97-D40696BA08E5}"/>
                </a:ext>
              </a:extLst>
            </p:cNvPr>
            <p:cNvSpPr/>
            <p:nvPr/>
          </p:nvSpPr>
          <p:spPr>
            <a:xfrm>
              <a:off x="4604201" y="4297889"/>
              <a:ext cx="133858" cy="220374"/>
            </a:xfrm>
            <a:custGeom>
              <a:avLst/>
              <a:gdLst/>
              <a:ahLst/>
              <a:cxnLst/>
              <a:rect l="l" t="t" r="r" b="b"/>
              <a:pathLst>
                <a:path w="4213" h="6936" extrusionOk="0">
                  <a:moveTo>
                    <a:pt x="1362" y="0"/>
                  </a:moveTo>
                  <a:lnTo>
                    <a:pt x="0" y="665"/>
                  </a:lnTo>
                  <a:lnTo>
                    <a:pt x="1299" y="2502"/>
                  </a:lnTo>
                  <a:cubicBezTo>
                    <a:pt x="1299" y="2502"/>
                    <a:pt x="1489" y="4782"/>
                    <a:pt x="1647" y="6936"/>
                  </a:cubicBezTo>
                  <a:cubicBezTo>
                    <a:pt x="2534" y="6873"/>
                    <a:pt x="3389" y="6746"/>
                    <a:pt x="4212" y="6556"/>
                  </a:cubicBezTo>
                  <a:lnTo>
                    <a:pt x="2470" y="2186"/>
                  </a:lnTo>
                  <a:lnTo>
                    <a:pt x="2851" y="349"/>
                  </a:lnTo>
                  <a:lnTo>
                    <a:pt x="1362" y="0"/>
                  </a:lnTo>
                  <a:close/>
                </a:path>
              </a:pathLst>
            </a:custGeom>
            <a:solidFill>
              <a:srgbClr val="F2CF1D"/>
            </a:solidFill>
            <a:ln>
              <a:noFill/>
            </a:ln>
          </p:spPr>
          <p:txBody>
            <a:bodyPr spcFirstLastPara="1" wrap="square" lIns="109710" tIns="109710" rIns="109710" bIns="109710" anchor="ctr" anchorCtr="0">
              <a:noAutofit/>
            </a:bodyPr>
            <a:lstStyle/>
            <a:p>
              <a:endParaRPr sz="2160"/>
            </a:p>
          </p:txBody>
        </p:sp>
        <p:sp>
          <p:nvSpPr>
            <p:cNvPr id="126" name="Google Shape;2094;p25">
              <a:extLst>
                <a:ext uri="{FF2B5EF4-FFF2-40B4-BE49-F238E27FC236}">
                  <a16:creationId xmlns:a16="http://schemas.microsoft.com/office/drawing/2014/main" id="{7A0C0FC1-F3EA-423B-B58F-067B4FC427DF}"/>
                </a:ext>
              </a:extLst>
            </p:cNvPr>
            <p:cNvSpPr/>
            <p:nvPr/>
          </p:nvSpPr>
          <p:spPr>
            <a:xfrm>
              <a:off x="4818507" y="4239523"/>
              <a:ext cx="82545" cy="221391"/>
            </a:xfrm>
            <a:custGeom>
              <a:avLst/>
              <a:gdLst/>
              <a:ahLst/>
              <a:cxnLst/>
              <a:rect l="l" t="t" r="r" b="b"/>
              <a:pathLst>
                <a:path w="2598" h="6968" extrusionOk="0">
                  <a:moveTo>
                    <a:pt x="32" y="1"/>
                  </a:moveTo>
                  <a:cubicBezTo>
                    <a:pt x="1" y="32"/>
                    <a:pt x="1" y="32"/>
                    <a:pt x="32" y="64"/>
                  </a:cubicBezTo>
                  <a:lnTo>
                    <a:pt x="2408" y="4561"/>
                  </a:lnTo>
                  <a:lnTo>
                    <a:pt x="1331" y="6968"/>
                  </a:lnTo>
                  <a:cubicBezTo>
                    <a:pt x="1394" y="6936"/>
                    <a:pt x="1489" y="6873"/>
                    <a:pt x="1584" y="6841"/>
                  </a:cubicBezTo>
                  <a:lnTo>
                    <a:pt x="2598" y="4593"/>
                  </a:lnTo>
                  <a:cubicBezTo>
                    <a:pt x="2598" y="4561"/>
                    <a:pt x="2598" y="4561"/>
                    <a:pt x="2598" y="4529"/>
                  </a:cubicBezTo>
                  <a:lnTo>
                    <a:pt x="223" y="64"/>
                  </a:lnTo>
                  <a:lnTo>
                    <a:pt x="32" y="1"/>
                  </a:lnTo>
                  <a:close/>
                </a:path>
              </a:pathLst>
            </a:custGeom>
            <a:solidFill>
              <a:srgbClr val="099164"/>
            </a:solidFill>
            <a:ln>
              <a:noFill/>
            </a:ln>
          </p:spPr>
          <p:txBody>
            <a:bodyPr spcFirstLastPara="1" wrap="square" lIns="109710" tIns="109710" rIns="109710" bIns="109710" anchor="ctr" anchorCtr="0">
              <a:noAutofit/>
            </a:bodyPr>
            <a:lstStyle/>
            <a:p>
              <a:endParaRPr sz="2160"/>
            </a:p>
          </p:txBody>
        </p:sp>
        <p:sp>
          <p:nvSpPr>
            <p:cNvPr id="127" name="Google Shape;2095;p25">
              <a:extLst>
                <a:ext uri="{FF2B5EF4-FFF2-40B4-BE49-F238E27FC236}">
                  <a16:creationId xmlns:a16="http://schemas.microsoft.com/office/drawing/2014/main" id="{7BCEF11A-600C-454A-8234-3911794DD945}"/>
                </a:ext>
              </a:extLst>
            </p:cNvPr>
            <p:cNvSpPr/>
            <p:nvPr/>
          </p:nvSpPr>
          <p:spPr>
            <a:xfrm>
              <a:off x="4386846" y="4254615"/>
              <a:ext cx="32249" cy="222407"/>
            </a:xfrm>
            <a:custGeom>
              <a:avLst/>
              <a:gdLst/>
              <a:ahLst/>
              <a:cxnLst/>
              <a:rect l="l" t="t" r="r" b="b"/>
              <a:pathLst>
                <a:path w="1015" h="7000" extrusionOk="0">
                  <a:moveTo>
                    <a:pt x="159" y="1"/>
                  </a:moveTo>
                  <a:lnTo>
                    <a:pt x="1" y="64"/>
                  </a:lnTo>
                  <a:lnTo>
                    <a:pt x="856" y="6904"/>
                  </a:lnTo>
                  <a:cubicBezTo>
                    <a:pt x="919" y="6936"/>
                    <a:pt x="951" y="6968"/>
                    <a:pt x="1014" y="6999"/>
                  </a:cubicBezTo>
                  <a:lnTo>
                    <a:pt x="191" y="1"/>
                  </a:lnTo>
                  <a:close/>
                </a:path>
              </a:pathLst>
            </a:custGeom>
            <a:solidFill>
              <a:srgbClr val="099164"/>
            </a:solidFill>
            <a:ln>
              <a:noFill/>
            </a:ln>
          </p:spPr>
          <p:txBody>
            <a:bodyPr spcFirstLastPara="1" wrap="square" lIns="109710" tIns="109710" rIns="109710" bIns="109710" anchor="ctr" anchorCtr="0">
              <a:noAutofit/>
            </a:bodyPr>
            <a:lstStyle/>
            <a:p>
              <a:endParaRPr sz="2160"/>
            </a:p>
          </p:txBody>
        </p:sp>
      </p:grpSp>
      <p:grpSp>
        <p:nvGrpSpPr>
          <p:cNvPr id="128" name="Группа 127">
            <a:extLst>
              <a:ext uri="{FF2B5EF4-FFF2-40B4-BE49-F238E27FC236}">
                <a16:creationId xmlns:a16="http://schemas.microsoft.com/office/drawing/2014/main" id="{A756EF51-4069-437E-B636-613EDA48AF67}"/>
              </a:ext>
            </a:extLst>
          </p:cNvPr>
          <p:cNvGrpSpPr/>
          <p:nvPr/>
        </p:nvGrpSpPr>
        <p:grpSpPr>
          <a:xfrm>
            <a:off x="7391579" y="4978524"/>
            <a:ext cx="1652669" cy="1729741"/>
            <a:chOff x="4656138" y="3500438"/>
            <a:chExt cx="647701" cy="1441451"/>
          </a:xfrm>
        </p:grpSpPr>
        <p:sp>
          <p:nvSpPr>
            <p:cNvPr id="129" name="Line 5">
              <a:extLst>
                <a:ext uri="{FF2B5EF4-FFF2-40B4-BE49-F238E27FC236}">
                  <a16:creationId xmlns:a16="http://schemas.microsoft.com/office/drawing/2014/main" id="{4AB8D0A6-A459-4EA2-9C4F-D3202845724B}"/>
                </a:ext>
              </a:extLst>
            </p:cNvPr>
            <p:cNvSpPr>
              <a:spLocks noChangeShapeType="1"/>
            </p:cNvSpPr>
            <p:nvPr/>
          </p:nvSpPr>
          <p:spPr bwMode="auto">
            <a:xfrm flipV="1">
              <a:off x="4656138" y="3500438"/>
              <a:ext cx="647700" cy="576262"/>
            </a:xfrm>
            <a:prstGeom prst="line">
              <a:avLst/>
            </a:prstGeom>
            <a:noFill/>
            <a:ln w="28575">
              <a:solidFill>
                <a:srgbClr val="0070C0"/>
              </a:solidFill>
              <a:round/>
              <a:headEnd/>
              <a:tailEnd type="triangle" w="med" len="med"/>
            </a:ln>
            <a:extLst>
              <a:ext uri="{909E8E84-426E-40DD-AFC4-6F175D3DCCD1}">
                <a14:hiddenFill xmlns:a14="http://schemas.microsoft.com/office/drawing/2010/main">
                  <a:noFill/>
                </a14:hiddenFill>
              </a:ext>
            </a:extLst>
          </p:spPr>
          <p:txBody>
            <a:bodyPr/>
            <a:lstStyle/>
            <a:p>
              <a:endParaRPr lang="ru-RU" sz="2160"/>
            </a:p>
          </p:txBody>
        </p:sp>
        <p:sp>
          <p:nvSpPr>
            <p:cNvPr id="130" name="Line 6">
              <a:extLst>
                <a:ext uri="{FF2B5EF4-FFF2-40B4-BE49-F238E27FC236}">
                  <a16:creationId xmlns:a16="http://schemas.microsoft.com/office/drawing/2014/main" id="{FBB6258B-2C39-4EA3-A669-A4FD425BC96C}"/>
                </a:ext>
              </a:extLst>
            </p:cNvPr>
            <p:cNvSpPr>
              <a:spLocks noChangeShapeType="1"/>
            </p:cNvSpPr>
            <p:nvPr/>
          </p:nvSpPr>
          <p:spPr bwMode="auto">
            <a:xfrm flipH="1">
              <a:off x="4727576" y="3644901"/>
              <a:ext cx="576263" cy="504825"/>
            </a:xfrm>
            <a:prstGeom prst="line">
              <a:avLst/>
            </a:prstGeom>
            <a:noFill/>
            <a:ln w="28575">
              <a:solidFill>
                <a:srgbClr val="0070C0"/>
              </a:solidFill>
              <a:round/>
              <a:headEnd/>
              <a:tailEnd type="triangle" w="med" len="med"/>
            </a:ln>
            <a:extLst>
              <a:ext uri="{909E8E84-426E-40DD-AFC4-6F175D3DCCD1}">
                <a14:hiddenFill xmlns:a14="http://schemas.microsoft.com/office/drawing/2010/main">
                  <a:noFill/>
                </a14:hiddenFill>
              </a:ext>
            </a:extLst>
          </p:spPr>
          <p:txBody>
            <a:bodyPr/>
            <a:lstStyle/>
            <a:p>
              <a:endParaRPr lang="ru-RU" sz="2160"/>
            </a:p>
          </p:txBody>
        </p:sp>
        <p:sp>
          <p:nvSpPr>
            <p:cNvPr id="131" name="Line 7">
              <a:extLst>
                <a:ext uri="{FF2B5EF4-FFF2-40B4-BE49-F238E27FC236}">
                  <a16:creationId xmlns:a16="http://schemas.microsoft.com/office/drawing/2014/main" id="{02273278-CBB5-4679-BDCA-7051A99E214B}"/>
                </a:ext>
              </a:extLst>
            </p:cNvPr>
            <p:cNvSpPr>
              <a:spLocks noChangeShapeType="1"/>
            </p:cNvSpPr>
            <p:nvPr/>
          </p:nvSpPr>
          <p:spPr bwMode="auto">
            <a:xfrm>
              <a:off x="4872038" y="4149725"/>
              <a:ext cx="431800" cy="0"/>
            </a:xfrm>
            <a:prstGeom prst="line">
              <a:avLst/>
            </a:prstGeom>
            <a:noFill/>
            <a:ln w="28575">
              <a:solidFill>
                <a:srgbClr val="0070C0"/>
              </a:solidFill>
              <a:round/>
              <a:headEnd/>
              <a:tailEnd type="triangle" w="med" len="med"/>
            </a:ln>
            <a:extLst>
              <a:ext uri="{909E8E84-426E-40DD-AFC4-6F175D3DCCD1}">
                <a14:hiddenFill xmlns:a14="http://schemas.microsoft.com/office/drawing/2010/main">
                  <a:noFill/>
                </a14:hiddenFill>
              </a:ext>
            </a:extLst>
          </p:spPr>
          <p:txBody>
            <a:bodyPr/>
            <a:lstStyle/>
            <a:p>
              <a:endParaRPr lang="ru-RU" sz="2160"/>
            </a:p>
          </p:txBody>
        </p:sp>
        <p:sp>
          <p:nvSpPr>
            <p:cNvPr id="132" name="Line 8">
              <a:extLst>
                <a:ext uri="{FF2B5EF4-FFF2-40B4-BE49-F238E27FC236}">
                  <a16:creationId xmlns:a16="http://schemas.microsoft.com/office/drawing/2014/main" id="{8123E121-E840-4EE1-9D60-AAB63F60E6D2}"/>
                </a:ext>
              </a:extLst>
            </p:cNvPr>
            <p:cNvSpPr>
              <a:spLocks noChangeShapeType="1"/>
            </p:cNvSpPr>
            <p:nvPr/>
          </p:nvSpPr>
          <p:spPr bwMode="auto">
            <a:xfrm flipH="1">
              <a:off x="4800600" y="4221163"/>
              <a:ext cx="503238" cy="0"/>
            </a:xfrm>
            <a:prstGeom prst="line">
              <a:avLst/>
            </a:prstGeom>
            <a:noFill/>
            <a:ln w="28575">
              <a:solidFill>
                <a:srgbClr val="0070C0"/>
              </a:solidFill>
              <a:round/>
              <a:headEnd/>
              <a:tailEnd type="triangle" w="med" len="med"/>
            </a:ln>
            <a:extLst>
              <a:ext uri="{909E8E84-426E-40DD-AFC4-6F175D3DCCD1}">
                <a14:hiddenFill xmlns:a14="http://schemas.microsoft.com/office/drawing/2010/main">
                  <a:noFill/>
                </a14:hiddenFill>
              </a:ext>
            </a:extLst>
          </p:spPr>
          <p:txBody>
            <a:bodyPr/>
            <a:lstStyle/>
            <a:p>
              <a:endParaRPr lang="ru-RU" sz="2160"/>
            </a:p>
          </p:txBody>
        </p:sp>
        <p:sp>
          <p:nvSpPr>
            <p:cNvPr id="133" name="Line 9">
              <a:extLst>
                <a:ext uri="{FF2B5EF4-FFF2-40B4-BE49-F238E27FC236}">
                  <a16:creationId xmlns:a16="http://schemas.microsoft.com/office/drawing/2014/main" id="{77B14D65-EF48-47E2-A45C-A388ABC7BE56}"/>
                </a:ext>
              </a:extLst>
            </p:cNvPr>
            <p:cNvSpPr>
              <a:spLocks noChangeShapeType="1"/>
            </p:cNvSpPr>
            <p:nvPr/>
          </p:nvSpPr>
          <p:spPr bwMode="auto">
            <a:xfrm>
              <a:off x="4727576" y="4365625"/>
              <a:ext cx="576263" cy="503238"/>
            </a:xfrm>
            <a:prstGeom prst="line">
              <a:avLst/>
            </a:prstGeom>
            <a:noFill/>
            <a:ln w="28575">
              <a:solidFill>
                <a:srgbClr val="0070C0"/>
              </a:solidFill>
              <a:round/>
              <a:headEnd/>
              <a:tailEnd type="triangle" w="med" len="med"/>
            </a:ln>
            <a:extLst>
              <a:ext uri="{909E8E84-426E-40DD-AFC4-6F175D3DCCD1}">
                <a14:hiddenFill xmlns:a14="http://schemas.microsoft.com/office/drawing/2010/main">
                  <a:noFill/>
                </a14:hiddenFill>
              </a:ext>
            </a:extLst>
          </p:spPr>
          <p:txBody>
            <a:bodyPr/>
            <a:lstStyle/>
            <a:p>
              <a:endParaRPr lang="ru-RU" sz="2160"/>
            </a:p>
          </p:txBody>
        </p:sp>
        <p:sp>
          <p:nvSpPr>
            <p:cNvPr id="134" name="Line 10">
              <a:extLst>
                <a:ext uri="{FF2B5EF4-FFF2-40B4-BE49-F238E27FC236}">
                  <a16:creationId xmlns:a16="http://schemas.microsoft.com/office/drawing/2014/main" id="{E8F0FE9A-600D-4DB3-8716-1BBA8BAAD1A1}"/>
                </a:ext>
              </a:extLst>
            </p:cNvPr>
            <p:cNvSpPr>
              <a:spLocks noChangeShapeType="1"/>
            </p:cNvSpPr>
            <p:nvPr/>
          </p:nvSpPr>
          <p:spPr bwMode="auto">
            <a:xfrm flipH="1" flipV="1">
              <a:off x="4656138" y="4437064"/>
              <a:ext cx="576262" cy="504825"/>
            </a:xfrm>
            <a:prstGeom prst="line">
              <a:avLst/>
            </a:prstGeom>
            <a:noFill/>
            <a:ln w="28575">
              <a:solidFill>
                <a:srgbClr val="0070C0"/>
              </a:solidFill>
              <a:round/>
              <a:headEnd/>
              <a:tailEnd type="triangle" w="med" len="med"/>
            </a:ln>
            <a:extLst>
              <a:ext uri="{909E8E84-426E-40DD-AFC4-6F175D3DCCD1}">
                <a14:hiddenFill xmlns:a14="http://schemas.microsoft.com/office/drawing/2010/main">
                  <a:noFill/>
                </a14:hiddenFill>
              </a:ext>
            </a:extLst>
          </p:spPr>
          <p:txBody>
            <a:bodyPr/>
            <a:lstStyle/>
            <a:p>
              <a:endParaRPr lang="ru-RU" sz="2160"/>
            </a:p>
          </p:txBody>
        </p:sp>
      </p:grpSp>
    </p:spTree>
    <p:extLst>
      <p:ext uri="{BB962C8B-B14F-4D97-AF65-F5344CB8AC3E}">
        <p14:creationId xmlns:p14="http://schemas.microsoft.com/office/powerpoint/2010/main" val="3804550816"/>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 name="Rectangle 2">
            <a:extLst>
              <a:ext uri="{FF2B5EF4-FFF2-40B4-BE49-F238E27FC236}">
                <a16:creationId xmlns:a16="http://schemas.microsoft.com/office/drawing/2014/main" id="{4F6FC975-0AB8-453C-AC6A-8E2D8B356F95}"/>
              </a:ext>
            </a:extLst>
          </p:cNvPr>
          <p:cNvSpPr>
            <a:spLocks noGrp="1"/>
          </p:cNvSpPr>
          <p:nvPr>
            <p:ph type="title"/>
          </p:nvPr>
        </p:nvSpPr>
        <p:spPr bwMode="auto">
          <a:xfrm>
            <a:off x="887344" y="562531"/>
            <a:ext cx="12618719" cy="1184910"/>
          </a:xfrm>
          <a:prstGeom prst="roundRect">
            <a:avLst/>
          </a:prstGeom>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vert="horz" wrap="square" lIns="109728" tIns="54864" rIns="109728" bIns="54864" numCol="1" rtlCol="0" anchor="ctr" anchorCtr="0" compatLnSpc="1">
            <a:prstTxWarp prst="textNoShape">
              <a:avLst/>
            </a:prstTxWarp>
            <a:noAutofit/>
          </a:bodyPr>
          <a:lstStyle/>
          <a:p>
            <a:pPr algn="ctr">
              <a:defRPr/>
            </a:pPr>
            <a:r>
              <a:rPr lang="uz-Latn-UZ" sz="3360" b="1" dirty="0">
                <a:solidFill>
                  <a:schemeClr val="tx1"/>
                </a:solidFill>
                <a:latin typeface="Arial" charset="0"/>
              </a:rPr>
              <a:t>O</a:t>
            </a:r>
            <a:r>
              <a:rPr lang="en-US" sz="3360" b="1" dirty="0">
                <a:solidFill>
                  <a:schemeClr val="tx1"/>
                </a:solidFill>
                <a:latin typeface="Arial" charset="0"/>
              </a:rPr>
              <a:t>‘</a:t>
            </a:r>
            <a:r>
              <a:rPr lang="uz-Latn-UZ" sz="3360" b="1" dirty="0">
                <a:solidFill>
                  <a:schemeClr val="tx1"/>
                </a:solidFill>
                <a:latin typeface="Arial" charset="0"/>
              </a:rPr>
              <a:t>QITISH USULLARI</a:t>
            </a:r>
            <a:br>
              <a:rPr lang="uz-Latn-UZ" sz="3360" b="1" dirty="0">
                <a:solidFill>
                  <a:schemeClr val="tx1"/>
                </a:solidFill>
                <a:latin typeface="Arial" charset="0"/>
              </a:rPr>
            </a:br>
            <a:r>
              <a:rPr lang="uz-Latn-UZ" sz="3360" b="1" dirty="0">
                <a:solidFill>
                  <a:schemeClr val="tx1"/>
                </a:solidFill>
                <a:latin typeface="Arial" charset="0"/>
              </a:rPr>
              <a:t>o</a:t>
            </a:r>
            <a:r>
              <a:rPr lang="en-US" sz="3360" b="1" dirty="0">
                <a:solidFill>
                  <a:schemeClr val="tx1"/>
                </a:solidFill>
                <a:latin typeface="Arial" charset="0"/>
              </a:rPr>
              <a:t>‘</a:t>
            </a:r>
            <a:r>
              <a:rPr lang="uz-Latn-UZ" sz="3360" b="1" dirty="0">
                <a:solidFill>
                  <a:schemeClr val="tx1"/>
                </a:solidFill>
                <a:latin typeface="Arial" charset="0"/>
              </a:rPr>
              <a:t>rganuvchining o</a:t>
            </a:r>
            <a:r>
              <a:rPr lang="en-US" sz="3360" b="1" dirty="0">
                <a:solidFill>
                  <a:schemeClr val="tx1"/>
                </a:solidFill>
                <a:latin typeface="Arial" charset="0"/>
              </a:rPr>
              <a:t>‘</a:t>
            </a:r>
            <a:r>
              <a:rPr lang="uz-Latn-UZ" sz="3360" b="1" dirty="0">
                <a:solidFill>
                  <a:schemeClr val="tx1"/>
                </a:solidFill>
                <a:latin typeface="Arial" charset="0"/>
              </a:rPr>
              <a:t>quv jarayonidagi roli asosida </a:t>
            </a:r>
            <a:endParaRPr lang="ru-RU" sz="3360" b="1" dirty="0">
              <a:solidFill>
                <a:schemeClr val="tx1"/>
              </a:solidFill>
              <a:latin typeface="Arial" charset="0"/>
            </a:endParaRPr>
          </a:p>
        </p:txBody>
      </p:sp>
      <p:sp>
        <p:nvSpPr>
          <p:cNvPr id="11267" name="Rectangle 3">
            <a:extLst>
              <a:ext uri="{FF2B5EF4-FFF2-40B4-BE49-F238E27FC236}">
                <a16:creationId xmlns:a16="http://schemas.microsoft.com/office/drawing/2014/main" id="{F71501B2-803A-4BBD-8265-1FE5C5C6031F}"/>
              </a:ext>
            </a:extLst>
          </p:cNvPr>
          <p:cNvSpPr>
            <a:spLocks noGrp="1"/>
          </p:cNvSpPr>
          <p:nvPr>
            <p:ph idx="1"/>
          </p:nvPr>
        </p:nvSpPr>
        <p:spPr>
          <a:xfrm>
            <a:off x="941309" y="2858453"/>
            <a:ext cx="12618720" cy="4240530"/>
          </a:xfrm>
        </p:spPr>
        <p:txBody>
          <a:bodyPr/>
          <a:lstStyle/>
          <a:p>
            <a:pPr marL="748666" indent="-617220">
              <a:buNone/>
            </a:pPr>
            <a:r>
              <a:rPr lang="uz-Latn-UZ" altLang="ru-RU" dirty="0">
                <a:solidFill>
                  <a:schemeClr val="accent1">
                    <a:lumMod val="75000"/>
                  </a:schemeClr>
                </a:solidFill>
              </a:rPr>
              <a:t>O‘quv mashg‘ulotlarining quyidagi usullari mavjud (guruh bilan ishlashda): </a:t>
            </a:r>
            <a:endParaRPr lang="ru-RU" altLang="ru-RU" dirty="0">
              <a:solidFill>
                <a:schemeClr val="accent1">
                  <a:lumMod val="75000"/>
                </a:schemeClr>
              </a:solidFill>
            </a:endParaRPr>
          </a:p>
          <a:p>
            <a:pPr marL="748666" indent="-617220">
              <a:buNone/>
            </a:pPr>
            <a:endParaRPr lang="ru-RU" altLang="ru-RU" dirty="0"/>
          </a:p>
          <a:p>
            <a:pPr marL="748666" indent="-617220">
              <a:buFont typeface="+mj-lt"/>
              <a:buAutoNum type="arabicPeriod" startAt="3"/>
            </a:pPr>
            <a:r>
              <a:rPr lang="uz-Latn-UZ" altLang="ru-RU" b="1" dirty="0">
                <a:solidFill>
                  <a:schemeClr val="accent1">
                    <a:lumMod val="75000"/>
                  </a:schemeClr>
                </a:solidFill>
              </a:rPr>
              <a:t>INTERFAOL</a:t>
            </a:r>
            <a:endParaRPr lang="ru-RU" altLang="ru-RU" b="1" dirty="0">
              <a:solidFill>
                <a:schemeClr val="accent1">
                  <a:lumMod val="75000"/>
                </a:schemeClr>
              </a:solidFill>
            </a:endParaRPr>
          </a:p>
          <a:p>
            <a:pPr marL="748666" indent="-617220">
              <a:buFont typeface="Wingdings 3" panose="05040102010807070707" pitchFamily="82" charset="2"/>
              <a:buAutoNum type="arabicPeriod" startAt="3"/>
            </a:pPr>
            <a:endParaRPr lang="ru-RU" altLang="ru-RU" dirty="0">
              <a:solidFill>
                <a:schemeClr val="accent1">
                  <a:lumMod val="75000"/>
                </a:schemeClr>
              </a:solidFill>
            </a:endParaRPr>
          </a:p>
          <a:p>
            <a:pPr marL="748666" indent="-617220">
              <a:buNone/>
            </a:pPr>
            <a:endParaRPr lang="ru-RU" altLang="ru-RU" dirty="0"/>
          </a:p>
        </p:txBody>
      </p:sp>
      <p:sp>
        <p:nvSpPr>
          <p:cNvPr id="11268" name="Rectangle 4">
            <a:extLst>
              <a:ext uri="{FF2B5EF4-FFF2-40B4-BE49-F238E27FC236}">
                <a16:creationId xmlns:a16="http://schemas.microsoft.com/office/drawing/2014/main" id="{0ECA2C6B-C382-41B3-A03C-0B218076C6EA}"/>
              </a:ext>
            </a:extLst>
          </p:cNvPr>
          <p:cNvSpPr>
            <a:spLocks noChangeArrowheads="1"/>
          </p:cNvSpPr>
          <p:nvPr/>
        </p:nvSpPr>
        <p:spPr bwMode="auto">
          <a:xfrm>
            <a:off x="4342863" y="3759216"/>
            <a:ext cx="9490295" cy="4081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eaLnBrk="0" hangingPunct="0">
              <a:defRPr kumimoji="1" sz="2400">
                <a:solidFill>
                  <a:schemeClr val="tx1"/>
                </a:solidFill>
                <a:latin typeface="Times New Roman" panose="02020603050405020304" pitchFamily="18" charset="0"/>
                <a:cs typeface="Arial" panose="020B0604020202020204" pitchFamily="34" charset="0"/>
              </a:defRPr>
            </a:lvl1pPr>
            <a:lvl2pPr marL="742950" indent="-285750" eaLnBrk="0" hangingPunct="0">
              <a:defRPr kumimoji="1" sz="2400">
                <a:solidFill>
                  <a:schemeClr val="tx1"/>
                </a:solidFill>
                <a:latin typeface="Times New Roman" panose="02020603050405020304" pitchFamily="18" charset="0"/>
                <a:cs typeface="Arial" panose="020B0604020202020204" pitchFamily="34" charset="0"/>
              </a:defRPr>
            </a:lvl2pPr>
            <a:lvl3pPr marL="1143000" indent="-228600" eaLnBrk="0" hangingPunct="0">
              <a:defRPr kumimoji="1" sz="2400">
                <a:solidFill>
                  <a:schemeClr val="tx1"/>
                </a:solidFill>
                <a:latin typeface="Times New Roman" panose="02020603050405020304" pitchFamily="18" charset="0"/>
                <a:cs typeface="Arial" panose="020B0604020202020204" pitchFamily="34" charset="0"/>
              </a:defRPr>
            </a:lvl3pPr>
            <a:lvl4pPr marL="1600200" indent="-228600" eaLnBrk="0" hangingPunct="0">
              <a:defRPr kumimoji="1" sz="2400">
                <a:solidFill>
                  <a:schemeClr val="tx1"/>
                </a:solidFill>
                <a:latin typeface="Times New Roman" panose="02020603050405020304" pitchFamily="18" charset="0"/>
                <a:cs typeface="Arial" panose="020B0604020202020204" pitchFamily="34" charset="0"/>
              </a:defRPr>
            </a:lvl4pPr>
            <a:lvl5pPr marL="2057400" indent="-228600" eaLnBrk="0" hangingPunct="0">
              <a:defRPr kumimoji="1"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Arial" panose="020B0604020202020204" pitchFamily="34" charset="0"/>
              </a:defRPr>
            </a:lvl9pPr>
          </a:lstStyle>
          <a:p>
            <a:pPr algn="ctr" eaLnBrk="1" hangingPunct="1"/>
            <a:r>
              <a:rPr lang="ru-RU" altLang="ru-RU" sz="2880" dirty="0">
                <a:solidFill>
                  <a:schemeClr val="accent1">
                    <a:lumMod val="75000"/>
                  </a:schemeClr>
                </a:solidFill>
                <a:latin typeface="Arial" panose="020B0604020202020204" pitchFamily="34" charset="0"/>
              </a:rPr>
              <a:t>        </a:t>
            </a:r>
            <a:endParaRPr lang="uz-Latn-UZ" altLang="ru-RU" sz="2880" dirty="0">
              <a:solidFill>
                <a:schemeClr val="accent1">
                  <a:lumMod val="75000"/>
                </a:schemeClr>
              </a:solidFill>
              <a:latin typeface="Arial" panose="020B0604020202020204" pitchFamily="34" charset="0"/>
            </a:endParaRPr>
          </a:p>
          <a:p>
            <a:pPr eaLnBrk="1" hangingPunct="1"/>
            <a:r>
              <a:rPr lang="uz-Latn-UZ" altLang="ru-RU" sz="2880" dirty="0">
                <a:solidFill>
                  <a:schemeClr val="accent1">
                    <a:lumMod val="75000"/>
                  </a:schemeClr>
                </a:solidFill>
                <a:latin typeface="Arial" panose="020B0604020202020204" pitchFamily="34" charset="0"/>
              </a:rPr>
              <a:t>                                      </a:t>
            </a:r>
            <a:r>
              <a:rPr lang="en-US" altLang="ru-RU" sz="2880" dirty="0">
                <a:solidFill>
                  <a:schemeClr val="accent1">
                    <a:lumMod val="75000"/>
                  </a:schemeClr>
                </a:solidFill>
                <a:latin typeface="Arial" panose="020B0604020202020204" pitchFamily="34" charset="0"/>
              </a:rPr>
              <a:t>TINGLOVCHI </a:t>
            </a:r>
            <a:endParaRPr lang="ru-RU" altLang="ru-RU" sz="2880" dirty="0">
              <a:solidFill>
                <a:schemeClr val="accent1">
                  <a:lumMod val="75000"/>
                </a:schemeClr>
              </a:solidFill>
              <a:latin typeface="Arial" panose="020B0604020202020204" pitchFamily="34" charset="0"/>
            </a:endParaRPr>
          </a:p>
          <a:p>
            <a:pPr eaLnBrk="1" hangingPunct="1"/>
            <a:r>
              <a:rPr lang="uz-Latn-UZ" altLang="ru-RU" sz="2880" dirty="0">
                <a:solidFill>
                  <a:schemeClr val="accent1">
                    <a:lumMod val="75000"/>
                  </a:schemeClr>
                </a:solidFill>
                <a:latin typeface="Arial" panose="020B0604020202020204" pitchFamily="34" charset="0"/>
              </a:rPr>
              <a:t>                                        </a:t>
            </a:r>
          </a:p>
          <a:p>
            <a:pPr eaLnBrk="1" hangingPunct="1"/>
            <a:endParaRPr lang="uz-Latn-UZ" altLang="ru-RU" sz="2880" dirty="0">
              <a:solidFill>
                <a:schemeClr val="accent1">
                  <a:lumMod val="75000"/>
                </a:schemeClr>
              </a:solidFill>
              <a:latin typeface="Arial" panose="020B0604020202020204" pitchFamily="34" charset="0"/>
            </a:endParaRPr>
          </a:p>
          <a:p>
            <a:pPr eaLnBrk="1" hangingPunct="1"/>
            <a:r>
              <a:rPr lang="uz-Latn-UZ" altLang="ru-RU" sz="2880" dirty="0">
                <a:solidFill>
                  <a:schemeClr val="accent1">
                    <a:lumMod val="75000"/>
                  </a:schemeClr>
                </a:solidFill>
                <a:latin typeface="Arial" panose="020B0604020202020204" pitchFamily="34" charset="0"/>
              </a:rPr>
              <a:t>O‘QITUVC</a:t>
            </a:r>
            <a:r>
              <a:rPr lang="en-US" altLang="ru-RU" sz="2880" dirty="0">
                <a:solidFill>
                  <a:schemeClr val="accent1">
                    <a:lumMod val="75000"/>
                  </a:schemeClr>
                </a:solidFill>
                <a:latin typeface="Arial" panose="020B0604020202020204" pitchFamily="34" charset="0"/>
              </a:rPr>
              <a:t>H</a:t>
            </a:r>
            <a:r>
              <a:rPr lang="uz-Latn-UZ" altLang="ru-RU" sz="2880" dirty="0">
                <a:solidFill>
                  <a:schemeClr val="accent1">
                    <a:lumMod val="75000"/>
                  </a:schemeClr>
                </a:solidFill>
                <a:latin typeface="Arial" panose="020B0604020202020204" pitchFamily="34" charset="0"/>
              </a:rPr>
              <a:t>I                          </a:t>
            </a:r>
            <a:r>
              <a:rPr lang="en-US" altLang="ru-RU" sz="2880" dirty="0">
                <a:solidFill>
                  <a:schemeClr val="accent1">
                    <a:lumMod val="75000"/>
                  </a:schemeClr>
                </a:solidFill>
                <a:latin typeface="Arial" panose="020B0604020202020204" pitchFamily="34" charset="0"/>
              </a:rPr>
              <a:t>TINGLO</a:t>
            </a:r>
            <a:r>
              <a:rPr lang="uz-Latn-UZ" altLang="ru-RU" sz="2880" dirty="0">
                <a:solidFill>
                  <a:schemeClr val="accent1">
                    <a:lumMod val="75000"/>
                  </a:schemeClr>
                </a:solidFill>
                <a:latin typeface="Arial" panose="020B0604020202020204" pitchFamily="34" charset="0"/>
              </a:rPr>
              <a:t>V</a:t>
            </a:r>
            <a:r>
              <a:rPr lang="en-US" altLang="ru-RU" sz="2880" dirty="0">
                <a:solidFill>
                  <a:schemeClr val="accent1">
                    <a:lumMod val="75000"/>
                  </a:schemeClr>
                </a:solidFill>
                <a:latin typeface="Arial" panose="020B0604020202020204" pitchFamily="34" charset="0"/>
              </a:rPr>
              <a:t>CHI </a:t>
            </a:r>
            <a:endParaRPr lang="uz-Latn-UZ" altLang="ru-RU" sz="2880" dirty="0">
              <a:solidFill>
                <a:schemeClr val="accent1">
                  <a:lumMod val="75000"/>
                </a:schemeClr>
              </a:solidFill>
              <a:latin typeface="Arial" panose="020B0604020202020204" pitchFamily="34" charset="0"/>
            </a:endParaRPr>
          </a:p>
          <a:p>
            <a:pPr eaLnBrk="1" hangingPunct="1"/>
            <a:endParaRPr lang="ru-RU" altLang="ru-RU" sz="2880" dirty="0">
              <a:solidFill>
                <a:schemeClr val="accent1">
                  <a:lumMod val="75000"/>
                </a:schemeClr>
              </a:solidFill>
              <a:latin typeface="Arial" panose="020B0604020202020204" pitchFamily="34" charset="0"/>
            </a:endParaRPr>
          </a:p>
          <a:p>
            <a:pPr algn="ctr" eaLnBrk="1" hangingPunct="1"/>
            <a:r>
              <a:rPr lang="ru-RU" altLang="ru-RU" sz="2880" dirty="0">
                <a:solidFill>
                  <a:schemeClr val="accent1">
                    <a:lumMod val="75000"/>
                  </a:schemeClr>
                </a:solidFill>
                <a:latin typeface="Arial" panose="020B0604020202020204" pitchFamily="34" charset="0"/>
              </a:rPr>
              <a:t> 		</a:t>
            </a:r>
          </a:p>
          <a:p>
            <a:pPr algn="ctr" eaLnBrk="1" hangingPunct="1"/>
            <a:r>
              <a:rPr lang="ru-RU" altLang="ru-RU" sz="2880" dirty="0">
                <a:solidFill>
                  <a:schemeClr val="accent1">
                    <a:lumMod val="75000"/>
                  </a:schemeClr>
                </a:solidFill>
                <a:latin typeface="Arial" panose="020B0604020202020204" pitchFamily="34" charset="0"/>
              </a:rPr>
              <a:t>          </a:t>
            </a:r>
            <a:r>
              <a:rPr lang="uz-Latn-UZ" altLang="ru-RU" sz="2880" dirty="0">
                <a:solidFill>
                  <a:schemeClr val="accent1">
                    <a:lumMod val="75000"/>
                  </a:schemeClr>
                </a:solidFill>
                <a:latin typeface="Arial" panose="020B0604020202020204" pitchFamily="34" charset="0"/>
              </a:rPr>
              <a:t>        </a:t>
            </a:r>
            <a:r>
              <a:rPr lang="en-US" altLang="ru-RU" sz="2880" dirty="0">
                <a:solidFill>
                  <a:schemeClr val="accent1">
                    <a:lumMod val="75000"/>
                  </a:schemeClr>
                </a:solidFill>
                <a:latin typeface="Arial" panose="020B0604020202020204" pitchFamily="34" charset="0"/>
              </a:rPr>
              <a:t>TINGLOVCHI </a:t>
            </a:r>
          </a:p>
          <a:p>
            <a:pPr algn="ctr" eaLnBrk="1" hangingPunct="1"/>
            <a:endParaRPr lang="ru-RU" altLang="ru-RU" sz="2880" dirty="0">
              <a:solidFill>
                <a:schemeClr val="accent1">
                  <a:lumMod val="75000"/>
                </a:schemeClr>
              </a:solidFill>
              <a:latin typeface="Arial" panose="020B0604020202020204" pitchFamily="34" charset="0"/>
            </a:endParaRPr>
          </a:p>
        </p:txBody>
      </p:sp>
      <p:grpSp>
        <p:nvGrpSpPr>
          <p:cNvPr id="15" name="Google Shape;1983;p25">
            <a:extLst>
              <a:ext uri="{FF2B5EF4-FFF2-40B4-BE49-F238E27FC236}">
                <a16:creationId xmlns:a16="http://schemas.microsoft.com/office/drawing/2014/main" id="{467904BB-ED23-42A3-BBF8-21D9E7EC72B2}"/>
              </a:ext>
            </a:extLst>
          </p:cNvPr>
          <p:cNvGrpSpPr/>
          <p:nvPr/>
        </p:nvGrpSpPr>
        <p:grpSpPr>
          <a:xfrm>
            <a:off x="12464610" y="5299445"/>
            <a:ext cx="1146338" cy="1232382"/>
            <a:chOff x="5370935" y="2442439"/>
            <a:chExt cx="1019294" cy="1095802"/>
          </a:xfrm>
        </p:grpSpPr>
        <p:sp>
          <p:nvSpPr>
            <p:cNvPr id="16" name="Google Shape;1984;p25">
              <a:extLst>
                <a:ext uri="{FF2B5EF4-FFF2-40B4-BE49-F238E27FC236}">
                  <a16:creationId xmlns:a16="http://schemas.microsoft.com/office/drawing/2014/main" id="{392E327F-15F7-4DEE-B80F-3AD395244AC8}"/>
                </a:ext>
              </a:extLst>
            </p:cNvPr>
            <p:cNvSpPr/>
            <p:nvPr/>
          </p:nvSpPr>
          <p:spPr>
            <a:xfrm>
              <a:off x="5893148" y="3533157"/>
              <a:ext cx="5052" cy="5084"/>
            </a:xfrm>
            <a:custGeom>
              <a:avLst/>
              <a:gdLst/>
              <a:ahLst/>
              <a:cxnLst/>
              <a:rect l="l" t="t" r="r" b="b"/>
              <a:pathLst>
                <a:path w="159" h="160" extrusionOk="0">
                  <a:moveTo>
                    <a:pt x="127" y="1"/>
                  </a:moveTo>
                  <a:lnTo>
                    <a:pt x="127" y="1"/>
                  </a:lnTo>
                  <a:cubicBezTo>
                    <a:pt x="95" y="33"/>
                    <a:pt x="32" y="33"/>
                    <a:pt x="32" y="33"/>
                  </a:cubicBezTo>
                  <a:cubicBezTo>
                    <a:pt x="32" y="33"/>
                    <a:pt x="0" y="64"/>
                    <a:pt x="0" y="128"/>
                  </a:cubicBezTo>
                  <a:cubicBezTo>
                    <a:pt x="0" y="128"/>
                    <a:pt x="0" y="159"/>
                    <a:pt x="32" y="159"/>
                  </a:cubicBezTo>
                  <a:cubicBezTo>
                    <a:pt x="95" y="128"/>
                    <a:pt x="159" y="64"/>
                    <a:pt x="127" y="1"/>
                  </a:cubicBezTo>
                  <a:close/>
                </a:path>
              </a:pathLst>
            </a:custGeom>
            <a:solidFill>
              <a:srgbClr val="C4C4C4"/>
            </a:solidFill>
            <a:ln>
              <a:noFill/>
            </a:ln>
          </p:spPr>
          <p:txBody>
            <a:bodyPr spcFirstLastPara="1" wrap="square" lIns="109710" tIns="109710" rIns="109710" bIns="109710" anchor="ctr" anchorCtr="0">
              <a:noAutofit/>
            </a:bodyPr>
            <a:lstStyle/>
            <a:p>
              <a:endParaRPr sz="2160"/>
            </a:p>
          </p:txBody>
        </p:sp>
        <p:sp>
          <p:nvSpPr>
            <p:cNvPr id="17" name="Google Shape;1985;p25">
              <a:extLst>
                <a:ext uri="{FF2B5EF4-FFF2-40B4-BE49-F238E27FC236}">
                  <a16:creationId xmlns:a16="http://schemas.microsoft.com/office/drawing/2014/main" id="{AB9F55FF-E5F4-4429-BBEC-7E90127ADF28}"/>
                </a:ext>
              </a:extLst>
            </p:cNvPr>
            <p:cNvSpPr/>
            <p:nvPr/>
          </p:nvSpPr>
          <p:spPr>
            <a:xfrm>
              <a:off x="5569132" y="3443622"/>
              <a:ext cx="32" cy="4067"/>
            </a:xfrm>
            <a:custGeom>
              <a:avLst/>
              <a:gdLst/>
              <a:ahLst/>
              <a:cxnLst/>
              <a:rect l="l" t="t" r="r" b="b"/>
              <a:pathLst>
                <a:path w="1" h="128" extrusionOk="0">
                  <a:moveTo>
                    <a:pt x="1" y="127"/>
                  </a:moveTo>
                  <a:cubicBezTo>
                    <a:pt x="1" y="127"/>
                    <a:pt x="1" y="127"/>
                    <a:pt x="1" y="127"/>
                  </a:cubicBezTo>
                  <a:lnTo>
                    <a:pt x="1" y="127"/>
                  </a:lnTo>
                  <a:cubicBezTo>
                    <a:pt x="1" y="64"/>
                    <a:pt x="1" y="0"/>
                    <a:pt x="1" y="0"/>
                  </a:cubicBezTo>
                  <a:close/>
                </a:path>
              </a:pathLst>
            </a:custGeom>
            <a:solidFill>
              <a:srgbClr val="C4C4C4"/>
            </a:solidFill>
            <a:ln>
              <a:noFill/>
            </a:ln>
          </p:spPr>
          <p:txBody>
            <a:bodyPr spcFirstLastPara="1" wrap="square" lIns="109710" tIns="109710" rIns="109710" bIns="109710" anchor="ctr" anchorCtr="0">
              <a:noAutofit/>
            </a:bodyPr>
            <a:lstStyle/>
            <a:p>
              <a:endParaRPr sz="2160"/>
            </a:p>
          </p:txBody>
        </p:sp>
        <p:sp>
          <p:nvSpPr>
            <p:cNvPr id="18" name="Google Shape;1986;p25">
              <a:extLst>
                <a:ext uri="{FF2B5EF4-FFF2-40B4-BE49-F238E27FC236}">
                  <a16:creationId xmlns:a16="http://schemas.microsoft.com/office/drawing/2014/main" id="{82A84770-9776-428E-AC4E-55114AF9AB55}"/>
                </a:ext>
              </a:extLst>
            </p:cNvPr>
            <p:cNvSpPr/>
            <p:nvPr/>
          </p:nvSpPr>
          <p:spPr>
            <a:xfrm>
              <a:off x="5370935" y="2442439"/>
              <a:ext cx="1019294" cy="1019325"/>
            </a:xfrm>
            <a:custGeom>
              <a:avLst/>
              <a:gdLst/>
              <a:ahLst/>
              <a:cxnLst/>
              <a:rect l="l" t="t" r="r" b="b"/>
              <a:pathLst>
                <a:path w="32081" h="32082" extrusionOk="0">
                  <a:moveTo>
                    <a:pt x="16025" y="1"/>
                  </a:moveTo>
                  <a:cubicBezTo>
                    <a:pt x="7157" y="1"/>
                    <a:pt x="0" y="7190"/>
                    <a:pt x="0" y="16025"/>
                  </a:cubicBezTo>
                  <a:cubicBezTo>
                    <a:pt x="0" y="24893"/>
                    <a:pt x="7157" y="32082"/>
                    <a:pt x="16025" y="32082"/>
                  </a:cubicBezTo>
                  <a:cubicBezTo>
                    <a:pt x="24892" y="32082"/>
                    <a:pt x="32081" y="24893"/>
                    <a:pt x="32081" y="16025"/>
                  </a:cubicBezTo>
                  <a:cubicBezTo>
                    <a:pt x="32081" y="7190"/>
                    <a:pt x="24892" y="1"/>
                    <a:pt x="16025" y="1"/>
                  </a:cubicBezTo>
                  <a:close/>
                </a:path>
              </a:pathLst>
            </a:custGeom>
            <a:solidFill>
              <a:srgbClr val="04BF8A"/>
            </a:solidFill>
            <a:ln>
              <a:noFill/>
            </a:ln>
          </p:spPr>
          <p:txBody>
            <a:bodyPr spcFirstLastPara="1" wrap="square" lIns="109710" tIns="109710" rIns="109710" bIns="109710" anchor="ctr" anchorCtr="0">
              <a:noAutofit/>
            </a:bodyPr>
            <a:lstStyle/>
            <a:p>
              <a:endParaRPr sz="2160"/>
            </a:p>
          </p:txBody>
        </p:sp>
        <p:sp>
          <p:nvSpPr>
            <p:cNvPr id="19" name="Google Shape;1987;p25">
              <a:extLst>
                <a:ext uri="{FF2B5EF4-FFF2-40B4-BE49-F238E27FC236}">
                  <a16:creationId xmlns:a16="http://schemas.microsoft.com/office/drawing/2014/main" id="{F3D36645-1F76-4BAF-ACEA-06B4A5F91506}"/>
                </a:ext>
              </a:extLst>
            </p:cNvPr>
            <p:cNvSpPr/>
            <p:nvPr/>
          </p:nvSpPr>
          <p:spPr>
            <a:xfrm>
              <a:off x="5546002" y="3170951"/>
              <a:ext cx="652067" cy="290814"/>
            </a:xfrm>
            <a:custGeom>
              <a:avLst/>
              <a:gdLst/>
              <a:ahLst/>
              <a:cxnLst/>
              <a:rect l="l" t="t" r="r" b="b"/>
              <a:pathLst>
                <a:path w="20523" h="9153" extrusionOk="0">
                  <a:moveTo>
                    <a:pt x="11718" y="0"/>
                  </a:moveTo>
                  <a:lnTo>
                    <a:pt x="6429" y="64"/>
                  </a:lnTo>
                  <a:lnTo>
                    <a:pt x="2724" y="254"/>
                  </a:lnTo>
                  <a:cubicBezTo>
                    <a:pt x="1901" y="285"/>
                    <a:pt x="1204" y="855"/>
                    <a:pt x="982" y="1647"/>
                  </a:cubicBezTo>
                  <a:lnTo>
                    <a:pt x="1" y="5226"/>
                  </a:lnTo>
                  <a:cubicBezTo>
                    <a:pt x="507" y="5669"/>
                    <a:pt x="1077" y="6112"/>
                    <a:pt x="1679" y="6492"/>
                  </a:cubicBezTo>
                  <a:cubicBezTo>
                    <a:pt x="2027" y="5701"/>
                    <a:pt x="2344" y="4846"/>
                    <a:pt x="2376" y="4180"/>
                  </a:cubicBezTo>
                  <a:cubicBezTo>
                    <a:pt x="2376" y="4129"/>
                    <a:pt x="2418" y="4077"/>
                    <a:pt x="2468" y="4077"/>
                  </a:cubicBezTo>
                  <a:cubicBezTo>
                    <a:pt x="2479" y="4077"/>
                    <a:pt x="2491" y="4080"/>
                    <a:pt x="2502" y="4085"/>
                  </a:cubicBezTo>
                  <a:cubicBezTo>
                    <a:pt x="2597" y="4085"/>
                    <a:pt x="2629" y="4149"/>
                    <a:pt x="2629" y="4212"/>
                  </a:cubicBezTo>
                  <a:cubicBezTo>
                    <a:pt x="2566" y="4909"/>
                    <a:pt x="2249" y="5796"/>
                    <a:pt x="1869" y="6619"/>
                  </a:cubicBezTo>
                  <a:cubicBezTo>
                    <a:pt x="4371" y="8234"/>
                    <a:pt x="7348" y="9153"/>
                    <a:pt x="10515" y="9153"/>
                  </a:cubicBezTo>
                  <a:cubicBezTo>
                    <a:pt x="12510" y="9153"/>
                    <a:pt x="14410" y="8804"/>
                    <a:pt x="16152" y="8139"/>
                  </a:cubicBezTo>
                  <a:lnTo>
                    <a:pt x="15898" y="6429"/>
                  </a:lnTo>
                  <a:cubicBezTo>
                    <a:pt x="15898" y="6334"/>
                    <a:pt x="15930" y="6271"/>
                    <a:pt x="16025" y="6271"/>
                  </a:cubicBezTo>
                  <a:cubicBezTo>
                    <a:pt x="16088" y="6271"/>
                    <a:pt x="16152" y="6302"/>
                    <a:pt x="16152" y="6366"/>
                  </a:cubicBezTo>
                  <a:lnTo>
                    <a:pt x="16373" y="8044"/>
                  </a:lnTo>
                  <a:cubicBezTo>
                    <a:pt x="17894" y="7442"/>
                    <a:pt x="19255" y="6651"/>
                    <a:pt x="20522" y="5637"/>
                  </a:cubicBezTo>
                  <a:cubicBezTo>
                    <a:pt x="19699" y="3547"/>
                    <a:pt x="18780" y="1394"/>
                    <a:pt x="18242" y="982"/>
                  </a:cubicBezTo>
                  <a:cubicBezTo>
                    <a:pt x="17102" y="159"/>
                    <a:pt x="11718" y="0"/>
                    <a:pt x="11718" y="0"/>
                  </a:cubicBezTo>
                  <a:close/>
                </a:path>
              </a:pathLst>
            </a:custGeom>
            <a:solidFill>
              <a:srgbClr val="E9E9E9"/>
            </a:solidFill>
            <a:ln>
              <a:noFill/>
            </a:ln>
          </p:spPr>
          <p:txBody>
            <a:bodyPr spcFirstLastPara="1" wrap="square" lIns="109710" tIns="109710" rIns="109710" bIns="109710" anchor="ctr" anchorCtr="0">
              <a:noAutofit/>
            </a:bodyPr>
            <a:lstStyle/>
            <a:p>
              <a:endParaRPr sz="2160"/>
            </a:p>
          </p:txBody>
        </p:sp>
        <p:sp>
          <p:nvSpPr>
            <p:cNvPr id="20" name="Google Shape;1988;p25">
              <a:extLst>
                <a:ext uri="{FF2B5EF4-FFF2-40B4-BE49-F238E27FC236}">
                  <a16:creationId xmlns:a16="http://schemas.microsoft.com/office/drawing/2014/main" id="{FB719E0D-9B15-4431-ACFE-2883F107F86C}"/>
                </a:ext>
              </a:extLst>
            </p:cNvPr>
            <p:cNvSpPr/>
            <p:nvPr/>
          </p:nvSpPr>
          <p:spPr>
            <a:xfrm>
              <a:off x="5689900" y="2474053"/>
              <a:ext cx="387402" cy="440875"/>
            </a:xfrm>
            <a:custGeom>
              <a:avLst/>
              <a:gdLst/>
              <a:ahLst/>
              <a:cxnLst/>
              <a:rect l="l" t="t" r="r" b="b"/>
              <a:pathLst>
                <a:path w="12193" h="13876" extrusionOk="0">
                  <a:moveTo>
                    <a:pt x="9001" y="0"/>
                  </a:moveTo>
                  <a:cubicBezTo>
                    <a:pt x="8467" y="0"/>
                    <a:pt x="7939" y="151"/>
                    <a:pt x="7506" y="463"/>
                  </a:cubicBezTo>
                  <a:cubicBezTo>
                    <a:pt x="6714" y="1033"/>
                    <a:pt x="6334" y="2173"/>
                    <a:pt x="6777" y="3060"/>
                  </a:cubicBezTo>
                  <a:cubicBezTo>
                    <a:pt x="6395" y="2950"/>
                    <a:pt x="6001" y="2899"/>
                    <a:pt x="5606" y="2899"/>
                  </a:cubicBezTo>
                  <a:cubicBezTo>
                    <a:pt x="4398" y="2899"/>
                    <a:pt x="3179" y="3380"/>
                    <a:pt x="2249" y="4168"/>
                  </a:cubicBezTo>
                  <a:cubicBezTo>
                    <a:pt x="1014" y="5245"/>
                    <a:pt x="285" y="6828"/>
                    <a:pt x="95" y="8443"/>
                  </a:cubicBezTo>
                  <a:cubicBezTo>
                    <a:pt x="32" y="9013"/>
                    <a:pt x="0" y="9647"/>
                    <a:pt x="222" y="10185"/>
                  </a:cubicBezTo>
                  <a:cubicBezTo>
                    <a:pt x="380" y="10628"/>
                    <a:pt x="665" y="10977"/>
                    <a:pt x="982" y="11325"/>
                  </a:cubicBezTo>
                  <a:cubicBezTo>
                    <a:pt x="2249" y="12687"/>
                    <a:pt x="4022" y="13605"/>
                    <a:pt x="5859" y="13827"/>
                  </a:cubicBezTo>
                  <a:cubicBezTo>
                    <a:pt x="6197" y="13862"/>
                    <a:pt x="6538" y="13875"/>
                    <a:pt x="6881" y="13875"/>
                  </a:cubicBezTo>
                  <a:cubicBezTo>
                    <a:pt x="7472" y="13875"/>
                    <a:pt x="8065" y="13835"/>
                    <a:pt x="8646" y="13795"/>
                  </a:cubicBezTo>
                  <a:cubicBezTo>
                    <a:pt x="8836" y="13764"/>
                    <a:pt x="9058" y="13732"/>
                    <a:pt x="9216" y="13669"/>
                  </a:cubicBezTo>
                  <a:cubicBezTo>
                    <a:pt x="9469" y="13574"/>
                    <a:pt x="9659" y="13384"/>
                    <a:pt x="9849" y="13162"/>
                  </a:cubicBezTo>
                  <a:cubicBezTo>
                    <a:pt x="12034" y="10787"/>
                    <a:pt x="12193" y="6828"/>
                    <a:pt x="10198" y="4295"/>
                  </a:cubicBezTo>
                  <a:cubicBezTo>
                    <a:pt x="11084" y="4231"/>
                    <a:pt x="11781" y="3313"/>
                    <a:pt x="11749" y="2426"/>
                  </a:cubicBezTo>
                  <a:cubicBezTo>
                    <a:pt x="11749" y="1508"/>
                    <a:pt x="11084" y="716"/>
                    <a:pt x="10293" y="304"/>
                  </a:cubicBezTo>
                  <a:cubicBezTo>
                    <a:pt x="9891" y="104"/>
                    <a:pt x="9444" y="0"/>
                    <a:pt x="9001"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21" name="Google Shape;1989;p25">
              <a:extLst>
                <a:ext uri="{FF2B5EF4-FFF2-40B4-BE49-F238E27FC236}">
                  <a16:creationId xmlns:a16="http://schemas.microsoft.com/office/drawing/2014/main" id="{146619DC-260E-40AD-B8AF-A6BD050AA6D3}"/>
                </a:ext>
              </a:extLst>
            </p:cNvPr>
            <p:cNvSpPr/>
            <p:nvPr/>
          </p:nvSpPr>
          <p:spPr>
            <a:xfrm>
              <a:off x="5724087" y="2944540"/>
              <a:ext cx="295866" cy="269812"/>
            </a:xfrm>
            <a:custGeom>
              <a:avLst/>
              <a:gdLst/>
              <a:ahLst/>
              <a:cxnLst/>
              <a:rect l="l" t="t" r="r" b="b"/>
              <a:pathLst>
                <a:path w="9312" h="8492" extrusionOk="0">
                  <a:moveTo>
                    <a:pt x="6525" y="1"/>
                  </a:moveTo>
                  <a:lnTo>
                    <a:pt x="2344" y="2059"/>
                  </a:lnTo>
                  <a:cubicBezTo>
                    <a:pt x="2344" y="2059"/>
                    <a:pt x="2218" y="5638"/>
                    <a:pt x="2059" y="5954"/>
                  </a:cubicBezTo>
                  <a:cubicBezTo>
                    <a:pt x="1901" y="6303"/>
                    <a:pt x="1" y="7285"/>
                    <a:pt x="1" y="7285"/>
                  </a:cubicBezTo>
                  <a:cubicBezTo>
                    <a:pt x="1407" y="8193"/>
                    <a:pt x="2938" y="8492"/>
                    <a:pt x="4345" y="8492"/>
                  </a:cubicBezTo>
                  <a:cubicBezTo>
                    <a:pt x="7059" y="8492"/>
                    <a:pt x="9312" y="7380"/>
                    <a:pt x="9312" y="7380"/>
                  </a:cubicBezTo>
                  <a:cubicBezTo>
                    <a:pt x="9312" y="7380"/>
                    <a:pt x="6715" y="6366"/>
                    <a:pt x="6556" y="5923"/>
                  </a:cubicBezTo>
                  <a:cubicBezTo>
                    <a:pt x="6398" y="5479"/>
                    <a:pt x="6525" y="1"/>
                    <a:pt x="6525" y="1"/>
                  </a:cubicBezTo>
                  <a:close/>
                </a:path>
              </a:pathLst>
            </a:custGeom>
            <a:solidFill>
              <a:srgbClr val="FCA19F"/>
            </a:solidFill>
            <a:ln>
              <a:noFill/>
            </a:ln>
          </p:spPr>
          <p:txBody>
            <a:bodyPr spcFirstLastPara="1" wrap="square" lIns="109710" tIns="109710" rIns="109710" bIns="109710" anchor="ctr" anchorCtr="0">
              <a:noAutofit/>
            </a:bodyPr>
            <a:lstStyle/>
            <a:p>
              <a:endParaRPr sz="2160"/>
            </a:p>
          </p:txBody>
        </p:sp>
        <p:sp>
          <p:nvSpPr>
            <p:cNvPr id="22" name="Google Shape;1990;p25">
              <a:extLst>
                <a:ext uri="{FF2B5EF4-FFF2-40B4-BE49-F238E27FC236}">
                  <a16:creationId xmlns:a16="http://schemas.microsoft.com/office/drawing/2014/main" id="{C708B93A-9B55-47BF-93A0-6D84AAD5C46B}"/>
                </a:ext>
              </a:extLst>
            </p:cNvPr>
            <p:cNvSpPr/>
            <p:nvPr/>
          </p:nvSpPr>
          <p:spPr>
            <a:xfrm>
              <a:off x="5796560" y="2972722"/>
              <a:ext cx="135859" cy="75746"/>
            </a:xfrm>
            <a:custGeom>
              <a:avLst/>
              <a:gdLst/>
              <a:ahLst/>
              <a:cxnLst/>
              <a:rect l="l" t="t" r="r" b="b"/>
              <a:pathLst>
                <a:path w="4276" h="2384" extrusionOk="0">
                  <a:moveTo>
                    <a:pt x="4275" y="0"/>
                  </a:moveTo>
                  <a:lnTo>
                    <a:pt x="0" y="349"/>
                  </a:lnTo>
                  <a:lnTo>
                    <a:pt x="32" y="2344"/>
                  </a:lnTo>
                  <a:cubicBezTo>
                    <a:pt x="32" y="2344"/>
                    <a:pt x="243" y="2384"/>
                    <a:pt x="578" y="2384"/>
                  </a:cubicBezTo>
                  <a:cubicBezTo>
                    <a:pt x="1475" y="2384"/>
                    <a:pt x="3261" y="2098"/>
                    <a:pt x="4275" y="0"/>
                  </a:cubicBezTo>
                  <a:close/>
                </a:path>
              </a:pathLst>
            </a:custGeom>
            <a:solidFill>
              <a:srgbClr val="F27781"/>
            </a:solidFill>
            <a:ln>
              <a:noFill/>
            </a:ln>
          </p:spPr>
          <p:txBody>
            <a:bodyPr spcFirstLastPara="1" wrap="square" lIns="109710" tIns="109710" rIns="109710" bIns="109710" anchor="ctr" anchorCtr="0">
              <a:noAutofit/>
            </a:bodyPr>
            <a:lstStyle/>
            <a:p>
              <a:endParaRPr sz="2160"/>
            </a:p>
          </p:txBody>
        </p:sp>
        <p:sp>
          <p:nvSpPr>
            <p:cNvPr id="23" name="Google Shape;1991;p25">
              <a:extLst>
                <a:ext uri="{FF2B5EF4-FFF2-40B4-BE49-F238E27FC236}">
                  <a16:creationId xmlns:a16="http://schemas.microsoft.com/office/drawing/2014/main" id="{5E1C5AC0-A0C4-4163-BBE0-1C1F13E18998}"/>
                </a:ext>
              </a:extLst>
            </p:cNvPr>
            <p:cNvSpPr/>
            <p:nvPr/>
          </p:nvSpPr>
          <p:spPr>
            <a:xfrm>
              <a:off x="5677826" y="2589609"/>
              <a:ext cx="421621" cy="431598"/>
            </a:xfrm>
            <a:custGeom>
              <a:avLst/>
              <a:gdLst/>
              <a:ahLst/>
              <a:cxnLst/>
              <a:rect l="l" t="t" r="r" b="b"/>
              <a:pathLst>
                <a:path w="13270" h="13584" extrusionOk="0">
                  <a:moveTo>
                    <a:pt x="6018" y="1"/>
                  </a:moveTo>
                  <a:cubicBezTo>
                    <a:pt x="3847" y="1"/>
                    <a:pt x="1509" y="1406"/>
                    <a:pt x="887" y="5376"/>
                  </a:cubicBezTo>
                  <a:cubicBezTo>
                    <a:pt x="0" y="10855"/>
                    <a:pt x="2597" y="13357"/>
                    <a:pt x="3832" y="13547"/>
                  </a:cubicBezTo>
                  <a:cubicBezTo>
                    <a:pt x="3986" y="13571"/>
                    <a:pt x="4152" y="13583"/>
                    <a:pt x="4326" y="13583"/>
                  </a:cubicBezTo>
                  <a:cubicBezTo>
                    <a:pt x="5983" y="13583"/>
                    <a:pt x="8436" y="12494"/>
                    <a:pt x="9153" y="10317"/>
                  </a:cubicBezTo>
                  <a:cubicBezTo>
                    <a:pt x="9153" y="10317"/>
                    <a:pt x="9222" y="10321"/>
                    <a:pt x="9335" y="10321"/>
                  </a:cubicBezTo>
                  <a:cubicBezTo>
                    <a:pt x="9834" y="10321"/>
                    <a:pt x="11189" y="10237"/>
                    <a:pt x="11369" y="9335"/>
                  </a:cubicBezTo>
                  <a:cubicBezTo>
                    <a:pt x="11561" y="8329"/>
                    <a:pt x="11238" y="8080"/>
                    <a:pt x="10870" y="8080"/>
                  </a:cubicBezTo>
                  <a:cubicBezTo>
                    <a:pt x="10508" y="8080"/>
                    <a:pt x="10103" y="8321"/>
                    <a:pt x="10103" y="8321"/>
                  </a:cubicBezTo>
                  <a:cubicBezTo>
                    <a:pt x="10103" y="8321"/>
                    <a:pt x="13270" y="2558"/>
                    <a:pt x="8012" y="404"/>
                  </a:cubicBezTo>
                  <a:cubicBezTo>
                    <a:pt x="7408" y="148"/>
                    <a:pt x="6722" y="1"/>
                    <a:pt x="6018" y="1"/>
                  </a:cubicBezTo>
                  <a:close/>
                </a:path>
              </a:pathLst>
            </a:custGeom>
            <a:solidFill>
              <a:srgbClr val="FCA19F"/>
            </a:solidFill>
            <a:ln>
              <a:noFill/>
            </a:ln>
          </p:spPr>
          <p:txBody>
            <a:bodyPr spcFirstLastPara="1" wrap="square" lIns="109710" tIns="109710" rIns="109710" bIns="109710" anchor="ctr" anchorCtr="0">
              <a:noAutofit/>
            </a:bodyPr>
            <a:lstStyle/>
            <a:p>
              <a:endParaRPr sz="2160"/>
            </a:p>
          </p:txBody>
        </p:sp>
        <p:sp>
          <p:nvSpPr>
            <p:cNvPr id="24" name="Google Shape;1992;p25">
              <a:extLst>
                <a:ext uri="{FF2B5EF4-FFF2-40B4-BE49-F238E27FC236}">
                  <a16:creationId xmlns:a16="http://schemas.microsoft.com/office/drawing/2014/main" id="{2FE4AA31-E507-4B31-8A8A-2B7C5FD24364}"/>
                </a:ext>
              </a:extLst>
            </p:cNvPr>
            <p:cNvSpPr/>
            <p:nvPr/>
          </p:nvSpPr>
          <p:spPr>
            <a:xfrm>
              <a:off x="5840819" y="2761308"/>
              <a:ext cx="69455" cy="24306"/>
            </a:xfrm>
            <a:custGeom>
              <a:avLst/>
              <a:gdLst/>
              <a:ahLst/>
              <a:cxnLst/>
              <a:rect l="l" t="t" r="r" b="b"/>
              <a:pathLst>
                <a:path w="2186" h="765" extrusionOk="0">
                  <a:moveTo>
                    <a:pt x="896" y="0"/>
                  </a:moveTo>
                  <a:cubicBezTo>
                    <a:pt x="851" y="0"/>
                    <a:pt x="806" y="1"/>
                    <a:pt x="761" y="4"/>
                  </a:cubicBezTo>
                  <a:cubicBezTo>
                    <a:pt x="571" y="4"/>
                    <a:pt x="222" y="4"/>
                    <a:pt x="96" y="162"/>
                  </a:cubicBezTo>
                  <a:cubicBezTo>
                    <a:pt x="1" y="226"/>
                    <a:pt x="1" y="352"/>
                    <a:pt x="64" y="416"/>
                  </a:cubicBezTo>
                  <a:cubicBezTo>
                    <a:pt x="107" y="473"/>
                    <a:pt x="176" y="491"/>
                    <a:pt x="250" y="491"/>
                  </a:cubicBezTo>
                  <a:cubicBezTo>
                    <a:pt x="340" y="491"/>
                    <a:pt x="438" y="465"/>
                    <a:pt x="507" y="447"/>
                  </a:cubicBezTo>
                  <a:cubicBezTo>
                    <a:pt x="697" y="447"/>
                    <a:pt x="887" y="416"/>
                    <a:pt x="1077" y="416"/>
                  </a:cubicBezTo>
                  <a:cubicBezTo>
                    <a:pt x="1331" y="416"/>
                    <a:pt x="1552" y="447"/>
                    <a:pt x="1774" y="542"/>
                  </a:cubicBezTo>
                  <a:cubicBezTo>
                    <a:pt x="1893" y="572"/>
                    <a:pt x="2125" y="630"/>
                    <a:pt x="2178" y="742"/>
                  </a:cubicBezTo>
                  <a:lnTo>
                    <a:pt x="2178" y="742"/>
                  </a:lnTo>
                  <a:cubicBezTo>
                    <a:pt x="1968" y="176"/>
                    <a:pt x="1421" y="0"/>
                    <a:pt x="896" y="0"/>
                  </a:cubicBezTo>
                  <a:close/>
                  <a:moveTo>
                    <a:pt x="2178" y="742"/>
                  </a:moveTo>
                  <a:cubicBezTo>
                    <a:pt x="2181" y="749"/>
                    <a:pt x="2183" y="757"/>
                    <a:pt x="2186" y="764"/>
                  </a:cubicBezTo>
                  <a:cubicBezTo>
                    <a:pt x="2184" y="757"/>
                    <a:pt x="2181" y="749"/>
                    <a:pt x="2178" y="742"/>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25" name="Google Shape;1993;p25">
              <a:extLst>
                <a:ext uri="{FF2B5EF4-FFF2-40B4-BE49-F238E27FC236}">
                  <a16:creationId xmlns:a16="http://schemas.microsoft.com/office/drawing/2014/main" id="{8C4A544E-70BD-4CCD-A722-119DFA1D2F25}"/>
                </a:ext>
              </a:extLst>
            </p:cNvPr>
            <p:cNvSpPr/>
            <p:nvPr/>
          </p:nvSpPr>
          <p:spPr>
            <a:xfrm>
              <a:off x="5708995" y="2748408"/>
              <a:ext cx="70471" cy="20176"/>
            </a:xfrm>
            <a:custGeom>
              <a:avLst/>
              <a:gdLst/>
              <a:ahLst/>
              <a:cxnLst/>
              <a:rect l="l" t="t" r="r" b="b"/>
              <a:pathLst>
                <a:path w="2218" h="635" extrusionOk="0">
                  <a:moveTo>
                    <a:pt x="7" y="525"/>
                  </a:moveTo>
                  <a:cubicBezTo>
                    <a:pt x="5" y="529"/>
                    <a:pt x="3" y="533"/>
                    <a:pt x="1" y="537"/>
                  </a:cubicBezTo>
                  <a:cubicBezTo>
                    <a:pt x="3" y="533"/>
                    <a:pt x="5" y="529"/>
                    <a:pt x="7" y="525"/>
                  </a:cubicBezTo>
                  <a:close/>
                  <a:moveTo>
                    <a:pt x="1034" y="1"/>
                  </a:moveTo>
                  <a:cubicBezTo>
                    <a:pt x="624" y="1"/>
                    <a:pt x="232" y="132"/>
                    <a:pt x="7" y="525"/>
                  </a:cubicBezTo>
                  <a:lnTo>
                    <a:pt x="7" y="525"/>
                  </a:lnTo>
                  <a:cubicBezTo>
                    <a:pt x="80" y="410"/>
                    <a:pt x="322" y="409"/>
                    <a:pt x="444" y="378"/>
                  </a:cubicBezTo>
                  <a:cubicBezTo>
                    <a:pt x="555" y="362"/>
                    <a:pt x="674" y="355"/>
                    <a:pt x="793" y="355"/>
                  </a:cubicBezTo>
                  <a:cubicBezTo>
                    <a:pt x="911" y="355"/>
                    <a:pt x="1030" y="362"/>
                    <a:pt x="1141" y="378"/>
                  </a:cubicBezTo>
                  <a:cubicBezTo>
                    <a:pt x="1331" y="442"/>
                    <a:pt x="1521" y="473"/>
                    <a:pt x="1711" y="537"/>
                  </a:cubicBezTo>
                  <a:cubicBezTo>
                    <a:pt x="1804" y="560"/>
                    <a:pt x="1932" y="635"/>
                    <a:pt x="2043" y="635"/>
                  </a:cubicBezTo>
                  <a:cubicBezTo>
                    <a:pt x="2083" y="635"/>
                    <a:pt x="2121" y="625"/>
                    <a:pt x="2154" y="600"/>
                  </a:cubicBezTo>
                  <a:cubicBezTo>
                    <a:pt x="2218" y="537"/>
                    <a:pt x="2218" y="410"/>
                    <a:pt x="2186" y="347"/>
                  </a:cubicBezTo>
                  <a:cubicBezTo>
                    <a:pt x="2059" y="157"/>
                    <a:pt x="1743" y="93"/>
                    <a:pt x="1553" y="62"/>
                  </a:cubicBezTo>
                  <a:cubicBezTo>
                    <a:pt x="1384" y="24"/>
                    <a:pt x="1208" y="1"/>
                    <a:pt x="1034" y="1"/>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26" name="Google Shape;1994;p25">
              <a:extLst>
                <a:ext uri="{FF2B5EF4-FFF2-40B4-BE49-F238E27FC236}">
                  <a16:creationId xmlns:a16="http://schemas.microsoft.com/office/drawing/2014/main" id="{33164BEF-80B2-4085-8B36-0CF4C1972A2A}"/>
                </a:ext>
              </a:extLst>
            </p:cNvPr>
            <p:cNvSpPr/>
            <p:nvPr/>
          </p:nvSpPr>
          <p:spPr>
            <a:xfrm>
              <a:off x="5852892" y="2849858"/>
              <a:ext cx="59415" cy="29421"/>
            </a:xfrm>
            <a:custGeom>
              <a:avLst/>
              <a:gdLst/>
              <a:ahLst/>
              <a:cxnLst/>
              <a:rect l="l" t="t" r="r" b="b"/>
              <a:pathLst>
                <a:path w="1870" h="926" extrusionOk="0">
                  <a:moveTo>
                    <a:pt x="847" y="0"/>
                  </a:moveTo>
                  <a:cubicBezTo>
                    <a:pt x="413" y="0"/>
                    <a:pt x="32" y="181"/>
                    <a:pt x="32" y="416"/>
                  </a:cubicBezTo>
                  <a:cubicBezTo>
                    <a:pt x="1" y="669"/>
                    <a:pt x="412" y="891"/>
                    <a:pt x="919" y="922"/>
                  </a:cubicBezTo>
                  <a:cubicBezTo>
                    <a:pt x="954" y="925"/>
                    <a:pt x="989" y="926"/>
                    <a:pt x="1023" y="926"/>
                  </a:cubicBezTo>
                  <a:cubicBezTo>
                    <a:pt x="1457" y="926"/>
                    <a:pt x="1837" y="745"/>
                    <a:pt x="1837" y="511"/>
                  </a:cubicBezTo>
                  <a:cubicBezTo>
                    <a:pt x="1869" y="257"/>
                    <a:pt x="1457" y="35"/>
                    <a:pt x="951" y="4"/>
                  </a:cubicBezTo>
                  <a:cubicBezTo>
                    <a:pt x="916" y="1"/>
                    <a:pt x="881" y="0"/>
                    <a:pt x="847" y="0"/>
                  </a:cubicBezTo>
                  <a:close/>
                </a:path>
              </a:pathLst>
            </a:custGeom>
            <a:solidFill>
              <a:srgbClr val="F27781"/>
            </a:solidFill>
            <a:ln>
              <a:noFill/>
            </a:ln>
          </p:spPr>
          <p:txBody>
            <a:bodyPr spcFirstLastPara="1" wrap="square" lIns="109710" tIns="109710" rIns="109710" bIns="109710" anchor="ctr" anchorCtr="0">
              <a:noAutofit/>
            </a:bodyPr>
            <a:lstStyle/>
            <a:p>
              <a:endParaRPr sz="2160"/>
            </a:p>
          </p:txBody>
        </p:sp>
        <p:sp>
          <p:nvSpPr>
            <p:cNvPr id="27" name="Google Shape;1995;p25">
              <a:extLst>
                <a:ext uri="{FF2B5EF4-FFF2-40B4-BE49-F238E27FC236}">
                  <a16:creationId xmlns:a16="http://schemas.microsoft.com/office/drawing/2014/main" id="{A1F2CCF7-4BD7-47E8-93FC-4DAF2B5E5D57}"/>
                </a:ext>
              </a:extLst>
            </p:cNvPr>
            <p:cNvSpPr/>
            <p:nvPr/>
          </p:nvSpPr>
          <p:spPr>
            <a:xfrm>
              <a:off x="5705976" y="2835878"/>
              <a:ext cx="52361" cy="29326"/>
            </a:xfrm>
            <a:custGeom>
              <a:avLst/>
              <a:gdLst/>
              <a:ahLst/>
              <a:cxnLst/>
              <a:rect l="l" t="t" r="r" b="b"/>
              <a:pathLst>
                <a:path w="1648" h="923" extrusionOk="0">
                  <a:moveTo>
                    <a:pt x="856" y="0"/>
                  </a:moveTo>
                  <a:cubicBezTo>
                    <a:pt x="413" y="0"/>
                    <a:pt x="33" y="159"/>
                    <a:pt x="1" y="412"/>
                  </a:cubicBezTo>
                  <a:cubicBezTo>
                    <a:pt x="1" y="666"/>
                    <a:pt x="349" y="919"/>
                    <a:pt x="793" y="919"/>
                  </a:cubicBezTo>
                  <a:cubicBezTo>
                    <a:pt x="830" y="922"/>
                    <a:pt x="868" y="923"/>
                    <a:pt x="904" y="923"/>
                  </a:cubicBezTo>
                  <a:cubicBezTo>
                    <a:pt x="1298" y="923"/>
                    <a:pt x="1616" y="771"/>
                    <a:pt x="1616" y="539"/>
                  </a:cubicBezTo>
                  <a:cubicBezTo>
                    <a:pt x="1648" y="285"/>
                    <a:pt x="1299" y="32"/>
                    <a:pt x="856" y="0"/>
                  </a:cubicBezTo>
                  <a:close/>
                </a:path>
              </a:pathLst>
            </a:custGeom>
            <a:solidFill>
              <a:srgbClr val="F27781"/>
            </a:solidFill>
            <a:ln>
              <a:noFill/>
            </a:ln>
          </p:spPr>
          <p:txBody>
            <a:bodyPr spcFirstLastPara="1" wrap="square" lIns="109710" tIns="109710" rIns="109710" bIns="109710" anchor="ctr" anchorCtr="0">
              <a:noAutofit/>
            </a:bodyPr>
            <a:lstStyle/>
            <a:p>
              <a:endParaRPr sz="2160"/>
            </a:p>
          </p:txBody>
        </p:sp>
        <p:sp>
          <p:nvSpPr>
            <p:cNvPr id="28" name="Google Shape;1996;p25">
              <a:extLst>
                <a:ext uri="{FF2B5EF4-FFF2-40B4-BE49-F238E27FC236}">
                  <a16:creationId xmlns:a16="http://schemas.microsoft.com/office/drawing/2014/main" id="{D9F2F9E8-24D7-4823-9764-77582517B351}"/>
                </a:ext>
              </a:extLst>
            </p:cNvPr>
            <p:cNvSpPr/>
            <p:nvPr/>
          </p:nvSpPr>
          <p:spPr>
            <a:xfrm>
              <a:off x="5785471" y="2793620"/>
              <a:ext cx="24179" cy="94619"/>
            </a:xfrm>
            <a:custGeom>
              <a:avLst/>
              <a:gdLst/>
              <a:ahLst/>
              <a:cxnLst/>
              <a:rect l="l" t="t" r="r" b="b"/>
              <a:pathLst>
                <a:path w="761" h="2978" extrusionOk="0">
                  <a:moveTo>
                    <a:pt x="539" y="0"/>
                  </a:moveTo>
                  <a:cubicBezTo>
                    <a:pt x="508" y="0"/>
                    <a:pt x="476" y="32"/>
                    <a:pt x="476" y="95"/>
                  </a:cubicBezTo>
                  <a:cubicBezTo>
                    <a:pt x="476" y="95"/>
                    <a:pt x="603" y="1362"/>
                    <a:pt x="1" y="2471"/>
                  </a:cubicBezTo>
                  <a:cubicBezTo>
                    <a:pt x="1" y="2471"/>
                    <a:pt x="1" y="2502"/>
                    <a:pt x="1" y="2534"/>
                  </a:cubicBezTo>
                  <a:cubicBezTo>
                    <a:pt x="1" y="2534"/>
                    <a:pt x="254" y="2946"/>
                    <a:pt x="634" y="2977"/>
                  </a:cubicBezTo>
                  <a:lnTo>
                    <a:pt x="666" y="2977"/>
                  </a:lnTo>
                  <a:cubicBezTo>
                    <a:pt x="729" y="2977"/>
                    <a:pt x="761" y="2946"/>
                    <a:pt x="761" y="2882"/>
                  </a:cubicBezTo>
                  <a:cubicBezTo>
                    <a:pt x="761" y="2851"/>
                    <a:pt x="729" y="2819"/>
                    <a:pt x="698" y="2819"/>
                  </a:cubicBezTo>
                  <a:lnTo>
                    <a:pt x="666" y="2819"/>
                  </a:lnTo>
                  <a:cubicBezTo>
                    <a:pt x="412" y="2787"/>
                    <a:pt x="222" y="2566"/>
                    <a:pt x="159" y="2471"/>
                  </a:cubicBezTo>
                  <a:cubicBezTo>
                    <a:pt x="761" y="1362"/>
                    <a:pt x="634" y="127"/>
                    <a:pt x="634" y="64"/>
                  </a:cubicBezTo>
                  <a:cubicBezTo>
                    <a:pt x="634" y="32"/>
                    <a:pt x="571" y="0"/>
                    <a:pt x="539"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29" name="Google Shape;1997;p25">
              <a:extLst>
                <a:ext uri="{FF2B5EF4-FFF2-40B4-BE49-F238E27FC236}">
                  <a16:creationId xmlns:a16="http://schemas.microsoft.com/office/drawing/2014/main" id="{A0CDF5B2-CB7D-4FAE-A23A-66BFBE9D153C}"/>
                </a:ext>
              </a:extLst>
            </p:cNvPr>
            <p:cNvSpPr/>
            <p:nvPr/>
          </p:nvSpPr>
          <p:spPr>
            <a:xfrm>
              <a:off x="5757321" y="2910321"/>
              <a:ext cx="87565" cy="56650"/>
            </a:xfrm>
            <a:custGeom>
              <a:avLst/>
              <a:gdLst/>
              <a:ahLst/>
              <a:cxnLst/>
              <a:rect l="l" t="t" r="r" b="b"/>
              <a:pathLst>
                <a:path w="2756" h="1783" extrusionOk="0">
                  <a:moveTo>
                    <a:pt x="887" y="1"/>
                  </a:moveTo>
                  <a:lnTo>
                    <a:pt x="0" y="381"/>
                  </a:lnTo>
                  <a:cubicBezTo>
                    <a:pt x="0" y="381"/>
                    <a:pt x="285" y="1648"/>
                    <a:pt x="1298" y="1774"/>
                  </a:cubicBezTo>
                  <a:cubicBezTo>
                    <a:pt x="1343" y="1780"/>
                    <a:pt x="1387" y="1783"/>
                    <a:pt x="1429" y="1783"/>
                  </a:cubicBezTo>
                  <a:cubicBezTo>
                    <a:pt x="2322" y="1783"/>
                    <a:pt x="2755" y="571"/>
                    <a:pt x="2755" y="571"/>
                  </a:cubicBezTo>
                  <a:lnTo>
                    <a:pt x="1679" y="64"/>
                  </a:lnTo>
                  <a:lnTo>
                    <a:pt x="1235" y="381"/>
                  </a:lnTo>
                  <a:lnTo>
                    <a:pt x="887" y="1"/>
                  </a:lnTo>
                  <a:close/>
                </a:path>
              </a:pathLst>
            </a:custGeom>
            <a:solidFill>
              <a:srgbClr val="F27781"/>
            </a:solidFill>
            <a:ln>
              <a:noFill/>
            </a:ln>
          </p:spPr>
          <p:txBody>
            <a:bodyPr spcFirstLastPara="1" wrap="square" lIns="109710" tIns="109710" rIns="109710" bIns="109710" anchor="ctr" anchorCtr="0">
              <a:noAutofit/>
            </a:bodyPr>
            <a:lstStyle/>
            <a:p>
              <a:endParaRPr sz="2160"/>
            </a:p>
          </p:txBody>
        </p:sp>
        <p:sp>
          <p:nvSpPr>
            <p:cNvPr id="30" name="Google Shape;1998;p25">
              <a:extLst>
                <a:ext uri="{FF2B5EF4-FFF2-40B4-BE49-F238E27FC236}">
                  <a16:creationId xmlns:a16="http://schemas.microsoft.com/office/drawing/2014/main" id="{5BCE85B8-6AE4-492D-A11C-74B4146BC442}"/>
                </a:ext>
              </a:extLst>
            </p:cNvPr>
            <p:cNvSpPr/>
            <p:nvPr/>
          </p:nvSpPr>
          <p:spPr>
            <a:xfrm>
              <a:off x="5756304" y="2919630"/>
              <a:ext cx="89567" cy="20493"/>
            </a:xfrm>
            <a:custGeom>
              <a:avLst/>
              <a:gdLst/>
              <a:ahLst/>
              <a:cxnLst/>
              <a:rect l="l" t="t" r="r" b="b"/>
              <a:pathLst>
                <a:path w="2819" h="645" extrusionOk="0">
                  <a:moveTo>
                    <a:pt x="80" y="1"/>
                  </a:moveTo>
                  <a:cubicBezTo>
                    <a:pt x="64" y="1"/>
                    <a:pt x="48" y="9"/>
                    <a:pt x="32" y="25"/>
                  </a:cubicBezTo>
                  <a:cubicBezTo>
                    <a:pt x="0" y="56"/>
                    <a:pt x="0" y="120"/>
                    <a:pt x="32" y="151"/>
                  </a:cubicBezTo>
                  <a:cubicBezTo>
                    <a:pt x="412" y="436"/>
                    <a:pt x="792" y="563"/>
                    <a:pt x="1172" y="626"/>
                  </a:cubicBezTo>
                  <a:cubicBezTo>
                    <a:pt x="1284" y="639"/>
                    <a:pt x="1393" y="644"/>
                    <a:pt x="1499" y="644"/>
                  </a:cubicBezTo>
                  <a:cubicBezTo>
                    <a:pt x="2205" y="644"/>
                    <a:pt x="2756" y="405"/>
                    <a:pt x="2756" y="405"/>
                  </a:cubicBezTo>
                  <a:cubicBezTo>
                    <a:pt x="2819" y="373"/>
                    <a:pt x="2819" y="341"/>
                    <a:pt x="2819" y="278"/>
                  </a:cubicBezTo>
                  <a:cubicBezTo>
                    <a:pt x="2787" y="246"/>
                    <a:pt x="2724" y="246"/>
                    <a:pt x="2692" y="246"/>
                  </a:cubicBezTo>
                  <a:cubicBezTo>
                    <a:pt x="2692" y="246"/>
                    <a:pt x="2173" y="472"/>
                    <a:pt x="1519" y="472"/>
                  </a:cubicBezTo>
                  <a:cubicBezTo>
                    <a:pt x="1077" y="472"/>
                    <a:pt x="574" y="369"/>
                    <a:pt x="127" y="25"/>
                  </a:cubicBezTo>
                  <a:cubicBezTo>
                    <a:pt x="111" y="9"/>
                    <a:pt x="95" y="1"/>
                    <a:pt x="80" y="1"/>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31" name="Google Shape;1999;p25">
              <a:extLst>
                <a:ext uri="{FF2B5EF4-FFF2-40B4-BE49-F238E27FC236}">
                  <a16:creationId xmlns:a16="http://schemas.microsoft.com/office/drawing/2014/main" id="{9A174976-7721-4A92-A893-31E89C189962}"/>
                </a:ext>
              </a:extLst>
            </p:cNvPr>
            <p:cNvSpPr/>
            <p:nvPr/>
          </p:nvSpPr>
          <p:spPr>
            <a:xfrm>
              <a:off x="5849874" y="2791365"/>
              <a:ext cx="37269" cy="52647"/>
            </a:xfrm>
            <a:custGeom>
              <a:avLst/>
              <a:gdLst/>
              <a:ahLst/>
              <a:cxnLst/>
              <a:rect l="l" t="t" r="r" b="b"/>
              <a:pathLst>
                <a:path w="1173" h="1657" extrusionOk="0">
                  <a:moveTo>
                    <a:pt x="630" y="1"/>
                  </a:moveTo>
                  <a:cubicBezTo>
                    <a:pt x="369" y="1"/>
                    <a:pt x="122" y="331"/>
                    <a:pt x="64" y="768"/>
                  </a:cubicBezTo>
                  <a:cubicBezTo>
                    <a:pt x="1" y="1211"/>
                    <a:pt x="191" y="1623"/>
                    <a:pt x="507" y="1655"/>
                  </a:cubicBezTo>
                  <a:cubicBezTo>
                    <a:pt x="519" y="1656"/>
                    <a:pt x="531" y="1657"/>
                    <a:pt x="544" y="1657"/>
                  </a:cubicBezTo>
                  <a:cubicBezTo>
                    <a:pt x="816" y="1657"/>
                    <a:pt x="1080" y="1319"/>
                    <a:pt x="1141" y="895"/>
                  </a:cubicBezTo>
                  <a:cubicBezTo>
                    <a:pt x="1172" y="451"/>
                    <a:pt x="1014" y="40"/>
                    <a:pt x="697" y="8"/>
                  </a:cubicBezTo>
                  <a:cubicBezTo>
                    <a:pt x="675" y="3"/>
                    <a:pt x="652" y="1"/>
                    <a:pt x="630" y="1"/>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32" name="Google Shape;2000;p25">
              <a:extLst>
                <a:ext uri="{FF2B5EF4-FFF2-40B4-BE49-F238E27FC236}">
                  <a16:creationId xmlns:a16="http://schemas.microsoft.com/office/drawing/2014/main" id="{74DF85BF-00CA-4AFA-B28A-4F0A518F761F}"/>
                </a:ext>
              </a:extLst>
            </p:cNvPr>
            <p:cNvSpPr/>
            <p:nvPr/>
          </p:nvSpPr>
          <p:spPr>
            <a:xfrm>
              <a:off x="5724087" y="2776432"/>
              <a:ext cx="37269" cy="52488"/>
            </a:xfrm>
            <a:custGeom>
              <a:avLst/>
              <a:gdLst/>
              <a:ahLst/>
              <a:cxnLst/>
              <a:rect l="l" t="t" r="r" b="b"/>
              <a:pathLst>
                <a:path w="1173" h="1652" extrusionOk="0">
                  <a:moveTo>
                    <a:pt x="658" y="1"/>
                  </a:moveTo>
                  <a:cubicBezTo>
                    <a:pt x="387" y="1"/>
                    <a:pt x="125" y="310"/>
                    <a:pt x="64" y="763"/>
                  </a:cubicBezTo>
                  <a:cubicBezTo>
                    <a:pt x="1" y="1206"/>
                    <a:pt x="191" y="1618"/>
                    <a:pt x="476" y="1650"/>
                  </a:cubicBezTo>
                  <a:cubicBezTo>
                    <a:pt x="491" y="1651"/>
                    <a:pt x="505" y="1652"/>
                    <a:pt x="520" y="1652"/>
                  </a:cubicBezTo>
                  <a:cubicBezTo>
                    <a:pt x="818" y="1652"/>
                    <a:pt x="1081" y="1343"/>
                    <a:pt x="1141" y="890"/>
                  </a:cubicBezTo>
                  <a:cubicBezTo>
                    <a:pt x="1173" y="446"/>
                    <a:pt x="983" y="35"/>
                    <a:pt x="698" y="3"/>
                  </a:cubicBezTo>
                  <a:cubicBezTo>
                    <a:pt x="685" y="2"/>
                    <a:pt x="671" y="1"/>
                    <a:pt x="658" y="1"/>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33" name="Google Shape;2001;p25">
              <a:extLst>
                <a:ext uri="{FF2B5EF4-FFF2-40B4-BE49-F238E27FC236}">
                  <a16:creationId xmlns:a16="http://schemas.microsoft.com/office/drawing/2014/main" id="{08DC56CE-0E55-4855-A418-7AD72C43A412}"/>
                </a:ext>
              </a:extLst>
            </p:cNvPr>
            <p:cNvSpPr/>
            <p:nvPr/>
          </p:nvSpPr>
          <p:spPr>
            <a:xfrm>
              <a:off x="5677826" y="2576011"/>
              <a:ext cx="364272" cy="339394"/>
            </a:xfrm>
            <a:custGeom>
              <a:avLst/>
              <a:gdLst/>
              <a:ahLst/>
              <a:cxnLst/>
              <a:rect l="l" t="t" r="r" b="b"/>
              <a:pathLst>
                <a:path w="11465" h="10682" extrusionOk="0">
                  <a:moveTo>
                    <a:pt x="5641" y="0"/>
                  </a:moveTo>
                  <a:cubicBezTo>
                    <a:pt x="4934" y="0"/>
                    <a:pt x="4226" y="156"/>
                    <a:pt x="3610" y="484"/>
                  </a:cubicBezTo>
                  <a:cubicBezTo>
                    <a:pt x="2597" y="991"/>
                    <a:pt x="1837" y="1972"/>
                    <a:pt x="1394" y="3017"/>
                  </a:cubicBezTo>
                  <a:cubicBezTo>
                    <a:pt x="950" y="4062"/>
                    <a:pt x="760" y="5203"/>
                    <a:pt x="634" y="6343"/>
                  </a:cubicBezTo>
                  <a:cubicBezTo>
                    <a:pt x="507" y="7356"/>
                    <a:pt x="444" y="8433"/>
                    <a:pt x="0" y="9351"/>
                  </a:cubicBezTo>
                  <a:cubicBezTo>
                    <a:pt x="729" y="8718"/>
                    <a:pt x="729" y="7578"/>
                    <a:pt x="919" y="6628"/>
                  </a:cubicBezTo>
                  <a:cubicBezTo>
                    <a:pt x="1172" y="5488"/>
                    <a:pt x="1837" y="4474"/>
                    <a:pt x="2755" y="3777"/>
                  </a:cubicBezTo>
                  <a:cubicBezTo>
                    <a:pt x="3452" y="3239"/>
                    <a:pt x="4276" y="2891"/>
                    <a:pt x="4877" y="2226"/>
                  </a:cubicBezTo>
                  <a:cubicBezTo>
                    <a:pt x="5226" y="5393"/>
                    <a:pt x="8868" y="7514"/>
                    <a:pt x="9121" y="10681"/>
                  </a:cubicBezTo>
                  <a:cubicBezTo>
                    <a:pt x="9944" y="9510"/>
                    <a:pt x="10736" y="8243"/>
                    <a:pt x="11116" y="6818"/>
                  </a:cubicBezTo>
                  <a:cubicBezTo>
                    <a:pt x="11464" y="5424"/>
                    <a:pt x="11338" y="3841"/>
                    <a:pt x="10514" y="2637"/>
                  </a:cubicBezTo>
                  <a:cubicBezTo>
                    <a:pt x="10261" y="2289"/>
                    <a:pt x="9976" y="1972"/>
                    <a:pt x="9659" y="1687"/>
                  </a:cubicBezTo>
                  <a:cubicBezTo>
                    <a:pt x="8836" y="959"/>
                    <a:pt x="7854" y="389"/>
                    <a:pt x="6777" y="136"/>
                  </a:cubicBezTo>
                  <a:cubicBezTo>
                    <a:pt x="6409" y="46"/>
                    <a:pt x="6025" y="0"/>
                    <a:pt x="5641"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34" name="Google Shape;2002;p25">
              <a:extLst>
                <a:ext uri="{FF2B5EF4-FFF2-40B4-BE49-F238E27FC236}">
                  <a16:creationId xmlns:a16="http://schemas.microsoft.com/office/drawing/2014/main" id="{96B19BF1-BB2F-40A0-8D32-69E19174D457}"/>
                </a:ext>
              </a:extLst>
            </p:cNvPr>
            <p:cNvSpPr/>
            <p:nvPr/>
          </p:nvSpPr>
          <p:spPr>
            <a:xfrm>
              <a:off x="6051121" y="3370164"/>
              <a:ext cx="15124" cy="59415"/>
            </a:xfrm>
            <a:custGeom>
              <a:avLst/>
              <a:gdLst/>
              <a:ahLst/>
              <a:cxnLst/>
              <a:rect l="l" t="t" r="r" b="b"/>
              <a:pathLst>
                <a:path w="476" h="1870" extrusionOk="0">
                  <a:moveTo>
                    <a:pt x="127" y="1"/>
                  </a:moveTo>
                  <a:cubicBezTo>
                    <a:pt x="32" y="1"/>
                    <a:pt x="0" y="64"/>
                    <a:pt x="0" y="159"/>
                  </a:cubicBezTo>
                  <a:lnTo>
                    <a:pt x="254" y="1869"/>
                  </a:lnTo>
                  <a:cubicBezTo>
                    <a:pt x="317" y="1837"/>
                    <a:pt x="412" y="1806"/>
                    <a:pt x="475" y="1774"/>
                  </a:cubicBezTo>
                  <a:lnTo>
                    <a:pt x="254" y="96"/>
                  </a:lnTo>
                  <a:cubicBezTo>
                    <a:pt x="254" y="32"/>
                    <a:pt x="190" y="1"/>
                    <a:pt x="127" y="1"/>
                  </a:cubicBezTo>
                  <a:close/>
                </a:path>
              </a:pathLst>
            </a:custGeom>
            <a:solidFill>
              <a:srgbClr val="FFFFFF"/>
            </a:solidFill>
            <a:ln>
              <a:noFill/>
            </a:ln>
          </p:spPr>
          <p:txBody>
            <a:bodyPr spcFirstLastPara="1" wrap="square" lIns="109710" tIns="109710" rIns="109710" bIns="109710" anchor="ctr" anchorCtr="0">
              <a:noAutofit/>
            </a:bodyPr>
            <a:lstStyle/>
            <a:p>
              <a:endParaRPr sz="2160"/>
            </a:p>
          </p:txBody>
        </p:sp>
        <p:sp>
          <p:nvSpPr>
            <p:cNvPr id="35" name="Google Shape;2003;p25">
              <a:extLst>
                <a:ext uri="{FF2B5EF4-FFF2-40B4-BE49-F238E27FC236}">
                  <a16:creationId xmlns:a16="http://schemas.microsoft.com/office/drawing/2014/main" id="{1E5B04F7-4515-4C4A-BA6B-7FC00D356AC6}"/>
                </a:ext>
              </a:extLst>
            </p:cNvPr>
            <p:cNvSpPr/>
            <p:nvPr/>
          </p:nvSpPr>
          <p:spPr>
            <a:xfrm>
              <a:off x="5599348" y="3299725"/>
              <a:ext cx="30216" cy="81528"/>
            </a:xfrm>
            <a:custGeom>
              <a:avLst/>
              <a:gdLst/>
              <a:ahLst/>
              <a:cxnLst/>
              <a:rect l="l" t="t" r="r" b="b"/>
              <a:pathLst>
                <a:path w="951" h="2566" extrusionOk="0">
                  <a:moveTo>
                    <a:pt x="823" y="1"/>
                  </a:moveTo>
                  <a:cubicBezTo>
                    <a:pt x="760" y="1"/>
                    <a:pt x="697" y="64"/>
                    <a:pt x="697" y="127"/>
                  </a:cubicBezTo>
                  <a:cubicBezTo>
                    <a:pt x="665" y="761"/>
                    <a:pt x="348" y="1648"/>
                    <a:pt x="0" y="2439"/>
                  </a:cubicBezTo>
                  <a:cubicBezTo>
                    <a:pt x="63" y="2471"/>
                    <a:pt x="127" y="2534"/>
                    <a:pt x="190" y="2566"/>
                  </a:cubicBezTo>
                  <a:cubicBezTo>
                    <a:pt x="570" y="1743"/>
                    <a:pt x="887" y="824"/>
                    <a:pt x="950" y="127"/>
                  </a:cubicBezTo>
                  <a:cubicBezTo>
                    <a:pt x="950" y="64"/>
                    <a:pt x="918" y="32"/>
                    <a:pt x="823" y="1"/>
                  </a:cubicBezTo>
                  <a:close/>
                </a:path>
              </a:pathLst>
            </a:custGeom>
            <a:solidFill>
              <a:srgbClr val="FFFFFF"/>
            </a:solidFill>
            <a:ln>
              <a:noFill/>
            </a:ln>
          </p:spPr>
          <p:txBody>
            <a:bodyPr spcFirstLastPara="1" wrap="square" lIns="109710" tIns="109710" rIns="109710" bIns="109710" anchor="ctr" anchorCtr="0">
              <a:noAutofit/>
            </a:bodyPr>
            <a:lstStyle/>
            <a:p>
              <a:endParaRPr sz="2160"/>
            </a:p>
          </p:txBody>
        </p:sp>
      </p:grpSp>
      <p:grpSp>
        <p:nvGrpSpPr>
          <p:cNvPr id="62" name="Google Shape;2030;p25">
            <a:extLst>
              <a:ext uri="{FF2B5EF4-FFF2-40B4-BE49-F238E27FC236}">
                <a16:creationId xmlns:a16="http://schemas.microsoft.com/office/drawing/2014/main" id="{5126DE68-4363-4778-A3F9-95BED1AF8891}"/>
              </a:ext>
            </a:extLst>
          </p:cNvPr>
          <p:cNvGrpSpPr/>
          <p:nvPr/>
        </p:nvGrpSpPr>
        <p:grpSpPr>
          <a:xfrm flipH="1">
            <a:off x="11459643" y="3729912"/>
            <a:ext cx="1224630" cy="1227845"/>
            <a:chOff x="3273982" y="1120290"/>
            <a:chExt cx="1019325" cy="1091767"/>
          </a:xfrm>
        </p:grpSpPr>
        <p:sp>
          <p:nvSpPr>
            <p:cNvPr id="63" name="Google Shape;2031;p25">
              <a:extLst>
                <a:ext uri="{FF2B5EF4-FFF2-40B4-BE49-F238E27FC236}">
                  <a16:creationId xmlns:a16="http://schemas.microsoft.com/office/drawing/2014/main" id="{7E9D777F-27C1-450A-882E-ED290EBC2D98}"/>
                </a:ext>
              </a:extLst>
            </p:cNvPr>
            <p:cNvSpPr/>
            <p:nvPr/>
          </p:nvSpPr>
          <p:spPr>
            <a:xfrm>
              <a:off x="3273982" y="1120290"/>
              <a:ext cx="1019325" cy="1019325"/>
            </a:xfrm>
            <a:custGeom>
              <a:avLst/>
              <a:gdLst/>
              <a:ahLst/>
              <a:cxnLst/>
              <a:rect l="l" t="t" r="r" b="b"/>
              <a:pathLst>
                <a:path w="32082" h="32082" extrusionOk="0">
                  <a:moveTo>
                    <a:pt x="16025" y="1"/>
                  </a:moveTo>
                  <a:cubicBezTo>
                    <a:pt x="7190" y="1"/>
                    <a:pt x="1" y="7190"/>
                    <a:pt x="1" y="16025"/>
                  </a:cubicBezTo>
                  <a:cubicBezTo>
                    <a:pt x="1" y="24893"/>
                    <a:pt x="7190" y="32082"/>
                    <a:pt x="16025" y="32082"/>
                  </a:cubicBezTo>
                  <a:cubicBezTo>
                    <a:pt x="24893" y="32082"/>
                    <a:pt x="32082" y="24893"/>
                    <a:pt x="32082" y="16025"/>
                  </a:cubicBezTo>
                  <a:cubicBezTo>
                    <a:pt x="32082" y="7190"/>
                    <a:pt x="24893" y="1"/>
                    <a:pt x="16025" y="1"/>
                  </a:cubicBezTo>
                  <a:close/>
                </a:path>
              </a:pathLst>
            </a:custGeom>
            <a:solidFill>
              <a:srgbClr val="F27781"/>
            </a:solidFill>
            <a:ln>
              <a:noFill/>
            </a:ln>
          </p:spPr>
          <p:txBody>
            <a:bodyPr spcFirstLastPara="1" wrap="square" lIns="109710" tIns="109710" rIns="109710" bIns="109710" anchor="ctr" anchorCtr="0">
              <a:noAutofit/>
            </a:bodyPr>
            <a:lstStyle/>
            <a:p>
              <a:endParaRPr sz="2160"/>
            </a:p>
          </p:txBody>
        </p:sp>
        <p:sp>
          <p:nvSpPr>
            <p:cNvPr id="64" name="Google Shape;2032;p25">
              <a:extLst>
                <a:ext uri="{FF2B5EF4-FFF2-40B4-BE49-F238E27FC236}">
                  <a16:creationId xmlns:a16="http://schemas.microsoft.com/office/drawing/2014/main" id="{F8C0A2C9-F314-4984-934D-482F1A578A96}"/>
                </a:ext>
              </a:extLst>
            </p:cNvPr>
            <p:cNvSpPr/>
            <p:nvPr/>
          </p:nvSpPr>
          <p:spPr>
            <a:xfrm>
              <a:off x="3482283" y="1189554"/>
              <a:ext cx="718440" cy="870757"/>
            </a:xfrm>
            <a:custGeom>
              <a:avLst/>
              <a:gdLst/>
              <a:ahLst/>
              <a:cxnLst/>
              <a:rect l="l" t="t" r="r" b="b"/>
              <a:pathLst>
                <a:path w="22612" h="27406" extrusionOk="0">
                  <a:moveTo>
                    <a:pt x="9611" y="1"/>
                  </a:moveTo>
                  <a:cubicBezTo>
                    <a:pt x="9428" y="1"/>
                    <a:pt x="9243" y="12"/>
                    <a:pt x="9058" y="38"/>
                  </a:cubicBezTo>
                  <a:cubicBezTo>
                    <a:pt x="7253" y="260"/>
                    <a:pt x="5827" y="1748"/>
                    <a:pt x="5004" y="3395"/>
                  </a:cubicBezTo>
                  <a:cubicBezTo>
                    <a:pt x="4212" y="5010"/>
                    <a:pt x="3832" y="6815"/>
                    <a:pt x="3231" y="8557"/>
                  </a:cubicBezTo>
                  <a:cubicBezTo>
                    <a:pt x="2280" y="11122"/>
                    <a:pt x="729" y="13529"/>
                    <a:pt x="444" y="16252"/>
                  </a:cubicBezTo>
                  <a:cubicBezTo>
                    <a:pt x="0" y="20306"/>
                    <a:pt x="2629" y="24328"/>
                    <a:pt x="6271" y="26133"/>
                  </a:cubicBezTo>
                  <a:cubicBezTo>
                    <a:pt x="8048" y="27006"/>
                    <a:pt x="10002" y="27405"/>
                    <a:pt x="11974" y="27405"/>
                  </a:cubicBezTo>
                  <a:cubicBezTo>
                    <a:pt x="14078" y="27405"/>
                    <a:pt x="16201" y="26951"/>
                    <a:pt x="18147" y="26133"/>
                  </a:cubicBezTo>
                  <a:cubicBezTo>
                    <a:pt x="19223" y="25658"/>
                    <a:pt x="20300" y="25088"/>
                    <a:pt x="21219" y="24328"/>
                  </a:cubicBezTo>
                  <a:cubicBezTo>
                    <a:pt x="21757" y="23884"/>
                    <a:pt x="22264" y="23314"/>
                    <a:pt x="22454" y="22618"/>
                  </a:cubicBezTo>
                  <a:cubicBezTo>
                    <a:pt x="22612" y="22048"/>
                    <a:pt x="22549" y="21446"/>
                    <a:pt x="22390" y="20876"/>
                  </a:cubicBezTo>
                  <a:cubicBezTo>
                    <a:pt x="21757" y="18437"/>
                    <a:pt x="19857" y="16537"/>
                    <a:pt x="18685" y="14320"/>
                  </a:cubicBezTo>
                  <a:cubicBezTo>
                    <a:pt x="17957" y="12895"/>
                    <a:pt x="17545" y="11344"/>
                    <a:pt x="17418" y="9760"/>
                  </a:cubicBezTo>
                  <a:cubicBezTo>
                    <a:pt x="17292" y="7638"/>
                    <a:pt x="17703" y="5358"/>
                    <a:pt x="16690" y="3521"/>
                  </a:cubicBezTo>
                  <a:cubicBezTo>
                    <a:pt x="15708" y="1748"/>
                    <a:pt x="13681" y="893"/>
                    <a:pt x="11750" y="355"/>
                  </a:cubicBezTo>
                  <a:cubicBezTo>
                    <a:pt x="11042" y="178"/>
                    <a:pt x="10335" y="1"/>
                    <a:pt x="9611" y="1"/>
                  </a:cubicBezTo>
                  <a:close/>
                </a:path>
              </a:pathLst>
            </a:custGeom>
            <a:solidFill>
              <a:srgbClr val="F2CF1D"/>
            </a:solidFill>
            <a:ln>
              <a:noFill/>
            </a:ln>
          </p:spPr>
          <p:txBody>
            <a:bodyPr spcFirstLastPara="1" wrap="square" lIns="109710" tIns="109710" rIns="109710" bIns="109710" anchor="ctr" anchorCtr="0">
              <a:noAutofit/>
            </a:bodyPr>
            <a:lstStyle/>
            <a:p>
              <a:endParaRPr sz="2160"/>
            </a:p>
          </p:txBody>
        </p:sp>
        <p:sp>
          <p:nvSpPr>
            <p:cNvPr id="65" name="Google Shape;2033;p25">
              <a:extLst>
                <a:ext uri="{FF2B5EF4-FFF2-40B4-BE49-F238E27FC236}">
                  <a16:creationId xmlns:a16="http://schemas.microsoft.com/office/drawing/2014/main" id="{1733D95E-F4E0-4470-B4F6-6A5C433205BA}"/>
                </a:ext>
              </a:extLst>
            </p:cNvPr>
            <p:cNvSpPr/>
            <p:nvPr/>
          </p:nvSpPr>
          <p:spPr>
            <a:xfrm>
              <a:off x="3467191" y="1806544"/>
              <a:ext cx="670146" cy="333071"/>
            </a:xfrm>
            <a:custGeom>
              <a:avLst/>
              <a:gdLst/>
              <a:ahLst/>
              <a:cxnLst/>
              <a:rect l="l" t="t" r="r" b="b"/>
              <a:pathLst>
                <a:path w="21092" h="10483" extrusionOk="0">
                  <a:moveTo>
                    <a:pt x="11908" y="0"/>
                  </a:moveTo>
                  <a:lnTo>
                    <a:pt x="7759" y="222"/>
                  </a:lnTo>
                  <a:lnTo>
                    <a:pt x="1805" y="1457"/>
                  </a:lnTo>
                  <a:lnTo>
                    <a:pt x="0" y="6999"/>
                  </a:lnTo>
                  <a:cubicBezTo>
                    <a:pt x="444" y="7379"/>
                    <a:pt x="919" y="7696"/>
                    <a:pt x="1394" y="8012"/>
                  </a:cubicBezTo>
                  <a:cubicBezTo>
                    <a:pt x="1805" y="7157"/>
                    <a:pt x="2154" y="6207"/>
                    <a:pt x="2217" y="5479"/>
                  </a:cubicBezTo>
                  <a:cubicBezTo>
                    <a:pt x="2217" y="5447"/>
                    <a:pt x="2280" y="5416"/>
                    <a:pt x="2312" y="5416"/>
                  </a:cubicBezTo>
                  <a:cubicBezTo>
                    <a:pt x="2375" y="5416"/>
                    <a:pt x="2407" y="5447"/>
                    <a:pt x="2407" y="5511"/>
                  </a:cubicBezTo>
                  <a:cubicBezTo>
                    <a:pt x="2344" y="6239"/>
                    <a:pt x="1964" y="7252"/>
                    <a:pt x="1584" y="8107"/>
                  </a:cubicBezTo>
                  <a:cubicBezTo>
                    <a:pt x="4022" y="9596"/>
                    <a:pt x="6872" y="10483"/>
                    <a:pt x="9944" y="10483"/>
                  </a:cubicBezTo>
                  <a:cubicBezTo>
                    <a:pt x="12066" y="10483"/>
                    <a:pt x="14093" y="10071"/>
                    <a:pt x="15961" y="9311"/>
                  </a:cubicBezTo>
                  <a:lnTo>
                    <a:pt x="15740" y="7727"/>
                  </a:lnTo>
                  <a:cubicBezTo>
                    <a:pt x="15740" y="7664"/>
                    <a:pt x="15771" y="7632"/>
                    <a:pt x="15835" y="7601"/>
                  </a:cubicBezTo>
                  <a:cubicBezTo>
                    <a:pt x="15866" y="7601"/>
                    <a:pt x="15930" y="7632"/>
                    <a:pt x="15930" y="7696"/>
                  </a:cubicBezTo>
                  <a:lnTo>
                    <a:pt x="16151" y="9247"/>
                  </a:lnTo>
                  <a:cubicBezTo>
                    <a:pt x="17988" y="8456"/>
                    <a:pt x="19667" y="7347"/>
                    <a:pt x="21092" y="5954"/>
                  </a:cubicBezTo>
                  <a:cubicBezTo>
                    <a:pt x="20395" y="4180"/>
                    <a:pt x="19635" y="2502"/>
                    <a:pt x="19160" y="2154"/>
                  </a:cubicBezTo>
                  <a:cubicBezTo>
                    <a:pt x="18020" y="1330"/>
                    <a:pt x="11908" y="0"/>
                    <a:pt x="11908" y="0"/>
                  </a:cubicBezTo>
                  <a:close/>
                </a:path>
              </a:pathLst>
            </a:custGeom>
            <a:solidFill>
              <a:srgbClr val="E9E9E9"/>
            </a:solidFill>
            <a:ln>
              <a:noFill/>
            </a:ln>
          </p:spPr>
          <p:txBody>
            <a:bodyPr spcFirstLastPara="1" wrap="square" lIns="109710" tIns="109710" rIns="109710" bIns="109710" anchor="ctr" anchorCtr="0">
              <a:noAutofit/>
            </a:bodyPr>
            <a:lstStyle/>
            <a:p>
              <a:endParaRPr sz="2160"/>
            </a:p>
          </p:txBody>
        </p:sp>
        <p:sp>
          <p:nvSpPr>
            <p:cNvPr id="66" name="Google Shape;2034;p25">
              <a:extLst>
                <a:ext uri="{FF2B5EF4-FFF2-40B4-BE49-F238E27FC236}">
                  <a16:creationId xmlns:a16="http://schemas.microsoft.com/office/drawing/2014/main" id="{F5BE5EDE-ECE0-4F3D-8CFA-2BBDEE1DE65E}"/>
                </a:ext>
              </a:extLst>
            </p:cNvPr>
            <p:cNvSpPr/>
            <p:nvPr/>
          </p:nvSpPr>
          <p:spPr>
            <a:xfrm>
              <a:off x="3651312" y="1590205"/>
              <a:ext cx="307939" cy="279662"/>
            </a:xfrm>
            <a:custGeom>
              <a:avLst/>
              <a:gdLst/>
              <a:ahLst/>
              <a:cxnLst/>
              <a:rect l="l" t="t" r="r" b="b"/>
              <a:pathLst>
                <a:path w="9692" h="8802" extrusionOk="0">
                  <a:moveTo>
                    <a:pt x="6905" y="0"/>
                  </a:moveTo>
                  <a:lnTo>
                    <a:pt x="2534" y="2059"/>
                  </a:lnTo>
                  <a:cubicBezTo>
                    <a:pt x="2534" y="2059"/>
                    <a:pt x="2313" y="5796"/>
                    <a:pt x="2154" y="6112"/>
                  </a:cubicBezTo>
                  <a:cubicBezTo>
                    <a:pt x="1996" y="6461"/>
                    <a:pt x="1" y="7443"/>
                    <a:pt x="1" y="7443"/>
                  </a:cubicBezTo>
                  <a:cubicBezTo>
                    <a:pt x="1504" y="8471"/>
                    <a:pt x="3168" y="8802"/>
                    <a:pt x="4687" y="8802"/>
                  </a:cubicBezTo>
                  <a:cubicBezTo>
                    <a:pt x="7425" y="8802"/>
                    <a:pt x="9691" y="7728"/>
                    <a:pt x="9691" y="7728"/>
                  </a:cubicBezTo>
                  <a:cubicBezTo>
                    <a:pt x="9691" y="7728"/>
                    <a:pt x="7000" y="6619"/>
                    <a:pt x="6841" y="6176"/>
                  </a:cubicBezTo>
                  <a:cubicBezTo>
                    <a:pt x="6683" y="5701"/>
                    <a:pt x="6905" y="1"/>
                    <a:pt x="6905" y="0"/>
                  </a:cubicBezTo>
                  <a:close/>
                </a:path>
              </a:pathLst>
            </a:custGeom>
            <a:solidFill>
              <a:srgbClr val="FCA19F"/>
            </a:solidFill>
            <a:ln>
              <a:noFill/>
            </a:ln>
          </p:spPr>
          <p:txBody>
            <a:bodyPr spcFirstLastPara="1" wrap="square" lIns="109710" tIns="109710" rIns="109710" bIns="109710" anchor="ctr" anchorCtr="0">
              <a:noAutofit/>
            </a:bodyPr>
            <a:lstStyle/>
            <a:p>
              <a:endParaRPr sz="2160"/>
            </a:p>
          </p:txBody>
        </p:sp>
        <p:sp>
          <p:nvSpPr>
            <p:cNvPr id="67" name="Google Shape;2035;p25">
              <a:extLst>
                <a:ext uri="{FF2B5EF4-FFF2-40B4-BE49-F238E27FC236}">
                  <a16:creationId xmlns:a16="http://schemas.microsoft.com/office/drawing/2014/main" id="{860E2318-C199-4B8D-AE7D-85461EAB6142}"/>
                </a:ext>
              </a:extLst>
            </p:cNvPr>
            <p:cNvSpPr/>
            <p:nvPr/>
          </p:nvSpPr>
          <p:spPr>
            <a:xfrm>
              <a:off x="3728806" y="1621406"/>
              <a:ext cx="140879" cy="73045"/>
            </a:xfrm>
            <a:custGeom>
              <a:avLst/>
              <a:gdLst/>
              <a:ahLst/>
              <a:cxnLst/>
              <a:rect l="l" t="t" r="r" b="b"/>
              <a:pathLst>
                <a:path w="4434" h="2299" extrusionOk="0">
                  <a:moveTo>
                    <a:pt x="4434" y="0"/>
                  </a:moveTo>
                  <a:lnTo>
                    <a:pt x="2122" y="127"/>
                  </a:lnTo>
                  <a:lnTo>
                    <a:pt x="95" y="1077"/>
                  </a:lnTo>
                  <a:cubicBezTo>
                    <a:pt x="95" y="1077"/>
                    <a:pt x="64" y="1615"/>
                    <a:pt x="0" y="2280"/>
                  </a:cubicBezTo>
                  <a:cubicBezTo>
                    <a:pt x="87" y="2290"/>
                    <a:pt x="203" y="2299"/>
                    <a:pt x="343" y="2299"/>
                  </a:cubicBezTo>
                  <a:cubicBezTo>
                    <a:pt x="1126" y="2299"/>
                    <a:pt x="2689" y="2023"/>
                    <a:pt x="4434" y="63"/>
                  </a:cubicBezTo>
                  <a:cubicBezTo>
                    <a:pt x="4434" y="63"/>
                    <a:pt x="4434" y="32"/>
                    <a:pt x="4434" y="0"/>
                  </a:cubicBezTo>
                  <a:close/>
                </a:path>
              </a:pathLst>
            </a:custGeom>
            <a:solidFill>
              <a:srgbClr val="F27781"/>
            </a:solidFill>
            <a:ln>
              <a:noFill/>
            </a:ln>
          </p:spPr>
          <p:txBody>
            <a:bodyPr spcFirstLastPara="1" wrap="square" lIns="109710" tIns="109710" rIns="109710" bIns="109710" anchor="ctr" anchorCtr="0">
              <a:noAutofit/>
            </a:bodyPr>
            <a:lstStyle/>
            <a:p>
              <a:endParaRPr sz="2160"/>
            </a:p>
          </p:txBody>
        </p:sp>
        <p:sp>
          <p:nvSpPr>
            <p:cNvPr id="68" name="Google Shape;2036;p25">
              <a:extLst>
                <a:ext uri="{FF2B5EF4-FFF2-40B4-BE49-F238E27FC236}">
                  <a16:creationId xmlns:a16="http://schemas.microsoft.com/office/drawing/2014/main" id="{FFC8D834-3F3B-447C-BA6C-F376E0ABFCB1}"/>
                </a:ext>
              </a:extLst>
            </p:cNvPr>
            <p:cNvSpPr/>
            <p:nvPr/>
          </p:nvSpPr>
          <p:spPr>
            <a:xfrm>
              <a:off x="3607053" y="1219579"/>
              <a:ext cx="443767" cy="448564"/>
            </a:xfrm>
            <a:custGeom>
              <a:avLst/>
              <a:gdLst/>
              <a:ahLst/>
              <a:cxnLst/>
              <a:rect l="l" t="t" r="r" b="b"/>
              <a:pathLst>
                <a:path w="13967" h="14118" extrusionOk="0">
                  <a:moveTo>
                    <a:pt x="5666" y="0"/>
                  </a:moveTo>
                  <a:cubicBezTo>
                    <a:pt x="3398" y="0"/>
                    <a:pt x="1732" y="1483"/>
                    <a:pt x="1014" y="5490"/>
                  </a:cubicBezTo>
                  <a:cubicBezTo>
                    <a:pt x="0" y="11190"/>
                    <a:pt x="2660" y="13851"/>
                    <a:pt x="3959" y="14072"/>
                  </a:cubicBezTo>
                  <a:cubicBezTo>
                    <a:pt x="4138" y="14103"/>
                    <a:pt x="4332" y="14118"/>
                    <a:pt x="4538" y="14118"/>
                  </a:cubicBezTo>
                  <a:cubicBezTo>
                    <a:pt x="6261" y="14118"/>
                    <a:pt x="8772" y="13045"/>
                    <a:pt x="9564" y="10810"/>
                  </a:cubicBezTo>
                  <a:cubicBezTo>
                    <a:pt x="9564" y="10810"/>
                    <a:pt x="9662" y="10818"/>
                    <a:pt x="9816" y="10818"/>
                  </a:cubicBezTo>
                  <a:cubicBezTo>
                    <a:pt x="10374" y="10818"/>
                    <a:pt x="11678" y="10721"/>
                    <a:pt x="11876" y="9829"/>
                  </a:cubicBezTo>
                  <a:cubicBezTo>
                    <a:pt x="12107" y="8758"/>
                    <a:pt x="11746" y="8501"/>
                    <a:pt x="11347" y="8501"/>
                  </a:cubicBezTo>
                  <a:cubicBezTo>
                    <a:pt x="10979" y="8501"/>
                    <a:pt x="10578" y="8720"/>
                    <a:pt x="10578" y="8720"/>
                  </a:cubicBezTo>
                  <a:cubicBezTo>
                    <a:pt x="10578" y="8720"/>
                    <a:pt x="13966" y="2545"/>
                    <a:pt x="8393" y="550"/>
                  </a:cubicBezTo>
                  <a:cubicBezTo>
                    <a:pt x="7414" y="201"/>
                    <a:pt x="6499" y="0"/>
                    <a:pt x="5666" y="0"/>
                  </a:cubicBezTo>
                  <a:close/>
                </a:path>
              </a:pathLst>
            </a:custGeom>
            <a:solidFill>
              <a:srgbClr val="FCA19F"/>
            </a:solidFill>
            <a:ln>
              <a:noFill/>
            </a:ln>
          </p:spPr>
          <p:txBody>
            <a:bodyPr spcFirstLastPara="1" wrap="square" lIns="109710" tIns="109710" rIns="109710" bIns="109710" anchor="ctr" anchorCtr="0">
              <a:noAutofit/>
            </a:bodyPr>
            <a:lstStyle/>
            <a:p>
              <a:endParaRPr sz="2160"/>
            </a:p>
          </p:txBody>
        </p:sp>
        <p:sp>
          <p:nvSpPr>
            <p:cNvPr id="69" name="Google Shape;2037;p25">
              <a:extLst>
                <a:ext uri="{FF2B5EF4-FFF2-40B4-BE49-F238E27FC236}">
                  <a16:creationId xmlns:a16="http://schemas.microsoft.com/office/drawing/2014/main" id="{928DB1FD-7C75-4A58-BEB7-E1DF542F13F1}"/>
                </a:ext>
              </a:extLst>
            </p:cNvPr>
            <p:cNvSpPr/>
            <p:nvPr/>
          </p:nvSpPr>
          <p:spPr>
            <a:xfrm>
              <a:off x="3786155" y="1400905"/>
              <a:ext cx="72473" cy="23289"/>
            </a:xfrm>
            <a:custGeom>
              <a:avLst/>
              <a:gdLst/>
              <a:ahLst/>
              <a:cxnLst/>
              <a:rect l="l" t="t" r="r" b="b"/>
              <a:pathLst>
                <a:path w="2281" h="733" extrusionOk="0">
                  <a:moveTo>
                    <a:pt x="936" y="1"/>
                  </a:moveTo>
                  <a:cubicBezTo>
                    <a:pt x="888" y="1"/>
                    <a:pt x="840" y="2"/>
                    <a:pt x="792" y="5"/>
                  </a:cubicBezTo>
                  <a:cubicBezTo>
                    <a:pt x="570" y="5"/>
                    <a:pt x="254" y="5"/>
                    <a:pt x="95" y="163"/>
                  </a:cubicBezTo>
                  <a:cubicBezTo>
                    <a:pt x="32" y="258"/>
                    <a:pt x="0" y="353"/>
                    <a:pt x="64" y="416"/>
                  </a:cubicBezTo>
                  <a:cubicBezTo>
                    <a:pt x="121" y="474"/>
                    <a:pt x="198" y="492"/>
                    <a:pt x="277" y="492"/>
                  </a:cubicBezTo>
                  <a:cubicBezTo>
                    <a:pt x="372" y="492"/>
                    <a:pt x="469" y="465"/>
                    <a:pt x="539" y="448"/>
                  </a:cubicBezTo>
                  <a:cubicBezTo>
                    <a:pt x="729" y="416"/>
                    <a:pt x="950" y="416"/>
                    <a:pt x="1140" y="416"/>
                  </a:cubicBezTo>
                  <a:cubicBezTo>
                    <a:pt x="1394" y="416"/>
                    <a:pt x="1615" y="448"/>
                    <a:pt x="1869" y="511"/>
                  </a:cubicBezTo>
                  <a:cubicBezTo>
                    <a:pt x="1987" y="570"/>
                    <a:pt x="2215" y="602"/>
                    <a:pt x="2271" y="709"/>
                  </a:cubicBezTo>
                  <a:lnTo>
                    <a:pt x="2271" y="709"/>
                  </a:lnTo>
                  <a:cubicBezTo>
                    <a:pt x="2059" y="174"/>
                    <a:pt x="1488" y="1"/>
                    <a:pt x="936" y="1"/>
                  </a:cubicBezTo>
                  <a:close/>
                  <a:moveTo>
                    <a:pt x="2271" y="709"/>
                  </a:moveTo>
                  <a:lnTo>
                    <a:pt x="2271" y="709"/>
                  </a:lnTo>
                  <a:cubicBezTo>
                    <a:pt x="2274" y="717"/>
                    <a:pt x="2278" y="725"/>
                    <a:pt x="2281" y="733"/>
                  </a:cubicBezTo>
                  <a:cubicBezTo>
                    <a:pt x="2278" y="724"/>
                    <a:pt x="2275" y="716"/>
                    <a:pt x="2271" y="709"/>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70" name="Google Shape;2038;p25">
              <a:extLst>
                <a:ext uri="{FF2B5EF4-FFF2-40B4-BE49-F238E27FC236}">
                  <a16:creationId xmlns:a16="http://schemas.microsoft.com/office/drawing/2014/main" id="{2F087CA2-F8BE-4D8E-B92C-40364AFCE690}"/>
                </a:ext>
              </a:extLst>
            </p:cNvPr>
            <p:cNvSpPr/>
            <p:nvPr/>
          </p:nvSpPr>
          <p:spPr>
            <a:xfrm>
              <a:off x="3792192" y="1501306"/>
              <a:ext cx="73490" cy="36951"/>
            </a:xfrm>
            <a:custGeom>
              <a:avLst/>
              <a:gdLst/>
              <a:ahLst/>
              <a:cxnLst/>
              <a:rect l="l" t="t" r="r" b="b"/>
              <a:pathLst>
                <a:path w="2313" h="1163" extrusionOk="0">
                  <a:moveTo>
                    <a:pt x="989" y="1"/>
                  </a:moveTo>
                  <a:cubicBezTo>
                    <a:pt x="453" y="1"/>
                    <a:pt x="28" y="206"/>
                    <a:pt x="0" y="487"/>
                  </a:cubicBezTo>
                  <a:cubicBezTo>
                    <a:pt x="0" y="803"/>
                    <a:pt x="475" y="1120"/>
                    <a:pt x="1109" y="1152"/>
                  </a:cubicBezTo>
                  <a:cubicBezTo>
                    <a:pt x="1178" y="1159"/>
                    <a:pt x="1247" y="1162"/>
                    <a:pt x="1314" y="1162"/>
                  </a:cubicBezTo>
                  <a:cubicBezTo>
                    <a:pt x="1828" y="1162"/>
                    <a:pt x="2253" y="957"/>
                    <a:pt x="2281" y="677"/>
                  </a:cubicBezTo>
                  <a:cubicBezTo>
                    <a:pt x="2312" y="360"/>
                    <a:pt x="1806" y="75"/>
                    <a:pt x="1204" y="12"/>
                  </a:cubicBezTo>
                  <a:cubicBezTo>
                    <a:pt x="1131" y="4"/>
                    <a:pt x="1059" y="1"/>
                    <a:pt x="989" y="1"/>
                  </a:cubicBezTo>
                  <a:close/>
                </a:path>
              </a:pathLst>
            </a:custGeom>
            <a:solidFill>
              <a:srgbClr val="F27781"/>
            </a:solidFill>
            <a:ln>
              <a:noFill/>
            </a:ln>
          </p:spPr>
          <p:txBody>
            <a:bodyPr spcFirstLastPara="1" wrap="square" lIns="109710" tIns="109710" rIns="109710" bIns="109710" anchor="ctr" anchorCtr="0">
              <a:noAutofit/>
            </a:bodyPr>
            <a:lstStyle/>
            <a:p>
              <a:endParaRPr sz="2160"/>
            </a:p>
          </p:txBody>
        </p:sp>
        <p:sp>
          <p:nvSpPr>
            <p:cNvPr id="71" name="Google Shape;2039;p25">
              <a:extLst>
                <a:ext uri="{FF2B5EF4-FFF2-40B4-BE49-F238E27FC236}">
                  <a16:creationId xmlns:a16="http://schemas.microsoft.com/office/drawing/2014/main" id="{F5B5D0E0-49F1-4D19-95F1-8DE82451D663}"/>
                </a:ext>
              </a:extLst>
            </p:cNvPr>
            <p:cNvSpPr/>
            <p:nvPr/>
          </p:nvSpPr>
          <p:spPr>
            <a:xfrm>
              <a:off x="3637237" y="1483450"/>
              <a:ext cx="67453" cy="33679"/>
            </a:xfrm>
            <a:custGeom>
              <a:avLst/>
              <a:gdLst/>
              <a:ahLst/>
              <a:cxnLst/>
              <a:rect l="l" t="t" r="r" b="b"/>
              <a:pathLst>
                <a:path w="2123" h="1060" extrusionOk="0">
                  <a:moveTo>
                    <a:pt x="986" y="0"/>
                  </a:moveTo>
                  <a:cubicBezTo>
                    <a:pt x="472" y="0"/>
                    <a:pt x="61" y="183"/>
                    <a:pt x="32" y="447"/>
                  </a:cubicBezTo>
                  <a:cubicBezTo>
                    <a:pt x="0" y="732"/>
                    <a:pt x="444" y="1017"/>
                    <a:pt x="1014" y="1049"/>
                  </a:cubicBezTo>
                  <a:cubicBezTo>
                    <a:pt x="1080" y="1056"/>
                    <a:pt x="1145" y="1059"/>
                    <a:pt x="1208" y="1059"/>
                  </a:cubicBezTo>
                  <a:cubicBezTo>
                    <a:pt x="1688" y="1059"/>
                    <a:pt x="2063" y="857"/>
                    <a:pt x="2090" y="605"/>
                  </a:cubicBezTo>
                  <a:cubicBezTo>
                    <a:pt x="2122" y="320"/>
                    <a:pt x="1679" y="67"/>
                    <a:pt x="1109" y="3"/>
                  </a:cubicBezTo>
                  <a:cubicBezTo>
                    <a:pt x="1067" y="1"/>
                    <a:pt x="1026" y="0"/>
                    <a:pt x="986" y="0"/>
                  </a:cubicBezTo>
                  <a:close/>
                </a:path>
              </a:pathLst>
            </a:custGeom>
            <a:solidFill>
              <a:srgbClr val="F27781"/>
            </a:solidFill>
            <a:ln>
              <a:noFill/>
            </a:ln>
          </p:spPr>
          <p:txBody>
            <a:bodyPr spcFirstLastPara="1" wrap="square" lIns="109710" tIns="109710" rIns="109710" bIns="109710" anchor="ctr" anchorCtr="0">
              <a:noAutofit/>
            </a:bodyPr>
            <a:lstStyle/>
            <a:p>
              <a:endParaRPr sz="2160"/>
            </a:p>
          </p:txBody>
        </p:sp>
        <p:sp>
          <p:nvSpPr>
            <p:cNvPr id="72" name="Google Shape;2040;p25">
              <a:extLst>
                <a:ext uri="{FF2B5EF4-FFF2-40B4-BE49-F238E27FC236}">
                  <a16:creationId xmlns:a16="http://schemas.microsoft.com/office/drawing/2014/main" id="{512E86C6-CA71-4043-BCE1-6065B722155B}"/>
                </a:ext>
              </a:extLst>
            </p:cNvPr>
            <p:cNvSpPr/>
            <p:nvPr/>
          </p:nvSpPr>
          <p:spPr>
            <a:xfrm>
              <a:off x="3719750" y="1430834"/>
              <a:ext cx="26181" cy="98018"/>
            </a:xfrm>
            <a:custGeom>
              <a:avLst/>
              <a:gdLst/>
              <a:ahLst/>
              <a:cxnLst/>
              <a:rect l="l" t="t" r="r" b="b"/>
              <a:pathLst>
                <a:path w="824" h="3085" extrusionOk="0">
                  <a:moveTo>
                    <a:pt x="678" y="0"/>
                  </a:moveTo>
                  <a:cubicBezTo>
                    <a:pt x="665" y="0"/>
                    <a:pt x="651" y="4"/>
                    <a:pt x="634" y="13"/>
                  </a:cubicBezTo>
                  <a:cubicBezTo>
                    <a:pt x="602" y="13"/>
                    <a:pt x="570" y="44"/>
                    <a:pt x="570" y="108"/>
                  </a:cubicBezTo>
                  <a:cubicBezTo>
                    <a:pt x="570" y="108"/>
                    <a:pt x="665" y="1406"/>
                    <a:pt x="32" y="2546"/>
                  </a:cubicBezTo>
                  <a:cubicBezTo>
                    <a:pt x="0" y="2578"/>
                    <a:pt x="0" y="2610"/>
                    <a:pt x="32" y="2610"/>
                  </a:cubicBezTo>
                  <a:cubicBezTo>
                    <a:pt x="32" y="2641"/>
                    <a:pt x="285" y="3053"/>
                    <a:pt x="697" y="3085"/>
                  </a:cubicBezTo>
                  <a:lnTo>
                    <a:pt x="729" y="3085"/>
                  </a:lnTo>
                  <a:cubicBezTo>
                    <a:pt x="760" y="3085"/>
                    <a:pt x="824" y="3053"/>
                    <a:pt x="824" y="3021"/>
                  </a:cubicBezTo>
                  <a:cubicBezTo>
                    <a:pt x="824" y="2958"/>
                    <a:pt x="792" y="2926"/>
                    <a:pt x="729" y="2926"/>
                  </a:cubicBezTo>
                  <a:lnTo>
                    <a:pt x="697" y="2926"/>
                  </a:lnTo>
                  <a:cubicBezTo>
                    <a:pt x="444" y="2895"/>
                    <a:pt x="254" y="2673"/>
                    <a:pt x="190" y="2578"/>
                  </a:cubicBezTo>
                  <a:cubicBezTo>
                    <a:pt x="824" y="1406"/>
                    <a:pt x="729" y="139"/>
                    <a:pt x="729" y="76"/>
                  </a:cubicBezTo>
                  <a:cubicBezTo>
                    <a:pt x="729" y="30"/>
                    <a:pt x="712" y="0"/>
                    <a:pt x="678"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73" name="Google Shape;2041;p25">
              <a:extLst>
                <a:ext uri="{FF2B5EF4-FFF2-40B4-BE49-F238E27FC236}">
                  <a16:creationId xmlns:a16="http://schemas.microsoft.com/office/drawing/2014/main" id="{9F7898CF-F472-4CA0-8580-824D002E6E95}"/>
                </a:ext>
              </a:extLst>
            </p:cNvPr>
            <p:cNvSpPr/>
            <p:nvPr/>
          </p:nvSpPr>
          <p:spPr>
            <a:xfrm>
              <a:off x="3689566" y="1551951"/>
              <a:ext cx="92585" cy="62814"/>
            </a:xfrm>
            <a:custGeom>
              <a:avLst/>
              <a:gdLst/>
              <a:ahLst/>
              <a:cxnLst/>
              <a:rect l="l" t="t" r="r" b="b"/>
              <a:pathLst>
                <a:path w="2914" h="1977" extrusionOk="0">
                  <a:moveTo>
                    <a:pt x="950" y="1"/>
                  </a:moveTo>
                  <a:lnTo>
                    <a:pt x="0" y="381"/>
                  </a:lnTo>
                  <a:cubicBezTo>
                    <a:pt x="0" y="381"/>
                    <a:pt x="253" y="1838"/>
                    <a:pt x="1267" y="1964"/>
                  </a:cubicBezTo>
                  <a:cubicBezTo>
                    <a:pt x="1328" y="1972"/>
                    <a:pt x="1387" y="1976"/>
                    <a:pt x="1443" y="1976"/>
                  </a:cubicBezTo>
                  <a:cubicBezTo>
                    <a:pt x="2514" y="1976"/>
                    <a:pt x="2914" y="634"/>
                    <a:pt x="2914" y="634"/>
                  </a:cubicBezTo>
                  <a:lnTo>
                    <a:pt x="1774" y="96"/>
                  </a:lnTo>
                  <a:lnTo>
                    <a:pt x="1330" y="381"/>
                  </a:lnTo>
                  <a:lnTo>
                    <a:pt x="950" y="1"/>
                  </a:lnTo>
                  <a:close/>
                </a:path>
              </a:pathLst>
            </a:custGeom>
            <a:solidFill>
              <a:srgbClr val="F27781"/>
            </a:solidFill>
            <a:ln>
              <a:noFill/>
            </a:ln>
          </p:spPr>
          <p:txBody>
            <a:bodyPr spcFirstLastPara="1" wrap="square" lIns="109710" tIns="109710" rIns="109710" bIns="109710" anchor="ctr" anchorCtr="0">
              <a:noAutofit/>
            </a:bodyPr>
            <a:lstStyle/>
            <a:p>
              <a:endParaRPr sz="2160"/>
            </a:p>
          </p:txBody>
        </p:sp>
        <p:sp>
          <p:nvSpPr>
            <p:cNvPr id="74" name="Google Shape;2042;p25">
              <a:extLst>
                <a:ext uri="{FF2B5EF4-FFF2-40B4-BE49-F238E27FC236}">
                  <a16:creationId xmlns:a16="http://schemas.microsoft.com/office/drawing/2014/main" id="{5D4E14DA-6EBF-4C06-9EBC-35C289C1F118}"/>
                </a:ext>
              </a:extLst>
            </p:cNvPr>
            <p:cNvSpPr/>
            <p:nvPr/>
          </p:nvSpPr>
          <p:spPr>
            <a:xfrm>
              <a:off x="3689566" y="1564025"/>
              <a:ext cx="92585" cy="32090"/>
            </a:xfrm>
            <a:custGeom>
              <a:avLst/>
              <a:gdLst/>
              <a:ahLst/>
              <a:cxnLst/>
              <a:rect l="l" t="t" r="r" b="b"/>
              <a:pathLst>
                <a:path w="2914" h="1010" extrusionOk="0">
                  <a:moveTo>
                    <a:pt x="0" y="1"/>
                  </a:moveTo>
                  <a:cubicBezTo>
                    <a:pt x="0" y="1"/>
                    <a:pt x="581" y="1010"/>
                    <a:pt x="1509" y="1010"/>
                  </a:cubicBezTo>
                  <a:cubicBezTo>
                    <a:pt x="1917" y="1010"/>
                    <a:pt x="2392" y="815"/>
                    <a:pt x="2914" y="254"/>
                  </a:cubicBezTo>
                  <a:lnTo>
                    <a:pt x="0" y="1"/>
                  </a:lnTo>
                  <a:close/>
                </a:path>
              </a:pathLst>
            </a:custGeom>
            <a:solidFill>
              <a:srgbClr val="FFFFFF"/>
            </a:solidFill>
            <a:ln>
              <a:noFill/>
            </a:ln>
          </p:spPr>
          <p:txBody>
            <a:bodyPr spcFirstLastPara="1" wrap="square" lIns="109710" tIns="109710" rIns="109710" bIns="109710" anchor="ctr" anchorCtr="0">
              <a:noAutofit/>
            </a:bodyPr>
            <a:lstStyle/>
            <a:p>
              <a:endParaRPr sz="2160"/>
            </a:p>
          </p:txBody>
        </p:sp>
        <p:sp>
          <p:nvSpPr>
            <p:cNvPr id="75" name="Google Shape;2043;p25">
              <a:extLst>
                <a:ext uri="{FF2B5EF4-FFF2-40B4-BE49-F238E27FC236}">
                  <a16:creationId xmlns:a16="http://schemas.microsoft.com/office/drawing/2014/main" id="{834E2B6A-83A2-4A57-ABF6-6D9D86E2D942}"/>
                </a:ext>
              </a:extLst>
            </p:cNvPr>
            <p:cNvSpPr/>
            <p:nvPr/>
          </p:nvSpPr>
          <p:spPr>
            <a:xfrm>
              <a:off x="3799245" y="1430008"/>
              <a:ext cx="37237" cy="59796"/>
            </a:xfrm>
            <a:custGeom>
              <a:avLst/>
              <a:gdLst/>
              <a:ahLst/>
              <a:cxnLst/>
              <a:rect l="l" t="t" r="r" b="b"/>
              <a:pathLst>
                <a:path w="1172" h="1882" extrusionOk="0">
                  <a:moveTo>
                    <a:pt x="638" y="1"/>
                  </a:moveTo>
                  <a:cubicBezTo>
                    <a:pt x="374" y="1"/>
                    <a:pt x="122" y="390"/>
                    <a:pt x="63" y="862"/>
                  </a:cubicBezTo>
                  <a:cubicBezTo>
                    <a:pt x="0" y="1400"/>
                    <a:pt x="158" y="1844"/>
                    <a:pt x="443" y="1875"/>
                  </a:cubicBezTo>
                  <a:cubicBezTo>
                    <a:pt x="463" y="1880"/>
                    <a:pt x="482" y="1882"/>
                    <a:pt x="502" y="1882"/>
                  </a:cubicBezTo>
                  <a:cubicBezTo>
                    <a:pt x="767" y="1882"/>
                    <a:pt x="1020" y="1492"/>
                    <a:pt x="1108" y="1020"/>
                  </a:cubicBezTo>
                  <a:cubicBezTo>
                    <a:pt x="1172" y="482"/>
                    <a:pt x="982" y="39"/>
                    <a:pt x="697" y="7"/>
                  </a:cubicBezTo>
                  <a:cubicBezTo>
                    <a:pt x="677" y="3"/>
                    <a:pt x="658" y="1"/>
                    <a:pt x="638" y="1"/>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76" name="Google Shape;2044;p25">
              <a:extLst>
                <a:ext uri="{FF2B5EF4-FFF2-40B4-BE49-F238E27FC236}">
                  <a16:creationId xmlns:a16="http://schemas.microsoft.com/office/drawing/2014/main" id="{E18B38B1-8059-4C7F-9625-D2F4E64D7075}"/>
                </a:ext>
              </a:extLst>
            </p:cNvPr>
            <p:cNvSpPr/>
            <p:nvPr/>
          </p:nvSpPr>
          <p:spPr>
            <a:xfrm>
              <a:off x="3656364" y="1386607"/>
              <a:ext cx="68438" cy="23607"/>
            </a:xfrm>
            <a:custGeom>
              <a:avLst/>
              <a:gdLst/>
              <a:ahLst/>
              <a:cxnLst/>
              <a:rect l="l" t="t" r="r" b="b"/>
              <a:pathLst>
                <a:path w="2154" h="743" extrusionOk="0">
                  <a:moveTo>
                    <a:pt x="849" y="1"/>
                  </a:moveTo>
                  <a:cubicBezTo>
                    <a:pt x="526" y="1"/>
                    <a:pt x="221" y="111"/>
                    <a:pt x="0" y="423"/>
                  </a:cubicBezTo>
                  <a:cubicBezTo>
                    <a:pt x="95" y="328"/>
                    <a:pt x="348" y="360"/>
                    <a:pt x="443" y="328"/>
                  </a:cubicBezTo>
                  <a:cubicBezTo>
                    <a:pt x="697" y="328"/>
                    <a:pt x="918" y="360"/>
                    <a:pt x="1140" y="423"/>
                  </a:cubicBezTo>
                  <a:cubicBezTo>
                    <a:pt x="1298" y="455"/>
                    <a:pt x="1488" y="550"/>
                    <a:pt x="1647" y="613"/>
                  </a:cubicBezTo>
                  <a:cubicBezTo>
                    <a:pt x="1717" y="660"/>
                    <a:pt x="1858" y="742"/>
                    <a:pt x="1965" y="742"/>
                  </a:cubicBezTo>
                  <a:cubicBezTo>
                    <a:pt x="2001" y="742"/>
                    <a:pt x="2034" y="732"/>
                    <a:pt x="2059" y="708"/>
                  </a:cubicBezTo>
                  <a:cubicBezTo>
                    <a:pt x="2154" y="676"/>
                    <a:pt x="2154" y="550"/>
                    <a:pt x="2122" y="455"/>
                  </a:cubicBezTo>
                  <a:cubicBezTo>
                    <a:pt x="2027" y="265"/>
                    <a:pt x="1742" y="201"/>
                    <a:pt x="1552" y="138"/>
                  </a:cubicBezTo>
                  <a:cubicBezTo>
                    <a:pt x="1326" y="58"/>
                    <a:pt x="1083" y="1"/>
                    <a:pt x="849" y="1"/>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77" name="Google Shape;2045;p25">
              <a:extLst>
                <a:ext uri="{FF2B5EF4-FFF2-40B4-BE49-F238E27FC236}">
                  <a16:creationId xmlns:a16="http://schemas.microsoft.com/office/drawing/2014/main" id="{D1B0CFD3-8D5F-4BFE-812F-883AFA36592E}"/>
                </a:ext>
              </a:extLst>
            </p:cNvPr>
            <p:cNvSpPr/>
            <p:nvPr/>
          </p:nvSpPr>
          <p:spPr>
            <a:xfrm>
              <a:off x="3669423" y="1412057"/>
              <a:ext cx="37269" cy="60495"/>
            </a:xfrm>
            <a:custGeom>
              <a:avLst/>
              <a:gdLst/>
              <a:ahLst/>
              <a:cxnLst/>
              <a:rect l="l" t="t" r="r" b="b"/>
              <a:pathLst>
                <a:path w="1173" h="1904" extrusionOk="0">
                  <a:moveTo>
                    <a:pt x="664" y="0"/>
                  </a:moveTo>
                  <a:cubicBezTo>
                    <a:pt x="391" y="0"/>
                    <a:pt x="125" y="371"/>
                    <a:pt x="64" y="889"/>
                  </a:cubicBezTo>
                  <a:cubicBezTo>
                    <a:pt x="1" y="1395"/>
                    <a:pt x="159" y="1870"/>
                    <a:pt x="444" y="1902"/>
                  </a:cubicBezTo>
                  <a:cubicBezTo>
                    <a:pt x="455" y="1903"/>
                    <a:pt x="466" y="1904"/>
                    <a:pt x="478" y="1904"/>
                  </a:cubicBezTo>
                  <a:cubicBezTo>
                    <a:pt x="753" y="1904"/>
                    <a:pt x="1048" y="1533"/>
                    <a:pt x="1109" y="1015"/>
                  </a:cubicBezTo>
                  <a:cubicBezTo>
                    <a:pt x="1172" y="509"/>
                    <a:pt x="1014" y="34"/>
                    <a:pt x="697" y="2"/>
                  </a:cubicBezTo>
                  <a:cubicBezTo>
                    <a:pt x="686" y="1"/>
                    <a:pt x="675" y="0"/>
                    <a:pt x="664"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78" name="Google Shape;2046;p25">
              <a:extLst>
                <a:ext uri="{FF2B5EF4-FFF2-40B4-BE49-F238E27FC236}">
                  <a16:creationId xmlns:a16="http://schemas.microsoft.com/office/drawing/2014/main" id="{BDCC5FA1-9D1F-4FE4-8A09-4469D6D7088B}"/>
                </a:ext>
              </a:extLst>
            </p:cNvPr>
            <p:cNvSpPr/>
            <p:nvPr/>
          </p:nvSpPr>
          <p:spPr>
            <a:xfrm>
              <a:off x="3619127" y="1202803"/>
              <a:ext cx="405512" cy="489042"/>
            </a:xfrm>
            <a:custGeom>
              <a:avLst/>
              <a:gdLst/>
              <a:ahLst/>
              <a:cxnLst/>
              <a:rect l="l" t="t" r="r" b="b"/>
              <a:pathLst>
                <a:path w="12763" h="15392" extrusionOk="0">
                  <a:moveTo>
                    <a:pt x="6049" y="1"/>
                  </a:moveTo>
                  <a:cubicBezTo>
                    <a:pt x="4022" y="1"/>
                    <a:pt x="2027" y="1236"/>
                    <a:pt x="1204" y="3073"/>
                  </a:cubicBezTo>
                  <a:cubicBezTo>
                    <a:pt x="950" y="3674"/>
                    <a:pt x="824" y="4276"/>
                    <a:pt x="665" y="4910"/>
                  </a:cubicBezTo>
                  <a:cubicBezTo>
                    <a:pt x="444" y="5860"/>
                    <a:pt x="222" y="6810"/>
                    <a:pt x="0" y="7760"/>
                  </a:cubicBezTo>
                  <a:cubicBezTo>
                    <a:pt x="824" y="5290"/>
                    <a:pt x="2977" y="3326"/>
                    <a:pt x="5511" y="2724"/>
                  </a:cubicBezTo>
                  <a:cubicBezTo>
                    <a:pt x="6556" y="7253"/>
                    <a:pt x="10641" y="10768"/>
                    <a:pt x="10958" y="15392"/>
                  </a:cubicBezTo>
                  <a:cubicBezTo>
                    <a:pt x="12351" y="12478"/>
                    <a:pt x="12763" y="9121"/>
                    <a:pt x="12193" y="5923"/>
                  </a:cubicBezTo>
                  <a:cubicBezTo>
                    <a:pt x="11971" y="4878"/>
                    <a:pt x="11655" y="3833"/>
                    <a:pt x="11084" y="2883"/>
                  </a:cubicBezTo>
                  <a:cubicBezTo>
                    <a:pt x="10039" y="1173"/>
                    <a:pt x="8076" y="1"/>
                    <a:pt x="6049" y="1"/>
                  </a:cubicBezTo>
                  <a:close/>
                </a:path>
              </a:pathLst>
            </a:custGeom>
            <a:solidFill>
              <a:srgbClr val="F2CF1D"/>
            </a:solidFill>
            <a:ln>
              <a:noFill/>
            </a:ln>
          </p:spPr>
          <p:txBody>
            <a:bodyPr spcFirstLastPara="1" wrap="square" lIns="109710" tIns="109710" rIns="109710" bIns="109710" anchor="ctr" anchorCtr="0">
              <a:noAutofit/>
            </a:bodyPr>
            <a:lstStyle/>
            <a:p>
              <a:endParaRPr sz="2160"/>
            </a:p>
          </p:txBody>
        </p:sp>
        <p:sp>
          <p:nvSpPr>
            <p:cNvPr id="79" name="Google Shape;2047;p25">
              <a:extLst>
                <a:ext uri="{FF2B5EF4-FFF2-40B4-BE49-F238E27FC236}">
                  <a16:creationId xmlns:a16="http://schemas.microsoft.com/office/drawing/2014/main" id="{15059CC8-E353-4847-AC5C-0A8F075F6E21}"/>
                </a:ext>
              </a:extLst>
            </p:cNvPr>
            <p:cNvSpPr/>
            <p:nvPr/>
          </p:nvSpPr>
          <p:spPr>
            <a:xfrm>
              <a:off x="3922999" y="1237022"/>
              <a:ext cx="315978" cy="675197"/>
            </a:xfrm>
            <a:custGeom>
              <a:avLst/>
              <a:gdLst/>
              <a:ahLst/>
              <a:cxnLst/>
              <a:rect l="l" t="t" r="r" b="b"/>
              <a:pathLst>
                <a:path w="9945" h="21251" extrusionOk="0">
                  <a:moveTo>
                    <a:pt x="95" y="1"/>
                  </a:moveTo>
                  <a:cubicBezTo>
                    <a:pt x="64" y="1"/>
                    <a:pt x="0" y="32"/>
                    <a:pt x="0" y="64"/>
                  </a:cubicBezTo>
                  <a:cubicBezTo>
                    <a:pt x="0" y="127"/>
                    <a:pt x="32" y="159"/>
                    <a:pt x="64" y="159"/>
                  </a:cubicBezTo>
                  <a:cubicBezTo>
                    <a:pt x="1299" y="412"/>
                    <a:pt x="2376" y="1267"/>
                    <a:pt x="2946" y="2376"/>
                  </a:cubicBezTo>
                  <a:cubicBezTo>
                    <a:pt x="3389" y="3262"/>
                    <a:pt x="3484" y="4308"/>
                    <a:pt x="3579" y="5289"/>
                  </a:cubicBezTo>
                  <a:cubicBezTo>
                    <a:pt x="3611" y="5733"/>
                    <a:pt x="3674" y="6239"/>
                    <a:pt x="3737" y="6683"/>
                  </a:cubicBezTo>
                  <a:cubicBezTo>
                    <a:pt x="4117" y="8836"/>
                    <a:pt x="5257" y="10958"/>
                    <a:pt x="7158" y="13017"/>
                  </a:cubicBezTo>
                  <a:lnTo>
                    <a:pt x="7474" y="13333"/>
                  </a:lnTo>
                  <a:cubicBezTo>
                    <a:pt x="8583" y="14537"/>
                    <a:pt x="9754" y="15803"/>
                    <a:pt x="9659" y="17355"/>
                  </a:cubicBezTo>
                  <a:cubicBezTo>
                    <a:pt x="9596" y="18242"/>
                    <a:pt x="9121" y="19129"/>
                    <a:pt x="8298" y="19794"/>
                  </a:cubicBezTo>
                  <a:lnTo>
                    <a:pt x="8139" y="19952"/>
                  </a:lnTo>
                  <a:cubicBezTo>
                    <a:pt x="7474" y="20490"/>
                    <a:pt x="7063" y="20807"/>
                    <a:pt x="6207" y="21092"/>
                  </a:cubicBezTo>
                  <a:cubicBezTo>
                    <a:pt x="6176" y="21092"/>
                    <a:pt x="6144" y="21155"/>
                    <a:pt x="6144" y="21187"/>
                  </a:cubicBezTo>
                  <a:cubicBezTo>
                    <a:pt x="6176" y="21219"/>
                    <a:pt x="6207" y="21250"/>
                    <a:pt x="6239" y="21250"/>
                  </a:cubicBezTo>
                  <a:lnTo>
                    <a:pt x="6271" y="21250"/>
                  </a:lnTo>
                  <a:cubicBezTo>
                    <a:pt x="7158" y="20965"/>
                    <a:pt x="7569" y="20617"/>
                    <a:pt x="8234" y="20079"/>
                  </a:cubicBezTo>
                  <a:lnTo>
                    <a:pt x="8393" y="19952"/>
                  </a:lnTo>
                  <a:cubicBezTo>
                    <a:pt x="9279" y="19255"/>
                    <a:pt x="9786" y="18305"/>
                    <a:pt x="9849" y="17355"/>
                  </a:cubicBezTo>
                  <a:cubicBezTo>
                    <a:pt x="9944" y="15740"/>
                    <a:pt x="8678" y="14378"/>
                    <a:pt x="7601" y="13207"/>
                  </a:cubicBezTo>
                  <a:lnTo>
                    <a:pt x="7284" y="12890"/>
                  </a:lnTo>
                  <a:cubicBezTo>
                    <a:pt x="5416" y="10863"/>
                    <a:pt x="4276" y="8741"/>
                    <a:pt x="3927" y="6651"/>
                  </a:cubicBezTo>
                  <a:cubicBezTo>
                    <a:pt x="3832" y="6208"/>
                    <a:pt x="3801" y="5733"/>
                    <a:pt x="3737" y="5258"/>
                  </a:cubicBezTo>
                  <a:cubicBezTo>
                    <a:pt x="3642" y="4244"/>
                    <a:pt x="3547" y="3199"/>
                    <a:pt x="3104" y="2281"/>
                  </a:cubicBezTo>
                  <a:cubicBezTo>
                    <a:pt x="2534" y="1141"/>
                    <a:pt x="1394" y="254"/>
                    <a:pt x="95" y="1"/>
                  </a:cubicBezTo>
                  <a:close/>
                </a:path>
              </a:pathLst>
            </a:custGeom>
            <a:solidFill>
              <a:srgbClr val="F2CF1D"/>
            </a:solidFill>
            <a:ln>
              <a:noFill/>
            </a:ln>
          </p:spPr>
          <p:txBody>
            <a:bodyPr spcFirstLastPara="1" wrap="square" lIns="109710" tIns="109710" rIns="109710" bIns="109710" anchor="ctr" anchorCtr="0">
              <a:noAutofit/>
            </a:bodyPr>
            <a:lstStyle/>
            <a:p>
              <a:endParaRPr sz="2160"/>
            </a:p>
          </p:txBody>
        </p:sp>
        <p:sp>
          <p:nvSpPr>
            <p:cNvPr id="80" name="Google Shape;2048;p25">
              <a:extLst>
                <a:ext uri="{FF2B5EF4-FFF2-40B4-BE49-F238E27FC236}">
                  <a16:creationId xmlns:a16="http://schemas.microsoft.com/office/drawing/2014/main" id="{5ABA062F-CA14-4186-B1B8-72C908CA7CFC}"/>
                </a:ext>
              </a:extLst>
            </p:cNvPr>
            <p:cNvSpPr/>
            <p:nvPr/>
          </p:nvSpPr>
          <p:spPr>
            <a:xfrm>
              <a:off x="3992422" y="2209006"/>
              <a:ext cx="3050" cy="3050"/>
            </a:xfrm>
            <a:custGeom>
              <a:avLst/>
              <a:gdLst/>
              <a:ahLst/>
              <a:cxnLst/>
              <a:rect l="l" t="t" r="r" b="b"/>
              <a:pathLst>
                <a:path w="96" h="96" extrusionOk="0">
                  <a:moveTo>
                    <a:pt x="1" y="1"/>
                  </a:moveTo>
                  <a:cubicBezTo>
                    <a:pt x="1" y="1"/>
                    <a:pt x="1" y="32"/>
                    <a:pt x="1" y="96"/>
                  </a:cubicBezTo>
                  <a:lnTo>
                    <a:pt x="32" y="96"/>
                  </a:lnTo>
                  <a:cubicBezTo>
                    <a:pt x="64" y="96"/>
                    <a:pt x="96" y="32"/>
                    <a:pt x="96" y="1"/>
                  </a:cubicBezTo>
                  <a:close/>
                </a:path>
              </a:pathLst>
            </a:custGeom>
            <a:solidFill>
              <a:srgbClr val="C4C4C4"/>
            </a:solidFill>
            <a:ln>
              <a:noFill/>
            </a:ln>
          </p:spPr>
          <p:txBody>
            <a:bodyPr spcFirstLastPara="1" wrap="square" lIns="109710" tIns="109710" rIns="109710" bIns="109710" anchor="ctr" anchorCtr="0">
              <a:noAutofit/>
            </a:bodyPr>
            <a:lstStyle/>
            <a:p>
              <a:endParaRPr sz="2160"/>
            </a:p>
          </p:txBody>
        </p:sp>
        <p:sp>
          <p:nvSpPr>
            <p:cNvPr id="81" name="Google Shape;2049;p25">
              <a:extLst>
                <a:ext uri="{FF2B5EF4-FFF2-40B4-BE49-F238E27FC236}">
                  <a16:creationId xmlns:a16="http://schemas.microsoft.com/office/drawing/2014/main" id="{17522B90-5ACA-45A3-B314-A47B09F1C94B}"/>
                </a:ext>
              </a:extLst>
            </p:cNvPr>
            <p:cNvSpPr/>
            <p:nvPr/>
          </p:nvSpPr>
          <p:spPr>
            <a:xfrm>
              <a:off x="3484284" y="2121473"/>
              <a:ext cx="32" cy="3050"/>
            </a:xfrm>
            <a:custGeom>
              <a:avLst/>
              <a:gdLst/>
              <a:ahLst/>
              <a:cxnLst/>
              <a:rect l="l" t="t" r="r" b="b"/>
              <a:pathLst>
                <a:path w="1" h="96" extrusionOk="0">
                  <a:moveTo>
                    <a:pt x="1" y="96"/>
                  </a:moveTo>
                  <a:cubicBezTo>
                    <a:pt x="1" y="96"/>
                    <a:pt x="1" y="96"/>
                    <a:pt x="1" y="96"/>
                  </a:cubicBezTo>
                  <a:lnTo>
                    <a:pt x="1" y="96"/>
                  </a:lnTo>
                  <a:lnTo>
                    <a:pt x="1" y="1"/>
                  </a:lnTo>
                  <a:close/>
                </a:path>
              </a:pathLst>
            </a:custGeom>
            <a:solidFill>
              <a:srgbClr val="C4C4C4"/>
            </a:solidFill>
            <a:ln>
              <a:noFill/>
            </a:ln>
          </p:spPr>
          <p:txBody>
            <a:bodyPr spcFirstLastPara="1" wrap="square" lIns="109710" tIns="109710" rIns="109710" bIns="109710" anchor="ctr" anchorCtr="0">
              <a:noAutofit/>
            </a:bodyPr>
            <a:lstStyle/>
            <a:p>
              <a:endParaRPr sz="2160"/>
            </a:p>
          </p:txBody>
        </p:sp>
        <p:sp>
          <p:nvSpPr>
            <p:cNvPr id="82" name="Google Shape;2050;p25">
              <a:extLst>
                <a:ext uri="{FF2B5EF4-FFF2-40B4-BE49-F238E27FC236}">
                  <a16:creationId xmlns:a16="http://schemas.microsoft.com/office/drawing/2014/main" id="{48C7AB51-546A-4BF5-8B9B-514F02CAA324}"/>
                </a:ext>
              </a:extLst>
            </p:cNvPr>
            <p:cNvSpPr/>
            <p:nvPr/>
          </p:nvSpPr>
          <p:spPr>
            <a:xfrm>
              <a:off x="3967258" y="2048015"/>
              <a:ext cx="13122" cy="54363"/>
            </a:xfrm>
            <a:custGeom>
              <a:avLst/>
              <a:gdLst/>
              <a:ahLst/>
              <a:cxnLst/>
              <a:rect l="l" t="t" r="r" b="b"/>
              <a:pathLst>
                <a:path w="413" h="1711" extrusionOk="0">
                  <a:moveTo>
                    <a:pt x="96" y="1"/>
                  </a:moveTo>
                  <a:cubicBezTo>
                    <a:pt x="32" y="32"/>
                    <a:pt x="1" y="64"/>
                    <a:pt x="1" y="127"/>
                  </a:cubicBezTo>
                  <a:lnTo>
                    <a:pt x="222" y="1711"/>
                  </a:lnTo>
                  <a:cubicBezTo>
                    <a:pt x="286" y="1679"/>
                    <a:pt x="349" y="1647"/>
                    <a:pt x="412" y="1647"/>
                  </a:cubicBezTo>
                  <a:lnTo>
                    <a:pt x="191" y="96"/>
                  </a:lnTo>
                  <a:cubicBezTo>
                    <a:pt x="191" y="32"/>
                    <a:pt x="127" y="1"/>
                    <a:pt x="96" y="1"/>
                  </a:cubicBezTo>
                  <a:close/>
                </a:path>
              </a:pathLst>
            </a:custGeom>
            <a:solidFill>
              <a:srgbClr val="C4C4C4"/>
            </a:solidFill>
            <a:ln>
              <a:noFill/>
            </a:ln>
          </p:spPr>
          <p:txBody>
            <a:bodyPr spcFirstLastPara="1" wrap="square" lIns="109710" tIns="109710" rIns="109710" bIns="109710" anchor="ctr" anchorCtr="0">
              <a:noAutofit/>
            </a:bodyPr>
            <a:lstStyle/>
            <a:p>
              <a:endParaRPr sz="2160"/>
            </a:p>
          </p:txBody>
        </p:sp>
        <p:sp>
          <p:nvSpPr>
            <p:cNvPr id="83" name="Google Shape;2051;p25">
              <a:extLst>
                <a:ext uri="{FF2B5EF4-FFF2-40B4-BE49-F238E27FC236}">
                  <a16:creationId xmlns:a16="http://schemas.microsoft.com/office/drawing/2014/main" id="{47D57553-1206-41BA-AD0E-61C5CB12F37A}"/>
                </a:ext>
              </a:extLst>
            </p:cNvPr>
            <p:cNvSpPr/>
            <p:nvPr/>
          </p:nvSpPr>
          <p:spPr>
            <a:xfrm>
              <a:off x="3512467" y="1978592"/>
              <a:ext cx="31232" cy="85563"/>
            </a:xfrm>
            <a:custGeom>
              <a:avLst/>
              <a:gdLst/>
              <a:ahLst/>
              <a:cxnLst/>
              <a:rect l="l" t="t" r="r" b="b"/>
              <a:pathLst>
                <a:path w="983" h="2693" extrusionOk="0">
                  <a:moveTo>
                    <a:pt x="887" y="1"/>
                  </a:moveTo>
                  <a:cubicBezTo>
                    <a:pt x="855" y="1"/>
                    <a:pt x="792" y="32"/>
                    <a:pt x="792" y="64"/>
                  </a:cubicBezTo>
                  <a:cubicBezTo>
                    <a:pt x="760" y="792"/>
                    <a:pt x="380" y="1742"/>
                    <a:pt x="0" y="2597"/>
                  </a:cubicBezTo>
                  <a:lnTo>
                    <a:pt x="159" y="2692"/>
                  </a:lnTo>
                  <a:cubicBezTo>
                    <a:pt x="539" y="1837"/>
                    <a:pt x="950" y="824"/>
                    <a:pt x="982" y="96"/>
                  </a:cubicBezTo>
                  <a:cubicBezTo>
                    <a:pt x="982" y="32"/>
                    <a:pt x="950" y="1"/>
                    <a:pt x="887" y="1"/>
                  </a:cubicBezTo>
                  <a:close/>
                </a:path>
              </a:pathLst>
            </a:custGeom>
            <a:solidFill>
              <a:srgbClr val="C4C4C4"/>
            </a:solidFill>
            <a:ln>
              <a:noFill/>
            </a:ln>
          </p:spPr>
          <p:txBody>
            <a:bodyPr spcFirstLastPara="1" wrap="square" lIns="109710" tIns="109710" rIns="109710" bIns="109710" anchor="ctr" anchorCtr="0">
              <a:noAutofit/>
            </a:bodyPr>
            <a:lstStyle/>
            <a:p>
              <a:endParaRPr sz="2160"/>
            </a:p>
          </p:txBody>
        </p:sp>
      </p:grpSp>
      <p:grpSp>
        <p:nvGrpSpPr>
          <p:cNvPr id="84" name="Google Shape;2052;p25">
            <a:extLst>
              <a:ext uri="{FF2B5EF4-FFF2-40B4-BE49-F238E27FC236}">
                <a16:creationId xmlns:a16="http://schemas.microsoft.com/office/drawing/2014/main" id="{1D7F7249-149C-47FC-8EED-1B04C831151C}"/>
              </a:ext>
            </a:extLst>
          </p:cNvPr>
          <p:cNvGrpSpPr/>
          <p:nvPr/>
        </p:nvGrpSpPr>
        <p:grpSpPr>
          <a:xfrm flipH="1">
            <a:off x="11662517" y="6718895"/>
            <a:ext cx="1146374" cy="1146374"/>
            <a:chOff x="2753771" y="2442439"/>
            <a:chExt cx="1019325" cy="1019325"/>
          </a:xfrm>
        </p:grpSpPr>
        <p:sp>
          <p:nvSpPr>
            <p:cNvPr id="85" name="Google Shape;2053;p25">
              <a:extLst>
                <a:ext uri="{FF2B5EF4-FFF2-40B4-BE49-F238E27FC236}">
                  <a16:creationId xmlns:a16="http://schemas.microsoft.com/office/drawing/2014/main" id="{8AFFA8C9-9666-4AA2-A48C-456A354DA407}"/>
                </a:ext>
              </a:extLst>
            </p:cNvPr>
            <p:cNvSpPr/>
            <p:nvPr/>
          </p:nvSpPr>
          <p:spPr>
            <a:xfrm>
              <a:off x="2753771" y="2442439"/>
              <a:ext cx="1019325" cy="1019325"/>
            </a:xfrm>
            <a:custGeom>
              <a:avLst/>
              <a:gdLst/>
              <a:ahLst/>
              <a:cxnLst/>
              <a:rect l="l" t="t" r="r" b="b"/>
              <a:pathLst>
                <a:path w="32082" h="32082" extrusionOk="0">
                  <a:moveTo>
                    <a:pt x="16057" y="1"/>
                  </a:moveTo>
                  <a:cubicBezTo>
                    <a:pt x="7190" y="1"/>
                    <a:pt x="1" y="7190"/>
                    <a:pt x="1" y="16025"/>
                  </a:cubicBezTo>
                  <a:cubicBezTo>
                    <a:pt x="1" y="24893"/>
                    <a:pt x="7190" y="32082"/>
                    <a:pt x="16057" y="32082"/>
                  </a:cubicBezTo>
                  <a:cubicBezTo>
                    <a:pt x="24924" y="32082"/>
                    <a:pt x="32082" y="24893"/>
                    <a:pt x="32082" y="16025"/>
                  </a:cubicBezTo>
                  <a:cubicBezTo>
                    <a:pt x="32082" y="7190"/>
                    <a:pt x="24924" y="1"/>
                    <a:pt x="16057" y="1"/>
                  </a:cubicBezTo>
                  <a:close/>
                </a:path>
              </a:pathLst>
            </a:custGeom>
            <a:solidFill>
              <a:srgbClr val="E9E9E9"/>
            </a:solidFill>
            <a:ln>
              <a:noFill/>
            </a:ln>
          </p:spPr>
          <p:txBody>
            <a:bodyPr spcFirstLastPara="1" wrap="square" lIns="109710" tIns="109710" rIns="109710" bIns="109710" anchor="ctr" anchorCtr="0">
              <a:noAutofit/>
            </a:bodyPr>
            <a:lstStyle/>
            <a:p>
              <a:endParaRPr sz="2160"/>
            </a:p>
          </p:txBody>
        </p:sp>
        <p:sp>
          <p:nvSpPr>
            <p:cNvPr id="86" name="Google Shape;2054;p25">
              <a:extLst>
                <a:ext uri="{FF2B5EF4-FFF2-40B4-BE49-F238E27FC236}">
                  <a16:creationId xmlns:a16="http://schemas.microsoft.com/office/drawing/2014/main" id="{847699B2-8B7C-4B30-98E5-10D59B3B9918}"/>
                </a:ext>
              </a:extLst>
            </p:cNvPr>
            <p:cNvSpPr/>
            <p:nvPr/>
          </p:nvSpPr>
          <p:spPr>
            <a:xfrm>
              <a:off x="2889630" y="3261502"/>
              <a:ext cx="711418" cy="200262"/>
            </a:xfrm>
            <a:custGeom>
              <a:avLst/>
              <a:gdLst/>
              <a:ahLst/>
              <a:cxnLst/>
              <a:rect l="l" t="t" r="r" b="b"/>
              <a:pathLst>
                <a:path w="22391" h="6303" extrusionOk="0">
                  <a:moveTo>
                    <a:pt x="8107" y="0"/>
                  </a:moveTo>
                  <a:lnTo>
                    <a:pt x="127" y="792"/>
                  </a:lnTo>
                  <a:lnTo>
                    <a:pt x="0" y="1140"/>
                  </a:lnTo>
                  <a:cubicBezTo>
                    <a:pt x="2280" y="3611"/>
                    <a:pt x="5352" y="5352"/>
                    <a:pt x="8804" y="6017"/>
                  </a:cubicBezTo>
                  <a:lnTo>
                    <a:pt x="8868" y="4117"/>
                  </a:lnTo>
                  <a:lnTo>
                    <a:pt x="9121" y="3706"/>
                  </a:lnTo>
                  <a:lnTo>
                    <a:pt x="10134" y="4244"/>
                  </a:lnTo>
                  <a:lnTo>
                    <a:pt x="10483" y="6239"/>
                  </a:lnTo>
                  <a:cubicBezTo>
                    <a:pt x="10926" y="6271"/>
                    <a:pt x="11338" y="6303"/>
                    <a:pt x="11781" y="6303"/>
                  </a:cubicBezTo>
                  <a:cubicBezTo>
                    <a:pt x="15866" y="6303"/>
                    <a:pt x="19572" y="4782"/>
                    <a:pt x="22390" y="2281"/>
                  </a:cubicBezTo>
                  <a:lnTo>
                    <a:pt x="14125" y="127"/>
                  </a:lnTo>
                  <a:lnTo>
                    <a:pt x="8107" y="0"/>
                  </a:lnTo>
                  <a:close/>
                </a:path>
              </a:pathLst>
            </a:custGeom>
            <a:solidFill>
              <a:srgbClr val="F29F05"/>
            </a:solidFill>
            <a:ln>
              <a:noFill/>
            </a:ln>
          </p:spPr>
          <p:txBody>
            <a:bodyPr spcFirstLastPara="1" wrap="square" lIns="109710" tIns="109710" rIns="109710" bIns="109710" anchor="ctr" anchorCtr="0">
              <a:noAutofit/>
            </a:bodyPr>
            <a:lstStyle/>
            <a:p>
              <a:endParaRPr sz="2160"/>
            </a:p>
          </p:txBody>
        </p:sp>
        <p:sp>
          <p:nvSpPr>
            <p:cNvPr id="87" name="Google Shape;2055;p25">
              <a:extLst>
                <a:ext uri="{FF2B5EF4-FFF2-40B4-BE49-F238E27FC236}">
                  <a16:creationId xmlns:a16="http://schemas.microsoft.com/office/drawing/2014/main" id="{4191C03F-20D3-490C-B268-F4B5E66B74F2}"/>
                </a:ext>
              </a:extLst>
            </p:cNvPr>
            <p:cNvSpPr/>
            <p:nvPr/>
          </p:nvSpPr>
          <p:spPr>
            <a:xfrm>
              <a:off x="3110989" y="3014979"/>
              <a:ext cx="274737" cy="360967"/>
            </a:xfrm>
            <a:custGeom>
              <a:avLst/>
              <a:gdLst/>
              <a:ahLst/>
              <a:cxnLst/>
              <a:rect l="l" t="t" r="r" b="b"/>
              <a:pathLst>
                <a:path w="8647" h="11361" extrusionOk="0">
                  <a:moveTo>
                    <a:pt x="7823" y="1"/>
                  </a:moveTo>
                  <a:lnTo>
                    <a:pt x="1489" y="2027"/>
                  </a:lnTo>
                  <a:lnTo>
                    <a:pt x="1140" y="6303"/>
                  </a:lnTo>
                  <a:lnTo>
                    <a:pt x="634" y="7506"/>
                  </a:lnTo>
                  <a:cubicBezTo>
                    <a:pt x="634" y="7506"/>
                    <a:pt x="0" y="10325"/>
                    <a:pt x="4054" y="11243"/>
                  </a:cubicBezTo>
                  <a:cubicBezTo>
                    <a:pt x="4412" y="11323"/>
                    <a:pt x="4742" y="11360"/>
                    <a:pt x="5047" y="11360"/>
                  </a:cubicBezTo>
                  <a:cubicBezTo>
                    <a:pt x="8224" y="11360"/>
                    <a:pt x="8646" y="7379"/>
                    <a:pt x="8646" y="7379"/>
                  </a:cubicBezTo>
                  <a:lnTo>
                    <a:pt x="7823" y="1"/>
                  </a:lnTo>
                  <a:close/>
                </a:path>
              </a:pathLst>
            </a:custGeom>
            <a:solidFill>
              <a:srgbClr val="EF8A7F"/>
            </a:solidFill>
            <a:ln>
              <a:noFill/>
            </a:ln>
          </p:spPr>
          <p:txBody>
            <a:bodyPr spcFirstLastPara="1" wrap="square" lIns="109710" tIns="109710" rIns="109710" bIns="109710" anchor="ctr" anchorCtr="0">
              <a:noAutofit/>
            </a:bodyPr>
            <a:lstStyle/>
            <a:p>
              <a:endParaRPr sz="2160"/>
            </a:p>
          </p:txBody>
        </p:sp>
        <p:sp>
          <p:nvSpPr>
            <p:cNvPr id="88" name="Google Shape;2056;p25">
              <a:extLst>
                <a:ext uri="{FF2B5EF4-FFF2-40B4-BE49-F238E27FC236}">
                  <a16:creationId xmlns:a16="http://schemas.microsoft.com/office/drawing/2014/main" id="{C70786BC-013F-4F67-86F6-039DDEF6B7A9}"/>
                </a:ext>
              </a:extLst>
            </p:cNvPr>
            <p:cNvSpPr/>
            <p:nvPr/>
          </p:nvSpPr>
          <p:spPr>
            <a:xfrm>
              <a:off x="3149212" y="3022033"/>
              <a:ext cx="214369" cy="167155"/>
            </a:xfrm>
            <a:custGeom>
              <a:avLst/>
              <a:gdLst/>
              <a:ahLst/>
              <a:cxnLst/>
              <a:rect l="l" t="t" r="r" b="b"/>
              <a:pathLst>
                <a:path w="6747" h="5261" extrusionOk="0">
                  <a:moveTo>
                    <a:pt x="6651" y="0"/>
                  </a:moveTo>
                  <a:lnTo>
                    <a:pt x="4720" y="380"/>
                  </a:lnTo>
                  <a:lnTo>
                    <a:pt x="2819" y="982"/>
                  </a:lnTo>
                  <a:lnTo>
                    <a:pt x="191" y="2945"/>
                  </a:lnTo>
                  <a:lnTo>
                    <a:pt x="1" y="5257"/>
                  </a:lnTo>
                  <a:cubicBezTo>
                    <a:pt x="66" y="5259"/>
                    <a:pt x="141" y="5260"/>
                    <a:pt x="224" y="5260"/>
                  </a:cubicBezTo>
                  <a:cubicBezTo>
                    <a:pt x="1661" y="5260"/>
                    <a:pt x="5549" y="4910"/>
                    <a:pt x="6746" y="1077"/>
                  </a:cubicBezTo>
                  <a:lnTo>
                    <a:pt x="6651" y="0"/>
                  </a:lnTo>
                  <a:close/>
                </a:path>
              </a:pathLst>
            </a:custGeom>
            <a:solidFill>
              <a:srgbClr val="D85B55"/>
            </a:solidFill>
            <a:ln>
              <a:noFill/>
            </a:ln>
          </p:spPr>
          <p:txBody>
            <a:bodyPr spcFirstLastPara="1" wrap="square" lIns="109710" tIns="109710" rIns="109710" bIns="109710" anchor="ctr" anchorCtr="0">
              <a:noAutofit/>
            </a:bodyPr>
            <a:lstStyle/>
            <a:p>
              <a:endParaRPr sz="2160"/>
            </a:p>
          </p:txBody>
        </p:sp>
        <p:sp>
          <p:nvSpPr>
            <p:cNvPr id="89" name="Google Shape;2057;p25">
              <a:extLst>
                <a:ext uri="{FF2B5EF4-FFF2-40B4-BE49-F238E27FC236}">
                  <a16:creationId xmlns:a16="http://schemas.microsoft.com/office/drawing/2014/main" id="{BDE520A5-364D-4E66-992E-CEAD7FEAEA46}"/>
                </a:ext>
              </a:extLst>
            </p:cNvPr>
            <p:cNvSpPr/>
            <p:nvPr/>
          </p:nvSpPr>
          <p:spPr>
            <a:xfrm>
              <a:off x="3045570" y="2634885"/>
              <a:ext cx="440748" cy="526693"/>
            </a:xfrm>
            <a:custGeom>
              <a:avLst/>
              <a:gdLst/>
              <a:ahLst/>
              <a:cxnLst/>
              <a:rect l="l" t="t" r="r" b="b"/>
              <a:pathLst>
                <a:path w="13872" h="16577" extrusionOk="0">
                  <a:moveTo>
                    <a:pt x="6075" y="1"/>
                  </a:moveTo>
                  <a:cubicBezTo>
                    <a:pt x="2431" y="1"/>
                    <a:pt x="342" y="2564"/>
                    <a:pt x="159" y="6263"/>
                  </a:cubicBezTo>
                  <a:cubicBezTo>
                    <a:pt x="1" y="9557"/>
                    <a:pt x="508" y="16144"/>
                    <a:pt x="3770" y="16524"/>
                  </a:cubicBezTo>
                  <a:cubicBezTo>
                    <a:pt x="4093" y="16559"/>
                    <a:pt x="4402" y="16577"/>
                    <a:pt x="4699" y="16577"/>
                  </a:cubicBezTo>
                  <a:cubicBezTo>
                    <a:pt x="7574" y="16577"/>
                    <a:pt x="9239" y="14932"/>
                    <a:pt x="10072" y="12090"/>
                  </a:cubicBezTo>
                  <a:cubicBezTo>
                    <a:pt x="10072" y="12090"/>
                    <a:pt x="10365" y="12242"/>
                    <a:pt x="10718" y="12242"/>
                  </a:cubicBezTo>
                  <a:cubicBezTo>
                    <a:pt x="11202" y="12242"/>
                    <a:pt x="11799" y="11957"/>
                    <a:pt x="11908" y="10602"/>
                  </a:cubicBezTo>
                  <a:cubicBezTo>
                    <a:pt x="11963" y="10023"/>
                    <a:pt x="11583" y="9899"/>
                    <a:pt x="11247" y="9899"/>
                  </a:cubicBezTo>
                  <a:cubicBezTo>
                    <a:pt x="10995" y="9899"/>
                    <a:pt x="10768" y="9968"/>
                    <a:pt x="10768" y="9968"/>
                  </a:cubicBezTo>
                  <a:cubicBezTo>
                    <a:pt x="10768" y="9968"/>
                    <a:pt x="13872" y="1798"/>
                    <a:pt x="8647" y="373"/>
                  </a:cubicBezTo>
                  <a:cubicBezTo>
                    <a:pt x="7719" y="120"/>
                    <a:pt x="6861" y="1"/>
                    <a:pt x="6075" y="1"/>
                  </a:cubicBezTo>
                  <a:close/>
                </a:path>
              </a:pathLst>
            </a:custGeom>
            <a:solidFill>
              <a:srgbClr val="EF8A7F"/>
            </a:solidFill>
            <a:ln>
              <a:noFill/>
            </a:ln>
          </p:spPr>
          <p:txBody>
            <a:bodyPr spcFirstLastPara="1" wrap="square" lIns="109710" tIns="109710" rIns="109710" bIns="109710" anchor="ctr" anchorCtr="0">
              <a:noAutofit/>
            </a:bodyPr>
            <a:lstStyle/>
            <a:p>
              <a:endParaRPr sz="2160"/>
            </a:p>
          </p:txBody>
        </p:sp>
        <p:sp>
          <p:nvSpPr>
            <p:cNvPr id="90" name="Google Shape;2058;p25">
              <a:extLst>
                <a:ext uri="{FF2B5EF4-FFF2-40B4-BE49-F238E27FC236}">
                  <a16:creationId xmlns:a16="http://schemas.microsoft.com/office/drawing/2014/main" id="{A4CAB813-0F3B-45FE-824D-BA8A9A7BD982}"/>
                </a:ext>
              </a:extLst>
            </p:cNvPr>
            <p:cNvSpPr/>
            <p:nvPr/>
          </p:nvSpPr>
          <p:spPr>
            <a:xfrm>
              <a:off x="3215616" y="2839309"/>
              <a:ext cx="89598" cy="31804"/>
            </a:xfrm>
            <a:custGeom>
              <a:avLst/>
              <a:gdLst/>
              <a:ahLst/>
              <a:cxnLst/>
              <a:rect l="l" t="t" r="r" b="b"/>
              <a:pathLst>
                <a:path w="2820" h="1001" extrusionOk="0">
                  <a:moveTo>
                    <a:pt x="1456" y="0"/>
                  </a:moveTo>
                  <a:cubicBezTo>
                    <a:pt x="1341" y="0"/>
                    <a:pt x="1225" y="8"/>
                    <a:pt x="1109" y="19"/>
                  </a:cubicBezTo>
                  <a:cubicBezTo>
                    <a:pt x="793" y="51"/>
                    <a:pt x="444" y="82"/>
                    <a:pt x="223" y="336"/>
                  </a:cubicBezTo>
                  <a:cubicBezTo>
                    <a:pt x="96" y="462"/>
                    <a:pt x="1" y="684"/>
                    <a:pt x="64" y="843"/>
                  </a:cubicBezTo>
                  <a:cubicBezTo>
                    <a:pt x="96" y="969"/>
                    <a:pt x="223" y="1001"/>
                    <a:pt x="318" y="1001"/>
                  </a:cubicBezTo>
                  <a:cubicBezTo>
                    <a:pt x="444" y="1001"/>
                    <a:pt x="539" y="938"/>
                    <a:pt x="634" y="906"/>
                  </a:cubicBezTo>
                  <a:cubicBezTo>
                    <a:pt x="951" y="779"/>
                    <a:pt x="1276" y="716"/>
                    <a:pt x="1596" y="716"/>
                  </a:cubicBezTo>
                  <a:cubicBezTo>
                    <a:pt x="1917" y="716"/>
                    <a:pt x="2234" y="779"/>
                    <a:pt x="2535" y="906"/>
                  </a:cubicBezTo>
                  <a:cubicBezTo>
                    <a:pt x="2598" y="906"/>
                    <a:pt x="2630" y="938"/>
                    <a:pt x="2693" y="938"/>
                  </a:cubicBezTo>
                  <a:cubicBezTo>
                    <a:pt x="2756" y="938"/>
                    <a:pt x="2820" y="874"/>
                    <a:pt x="2820" y="811"/>
                  </a:cubicBezTo>
                  <a:cubicBezTo>
                    <a:pt x="2820" y="779"/>
                    <a:pt x="2788" y="716"/>
                    <a:pt x="2788" y="684"/>
                  </a:cubicBezTo>
                  <a:cubicBezTo>
                    <a:pt x="2630" y="367"/>
                    <a:pt x="2345" y="146"/>
                    <a:pt x="2028" y="82"/>
                  </a:cubicBezTo>
                  <a:cubicBezTo>
                    <a:pt x="1847" y="22"/>
                    <a:pt x="1654" y="0"/>
                    <a:pt x="1456"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91" name="Google Shape;2059;p25">
              <a:extLst>
                <a:ext uri="{FF2B5EF4-FFF2-40B4-BE49-F238E27FC236}">
                  <a16:creationId xmlns:a16="http://schemas.microsoft.com/office/drawing/2014/main" id="{E5DFDD4D-DF69-4801-BF64-62170027FD57}"/>
                </a:ext>
              </a:extLst>
            </p:cNvPr>
            <p:cNvSpPr/>
            <p:nvPr/>
          </p:nvSpPr>
          <p:spPr>
            <a:xfrm>
              <a:off x="3070733" y="2835719"/>
              <a:ext cx="80543" cy="34664"/>
            </a:xfrm>
            <a:custGeom>
              <a:avLst/>
              <a:gdLst/>
              <a:ahLst/>
              <a:cxnLst/>
              <a:rect l="l" t="t" r="r" b="b"/>
              <a:pathLst>
                <a:path w="2535" h="1091" extrusionOk="0">
                  <a:moveTo>
                    <a:pt x="1090" y="1"/>
                  </a:moveTo>
                  <a:cubicBezTo>
                    <a:pt x="970" y="1"/>
                    <a:pt x="849" y="10"/>
                    <a:pt x="729" y="37"/>
                  </a:cubicBezTo>
                  <a:cubicBezTo>
                    <a:pt x="476" y="100"/>
                    <a:pt x="222" y="290"/>
                    <a:pt x="64" y="607"/>
                  </a:cubicBezTo>
                  <a:cubicBezTo>
                    <a:pt x="32" y="639"/>
                    <a:pt x="1" y="671"/>
                    <a:pt x="32" y="734"/>
                  </a:cubicBezTo>
                  <a:cubicBezTo>
                    <a:pt x="32" y="797"/>
                    <a:pt x="64" y="829"/>
                    <a:pt x="127" y="861"/>
                  </a:cubicBezTo>
                  <a:cubicBezTo>
                    <a:pt x="159" y="861"/>
                    <a:pt x="222" y="829"/>
                    <a:pt x="254" y="829"/>
                  </a:cubicBezTo>
                  <a:cubicBezTo>
                    <a:pt x="473" y="739"/>
                    <a:pt x="703" y="696"/>
                    <a:pt x="935" y="696"/>
                  </a:cubicBezTo>
                  <a:cubicBezTo>
                    <a:pt x="1272" y="696"/>
                    <a:pt x="1613" y="787"/>
                    <a:pt x="1932" y="956"/>
                  </a:cubicBezTo>
                  <a:cubicBezTo>
                    <a:pt x="2027" y="1019"/>
                    <a:pt x="2122" y="1082"/>
                    <a:pt x="2217" y="1082"/>
                  </a:cubicBezTo>
                  <a:cubicBezTo>
                    <a:pt x="2234" y="1088"/>
                    <a:pt x="2251" y="1090"/>
                    <a:pt x="2268" y="1090"/>
                  </a:cubicBezTo>
                  <a:cubicBezTo>
                    <a:pt x="2345" y="1090"/>
                    <a:pt x="2419" y="1034"/>
                    <a:pt x="2471" y="956"/>
                  </a:cubicBezTo>
                  <a:cubicBezTo>
                    <a:pt x="2534" y="797"/>
                    <a:pt x="2439" y="575"/>
                    <a:pt x="2344" y="417"/>
                  </a:cubicBezTo>
                  <a:cubicBezTo>
                    <a:pt x="2154" y="164"/>
                    <a:pt x="1837" y="100"/>
                    <a:pt x="1584" y="37"/>
                  </a:cubicBezTo>
                  <a:cubicBezTo>
                    <a:pt x="1420" y="19"/>
                    <a:pt x="1255" y="1"/>
                    <a:pt x="1090" y="1"/>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92" name="Google Shape;2060;p25">
              <a:extLst>
                <a:ext uri="{FF2B5EF4-FFF2-40B4-BE49-F238E27FC236}">
                  <a16:creationId xmlns:a16="http://schemas.microsoft.com/office/drawing/2014/main" id="{EC17DD2D-35CE-45F2-B3A2-86AFAE945DA8}"/>
                </a:ext>
              </a:extLst>
            </p:cNvPr>
            <p:cNvSpPr/>
            <p:nvPr/>
          </p:nvSpPr>
          <p:spPr>
            <a:xfrm>
              <a:off x="3097899" y="2883124"/>
              <a:ext cx="34251" cy="63481"/>
            </a:xfrm>
            <a:custGeom>
              <a:avLst/>
              <a:gdLst/>
              <a:ahLst/>
              <a:cxnLst/>
              <a:rect l="l" t="t" r="r" b="b"/>
              <a:pathLst>
                <a:path w="1078" h="1998" extrusionOk="0">
                  <a:moveTo>
                    <a:pt x="542" y="0"/>
                  </a:moveTo>
                  <a:cubicBezTo>
                    <a:pt x="269" y="0"/>
                    <a:pt x="31" y="433"/>
                    <a:pt x="1" y="984"/>
                  </a:cubicBezTo>
                  <a:cubicBezTo>
                    <a:pt x="1" y="1522"/>
                    <a:pt x="222" y="1997"/>
                    <a:pt x="507" y="1997"/>
                  </a:cubicBezTo>
                  <a:cubicBezTo>
                    <a:pt x="792" y="1997"/>
                    <a:pt x="1046" y="1554"/>
                    <a:pt x="1046" y="1015"/>
                  </a:cubicBezTo>
                  <a:cubicBezTo>
                    <a:pt x="1077" y="445"/>
                    <a:pt x="856" y="2"/>
                    <a:pt x="571" y="2"/>
                  </a:cubicBezTo>
                  <a:cubicBezTo>
                    <a:pt x="561" y="1"/>
                    <a:pt x="552" y="0"/>
                    <a:pt x="542"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93" name="Google Shape;2061;p25">
              <a:extLst>
                <a:ext uri="{FF2B5EF4-FFF2-40B4-BE49-F238E27FC236}">
                  <a16:creationId xmlns:a16="http://schemas.microsoft.com/office/drawing/2014/main" id="{85661727-4F00-4626-A843-13A51E880B95}"/>
                </a:ext>
              </a:extLst>
            </p:cNvPr>
            <p:cNvSpPr/>
            <p:nvPr/>
          </p:nvSpPr>
          <p:spPr>
            <a:xfrm>
              <a:off x="3237762" y="2894244"/>
              <a:ext cx="34251" cy="64435"/>
            </a:xfrm>
            <a:custGeom>
              <a:avLst/>
              <a:gdLst/>
              <a:ahLst/>
              <a:cxnLst/>
              <a:rect l="l" t="t" r="r" b="b"/>
              <a:pathLst>
                <a:path w="1078" h="2028" extrusionOk="0">
                  <a:moveTo>
                    <a:pt x="571" y="0"/>
                  </a:moveTo>
                  <a:cubicBezTo>
                    <a:pt x="286" y="0"/>
                    <a:pt x="32" y="444"/>
                    <a:pt x="1" y="982"/>
                  </a:cubicBezTo>
                  <a:cubicBezTo>
                    <a:pt x="1" y="1552"/>
                    <a:pt x="222" y="1995"/>
                    <a:pt x="476" y="2027"/>
                  </a:cubicBezTo>
                  <a:cubicBezTo>
                    <a:pt x="761" y="2027"/>
                    <a:pt x="1014" y="1584"/>
                    <a:pt x="1046" y="1014"/>
                  </a:cubicBezTo>
                  <a:cubicBezTo>
                    <a:pt x="1077" y="475"/>
                    <a:pt x="856" y="0"/>
                    <a:pt x="571"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94" name="Google Shape;2062;p25">
              <a:extLst>
                <a:ext uri="{FF2B5EF4-FFF2-40B4-BE49-F238E27FC236}">
                  <a16:creationId xmlns:a16="http://schemas.microsoft.com/office/drawing/2014/main" id="{A4393B80-A7DB-445C-ACEC-E8F535F56760}"/>
                </a:ext>
              </a:extLst>
            </p:cNvPr>
            <p:cNvSpPr/>
            <p:nvPr/>
          </p:nvSpPr>
          <p:spPr>
            <a:xfrm>
              <a:off x="3118043" y="3042145"/>
              <a:ext cx="132841" cy="52711"/>
            </a:xfrm>
            <a:custGeom>
              <a:avLst/>
              <a:gdLst/>
              <a:ahLst/>
              <a:cxnLst/>
              <a:rect l="l" t="t" r="r" b="b"/>
              <a:pathLst>
                <a:path w="4181" h="1659" extrusionOk="0">
                  <a:moveTo>
                    <a:pt x="0" y="1"/>
                  </a:moveTo>
                  <a:lnTo>
                    <a:pt x="0" y="1"/>
                  </a:lnTo>
                  <a:cubicBezTo>
                    <a:pt x="0" y="1"/>
                    <a:pt x="539" y="1489"/>
                    <a:pt x="1900" y="1647"/>
                  </a:cubicBezTo>
                  <a:cubicBezTo>
                    <a:pt x="1966" y="1655"/>
                    <a:pt x="2031" y="1659"/>
                    <a:pt x="2095" y="1659"/>
                  </a:cubicBezTo>
                  <a:cubicBezTo>
                    <a:pt x="3349" y="1659"/>
                    <a:pt x="4180" y="254"/>
                    <a:pt x="4180" y="254"/>
                  </a:cubicBezTo>
                  <a:lnTo>
                    <a:pt x="4180" y="254"/>
                  </a:lnTo>
                  <a:cubicBezTo>
                    <a:pt x="3686" y="351"/>
                    <a:pt x="3192" y="388"/>
                    <a:pt x="2726" y="388"/>
                  </a:cubicBezTo>
                  <a:cubicBezTo>
                    <a:pt x="1219" y="388"/>
                    <a:pt x="0" y="1"/>
                    <a:pt x="0" y="1"/>
                  </a:cubicBezTo>
                  <a:close/>
                </a:path>
              </a:pathLst>
            </a:custGeom>
            <a:solidFill>
              <a:srgbClr val="FFFFFF"/>
            </a:solidFill>
            <a:ln>
              <a:noFill/>
            </a:ln>
          </p:spPr>
          <p:txBody>
            <a:bodyPr spcFirstLastPara="1" wrap="square" lIns="109710" tIns="109710" rIns="109710" bIns="109710" anchor="ctr" anchorCtr="0">
              <a:noAutofit/>
            </a:bodyPr>
            <a:lstStyle/>
            <a:p>
              <a:endParaRPr sz="2160"/>
            </a:p>
          </p:txBody>
        </p:sp>
        <p:sp>
          <p:nvSpPr>
            <p:cNvPr id="95" name="Google Shape;2063;p25">
              <a:extLst>
                <a:ext uri="{FF2B5EF4-FFF2-40B4-BE49-F238E27FC236}">
                  <a16:creationId xmlns:a16="http://schemas.microsoft.com/office/drawing/2014/main" id="{7FCB2D96-73C2-47FF-95DA-F953411E54CF}"/>
                </a:ext>
              </a:extLst>
            </p:cNvPr>
            <p:cNvSpPr/>
            <p:nvPr/>
          </p:nvSpPr>
          <p:spPr>
            <a:xfrm>
              <a:off x="3006331" y="2601937"/>
              <a:ext cx="446785" cy="350895"/>
            </a:xfrm>
            <a:custGeom>
              <a:avLst/>
              <a:gdLst/>
              <a:ahLst/>
              <a:cxnLst/>
              <a:rect l="l" t="t" r="r" b="b"/>
              <a:pathLst>
                <a:path w="14062" h="11044" extrusionOk="0">
                  <a:moveTo>
                    <a:pt x="8793" y="0"/>
                  </a:moveTo>
                  <a:cubicBezTo>
                    <a:pt x="8670" y="0"/>
                    <a:pt x="8547" y="6"/>
                    <a:pt x="8425" y="16"/>
                  </a:cubicBezTo>
                  <a:cubicBezTo>
                    <a:pt x="6651" y="143"/>
                    <a:pt x="5068" y="1251"/>
                    <a:pt x="3294" y="1315"/>
                  </a:cubicBezTo>
                  <a:cubicBezTo>
                    <a:pt x="3213" y="1318"/>
                    <a:pt x="3130" y="1319"/>
                    <a:pt x="3047" y="1319"/>
                  </a:cubicBezTo>
                  <a:cubicBezTo>
                    <a:pt x="2792" y="1319"/>
                    <a:pt x="2533" y="1309"/>
                    <a:pt x="2277" y="1309"/>
                  </a:cubicBezTo>
                  <a:cubicBezTo>
                    <a:pt x="1683" y="1309"/>
                    <a:pt x="1110" y="1363"/>
                    <a:pt x="666" y="1726"/>
                  </a:cubicBezTo>
                  <a:cubicBezTo>
                    <a:pt x="96" y="2201"/>
                    <a:pt x="1" y="2993"/>
                    <a:pt x="1" y="3722"/>
                  </a:cubicBezTo>
                  <a:cubicBezTo>
                    <a:pt x="1" y="4070"/>
                    <a:pt x="32" y="4387"/>
                    <a:pt x="159" y="4703"/>
                  </a:cubicBezTo>
                  <a:cubicBezTo>
                    <a:pt x="349" y="5115"/>
                    <a:pt x="698" y="5400"/>
                    <a:pt x="1078" y="5622"/>
                  </a:cubicBezTo>
                  <a:cubicBezTo>
                    <a:pt x="1614" y="5902"/>
                    <a:pt x="2192" y="6009"/>
                    <a:pt x="2788" y="6009"/>
                  </a:cubicBezTo>
                  <a:cubicBezTo>
                    <a:pt x="3740" y="6009"/>
                    <a:pt x="4735" y="5736"/>
                    <a:pt x="5670" y="5463"/>
                  </a:cubicBezTo>
                  <a:cubicBezTo>
                    <a:pt x="6582" y="5178"/>
                    <a:pt x="7562" y="4916"/>
                    <a:pt x="8495" y="4916"/>
                  </a:cubicBezTo>
                  <a:cubicBezTo>
                    <a:pt x="9116" y="4916"/>
                    <a:pt x="9717" y="5033"/>
                    <a:pt x="10262" y="5337"/>
                  </a:cubicBezTo>
                  <a:cubicBezTo>
                    <a:pt x="10357" y="5400"/>
                    <a:pt x="10452" y="5432"/>
                    <a:pt x="10483" y="5527"/>
                  </a:cubicBezTo>
                  <a:cubicBezTo>
                    <a:pt x="10610" y="5685"/>
                    <a:pt x="10578" y="5875"/>
                    <a:pt x="10578" y="6065"/>
                  </a:cubicBezTo>
                  <a:cubicBezTo>
                    <a:pt x="10452" y="7743"/>
                    <a:pt x="10768" y="9454"/>
                    <a:pt x="11433" y="11005"/>
                  </a:cubicBezTo>
                  <a:cubicBezTo>
                    <a:pt x="11508" y="11031"/>
                    <a:pt x="11580" y="11043"/>
                    <a:pt x="11650" y="11043"/>
                  </a:cubicBezTo>
                  <a:cubicBezTo>
                    <a:pt x="12175" y="11043"/>
                    <a:pt x="12568" y="10361"/>
                    <a:pt x="12763" y="9802"/>
                  </a:cubicBezTo>
                  <a:cubicBezTo>
                    <a:pt x="13460" y="7522"/>
                    <a:pt x="14062" y="4893"/>
                    <a:pt x="12827" y="2866"/>
                  </a:cubicBezTo>
                  <a:cubicBezTo>
                    <a:pt x="12732" y="2676"/>
                    <a:pt x="12573" y="2486"/>
                    <a:pt x="12478" y="2296"/>
                  </a:cubicBezTo>
                  <a:cubicBezTo>
                    <a:pt x="12352" y="2106"/>
                    <a:pt x="12257" y="1916"/>
                    <a:pt x="12162" y="1758"/>
                  </a:cubicBezTo>
                  <a:cubicBezTo>
                    <a:pt x="11466" y="627"/>
                    <a:pt x="10132" y="0"/>
                    <a:pt x="8793"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96" name="Google Shape;2064;p25">
              <a:extLst>
                <a:ext uri="{FF2B5EF4-FFF2-40B4-BE49-F238E27FC236}">
                  <a16:creationId xmlns:a16="http://schemas.microsoft.com/office/drawing/2014/main" id="{812DF131-9962-41BA-AF06-A1EC416679C2}"/>
                </a:ext>
              </a:extLst>
            </p:cNvPr>
            <p:cNvSpPr/>
            <p:nvPr/>
          </p:nvSpPr>
          <p:spPr>
            <a:xfrm>
              <a:off x="3148227" y="2914356"/>
              <a:ext cx="43274" cy="98654"/>
            </a:xfrm>
            <a:custGeom>
              <a:avLst/>
              <a:gdLst/>
              <a:ahLst/>
              <a:cxnLst/>
              <a:rect l="l" t="t" r="r" b="b"/>
              <a:pathLst>
                <a:path w="1362" h="3105" extrusionOk="0">
                  <a:moveTo>
                    <a:pt x="760" y="1"/>
                  </a:moveTo>
                  <a:cubicBezTo>
                    <a:pt x="729" y="1"/>
                    <a:pt x="697" y="32"/>
                    <a:pt x="697" y="64"/>
                  </a:cubicBezTo>
                  <a:cubicBezTo>
                    <a:pt x="729" y="792"/>
                    <a:pt x="412" y="1521"/>
                    <a:pt x="64" y="2186"/>
                  </a:cubicBezTo>
                  <a:cubicBezTo>
                    <a:pt x="32" y="2249"/>
                    <a:pt x="0" y="2376"/>
                    <a:pt x="32" y="2471"/>
                  </a:cubicBezTo>
                  <a:cubicBezTo>
                    <a:pt x="32" y="2502"/>
                    <a:pt x="64" y="2534"/>
                    <a:pt x="95" y="2566"/>
                  </a:cubicBezTo>
                  <a:cubicBezTo>
                    <a:pt x="222" y="2724"/>
                    <a:pt x="380" y="2819"/>
                    <a:pt x="570" y="2851"/>
                  </a:cubicBezTo>
                  <a:cubicBezTo>
                    <a:pt x="634" y="2882"/>
                    <a:pt x="729" y="2882"/>
                    <a:pt x="792" y="2882"/>
                  </a:cubicBezTo>
                  <a:cubicBezTo>
                    <a:pt x="982" y="2914"/>
                    <a:pt x="1140" y="2946"/>
                    <a:pt x="1235" y="3073"/>
                  </a:cubicBezTo>
                  <a:cubicBezTo>
                    <a:pt x="1235" y="3104"/>
                    <a:pt x="1267" y="3104"/>
                    <a:pt x="1299" y="3104"/>
                  </a:cubicBezTo>
                  <a:cubicBezTo>
                    <a:pt x="1299" y="3104"/>
                    <a:pt x="1330" y="3104"/>
                    <a:pt x="1330" y="3073"/>
                  </a:cubicBezTo>
                  <a:cubicBezTo>
                    <a:pt x="1362" y="3073"/>
                    <a:pt x="1362" y="3009"/>
                    <a:pt x="1330" y="2978"/>
                  </a:cubicBezTo>
                  <a:cubicBezTo>
                    <a:pt x="1204" y="2819"/>
                    <a:pt x="1014" y="2787"/>
                    <a:pt x="792" y="2756"/>
                  </a:cubicBezTo>
                  <a:cubicBezTo>
                    <a:pt x="729" y="2756"/>
                    <a:pt x="665" y="2756"/>
                    <a:pt x="602" y="2724"/>
                  </a:cubicBezTo>
                  <a:cubicBezTo>
                    <a:pt x="444" y="2692"/>
                    <a:pt x="317" y="2597"/>
                    <a:pt x="190" y="2471"/>
                  </a:cubicBezTo>
                  <a:cubicBezTo>
                    <a:pt x="190" y="2471"/>
                    <a:pt x="159" y="2439"/>
                    <a:pt x="159" y="2439"/>
                  </a:cubicBezTo>
                  <a:cubicBezTo>
                    <a:pt x="127" y="2376"/>
                    <a:pt x="159" y="2312"/>
                    <a:pt x="190" y="2249"/>
                  </a:cubicBezTo>
                  <a:cubicBezTo>
                    <a:pt x="539" y="1552"/>
                    <a:pt x="887" y="824"/>
                    <a:pt x="855" y="64"/>
                  </a:cubicBezTo>
                  <a:cubicBezTo>
                    <a:pt x="855" y="1"/>
                    <a:pt x="792" y="1"/>
                    <a:pt x="760" y="1"/>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97" name="Google Shape;2065;p25">
              <a:extLst>
                <a:ext uri="{FF2B5EF4-FFF2-40B4-BE49-F238E27FC236}">
                  <a16:creationId xmlns:a16="http://schemas.microsoft.com/office/drawing/2014/main" id="{F2F2F3DE-371A-44D3-9E56-C044FE1E894E}"/>
                </a:ext>
              </a:extLst>
            </p:cNvPr>
            <p:cNvSpPr/>
            <p:nvPr/>
          </p:nvSpPr>
          <p:spPr>
            <a:xfrm>
              <a:off x="3043568" y="3214193"/>
              <a:ext cx="420636" cy="215386"/>
            </a:xfrm>
            <a:custGeom>
              <a:avLst/>
              <a:gdLst/>
              <a:ahLst/>
              <a:cxnLst/>
              <a:rect l="l" t="t" r="r" b="b"/>
              <a:pathLst>
                <a:path w="13239" h="6779" extrusionOk="0">
                  <a:moveTo>
                    <a:pt x="10863" y="1"/>
                  </a:moveTo>
                  <a:cubicBezTo>
                    <a:pt x="10863" y="1"/>
                    <a:pt x="5289" y="3041"/>
                    <a:pt x="5068" y="3231"/>
                  </a:cubicBezTo>
                  <a:lnTo>
                    <a:pt x="2692" y="666"/>
                  </a:lnTo>
                  <a:lnTo>
                    <a:pt x="1" y="3041"/>
                  </a:lnTo>
                  <a:lnTo>
                    <a:pt x="1521" y="6778"/>
                  </a:lnTo>
                  <a:lnTo>
                    <a:pt x="10610" y="5638"/>
                  </a:lnTo>
                  <a:lnTo>
                    <a:pt x="13238" y="3231"/>
                  </a:lnTo>
                  <a:lnTo>
                    <a:pt x="11401" y="2249"/>
                  </a:lnTo>
                  <a:lnTo>
                    <a:pt x="10863" y="1"/>
                  </a:lnTo>
                  <a:close/>
                </a:path>
              </a:pathLst>
            </a:custGeom>
            <a:solidFill>
              <a:srgbClr val="F29F05"/>
            </a:solidFill>
            <a:ln>
              <a:noFill/>
            </a:ln>
          </p:spPr>
          <p:txBody>
            <a:bodyPr spcFirstLastPara="1" wrap="square" lIns="109710" tIns="109710" rIns="109710" bIns="109710" anchor="ctr" anchorCtr="0">
              <a:noAutofit/>
            </a:bodyPr>
            <a:lstStyle/>
            <a:p>
              <a:endParaRPr sz="2160"/>
            </a:p>
          </p:txBody>
        </p:sp>
        <p:sp>
          <p:nvSpPr>
            <p:cNvPr id="98" name="Google Shape;2066;p25">
              <a:extLst>
                <a:ext uri="{FF2B5EF4-FFF2-40B4-BE49-F238E27FC236}">
                  <a16:creationId xmlns:a16="http://schemas.microsoft.com/office/drawing/2014/main" id="{816818B5-0798-42C4-BF61-C5EB425C7508}"/>
                </a:ext>
              </a:extLst>
            </p:cNvPr>
            <p:cNvSpPr/>
            <p:nvPr/>
          </p:nvSpPr>
          <p:spPr>
            <a:xfrm>
              <a:off x="3157282" y="3339980"/>
              <a:ext cx="73490" cy="56396"/>
            </a:xfrm>
            <a:custGeom>
              <a:avLst/>
              <a:gdLst/>
              <a:ahLst/>
              <a:cxnLst/>
              <a:rect l="l" t="t" r="r" b="b"/>
              <a:pathLst>
                <a:path w="2313" h="1775" extrusionOk="0">
                  <a:moveTo>
                    <a:pt x="602" y="1"/>
                  </a:moveTo>
                  <a:lnTo>
                    <a:pt x="0" y="602"/>
                  </a:lnTo>
                  <a:lnTo>
                    <a:pt x="444" y="1647"/>
                  </a:lnTo>
                  <a:lnTo>
                    <a:pt x="1710" y="1774"/>
                  </a:lnTo>
                  <a:lnTo>
                    <a:pt x="2312" y="856"/>
                  </a:lnTo>
                  <a:lnTo>
                    <a:pt x="1932" y="96"/>
                  </a:lnTo>
                  <a:lnTo>
                    <a:pt x="602" y="1"/>
                  </a:lnTo>
                  <a:close/>
                </a:path>
              </a:pathLst>
            </a:custGeom>
            <a:solidFill>
              <a:srgbClr val="FFFFFF"/>
            </a:solidFill>
            <a:ln>
              <a:noFill/>
            </a:ln>
          </p:spPr>
          <p:txBody>
            <a:bodyPr spcFirstLastPara="1" wrap="square" lIns="109710" tIns="109710" rIns="109710" bIns="109710" anchor="ctr" anchorCtr="0">
              <a:noAutofit/>
            </a:bodyPr>
            <a:lstStyle/>
            <a:p>
              <a:endParaRPr sz="2160"/>
            </a:p>
          </p:txBody>
        </p:sp>
        <p:sp>
          <p:nvSpPr>
            <p:cNvPr id="99" name="Google Shape;2067;p25">
              <a:extLst>
                <a:ext uri="{FF2B5EF4-FFF2-40B4-BE49-F238E27FC236}">
                  <a16:creationId xmlns:a16="http://schemas.microsoft.com/office/drawing/2014/main" id="{452201C8-9BC7-4A72-99C4-DD0A33CC1072}"/>
                </a:ext>
              </a:extLst>
            </p:cNvPr>
            <p:cNvSpPr/>
            <p:nvPr/>
          </p:nvSpPr>
          <p:spPr>
            <a:xfrm>
              <a:off x="3086842" y="3263123"/>
              <a:ext cx="324016" cy="123182"/>
            </a:xfrm>
            <a:custGeom>
              <a:avLst/>
              <a:gdLst/>
              <a:ahLst/>
              <a:cxnLst/>
              <a:rect l="l" t="t" r="r" b="b"/>
              <a:pathLst>
                <a:path w="10198" h="3877" extrusionOk="0">
                  <a:moveTo>
                    <a:pt x="120" y="0"/>
                  </a:moveTo>
                  <a:cubicBezTo>
                    <a:pt x="100" y="0"/>
                    <a:pt x="81" y="4"/>
                    <a:pt x="64" y="13"/>
                  </a:cubicBezTo>
                  <a:cubicBezTo>
                    <a:pt x="0" y="76"/>
                    <a:pt x="0" y="139"/>
                    <a:pt x="32" y="203"/>
                  </a:cubicBezTo>
                  <a:lnTo>
                    <a:pt x="1900" y="3243"/>
                  </a:lnTo>
                  <a:cubicBezTo>
                    <a:pt x="1900" y="3275"/>
                    <a:pt x="1932" y="3306"/>
                    <a:pt x="1996" y="3306"/>
                  </a:cubicBezTo>
                  <a:cubicBezTo>
                    <a:pt x="2027" y="3306"/>
                    <a:pt x="2059" y="3306"/>
                    <a:pt x="2091" y="3275"/>
                  </a:cubicBezTo>
                  <a:lnTo>
                    <a:pt x="3642" y="1913"/>
                  </a:lnTo>
                  <a:lnTo>
                    <a:pt x="4656" y="3813"/>
                  </a:lnTo>
                  <a:cubicBezTo>
                    <a:pt x="4656" y="3845"/>
                    <a:pt x="4687" y="3876"/>
                    <a:pt x="4719" y="3876"/>
                  </a:cubicBezTo>
                  <a:lnTo>
                    <a:pt x="4814" y="3876"/>
                  </a:lnTo>
                  <a:lnTo>
                    <a:pt x="10103" y="836"/>
                  </a:lnTo>
                  <a:cubicBezTo>
                    <a:pt x="10166" y="804"/>
                    <a:pt x="10198" y="709"/>
                    <a:pt x="10166" y="646"/>
                  </a:cubicBezTo>
                  <a:cubicBezTo>
                    <a:pt x="10120" y="600"/>
                    <a:pt x="10073" y="570"/>
                    <a:pt x="10027" y="570"/>
                  </a:cubicBezTo>
                  <a:cubicBezTo>
                    <a:pt x="10010" y="570"/>
                    <a:pt x="9993" y="574"/>
                    <a:pt x="9976" y="583"/>
                  </a:cubicBezTo>
                  <a:lnTo>
                    <a:pt x="4814" y="3560"/>
                  </a:lnTo>
                  <a:lnTo>
                    <a:pt x="3801" y="1628"/>
                  </a:lnTo>
                  <a:cubicBezTo>
                    <a:pt x="3769" y="1596"/>
                    <a:pt x="3737" y="1565"/>
                    <a:pt x="3706" y="1565"/>
                  </a:cubicBezTo>
                  <a:cubicBezTo>
                    <a:pt x="3674" y="1565"/>
                    <a:pt x="3611" y="1565"/>
                    <a:pt x="3579" y="1596"/>
                  </a:cubicBezTo>
                  <a:lnTo>
                    <a:pt x="2027" y="2958"/>
                  </a:lnTo>
                  <a:lnTo>
                    <a:pt x="254" y="76"/>
                  </a:lnTo>
                  <a:cubicBezTo>
                    <a:pt x="231" y="30"/>
                    <a:pt x="173" y="0"/>
                    <a:pt x="120"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100" name="Google Shape;2068;p25">
              <a:extLst>
                <a:ext uri="{FF2B5EF4-FFF2-40B4-BE49-F238E27FC236}">
                  <a16:creationId xmlns:a16="http://schemas.microsoft.com/office/drawing/2014/main" id="{74429A98-F0C8-4995-AF35-7DCD6E644963}"/>
                </a:ext>
              </a:extLst>
            </p:cNvPr>
            <p:cNvSpPr/>
            <p:nvPr/>
          </p:nvSpPr>
          <p:spPr>
            <a:xfrm>
              <a:off x="3168339" y="3379219"/>
              <a:ext cx="54363" cy="80543"/>
            </a:xfrm>
            <a:custGeom>
              <a:avLst/>
              <a:gdLst/>
              <a:ahLst/>
              <a:cxnLst/>
              <a:rect l="l" t="t" r="r" b="b"/>
              <a:pathLst>
                <a:path w="1711" h="2535" extrusionOk="0">
                  <a:moveTo>
                    <a:pt x="349" y="1"/>
                  </a:moveTo>
                  <a:lnTo>
                    <a:pt x="96" y="412"/>
                  </a:lnTo>
                  <a:lnTo>
                    <a:pt x="1" y="2312"/>
                  </a:lnTo>
                  <a:cubicBezTo>
                    <a:pt x="571" y="2407"/>
                    <a:pt x="1141" y="2502"/>
                    <a:pt x="1711" y="2534"/>
                  </a:cubicBezTo>
                  <a:lnTo>
                    <a:pt x="1362" y="539"/>
                  </a:lnTo>
                  <a:lnTo>
                    <a:pt x="349" y="1"/>
                  </a:lnTo>
                  <a:close/>
                </a:path>
              </a:pathLst>
            </a:custGeom>
            <a:solidFill>
              <a:srgbClr val="FFFFFF"/>
            </a:solidFill>
            <a:ln>
              <a:noFill/>
            </a:ln>
          </p:spPr>
          <p:txBody>
            <a:bodyPr spcFirstLastPara="1" wrap="square" lIns="109710" tIns="109710" rIns="109710" bIns="109710" anchor="ctr" anchorCtr="0">
              <a:noAutofit/>
            </a:bodyPr>
            <a:lstStyle/>
            <a:p>
              <a:endParaRPr sz="2160"/>
            </a:p>
          </p:txBody>
        </p:sp>
      </p:grpSp>
      <p:grpSp>
        <p:nvGrpSpPr>
          <p:cNvPr id="101" name="Google Shape;2069;p25">
            <a:extLst>
              <a:ext uri="{FF2B5EF4-FFF2-40B4-BE49-F238E27FC236}">
                <a16:creationId xmlns:a16="http://schemas.microsoft.com/office/drawing/2014/main" id="{2104DDEC-91A9-46A4-97C3-44ECC3AFD7F4}"/>
              </a:ext>
            </a:extLst>
          </p:cNvPr>
          <p:cNvGrpSpPr/>
          <p:nvPr/>
        </p:nvGrpSpPr>
        <p:grpSpPr>
          <a:xfrm>
            <a:off x="3535312" y="5153583"/>
            <a:ext cx="1146374" cy="1146374"/>
            <a:chOff x="4116176" y="3499955"/>
            <a:chExt cx="1019325" cy="1019325"/>
          </a:xfrm>
        </p:grpSpPr>
        <p:sp>
          <p:nvSpPr>
            <p:cNvPr id="102" name="Google Shape;2070;p25">
              <a:extLst>
                <a:ext uri="{FF2B5EF4-FFF2-40B4-BE49-F238E27FC236}">
                  <a16:creationId xmlns:a16="http://schemas.microsoft.com/office/drawing/2014/main" id="{8C4AF2BE-12E8-4D7E-8038-14120F00B9C3}"/>
                </a:ext>
              </a:extLst>
            </p:cNvPr>
            <p:cNvSpPr/>
            <p:nvPr/>
          </p:nvSpPr>
          <p:spPr>
            <a:xfrm>
              <a:off x="4116176" y="3499955"/>
              <a:ext cx="1019325" cy="1019325"/>
            </a:xfrm>
            <a:custGeom>
              <a:avLst/>
              <a:gdLst/>
              <a:ahLst/>
              <a:cxnLst/>
              <a:rect l="l" t="t" r="r" b="b"/>
              <a:pathLst>
                <a:path w="32082" h="32082" extrusionOk="0">
                  <a:moveTo>
                    <a:pt x="16025" y="1"/>
                  </a:moveTo>
                  <a:cubicBezTo>
                    <a:pt x="7158" y="1"/>
                    <a:pt x="1" y="7190"/>
                    <a:pt x="1" y="16025"/>
                  </a:cubicBezTo>
                  <a:cubicBezTo>
                    <a:pt x="1" y="24893"/>
                    <a:pt x="7158" y="32082"/>
                    <a:pt x="16025" y="32082"/>
                  </a:cubicBezTo>
                  <a:cubicBezTo>
                    <a:pt x="24893" y="32082"/>
                    <a:pt x="32082" y="24893"/>
                    <a:pt x="32082" y="16025"/>
                  </a:cubicBezTo>
                  <a:cubicBezTo>
                    <a:pt x="32082" y="7190"/>
                    <a:pt x="24893" y="1"/>
                    <a:pt x="16025" y="1"/>
                  </a:cubicBezTo>
                  <a:close/>
                </a:path>
              </a:pathLst>
            </a:custGeom>
            <a:solidFill>
              <a:srgbClr val="0171EE"/>
            </a:solidFill>
            <a:ln>
              <a:noFill/>
            </a:ln>
          </p:spPr>
          <p:txBody>
            <a:bodyPr spcFirstLastPara="1" wrap="square" lIns="109710" tIns="109710" rIns="109710" bIns="109710" anchor="ctr" anchorCtr="0">
              <a:noAutofit/>
            </a:bodyPr>
            <a:lstStyle/>
            <a:p>
              <a:endParaRPr sz="2160"/>
            </a:p>
          </p:txBody>
        </p:sp>
        <p:sp>
          <p:nvSpPr>
            <p:cNvPr id="103" name="Google Shape;2071;p25">
              <a:extLst>
                <a:ext uri="{FF2B5EF4-FFF2-40B4-BE49-F238E27FC236}">
                  <a16:creationId xmlns:a16="http://schemas.microsoft.com/office/drawing/2014/main" id="{37B6A5CA-A82A-495F-B884-8FC204B79342}"/>
                </a:ext>
              </a:extLst>
            </p:cNvPr>
            <p:cNvSpPr/>
            <p:nvPr/>
          </p:nvSpPr>
          <p:spPr>
            <a:xfrm>
              <a:off x="4508598" y="3986964"/>
              <a:ext cx="263680" cy="343778"/>
            </a:xfrm>
            <a:custGeom>
              <a:avLst/>
              <a:gdLst/>
              <a:ahLst/>
              <a:cxnLst/>
              <a:rect l="l" t="t" r="r" b="b"/>
              <a:pathLst>
                <a:path w="8299" h="10820" extrusionOk="0">
                  <a:moveTo>
                    <a:pt x="729" y="1"/>
                  </a:moveTo>
                  <a:lnTo>
                    <a:pt x="1" y="7063"/>
                  </a:lnTo>
                  <a:cubicBezTo>
                    <a:pt x="1" y="7063"/>
                    <a:pt x="447" y="10820"/>
                    <a:pt x="3470" y="10820"/>
                  </a:cubicBezTo>
                  <a:cubicBezTo>
                    <a:pt x="3766" y="10820"/>
                    <a:pt x="4087" y="10784"/>
                    <a:pt x="4434" y="10705"/>
                  </a:cubicBezTo>
                  <a:cubicBezTo>
                    <a:pt x="8298" y="9786"/>
                    <a:pt x="7665" y="7094"/>
                    <a:pt x="7665" y="7094"/>
                  </a:cubicBezTo>
                  <a:lnTo>
                    <a:pt x="7190" y="5954"/>
                  </a:lnTo>
                  <a:lnTo>
                    <a:pt x="6810" y="1869"/>
                  </a:lnTo>
                  <a:lnTo>
                    <a:pt x="729" y="1"/>
                  </a:lnTo>
                  <a:close/>
                </a:path>
              </a:pathLst>
            </a:custGeom>
            <a:solidFill>
              <a:srgbClr val="FCA19F"/>
            </a:solidFill>
            <a:ln>
              <a:noFill/>
            </a:ln>
          </p:spPr>
          <p:txBody>
            <a:bodyPr spcFirstLastPara="1" wrap="square" lIns="109710" tIns="109710" rIns="109710" bIns="109710" anchor="ctr" anchorCtr="0">
              <a:noAutofit/>
            </a:bodyPr>
            <a:lstStyle/>
            <a:p>
              <a:endParaRPr sz="2160"/>
            </a:p>
          </p:txBody>
        </p:sp>
        <p:sp>
          <p:nvSpPr>
            <p:cNvPr id="104" name="Google Shape;2072;p25">
              <a:extLst>
                <a:ext uri="{FF2B5EF4-FFF2-40B4-BE49-F238E27FC236}">
                  <a16:creationId xmlns:a16="http://schemas.microsoft.com/office/drawing/2014/main" id="{77194AF9-93A8-4EFC-80F9-1C482F831C57}"/>
                </a:ext>
              </a:extLst>
            </p:cNvPr>
            <p:cNvSpPr/>
            <p:nvPr/>
          </p:nvSpPr>
          <p:spPr>
            <a:xfrm>
              <a:off x="4526708" y="3993001"/>
              <a:ext cx="207316" cy="164296"/>
            </a:xfrm>
            <a:custGeom>
              <a:avLst/>
              <a:gdLst/>
              <a:ahLst/>
              <a:cxnLst/>
              <a:rect l="l" t="t" r="r" b="b"/>
              <a:pathLst>
                <a:path w="6525" h="5171" extrusionOk="0">
                  <a:moveTo>
                    <a:pt x="159" y="1"/>
                  </a:moveTo>
                  <a:lnTo>
                    <a:pt x="1" y="1647"/>
                  </a:lnTo>
                  <a:cubicBezTo>
                    <a:pt x="932" y="4487"/>
                    <a:pt x="3419" y="5171"/>
                    <a:pt x="5112" y="5171"/>
                  </a:cubicBezTo>
                  <a:cubicBezTo>
                    <a:pt x="5723" y="5171"/>
                    <a:pt x="6231" y="5082"/>
                    <a:pt x="6525" y="4973"/>
                  </a:cubicBezTo>
                  <a:lnTo>
                    <a:pt x="6335" y="2756"/>
                  </a:lnTo>
                  <a:lnTo>
                    <a:pt x="3801" y="919"/>
                  </a:lnTo>
                  <a:lnTo>
                    <a:pt x="1996" y="381"/>
                  </a:lnTo>
                  <a:lnTo>
                    <a:pt x="159" y="1"/>
                  </a:lnTo>
                  <a:close/>
                </a:path>
              </a:pathLst>
            </a:custGeom>
            <a:solidFill>
              <a:srgbClr val="F27781"/>
            </a:solidFill>
            <a:ln>
              <a:noFill/>
            </a:ln>
          </p:spPr>
          <p:txBody>
            <a:bodyPr spcFirstLastPara="1" wrap="square" lIns="109710" tIns="109710" rIns="109710" bIns="109710" anchor="ctr" anchorCtr="0">
              <a:noAutofit/>
            </a:bodyPr>
            <a:lstStyle/>
            <a:p>
              <a:endParaRPr sz="2160"/>
            </a:p>
          </p:txBody>
        </p:sp>
        <p:sp>
          <p:nvSpPr>
            <p:cNvPr id="105" name="Google Shape;2073;p25">
              <a:extLst>
                <a:ext uri="{FF2B5EF4-FFF2-40B4-BE49-F238E27FC236}">
                  <a16:creationId xmlns:a16="http://schemas.microsoft.com/office/drawing/2014/main" id="{2054207C-B448-429D-9046-6003BE0B7154}"/>
                </a:ext>
              </a:extLst>
            </p:cNvPr>
            <p:cNvSpPr/>
            <p:nvPr/>
          </p:nvSpPr>
          <p:spPr>
            <a:xfrm>
              <a:off x="4407974" y="3622978"/>
              <a:ext cx="423655" cy="502641"/>
            </a:xfrm>
            <a:custGeom>
              <a:avLst/>
              <a:gdLst/>
              <a:ahLst/>
              <a:cxnLst/>
              <a:rect l="l" t="t" r="r" b="b"/>
              <a:pathLst>
                <a:path w="13334" h="15820" extrusionOk="0">
                  <a:moveTo>
                    <a:pt x="7490" y="0"/>
                  </a:moveTo>
                  <a:cubicBezTo>
                    <a:pt x="6722" y="0"/>
                    <a:pt x="5882" y="119"/>
                    <a:pt x="4973" y="373"/>
                  </a:cubicBezTo>
                  <a:cubicBezTo>
                    <a:pt x="1" y="1766"/>
                    <a:pt x="3041" y="9557"/>
                    <a:pt x="3041" y="9557"/>
                  </a:cubicBezTo>
                  <a:cubicBezTo>
                    <a:pt x="3041" y="9557"/>
                    <a:pt x="2826" y="9487"/>
                    <a:pt x="2587" y="9487"/>
                  </a:cubicBezTo>
                  <a:cubicBezTo>
                    <a:pt x="2269" y="9487"/>
                    <a:pt x="1910" y="9611"/>
                    <a:pt x="1964" y="10190"/>
                  </a:cubicBezTo>
                  <a:cubicBezTo>
                    <a:pt x="2073" y="11462"/>
                    <a:pt x="2641" y="11733"/>
                    <a:pt x="3105" y="11733"/>
                  </a:cubicBezTo>
                  <a:cubicBezTo>
                    <a:pt x="3450" y="11733"/>
                    <a:pt x="3738" y="11583"/>
                    <a:pt x="3738" y="11583"/>
                  </a:cubicBezTo>
                  <a:cubicBezTo>
                    <a:pt x="4537" y="14268"/>
                    <a:pt x="6136" y="15819"/>
                    <a:pt x="8857" y="15819"/>
                  </a:cubicBezTo>
                  <a:cubicBezTo>
                    <a:pt x="9154" y="15819"/>
                    <a:pt x="9463" y="15801"/>
                    <a:pt x="9787" y="15764"/>
                  </a:cubicBezTo>
                  <a:cubicBezTo>
                    <a:pt x="12890" y="15384"/>
                    <a:pt x="13334" y="9081"/>
                    <a:pt x="13144" y="5946"/>
                  </a:cubicBezTo>
                  <a:cubicBezTo>
                    <a:pt x="12936" y="2422"/>
                    <a:pt x="10947" y="0"/>
                    <a:pt x="7490" y="0"/>
                  </a:cubicBezTo>
                  <a:close/>
                </a:path>
              </a:pathLst>
            </a:custGeom>
            <a:solidFill>
              <a:srgbClr val="FCA19F"/>
            </a:solidFill>
            <a:ln>
              <a:noFill/>
            </a:ln>
          </p:spPr>
          <p:txBody>
            <a:bodyPr spcFirstLastPara="1" wrap="square" lIns="109710" tIns="109710" rIns="109710" bIns="109710" anchor="ctr" anchorCtr="0">
              <a:noAutofit/>
            </a:bodyPr>
            <a:lstStyle/>
            <a:p>
              <a:endParaRPr sz="2160"/>
            </a:p>
          </p:txBody>
        </p:sp>
        <p:sp>
          <p:nvSpPr>
            <p:cNvPr id="106" name="Google Shape;2074;p25">
              <a:extLst>
                <a:ext uri="{FF2B5EF4-FFF2-40B4-BE49-F238E27FC236}">
                  <a16:creationId xmlns:a16="http://schemas.microsoft.com/office/drawing/2014/main" id="{EBA2138B-B309-4B60-ACAA-1F95B8A8676B}"/>
                </a:ext>
              </a:extLst>
            </p:cNvPr>
            <p:cNvSpPr/>
            <p:nvPr/>
          </p:nvSpPr>
          <p:spPr>
            <a:xfrm>
              <a:off x="4583073" y="3817934"/>
              <a:ext cx="85563" cy="30216"/>
            </a:xfrm>
            <a:custGeom>
              <a:avLst/>
              <a:gdLst/>
              <a:ahLst/>
              <a:cxnLst/>
              <a:rect l="l" t="t" r="r" b="b"/>
              <a:pathLst>
                <a:path w="2693" h="951" extrusionOk="0">
                  <a:moveTo>
                    <a:pt x="1615" y="0"/>
                  </a:moveTo>
                  <a:cubicBezTo>
                    <a:pt x="1330" y="0"/>
                    <a:pt x="1014" y="0"/>
                    <a:pt x="729" y="64"/>
                  </a:cubicBezTo>
                  <a:cubicBezTo>
                    <a:pt x="444" y="159"/>
                    <a:pt x="190" y="349"/>
                    <a:pt x="32" y="665"/>
                  </a:cubicBezTo>
                  <a:cubicBezTo>
                    <a:pt x="0" y="697"/>
                    <a:pt x="0" y="729"/>
                    <a:pt x="0" y="792"/>
                  </a:cubicBezTo>
                  <a:cubicBezTo>
                    <a:pt x="0" y="855"/>
                    <a:pt x="64" y="887"/>
                    <a:pt x="127" y="887"/>
                  </a:cubicBezTo>
                  <a:cubicBezTo>
                    <a:pt x="136" y="896"/>
                    <a:pt x="148" y="900"/>
                    <a:pt x="161" y="900"/>
                  </a:cubicBezTo>
                  <a:cubicBezTo>
                    <a:pt x="193" y="900"/>
                    <a:pt x="231" y="878"/>
                    <a:pt x="254" y="855"/>
                  </a:cubicBezTo>
                  <a:cubicBezTo>
                    <a:pt x="539" y="745"/>
                    <a:pt x="839" y="689"/>
                    <a:pt x="1144" y="689"/>
                  </a:cubicBezTo>
                  <a:cubicBezTo>
                    <a:pt x="1449" y="689"/>
                    <a:pt x="1758" y="745"/>
                    <a:pt x="2059" y="855"/>
                  </a:cubicBezTo>
                  <a:cubicBezTo>
                    <a:pt x="2154" y="919"/>
                    <a:pt x="2280" y="950"/>
                    <a:pt x="2375" y="950"/>
                  </a:cubicBezTo>
                  <a:cubicBezTo>
                    <a:pt x="2470" y="950"/>
                    <a:pt x="2565" y="919"/>
                    <a:pt x="2629" y="792"/>
                  </a:cubicBezTo>
                  <a:cubicBezTo>
                    <a:pt x="2692" y="634"/>
                    <a:pt x="2597" y="444"/>
                    <a:pt x="2470" y="317"/>
                  </a:cubicBezTo>
                  <a:cubicBezTo>
                    <a:pt x="2249" y="64"/>
                    <a:pt x="1932" y="32"/>
                    <a:pt x="1615" y="0"/>
                  </a:cubicBezTo>
                  <a:close/>
                </a:path>
              </a:pathLst>
            </a:custGeom>
            <a:solidFill>
              <a:srgbClr val="945661"/>
            </a:solidFill>
            <a:ln>
              <a:noFill/>
            </a:ln>
          </p:spPr>
          <p:txBody>
            <a:bodyPr spcFirstLastPara="1" wrap="square" lIns="109710" tIns="109710" rIns="109710" bIns="109710" anchor="ctr" anchorCtr="0">
              <a:noAutofit/>
            </a:bodyPr>
            <a:lstStyle/>
            <a:p>
              <a:endParaRPr sz="2160"/>
            </a:p>
          </p:txBody>
        </p:sp>
        <p:sp>
          <p:nvSpPr>
            <p:cNvPr id="107" name="Google Shape;2075;p25">
              <a:extLst>
                <a:ext uri="{FF2B5EF4-FFF2-40B4-BE49-F238E27FC236}">
                  <a16:creationId xmlns:a16="http://schemas.microsoft.com/office/drawing/2014/main" id="{30B2F54D-EC1D-45BB-BEE6-0EA73A9F0A79}"/>
                </a:ext>
              </a:extLst>
            </p:cNvPr>
            <p:cNvSpPr/>
            <p:nvPr/>
          </p:nvSpPr>
          <p:spPr>
            <a:xfrm>
              <a:off x="4729957" y="3812819"/>
              <a:ext cx="75523" cy="33679"/>
            </a:xfrm>
            <a:custGeom>
              <a:avLst/>
              <a:gdLst/>
              <a:ahLst/>
              <a:cxnLst/>
              <a:rect l="l" t="t" r="r" b="b"/>
              <a:pathLst>
                <a:path w="2377" h="1060" extrusionOk="0">
                  <a:moveTo>
                    <a:pt x="1387" y="0"/>
                  </a:moveTo>
                  <a:cubicBezTo>
                    <a:pt x="1228" y="0"/>
                    <a:pt x="1064" y="27"/>
                    <a:pt x="888" y="66"/>
                  </a:cubicBezTo>
                  <a:cubicBezTo>
                    <a:pt x="634" y="98"/>
                    <a:pt x="349" y="161"/>
                    <a:pt x="159" y="446"/>
                  </a:cubicBezTo>
                  <a:cubicBezTo>
                    <a:pt x="64" y="573"/>
                    <a:pt x="1" y="795"/>
                    <a:pt x="64" y="921"/>
                  </a:cubicBezTo>
                  <a:cubicBezTo>
                    <a:pt x="88" y="1018"/>
                    <a:pt x="150" y="1059"/>
                    <a:pt x="220" y="1059"/>
                  </a:cubicBezTo>
                  <a:cubicBezTo>
                    <a:pt x="241" y="1059"/>
                    <a:pt x="264" y="1055"/>
                    <a:pt x="286" y="1048"/>
                  </a:cubicBezTo>
                  <a:cubicBezTo>
                    <a:pt x="381" y="1048"/>
                    <a:pt x="476" y="985"/>
                    <a:pt x="571" y="953"/>
                  </a:cubicBezTo>
                  <a:cubicBezTo>
                    <a:pt x="883" y="778"/>
                    <a:pt x="1219" y="686"/>
                    <a:pt x="1550" y="686"/>
                  </a:cubicBezTo>
                  <a:cubicBezTo>
                    <a:pt x="1756" y="686"/>
                    <a:pt x="1960" y="722"/>
                    <a:pt x="2154" y="795"/>
                  </a:cubicBezTo>
                  <a:cubicBezTo>
                    <a:pt x="2218" y="795"/>
                    <a:pt x="2249" y="826"/>
                    <a:pt x="2281" y="826"/>
                  </a:cubicBezTo>
                  <a:cubicBezTo>
                    <a:pt x="2344" y="795"/>
                    <a:pt x="2376" y="763"/>
                    <a:pt x="2376" y="700"/>
                  </a:cubicBezTo>
                  <a:cubicBezTo>
                    <a:pt x="2376" y="636"/>
                    <a:pt x="2376" y="605"/>
                    <a:pt x="2344" y="573"/>
                  </a:cubicBezTo>
                  <a:cubicBezTo>
                    <a:pt x="2218" y="288"/>
                    <a:pt x="1964" y="98"/>
                    <a:pt x="1679" y="35"/>
                  </a:cubicBezTo>
                  <a:cubicBezTo>
                    <a:pt x="1583" y="10"/>
                    <a:pt x="1486" y="0"/>
                    <a:pt x="1387" y="0"/>
                  </a:cubicBezTo>
                  <a:close/>
                </a:path>
              </a:pathLst>
            </a:custGeom>
            <a:solidFill>
              <a:srgbClr val="945661"/>
            </a:solidFill>
            <a:ln>
              <a:noFill/>
            </a:ln>
          </p:spPr>
          <p:txBody>
            <a:bodyPr spcFirstLastPara="1" wrap="square" lIns="109710" tIns="109710" rIns="109710" bIns="109710" anchor="ctr" anchorCtr="0">
              <a:noAutofit/>
            </a:bodyPr>
            <a:lstStyle/>
            <a:p>
              <a:endParaRPr sz="2160"/>
            </a:p>
          </p:txBody>
        </p:sp>
        <p:sp>
          <p:nvSpPr>
            <p:cNvPr id="108" name="Google Shape;2076;p25">
              <a:extLst>
                <a:ext uri="{FF2B5EF4-FFF2-40B4-BE49-F238E27FC236}">
                  <a16:creationId xmlns:a16="http://schemas.microsoft.com/office/drawing/2014/main" id="{7122FE36-85A8-4338-B78D-6646E828AF15}"/>
                </a:ext>
              </a:extLst>
            </p:cNvPr>
            <p:cNvSpPr/>
            <p:nvPr/>
          </p:nvSpPr>
          <p:spPr>
            <a:xfrm>
              <a:off x="4694753" y="3901432"/>
              <a:ext cx="40288" cy="91600"/>
            </a:xfrm>
            <a:custGeom>
              <a:avLst/>
              <a:gdLst/>
              <a:ahLst/>
              <a:cxnLst/>
              <a:rect l="l" t="t" r="r" b="b"/>
              <a:pathLst>
                <a:path w="1268" h="2883" extrusionOk="0">
                  <a:moveTo>
                    <a:pt x="444" y="1"/>
                  </a:moveTo>
                  <a:cubicBezTo>
                    <a:pt x="412" y="729"/>
                    <a:pt x="761" y="1426"/>
                    <a:pt x="1077" y="2091"/>
                  </a:cubicBezTo>
                  <a:cubicBezTo>
                    <a:pt x="1109" y="2154"/>
                    <a:pt x="1141" y="2218"/>
                    <a:pt x="1109" y="2249"/>
                  </a:cubicBezTo>
                  <a:cubicBezTo>
                    <a:pt x="1109" y="2281"/>
                    <a:pt x="1109" y="2281"/>
                    <a:pt x="1077" y="2313"/>
                  </a:cubicBezTo>
                  <a:cubicBezTo>
                    <a:pt x="982" y="2408"/>
                    <a:pt x="824" y="2503"/>
                    <a:pt x="697" y="2534"/>
                  </a:cubicBezTo>
                  <a:cubicBezTo>
                    <a:pt x="634" y="2566"/>
                    <a:pt x="571" y="2566"/>
                    <a:pt x="507" y="2566"/>
                  </a:cubicBezTo>
                  <a:cubicBezTo>
                    <a:pt x="317" y="2598"/>
                    <a:pt x="127" y="2629"/>
                    <a:pt x="1" y="2788"/>
                  </a:cubicBezTo>
                  <a:lnTo>
                    <a:pt x="96" y="2883"/>
                  </a:lnTo>
                  <a:cubicBezTo>
                    <a:pt x="191" y="2756"/>
                    <a:pt x="349" y="2724"/>
                    <a:pt x="507" y="2693"/>
                  </a:cubicBezTo>
                  <a:cubicBezTo>
                    <a:pt x="571" y="2693"/>
                    <a:pt x="666" y="2693"/>
                    <a:pt x="729" y="2661"/>
                  </a:cubicBezTo>
                  <a:cubicBezTo>
                    <a:pt x="887" y="2629"/>
                    <a:pt x="1046" y="2534"/>
                    <a:pt x="1172" y="2408"/>
                  </a:cubicBezTo>
                  <a:cubicBezTo>
                    <a:pt x="1204" y="2376"/>
                    <a:pt x="1236" y="2344"/>
                    <a:pt x="1236" y="2281"/>
                  </a:cubicBezTo>
                  <a:cubicBezTo>
                    <a:pt x="1267" y="2186"/>
                    <a:pt x="1236" y="2091"/>
                    <a:pt x="1204" y="2028"/>
                  </a:cubicBezTo>
                  <a:cubicBezTo>
                    <a:pt x="887" y="1394"/>
                    <a:pt x="539" y="698"/>
                    <a:pt x="571" y="1"/>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109" name="Google Shape;2077;p25">
              <a:extLst>
                <a:ext uri="{FF2B5EF4-FFF2-40B4-BE49-F238E27FC236}">
                  <a16:creationId xmlns:a16="http://schemas.microsoft.com/office/drawing/2014/main" id="{45EE9EF4-3D76-4140-90D9-427042F15A2B}"/>
                </a:ext>
              </a:extLst>
            </p:cNvPr>
            <p:cNvSpPr/>
            <p:nvPr/>
          </p:nvSpPr>
          <p:spPr>
            <a:xfrm>
              <a:off x="4748067" y="3858190"/>
              <a:ext cx="33266" cy="61384"/>
            </a:xfrm>
            <a:custGeom>
              <a:avLst/>
              <a:gdLst/>
              <a:ahLst/>
              <a:cxnLst/>
              <a:rect l="l" t="t" r="r" b="b"/>
              <a:pathLst>
                <a:path w="1047" h="1932" extrusionOk="0">
                  <a:moveTo>
                    <a:pt x="476" y="0"/>
                  </a:moveTo>
                  <a:cubicBezTo>
                    <a:pt x="223" y="0"/>
                    <a:pt x="1" y="443"/>
                    <a:pt x="33" y="982"/>
                  </a:cubicBezTo>
                  <a:cubicBezTo>
                    <a:pt x="64" y="1520"/>
                    <a:pt x="286" y="1932"/>
                    <a:pt x="571" y="1932"/>
                  </a:cubicBezTo>
                  <a:cubicBezTo>
                    <a:pt x="856" y="1932"/>
                    <a:pt x="1046" y="1488"/>
                    <a:pt x="1014" y="950"/>
                  </a:cubicBezTo>
                  <a:cubicBezTo>
                    <a:pt x="983" y="412"/>
                    <a:pt x="761" y="0"/>
                    <a:pt x="476"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110" name="Google Shape;2078;p25">
              <a:extLst>
                <a:ext uri="{FF2B5EF4-FFF2-40B4-BE49-F238E27FC236}">
                  <a16:creationId xmlns:a16="http://schemas.microsoft.com/office/drawing/2014/main" id="{BD14793D-FC35-41B2-9018-E149F6005416}"/>
                </a:ext>
              </a:extLst>
            </p:cNvPr>
            <p:cNvSpPr/>
            <p:nvPr/>
          </p:nvSpPr>
          <p:spPr>
            <a:xfrm>
              <a:off x="4615258" y="3870263"/>
              <a:ext cx="32249" cy="61384"/>
            </a:xfrm>
            <a:custGeom>
              <a:avLst/>
              <a:gdLst/>
              <a:ahLst/>
              <a:cxnLst/>
              <a:rect l="l" t="t" r="r" b="b"/>
              <a:pathLst>
                <a:path w="1015" h="1932" extrusionOk="0">
                  <a:moveTo>
                    <a:pt x="476" y="0"/>
                  </a:moveTo>
                  <a:cubicBezTo>
                    <a:pt x="191" y="32"/>
                    <a:pt x="1" y="475"/>
                    <a:pt x="1" y="982"/>
                  </a:cubicBezTo>
                  <a:cubicBezTo>
                    <a:pt x="32" y="1520"/>
                    <a:pt x="286" y="1932"/>
                    <a:pt x="539" y="1932"/>
                  </a:cubicBezTo>
                  <a:cubicBezTo>
                    <a:pt x="824" y="1932"/>
                    <a:pt x="1014" y="1489"/>
                    <a:pt x="1014" y="950"/>
                  </a:cubicBezTo>
                  <a:cubicBezTo>
                    <a:pt x="982" y="412"/>
                    <a:pt x="729" y="0"/>
                    <a:pt x="476"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111" name="Google Shape;2079;p25">
              <a:extLst>
                <a:ext uri="{FF2B5EF4-FFF2-40B4-BE49-F238E27FC236}">
                  <a16:creationId xmlns:a16="http://schemas.microsoft.com/office/drawing/2014/main" id="{1AB4D1CA-6F1F-43A5-B821-7D0CAB302883}"/>
                </a:ext>
              </a:extLst>
            </p:cNvPr>
            <p:cNvSpPr/>
            <p:nvPr/>
          </p:nvSpPr>
          <p:spPr>
            <a:xfrm>
              <a:off x="4636387" y="4010126"/>
              <a:ext cx="126836" cy="51694"/>
            </a:xfrm>
            <a:custGeom>
              <a:avLst/>
              <a:gdLst/>
              <a:ahLst/>
              <a:cxnLst/>
              <a:rect l="l" t="t" r="r" b="b"/>
              <a:pathLst>
                <a:path w="3992" h="1627" extrusionOk="0">
                  <a:moveTo>
                    <a:pt x="3991" y="0"/>
                  </a:moveTo>
                  <a:cubicBezTo>
                    <a:pt x="3991" y="0"/>
                    <a:pt x="2802" y="415"/>
                    <a:pt x="1342" y="415"/>
                  </a:cubicBezTo>
                  <a:cubicBezTo>
                    <a:pt x="911" y="415"/>
                    <a:pt x="456" y="379"/>
                    <a:pt x="1" y="285"/>
                  </a:cubicBezTo>
                  <a:lnTo>
                    <a:pt x="1" y="285"/>
                  </a:lnTo>
                  <a:cubicBezTo>
                    <a:pt x="1" y="285"/>
                    <a:pt x="800" y="1627"/>
                    <a:pt x="1992" y="1627"/>
                  </a:cubicBezTo>
                  <a:cubicBezTo>
                    <a:pt x="2056" y="1627"/>
                    <a:pt x="2120" y="1623"/>
                    <a:pt x="2186" y="1615"/>
                  </a:cubicBezTo>
                  <a:cubicBezTo>
                    <a:pt x="3453" y="1457"/>
                    <a:pt x="3991" y="0"/>
                    <a:pt x="3991" y="0"/>
                  </a:cubicBezTo>
                  <a:close/>
                </a:path>
              </a:pathLst>
            </a:custGeom>
            <a:solidFill>
              <a:srgbClr val="FFFFFF"/>
            </a:solidFill>
            <a:ln>
              <a:noFill/>
            </a:ln>
          </p:spPr>
          <p:txBody>
            <a:bodyPr spcFirstLastPara="1" wrap="square" lIns="109710" tIns="109710" rIns="109710" bIns="109710" anchor="ctr" anchorCtr="0">
              <a:noAutofit/>
            </a:bodyPr>
            <a:lstStyle/>
            <a:p>
              <a:endParaRPr sz="2160"/>
            </a:p>
          </p:txBody>
        </p:sp>
        <p:sp>
          <p:nvSpPr>
            <p:cNvPr id="112" name="Google Shape;2080;p25">
              <a:extLst>
                <a:ext uri="{FF2B5EF4-FFF2-40B4-BE49-F238E27FC236}">
                  <a16:creationId xmlns:a16="http://schemas.microsoft.com/office/drawing/2014/main" id="{C24F9487-C18F-4DFB-9690-475756E5BECE}"/>
                </a:ext>
              </a:extLst>
            </p:cNvPr>
            <p:cNvSpPr/>
            <p:nvPr/>
          </p:nvSpPr>
          <p:spPr>
            <a:xfrm>
              <a:off x="4446229" y="3584247"/>
              <a:ext cx="425656" cy="354454"/>
            </a:xfrm>
            <a:custGeom>
              <a:avLst/>
              <a:gdLst/>
              <a:ahLst/>
              <a:cxnLst/>
              <a:rect l="l" t="t" r="r" b="b"/>
              <a:pathLst>
                <a:path w="13397" h="11156" extrusionOk="0">
                  <a:moveTo>
                    <a:pt x="11908" y="6878"/>
                  </a:moveTo>
                  <a:cubicBezTo>
                    <a:pt x="11933" y="7041"/>
                    <a:pt x="11975" y="7201"/>
                    <a:pt x="12035" y="7355"/>
                  </a:cubicBezTo>
                  <a:lnTo>
                    <a:pt x="11908" y="6878"/>
                  </a:lnTo>
                  <a:close/>
                  <a:moveTo>
                    <a:pt x="9951" y="0"/>
                  </a:moveTo>
                  <a:cubicBezTo>
                    <a:pt x="9726" y="0"/>
                    <a:pt x="9500" y="15"/>
                    <a:pt x="9279" y="40"/>
                  </a:cubicBezTo>
                  <a:cubicBezTo>
                    <a:pt x="8203" y="103"/>
                    <a:pt x="7094" y="261"/>
                    <a:pt x="6049" y="515"/>
                  </a:cubicBezTo>
                  <a:cubicBezTo>
                    <a:pt x="5520" y="647"/>
                    <a:pt x="4957" y="791"/>
                    <a:pt x="4420" y="791"/>
                  </a:cubicBezTo>
                  <a:cubicBezTo>
                    <a:pt x="4058" y="791"/>
                    <a:pt x="3708" y="725"/>
                    <a:pt x="3389" y="546"/>
                  </a:cubicBezTo>
                  <a:cubicBezTo>
                    <a:pt x="3136" y="420"/>
                    <a:pt x="2945" y="261"/>
                    <a:pt x="2660" y="230"/>
                  </a:cubicBezTo>
                  <a:cubicBezTo>
                    <a:pt x="2630" y="225"/>
                    <a:pt x="2600" y="223"/>
                    <a:pt x="2570" y="223"/>
                  </a:cubicBezTo>
                  <a:cubicBezTo>
                    <a:pt x="2199" y="223"/>
                    <a:pt x="1893" y="577"/>
                    <a:pt x="1805" y="958"/>
                  </a:cubicBezTo>
                  <a:cubicBezTo>
                    <a:pt x="1710" y="1370"/>
                    <a:pt x="1837" y="1782"/>
                    <a:pt x="1932" y="2193"/>
                  </a:cubicBezTo>
                  <a:cubicBezTo>
                    <a:pt x="1770" y="2158"/>
                    <a:pt x="1599" y="2136"/>
                    <a:pt x="1431" y="2136"/>
                  </a:cubicBezTo>
                  <a:cubicBezTo>
                    <a:pt x="1139" y="2136"/>
                    <a:pt x="854" y="2203"/>
                    <a:pt x="634" y="2383"/>
                  </a:cubicBezTo>
                  <a:cubicBezTo>
                    <a:pt x="285" y="2700"/>
                    <a:pt x="317" y="3365"/>
                    <a:pt x="729" y="3523"/>
                  </a:cubicBezTo>
                  <a:cubicBezTo>
                    <a:pt x="887" y="3555"/>
                    <a:pt x="1045" y="3555"/>
                    <a:pt x="1140" y="3682"/>
                  </a:cubicBezTo>
                  <a:cubicBezTo>
                    <a:pt x="1235" y="3840"/>
                    <a:pt x="1109" y="3998"/>
                    <a:pt x="1014" y="4157"/>
                  </a:cubicBezTo>
                  <a:cubicBezTo>
                    <a:pt x="285" y="5233"/>
                    <a:pt x="0" y="6627"/>
                    <a:pt x="222" y="7925"/>
                  </a:cubicBezTo>
                  <a:cubicBezTo>
                    <a:pt x="475" y="9224"/>
                    <a:pt x="1235" y="10396"/>
                    <a:pt x="2312" y="11156"/>
                  </a:cubicBezTo>
                  <a:cubicBezTo>
                    <a:pt x="2565" y="9984"/>
                    <a:pt x="2977" y="8875"/>
                    <a:pt x="3231" y="7704"/>
                  </a:cubicBezTo>
                  <a:cubicBezTo>
                    <a:pt x="3516" y="6564"/>
                    <a:pt x="3642" y="5328"/>
                    <a:pt x="3294" y="4188"/>
                  </a:cubicBezTo>
                  <a:lnTo>
                    <a:pt x="3294" y="4188"/>
                  </a:lnTo>
                  <a:cubicBezTo>
                    <a:pt x="4551" y="4853"/>
                    <a:pt x="5962" y="5131"/>
                    <a:pt x="7392" y="5131"/>
                  </a:cubicBezTo>
                  <a:cubicBezTo>
                    <a:pt x="8483" y="5131"/>
                    <a:pt x="9586" y="4969"/>
                    <a:pt x="10641" y="4695"/>
                  </a:cubicBezTo>
                  <a:cubicBezTo>
                    <a:pt x="10728" y="4660"/>
                    <a:pt x="10834" y="4635"/>
                    <a:pt x="10938" y="4635"/>
                  </a:cubicBezTo>
                  <a:cubicBezTo>
                    <a:pt x="11024" y="4635"/>
                    <a:pt x="11108" y="4652"/>
                    <a:pt x="11179" y="4695"/>
                  </a:cubicBezTo>
                  <a:cubicBezTo>
                    <a:pt x="11369" y="4790"/>
                    <a:pt x="11433" y="5012"/>
                    <a:pt x="11464" y="5202"/>
                  </a:cubicBezTo>
                  <a:lnTo>
                    <a:pt x="11908" y="6878"/>
                  </a:lnTo>
                  <a:lnTo>
                    <a:pt x="11908" y="6878"/>
                  </a:lnTo>
                  <a:cubicBezTo>
                    <a:pt x="11776" y="6007"/>
                    <a:pt x="12132" y="5061"/>
                    <a:pt x="12826" y="4473"/>
                  </a:cubicBezTo>
                  <a:cubicBezTo>
                    <a:pt x="13080" y="4252"/>
                    <a:pt x="13396" y="4030"/>
                    <a:pt x="13365" y="3713"/>
                  </a:cubicBezTo>
                  <a:cubicBezTo>
                    <a:pt x="13365" y="3397"/>
                    <a:pt x="13048" y="3175"/>
                    <a:pt x="12731" y="3112"/>
                  </a:cubicBezTo>
                  <a:cubicBezTo>
                    <a:pt x="12415" y="3017"/>
                    <a:pt x="12098" y="2985"/>
                    <a:pt x="11844" y="2763"/>
                  </a:cubicBezTo>
                  <a:cubicBezTo>
                    <a:pt x="12510" y="2573"/>
                    <a:pt x="12700" y="1687"/>
                    <a:pt x="12383" y="1117"/>
                  </a:cubicBezTo>
                  <a:cubicBezTo>
                    <a:pt x="12098" y="610"/>
                    <a:pt x="11559" y="261"/>
                    <a:pt x="10989" y="135"/>
                  </a:cubicBezTo>
                  <a:cubicBezTo>
                    <a:pt x="10660" y="38"/>
                    <a:pt x="10306" y="0"/>
                    <a:pt x="9951" y="0"/>
                  </a:cubicBez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113" name="Google Shape;2081;p25">
              <a:extLst>
                <a:ext uri="{FF2B5EF4-FFF2-40B4-BE49-F238E27FC236}">
                  <a16:creationId xmlns:a16="http://schemas.microsoft.com/office/drawing/2014/main" id="{D2B40632-BA11-42DD-A7C9-A529B953685C}"/>
                </a:ext>
              </a:extLst>
            </p:cNvPr>
            <p:cNvSpPr/>
            <p:nvPr/>
          </p:nvSpPr>
          <p:spPr>
            <a:xfrm>
              <a:off x="4508598" y="3690145"/>
              <a:ext cx="338123" cy="234481"/>
            </a:xfrm>
            <a:custGeom>
              <a:avLst/>
              <a:gdLst/>
              <a:ahLst/>
              <a:cxnLst/>
              <a:rect l="l" t="t" r="r" b="b"/>
              <a:pathLst>
                <a:path w="10642" h="7380" extrusionOk="0">
                  <a:moveTo>
                    <a:pt x="856" y="0"/>
                  </a:moveTo>
                  <a:cubicBezTo>
                    <a:pt x="824" y="0"/>
                    <a:pt x="792" y="32"/>
                    <a:pt x="792" y="64"/>
                  </a:cubicBezTo>
                  <a:cubicBezTo>
                    <a:pt x="887" y="2502"/>
                    <a:pt x="634" y="4941"/>
                    <a:pt x="32" y="7284"/>
                  </a:cubicBezTo>
                  <a:cubicBezTo>
                    <a:pt x="1" y="7316"/>
                    <a:pt x="32" y="7379"/>
                    <a:pt x="64" y="7379"/>
                  </a:cubicBezTo>
                  <a:lnTo>
                    <a:pt x="96" y="7379"/>
                  </a:lnTo>
                  <a:cubicBezTo>
                    <a:pt x="127" y="7379"/>
                    <a:pt x="127" y="7348"/>
                    <a:pt x="159" y="7316"/>
                  </a:cubicBezTo>
                  <a:cubicBezTo>
                    <a:pt x="761" y="5004"/>
                    <a:pt x="1014" y="2629"/>
                    <a:pt x="919" y="254"/>
                  </a:cubicBezTo>
                  <a:lnTo>
                    <a:pt x="919" y="254"/>
                  </a:lnTo>
                  <a:cubicBezTo>
                    <a:pt x="1109" y="380"/>
                    <a:pt x="1458" y="475"/>
                    <a:pt x="1901" y="602"/>
                  </a:cubicBezTo>
                  <a:cubicBezTo>
                    <a:pt x="1964" y="602"/>
                    <a:pt x="1996" y="634"/>
                    <a:pt x="2028" y="634"/>
                  </a:cubicBezTo>
                  <a:cubicBezTo>
                    <a:pt x="2724" y="855"/>
                    <a:pt x="3421" y="982"/>
                    <a:pt x="4086" y="1014"/>
                  </a:cubicBezTo>
                  <a:cubicBezTo>
                    <a:pt x="4302" y="1028"/>
                    <a:pt x="4518" y="1034"/>
                    <a:pt x="4732" y="1034"/>
                  </a:cubicBezTo>
                  <a:cubicBezTo>
                    <a:pt x="5964" y="1034"/>
                    <a:pt x="7170" y="823"/>
                    <a:pt x="8330" y="634"/>
                  </a:cubicBezTo>
                  <a:cubicBezTo>
                    <a:pt x="8710" y="539"/>
                    <a:pt x="9121" y="475"/>
                    <a:pt x="9533" y="412"/>
                  </a:cubicBezTo>
                  <a:cubicBezTo>
                    <a:pt x="9660" y="396"/>
                    <a:pt x="9786" y="380"/>
                    <a:pt x="9905" y="380"/>
                  </a:cubicBezTo>
                  <a:cubicBezTo>
                    <a:pt x="10024" y="380"/>
                    <a:pt x="10135" y="396"/>
                    <a:pt x="10230" y="444"/>
                  </a:cubicBezTo>
                  <a:cubicBezTo>
                    <a:pt x="10357" y="507"/>
                    <a:pt x="10452" y="634"/>
                    <a:pt x="10483" y="760"/>
                  </a:cubicBezTo>
                  <a:cubicBezTo>
                    <a:pt x="10483" y="824"/>
                    <a:pt x="10483" y="887"/>
                    <a:pt x="10420" y="982"/>
                  </a:cubicBezTo>
                  <a:cubicBezTo>
                    <a:pt x="10420" y="1014"/>
                    <a:pt x="10420" y="1045"/>
                    <a:pt x="10452" y="1077"/>
                  </a:cubicBezTo>
                  <a:cubicBezTo>
                    <a:pt x="10483" y="1077"/>
                    <a:pt x="10515" y="1077"/>
                    <a:pt x="10547" y="1045"/>
                  </a:cubicBezTo>
                  <a:cubicBezTo>
                    <a:pt x="10610" y="982"/>
                    <a:pt x="10642" y="855"/>
                    <a:pt x="10610" y="729"/>
                  </a:cubicBezTo>
                  <a:cubicBezTo>
                    <a:pt x="10578" y="570"/>
                    <a:pt x="10452" y="412"/>
                    <a:pt x="10293" y="317"/>
                  </a:cubicBezTo>
                  <a:cubicBezTo>
                    <a:pt x="10182" y="270"/>
                    <a:pt x="10056" y="254"/>
                    <a:pt x="9925" y="254"/>
                  </a:cubicBezTo>
                  <a:cubicBezTo>
                    <a:pt x="9794" y="254"/>
                    <a:pt x="9660" y="270"/>
                    <a:pt x="9533" y="285"/>
                  </a:cubicBezTo>
                  <a:cubicBezTo>
                    <a:pt x="9121" y="349"/>
                    <a:pt x="8710" y="412"/>
                    <a:pt x="8298" y="475"/>
                  </a:cubicBezTo>
                  <a:cubicBezTo>
                    <a:pt x="7164" y="691"/>
                    <a:pt x="5960" y="907"/>
                    <a:pt x="4747" y="907"/>
                  </a:cubicBezTo>
                  <a:cubicBezTo>
                    <a:pt x="4537" y="907"/>
                    <a:pt x="4327" y="901"/>
                    <a:pt x="4118" y="887"/>
                  </a:cubicBezTo>
                  <a:cubicBezTo>
                    <a:pt x="3421" y="824"/>
                    <a:pt x="2756" y="697"/>
                    <a:pt x="2059" y="507"/>
                  </a:cubicBezTo>
                  <a:lnTo>
                    <a:pt x="1933" y="475"/>
                  </a:lnTo>
                  <a:cubicBezTo>
                    <a:pt x="1109" y="254"/>
                    <a:pt x="919" y="127"/>
                    <a:pt x="919" y="64"/>
                  </a:cubicBezTo>
                  <a:cubicBezTo>
                    <a:pt x="919" y="32"/>
                    <a:pt x="887" y="0"/>
                    <a:pt x="856" y="0"/>
                  </a:cubicBezTo>
                  <a:close/>
                </a:path>
              </a:pathLst>
            </a:custGeom>
            <a:solidFill>
              <a:srgbClr val="FFFFFF"/>
            </a:solidFill>
            <a:ln>
              <a:noFill/>
            </a:ln>
          </p:spPr>
          <p:txBody>
            <a:bodyPr spcFirstLastPara="1" wrap="square" lIns="109710" tIns="109710" rIns="109710" bIns="109710" anchor="ctr" anchorCtr="0">
              <a:noAutofit/>
            </a:bodyPr>
            <a:lstStyle/>
            <a:p>
              <a:endParaRPr sz="2160"/>
            </a:p>
          </p:txBody>
        </p:sp>
        <p:sp>
          <p:nvSpPr>
            <p:cNvPr id="114" name="Google Shape;2082;p25">
              <a:extLst>
                <a:ext uri="{FF2B5EF4-FFF2-40B4-BE49-F238E27FC236}">
                  <a16:creationId xmlns:a16="http://schemas.microsoft.com/office/drawing/2014/main" id="{62DC9986-977F-45C0-A802-F8C12CB5C6BA}"/>
                </a:ext>
              </a:extLst>
            </p:cNvPr>
            <p:cNvSpPr/>
            <p:nvPr/>
          </p:nvSpPr>
          <p:spPr>
            <a:xfrm>
              <a:off x="4564962" y="3657832"/>
              <a:ext cx="253576" cy="29326"/>
            </a:xfrm>
            <a:custGeom>
              <a:avLst/>
              <a:gdLst/>
              <a:ahLst/>
              <a:cxnLst/>
              <a:rect l="l" t="t" r="r" b="b"/>
              <a:pathLst>
                <a:path w="7981" h="923" extrusionOk="0">
                  <a:moveTo>
                    <a:pt x="6811" y="0"/>
                  </a:moveTo>
                  <a:cubicBezTo>
                    <a:pt x="6149" y="0"/>
                    <a:pt x="5475" y="160"/>
                    <a:pt x="4814" y="321"/>
                  </a:cubicBezTo>
                  <a:lnTo>
                    <a:pt x="4751" y="352"/>
                  </a:lnTo>
                  <a:cubicBezTo>
                    <a:pt x="3759" y="600"/>
                    <a:pt x="2727" y="808"/>
                    <a:pt x="1707" y="808"/>
                  </a:cubicBezTo>
                  <a:cubicBezTo>
                    <a:pt x="1164" y="808"/>
                    <a:pt x="624" y="749"/>
                    <a:pt x="95" y="606"/>
                  </a:cubicBezTo>
                  <a:cubicBezTo>
                    <a:pt x="64" y="606"/>
                    <a:pt x="32" y="637"/>
                    <a:pt x="0" y="669"/>
                  </a:cubicBezTo>
                  <a:cubicBezTo>
                    <a:pt x="0" y="701"/>
                    <a:pt x="32" y="732"/>
                    <a:pt x="64" y="732"/>
                  </a:cubicBezTo>
                  <a:cubicBezTo>
                    <a:pt x="570" y="891"/>
                    <a:pt x="1109" y="922"/>
                    <a:pt x="1647" y="922"/>
                  </a:cubicBezTo>
                  <a:cubicBezTo>
                    <a:pt x="2692" y="922"/>
                    <a:pt x="3769" y="732"/>
                    <a:pt x="4751" y="479"/>
                  </a:cubicBezTo>
                  <a:lnTo>
                    <a:pt x="4846" y="479"/>
                  </a:lnTo>
                  <a:cubicBezTo>
                    <a:pt x="5524" y="315"/>
                    <a:pt x="6202" y="150"/>
                    <a:pt x="6854" y="150"/>
                  </a:cubicBezTo>
                  <a:cubicBezTo>
                    <a:pt x="7207" y="150"/>
                    <a:pt x="7552" y="198"/>
                    <a:pt x="7886" y="321"/>
                  </a:cubicBezTo>
                  <a:cubicBezTo>
                    <a:pt x="7917" y="321"/>
                    <a:pt x="7981" y="321"/>
                    <a:pt x="7981" y="289"/>
                  </a:cubicBezTo>
                  <a:cubicBezTo>
                    <a:pt x="7981" y="257"/>
                    <a:pt x="7981" y="194"/>
                    <a:pt x="7949" y="194"/>
                  </a:cubicBezTo>
                  <a:cubicBezTo>
                    <a:pt x="7577" y="54"/>
                    <a:pt x="7196" y="0"/>
                    <a:pt x="6811" y="0"/>
                  </a:cubicBezTo>
                  <a:close/>
                </a:path>
              </a:pathLst>
            </a:custGeom>
            <a:solidFill>
              <a:srgbClr val="FFFFFF"/>
            </a:solidFill>
            <a:ln>
              <a:noFill/>
            </a:ln>
          </p:spPr>
          <p:txBody>
            <a:bodyPr spcFirstLastPara="1" wrap="square" lIns="109710" tIns="109710" rIns="109710" bIns="109710" anchor="ctr" anchorCtr="0">
              <a:noAutofit/>
            </a:bodyPr>
            <a:lstStyle/>
            <a:p>
              <a:endParaRPr sz="2160"/>
            </a:p>
          </p:txBody>
        </p:sp>
        <p:sp>
          <p:nvSpPr>
            <p:cNvPr id="115" name="Google Shape;2083;p25">
              <a:extLst>
                <a:ext uri="{FF2B5EF4-FFF2-40B4-BE49-F238E27FC236}">
                  <a16:creationId xmlns:a16="http://schemas.microsoft.com/office/drawing/2014/main" id="{B50911C7-B9FC-4856-A144-A6E024B6F92B}"/>
                </a:ext>
              </a:extLst>
            </p:cNvPr>
            <p:cNvSpPr/>
            <p:nvPr/>
          </p:nvSpPr>
          <p:spPr>
            <a:xfrm>
              <a:off x="4507613" y="4297889"/>
              <a:ext cx="280742" cy="71456"/>
            </a:xfrm>
            <a:custGeom>
              <a:avLst/>
              <a:gdLst/>
              <a:ahLst/>
              <a:cxnLst/>
              <a:rect l="l" t="t" r="r" b="b"/>
              <a:pathLst>
                <a:path w="8836" h="2249" extrusionOk="0">
                  <a:moveTo>
                    <a:pt x="4402" y="0"/>
                  </a:moveTo>
                  <a:lnTo>
                    <a:pt x="32" y="2154"/>
                  </a:lnTo>
                  <a:cubicBezTo>
                    <a:pt x="0" y="2186"/>
                    <a:pt x="0" y="2217"/>
                    <a:pt x="0" y="2217"/>
                  </a:cubicBezTo>
                  <a:cubicBezTo>
                    <a:pt x="32" y="2249"/>
                    <a:pt x="32" y="2249"/>
                    <a:pt x="63" y="2249"/>
                  </a:cubicBezTo>
                  <a:lnTo>
                    <a:pt x="95" y="2249"/>
                  </a:lnTo>
                  <a:lnTo>
                    <a:pt x="4434" y="95"/>
                  </a:lnTo>
                  <a:lnTo>
                    <a:pt x="8741" y="982"/>
                  </a:lnTo>
                  <a:cubicBezTo>
                    <a:pt x="8772" y="982"/>
                    <a:pt x="8804" y="982"/>
                    <a:pt x="8804" y="950"/>
                  </a:cubicBezTo>
                  <a:cubicBezTo>
                    <a:pt x="8836" y="919"/>
                    <a:pt x="8804" y="887"/>
                    <a:pt x="8772" y="855"/>
                  </a:cubicBezTo>
                  <a:lnTo>
                    <a:pt x="4434" y="0"/>
                  </a:ln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116" name="Google Shape;2084;p25">
              <a:extLst>
                <a:ext uri="{FF2B5EF4-FFF2-40B4-BE49-F238E27FC236}">
                  <a16:creationId xmlns:a16="http://schemas.microsoft.com/office/drawing/2014/main" id="{0920F5B7-6424-47B0-8B06-E6887F6AE57C}"/>
                </a:ext>
              </a:extLst>
            </p:cNvPr>
            <p:cNvSpPr/>
            <p:nvPr/>
          </p:nvSpPr>
          <p:spPr>
            <a:xfrm>
              <a:off x="4742031" y="4194248"/>
              <a:ext cx="152985" cy="299869"/>
            </a:xfrm>
            <a:custGeom>
              <a:avLst/>
              <a:gdLst/>
              <a:ahLst/>
              <a:cxnLst/>
              <a:rect l="l" t="t" r="r" b="b"/>
              <a:pathLst>
                <a:path w="4815" h="9438" extrusionOk="0">
                  <a:moveTo>
                    <a:pt x="1" y="0"/>
                  </a:moveTo>
                  <a:lnTo>
                    <a:pt x="1" y="32"/>
                  </a:lnTo>
                  <a:lnTo>
                    <a:pt x="1204" y="887"/>
                  </a:lnTo>
                  <a:lnTo>
                    <a:pt x="1268" y="9438"/>
                  </a:lnTo>
                  <a:cubicBezTo>
                    <a:pt x="2123" y="9153"/>
                    <a:pt x="2946" y="8804"/>
                    <a:pt x="3738" y="8393"/>
                  </a:cubicBezTo>
                  <a:lnTo>
                    <a:pt x="4815" y="5986"/>
                  </a:lnTo>
                  <a:lnTo>
                    <a:pt x="2439" y="1489"/>
                  </a:lnTo>
                  <a:cubicBezTo>
                    <a:pt x="2408" y="1457"/>
                    <a:pt x="2408" y="1457"/>
                    <a:pt x="2439" y="1426"/>
                  </a:cubicBezTo>
                  <a:lnTo>
                    <a:pt x="1363" y="982"/>
                  </a:lnTo>
                  <a:lnTo>
                    <a:pt x="1" y="0"/>
                  </a:lnTo>
                  <a:close/>
                </a:path>
              </a:pathLst>
            </a:custGeom>
            <a:solidFill>
              <a:srgbClr val="04BF8A"/>
            </a:solidFill>
            <a:ln>
              <a:noFill/>
            </a:ln>
          </p:spPr>
          <p:txBody>
            <a:bodyPr spcFirstLastPara="1" wrap="square" lIns="109710" tIns="109710" rIns="109710" bIns="109710" anchor="ctr" anchorCtr="0">
              <a:noAutofit/>
            </a:bodyPr>
            <a:lstStyle/>
            <a:p>
              <a:endParaRPr sz="2160"/>
            </a:p>
          </p:txBody>
        </p:sp>
        <p:sp>
          <p:nvSpPr>
            <p:cNvPr id="117" name="Google Shape;2085;p25">
              <a:extLst>
                <a:ext uri="{FF2B5EF4-FFF2-40B4-BE49-F238E27FC236}">
                  <a16:creationId xmlns:a16="http://schemas.microsoft.com/office/drawing/2014/main" id="{502B026C-3A43-4937-8BCF-6A0EFD15CC98}"/>
                </a:ext>
              </a:extLst>
            </p:cNvPr>
            <p:cNvSpPr/>
            <p:nvPr/>
          </p:nvSpPr>
          <p:spPr>
            <a:xfrm>
              <a:off x="4227888" y="4256617"/>
              <a:ext cx="186155" cy="217387"/>
            </a:xfrm>
            <a:custGeom>
              <a:avLst/>
              <a:gdLst/>
              <a:ahLst/>
              <a:cxnLst/>
              <a:rect l="l" t="t" r="r" b="b"/>
              <a:pathLst>
                <a:path w="5859" h="6842" extrusionOk="0">
                  <a:moveTo>
                    <a:pt x="5004" y="1"/>
                  </a:moveTo>
                  <a:lnTo>
                    <a:pt x="0" y="2344"/>
                  </a:lnTo>
                  <a:cubicBezTo>
                    <a:pt x="1552" y="4276"/>
                    <a:pt x="3579" y="5828"/>
                    <a:pt x="5859" y="6841"/>
                  </a:cubicBezTo>
                  <a:lnTo>
                    <a:pt x="5004" y="1"/>
                  </a:lnTo>
                  <a:close/>
                </a:path>
              </a:pathLst>
            </a:custGeom>
            <a:solidFill>
              <a:srgbClr val="04BF8A"/>
            </a:solidFill>
            <a:ln>
              <a:noFill/>
            </a:ln>
          </p:spPr>
          <p:txBody>
            <a:bodyPr spcFirstLastPara="1" wrap="square" lIns="109710" tIns="109710" rIns="109710" bIns="109710" anchor="ctr" anchorCtr="0">
              <a:noAutofit/>
            </a:bodyPr>
            <a:lstStyle/>
            <a:p>
              <a:endParaRPr sz="2160"/>
            </a:p>
          </p:txBody>
        </p:sp>
        <p:sp>
          <p:nvSpPr>
            <p:cNvPr id="118" name="Google Shape;2086;p25">
              <a:extLst>
                <a:ext uri="{FF2B5EF4-FFF2-40B4-BE49-F238E27FC236}">
                  <a16:creationId xmlns:a16="http://schemas.microsoft.com/office/drawing/2014/main" id="{4C19115E-0A66-42C3-ACCD-525D1092DCBA}"/>
                </a:ext>
              </a:extLst>
            </p:cNvPr>
            <p:cNvSpPr/>
            <p:nvPr/>
          </p:nvSpPr>
          <p:spPr>
            <a:xfrm>
              <a:off x="4825560" y="4241525"/>
              <a:ext cx="197244" cy="215386"/>
            </a:xfrm>
            <a:custGeom>
              <a:avLst/>
              <a:gdLst/>
              <a:ahLst/>
              <a:cxnLst/>
              <a:rect l="l" t="t" r="r" b="b"/>
              <a:pathLst>
                <a:path w="6208" h="6779" extrusionOk="0">
                  <a:moveTo>
                    <a:pt x="1" y="1"/>
                  </a:moveTo>
                  <a:lnTo>
                    <a:pt x="2376" y="4466"/>
                  </a:lnTo>
                  <a:cubicBezTo>
                    <a:pt x="2376" y="4498"/>
                    <a:pt x="2376" y="4498"/>
                    <a:pt x="2376" y="4530"/>
                  </a:cubicBezTo>
                  <a:lnTo>
                    <a:pt x="1362" y="6778"/>
                  </a:lnTo>
                  <a:cubicBezTo>
                    <a:pt x="3231" y="5733"/>
                    <a:pt x="4878" y="4308"/>
                    <a:pt x="6208" y="2629"/>
                  </a:cubicBezTo>
                  <a:cubicBezTo>
                    <a:pt x="6113" y="2566"/>
                    <a:pt x="5986" y="2471"/>
                    <a:pt x="5828" y="2408"/>
                  </a:cubicBezTo>
                  <a:lnTo>
                    <a:pt x="1" y="1"/>
                  </a:lnTo>
                  <a:close/>
                </a:path>
              </a:pathLst>
            </a:custGeom>
            <a:solidFill>
              <a:srgbClr val="04BF8A"/>
            </a:solidFill>
            <a:ln>
              <a:noFill/>
            </a:ln>
          </p:spPr>
          <p:txBody>
            <a:bodyPr spcFirstLastPara="1" wrap="square" lIns="109710" tIns="109710" rIns="109710" bIns="109710" anchor="ctr" anchorCtr="0">
              <a:noAutofit/>
            </a:bodyPr>
            <a:lstStyle/>
            <a:p>
              <a:endParaRPr sz="2160"/>
            </a:p>
          </p:txBody>
        </p:sp>
        <p:sp>
          <p:nvSpPr>
            <p:cNvPr id="119" name="Google Shape;2087;p25">
              <a:extLst>
                <a:ext uri="{FF2B5EF4-FFF2-40B4-BE49-F238E27FC236}">
                  <a16:creationId xmlns:a16="http://schemas.microsoft.com/office/drawing/2014/main" id="{B5BCCD13-B726-4DD5-850A-14D0DFE62045}"/>
                </a:ext>
              </a:extLst>
            </p:cNvPr>
            <p:cNvSpPr/>
            <p:nvPr/>
          </p:nvSpPr>
          <p:spPr>
            <a:xfrm>
              <a:off x="4391898" y="4190212"/>
              <a:ext cx="219357" cy="329068"/>
            </a:xfrm>
            <a:custGeom>
              <a:avLst/>
              <a:gdLst/>
              <a:ahLst/>
              <a:cxnLst/>
              <a:rect l="l" t="t" r="r" b="b"/>
              <a:pathLst>
                <a:path w="6904" h="10357" extrusionOk="0">
                  <a:moveTo>
                    <a:pt x="3167" y="1"/>
                  </a:moveTo>
                  <a:lnTo>
                    <a:pt x="1805" y="1173"/>
                  </a:lnTo>
                  <a:lnTo>
                    <a:pt x="0" y="2028"/>
                  </a:lnTo>
                  <a:lnTo>
                    <a:pt x="855" y="9026"/>
                  </a:lnTo>
                  <a:cubicBezTo>
                    <a:pt x="2724" y="9850"/>
                    <a:pt x="4750" y="10293"/>
                    <a:pt x="6904" y="10357"/>
                  </a:cubicBezTo>
                  <a:lnTo>
                    <a:pt x="2249" y="888"/>
                  </a:lnTo>
                  <a:lnTo>
                    <a:pt x="3167" y="1"/>
                  </a:lnTo>
                  <a:close/>
                </a:path>
              </a:pathLst>
            </a:custGeom>
            <a:solidFill>
              <a:srgbClr val="04BF8A"/>
            </a:solidFill>
            <a:ln>
              <a:noFill/>
            </a:ln>
          </p:spPr>
          <p:txBody>
            <a:bodyPr spcFirstLastPara="1" wrap="square" lIns="109710" tIns="109710" rIns="109710" bIns="109710" anchor="ctr" anchorCtr="0">
              <a:noAutofit/>
            </a:bodyPr>
            <a:lstStyle/>
            <a:p>
              <a:endParaRPr sz="2160"/>
            </a:p>
          </p:txBody>
        </p:sp>
        <p:sp>
          <p:nvSpPr>
            <p:cNvPr id="120" name="Google Shape;2088;p25">
              <a:extLst>
                <a:ext uri="{FF2B5EF4-FFF2-40B4-BE49-F238E27FC236}">
                  <a16:creationId xmlns:a16="http://schemas.microsoft.com/office/drawing/2014/main" id="{C4DDFA7F-BF03-450D-86BF-B9856C049189}"/>
                </a:ext>
              </a:extLst>
            </p:cNvPr>
            <p:cNvSpPr/>
            <p:nvPr/>
          </p:nvSpPr>
          <p:spPr>
            <a:xfrm>
              <a:off x="4644457" y="4294871"/>
              <a:ext cx="3050" cy="1017"/>
            </a:xfrm>
            <a:custGeom>
              <a:avLst/>
              <a:gdLst/>
              <a:ahLst/>
              <a:cxnLst/>
              <a:rect l="l" t="t" r="r" b="b"/>
              <a:pathLst>
                <a:path w="96" h="32" extrusionOk="0">
                  <a:moveTo>
                    <a:pt x="0" y="0"/>
                  </a:moveTo>
                  <a:lnTo>
                    <a:pt x="63" y="32"/>
                  </a:lnTo>
                  <a:lnTo>
                    <a:pt x="95" y="32"/>
                  </a:lnTo>
                  <a:lnTo>
                    <a:pt x="0" y="0"/>
                  </a:lnTo>
                  <a:close/>
                </a:path>
              </a:pathLst>
            </a:custGeom>
            <a:solidFill>
              <a:srgbClr val="092272"/>
            </a:solidFill>
            <a:ln>
              <a:noFill/>
            </a:ln>
          </p:spPr>
          <p:txBody>
            <a:bodyPr spcFirstLastPara="1" wrap="square" lIns="109710" tIns="109710" rIns="109710" bIns="109710" anchor="ctr" anchorCtr="0">
              <a:noAutofit/>
            </a:bodyPr>
            <a:lstStyle/>
            <a:p>
              <a:endParaRPr sz="2160"/>
            </a:p>
          </p:txBody>
        </p:sp>
        <p:sp>
          <p:nvSpPr>
            <p:cNvPr id="121" name="Google Shape;2089;p25">
              <a:extLst>
                <a:ext uri="{FF2B5EF4-FFF2-40B4-BE49-F238E27FC236}">
                  <a16:creationId xmlns:a16="http://schemas.microsoft.com/office/drawing/2014/main" id="{CAC0FE5A-C0C4-444D-902B-6EBA19E6C95C}"/>
                </a:ext>
              </a:extLst>
            </p:cNvPr>
            <p:cNvSpPr/>
            <p:nvPr/>
          </p:nvSpPr>
          <p:spPr>
            <a:xfrm>
              <a:off x="4492521" y="4180172"/>
              <a:ext cx="11089" cy="10072"/>
            </a:xfrm>
            <a:custGeom>
              <a:avLst/>
              <a:gdLst/>
              <a:ahLst/>
              <a:cxnLst/>
              <a:rect l="l" t="t" r="r" b="b"/>
              <a:pathLst>
                <a:path w="349" h="317" extrusionOk="0">
                  <a:moveTo>
                    <a:pt x="317" y="0"/>
                  </a:moveTo>
                  <a:lnTo>
                    <a:pt x="0" y="317"/>
                  </a:lnTo>
                  <a:lnTo>
                    <a:pt x="348" y="0"/>
                  </a:lnTo>
                  <a:close/>
                </a:path>
              </a:pathLst>
            </a:custGeom>
            <a:solidFill>
              <a:srgbClr val="FFFFFF"/>
            </a:solidFill>
            <a:ln>
              <a:noFill/>
            </a:ln>
          </p:spPr>
          <p:txBody>
            <a:bodyPr spcFirstLastPara="1" wrap="square" lIns="109710" tIns="109710" rIns="109710" bIns="109710" anchor="ctr" anchorCtr="0">
              <a:noAutofit/>
            </a:bodyPr>
            <a:lstStyle/>
            <a:p>
              <a:endParaRPr sz="2160"/>
            </a:p>
          </p:txBody>
        </p:sp>
        <p:sp>
          <p:nvSpPr>
            <p:cNvPr id="122" name="Google Shape;2090;p25">
              <a:extLst>
                <a:ext uri="{FF2B5EF4-FFF2-40B4-BE49-F238E27FC236}">
                  <a16:creationId xmlns:a16="http://schemas.microsoft.com/office/drawing/2014/main" id="{AFA1A756-D328-4FCD-BD31-4C7095D203C5}"/>
                </a:ext>
              </a:extLst>
            </p:cNvPr>
            <p:cNvSpPr/>
            <p:nvPr/>
          </p:nvSpPr>
          <p:spPr>
            <a:xfrm>
              <a:off x="4505580" y="4183191"/>
              <a:ext cx="138909" cy="111712"/>
            </a:xfrm>
            <a:custGeom>
              <a:avLst/>
              <a:gdLst/>
              <a:ahLst/>
              <a:cxnLst/>
              <a:rect l="l" t="t" r="r" b="b"/>
              <a:pathLst>
                <a:path w="4372" h="3516" extrusionOk="0">
                  <a:moveTo>
                    <a:pt x="1" y="0"/>
                  </a:moveTo>
                  <a:lnTo>
                    <a:pt x="1" y="0"/>
                  </a:lnTo>
                  <a:cubicBezTo>
                    <a:pt x="317" y="443"/>
                    <a:pt x="1869" y="2502"/>
                    <a:pt x="4371" y="3515"/>
                  </a:cubicBezTo>
                  <a:cubicBezTo>
                    <a:pt x="2661" y="2439"/>
                    <a:pt x="507" y="443"/>
                    <a:pt x="1" y="0"/>
                  </a:cubicBezTo>
                  <a:close/>
                </a:path>
              </a:pathLst>
            </a:custGeom>
            <a:solidFill>
              <a:srgbClr val="FFFFFF"/>
            </a:solidFill>
            <a:ln>
              <a:noFill/>
            </a:ln>
          </p:spPr>
          <p:txBody>
            <a:bodyPr spcFirstLastPara="1" wrap="square" lIns="109710" tIns="109710" rIns="109710" bIns="109710" anchor="ctr" anchorCtr="0">
              <a:noAutofit/>
            </a:bodyPr>
            <a:lstStyle/>
            <a:p>
              <a:endParaRPr sz="2160"/>
            </a:p>
          </p:txBody>
        </p:sp>
        <p:sp>
          <p:nvSpPr>
            <p:cNvPr id="123" name="Google Shape;2091;p25">
              <a:extLst>
                <a:ext uri="{FF2B5EF4-FFF2-40B4-BE49-F238E27FC236}">
                  <a16:creationId xmlns:a16="http://schemas.microsoft.com/office/drawing/2014/main" id="{CD4A5CA2-9FFE-406C-9239-CF21D660CA37}"/>
                </a:ext>
              </a:extLst>
            </p:cNvPr>
            <p:cNvSpPr/>
            <p:nvPr/>
          </p:nvSpPr>
          <p:spPr>
            <a:xfrm>
              <a:off x="4647476" y="4194248"/>
              <a:ext cx="94587" cy="101640"/>
            </a:xfrm>
            <a:custGeom>
              <a:avLst/>
              <a:gdLst/>
              <a:ahLst/>
              <a:cxnLst/>
              <a:rect l="l" t="t" r="r" b="b"/>
              <a:pathLst>
                <a:path w="2977" h="3199" extrusionOk="0">
                  <a:moveTo>
                    <a:pt x="2977" y="0"/>
                  </a:moveTo>
                  <a:lnTo>
                    <a:pt x="0" y="3199"/>
                  </a:lnTo>
                  <a:lnTo>
                    <a:pt x="2977" y="32"/>
                  </a:lnTo>
                  <a:lnTo>
                    <a:pt x="2977" y="0"/>
                  </a:lnTo>
                  <a:close/>
                </a:path>
              </a:pathLst>
            </a:custGeom>
            <a:solidFill>
              <a:srgbClr val="FFFFFF"/>
            </a:solidFill>
            <a:ln>
              <a:noFill/>
            </a:ln>
          </p:spPr>
          <p:txBody>
            <a:bodyPr spcFirstLastPara="1" wrap="square" lIns="109710" tIns="109710" rIns="109710" bIns="109710" anchor="ctr" anchorCtr="0">
              <a:noAutofit/>
            </a:bodyPr>
            <a:lstStyle/>
            <a:p>
              <a:endParaRPr sz="2160"/>
            </a:p>
          </p:txBody>
        </p:sp>
        <p:sp>
          <p:nvSpPr>
            <p:cNvPr id="124" name="Google Shape;2092;p25">
              <a:extLst>
                <a:ext uri="{FF2B5EF4-FFF2-40B4-BE49-F238E27FC236}">
                  <a16:creationId xmlns:a16="http://schemas.microsoft.com/office/drawing/2014/main" id="{F96BBC8E-0EF0-4EF2-869E-E0AEC9B2B34E}"/>
                </a:ext>
              </a:extLst>
            </p:cNvPr>
            <p:cNvSpPr/>
            <p:nvPr/>
          </p:nvSpPr>
          <p:spPr>
            <a:xfrm>
              <a:off x="4461320" y="4180172"/>
              <a:ext cx="320998" cy="339108"/>
            </a:xfrm>
            <a:custGeom>
              <a:avLst/>
              <a:gdLst/>
              <a:ahLst/>
              <a:cxnLst/>
              <a:rect l="l" t="t" r="r" b="b"/>
              <a:pathLst>
                <a:path w="10103" h="10673" extrusionOk="0">
                  <a:moveTo>
                    <a:pt x="1299" y="0"/>
                  </a:moveTo>
                  <a:lnTo>
                    <a:pt x="982" y="317"/>
                  </a:lnTo>
                  <a:lnTo>
                    <a:pt x="0" y="1109"/>
                  </a:lnTo>
                  <a:lnTo>
                    <a:pt x="4719" y="10673"/>
                  </a:lnTo>
                  <a:lnTo>
                    <a:pt x="5099" y="10673"/>
                  </a:lnTo>
                  <a:cubicBezTo>
                    <a:pt x="5447" y="10673"/>
                    <a:pt x="5796" y="10673"/>
                    <a:pt x="6144" y="10641"/>
                  </a:cubicBezTo>
                  <a:cubicBezTo>
                    <a:pt x="5986" y="8487"/>
                    <a:pt x="5796" y="6207"/>
                    <a:pt x="5796" y="6207"/>
                  </a:cubicBezTo>
                  <a:lnTo>
                    <a:pt x="4497" y="4370"/>
                  </a:lnTo>
                  <a:lnTo>
                    <a:pt x="5859" y="3705"/>
                  </a:lnTo>
                  <a:lnTo>
                    <a:pt x="7348" y="4054"/>
                  </a:lnTo>
                  <a:lnTo>
                    <a:pt x="6967" y="5859"/>
                  </a:lnTo>
                  <a:lnTo>
                    <a:pt x="8709" y="10261"/>
                  </a:lnTo>
                  <a:cubicBezTo>
                    <a:pt x="9184" y="10134"/>
                    <a:pt x="9659" y="10007"/>
                    <a:pt x="10103" y="9881"/>
                  </a:cubicBezTo>
                  <a:lnTo>
                    <a:pt x="10039" y="1299"/>
                  </a:lnTo>
                  <a:lnTo>
                    <a:pt x="8836" y="443"/>
                  </a:lnTo>
                  <a:lnTo>
                    <a:pt x="5859" y="3642"/>
                  </a:lnTo>
                  <a:lnTo>
                    <a:pt x="5827" y="3642"/>
                  </a:lnTo>
                  <a:lnTo>
                    <a:pt x="5764" y="3579"/>
                  </a:lnTo>
                  <a:cubicBezTo>
                    <a:pt x="3262" y="2597"/>
                    <a:pt x="1710" y="538"/>
                    <a:pt x="1394" y="95"/>
                  </a:cubicBezTo>
                  <a:cubicBezTo>
                    <a:pt x="1362" y="32"/>
                    <a:pt x="1330" y="32"/>
                    <a:pt x="1299" y="0"/>
                  </a:cubicBezTo>
                  <a:close/>
                </a:path>
              </a:pathLst>
            </a:custGeom>
            <a:solidFill>
              <a:srgbClr val="FFFFFF"/>
            </a:solidFill>
            <a:ln>
              <a:noFill/>
            </a:ln>
          </p:spPr>
          <p:txBody>
            <a:bodyPr spcFirstLastPara="1" wrap="square" lIns="109710" tIns="109710" rIns="109710" bIns="109710" anchor="ctr" anchorCtr="0">
              <a:noAutofit/>
            </a:bodyPr>
            <a:lstStyle/>
            <a:p>
              <a:endParaRPr sz="2160"/>
            </a:p>
          </p:txBody>
        </p:sp>
        <p:sp>
          <p:nvSpPr>
            <p:cNvPr id="125" name="Google Shape;2093;p25">
              <a:extLst>
                <a:ext uri="{FF2B5EF4-FFF2-40B4-BE49-F238E27FC236}">
                  <a16:creationId xmlns:a16="http://schemas.microsoft.com/office/drawing/2014/main" id="{A4C15FD4-BA91-420D-AF97-D40696BA08E5}"/>
                </a:ext>
              </a:extLst>
            </p:cNvPr>
            <p:cNvSpPr/>
            <p:nvPr/>
          </p:nvSpPr>
          <p:spPr>
            <a:xfrm>
              <a:off x="4604201" y="4297889"/>
              <a:ext cx="133858" cy="220374"/>
            </a:xfrm>
            <a:custGeom>
              <a:avLst/>
              <a:gdLst/>
              <a:ahLst/>
              <a:cxnLst/>
              <a:rect l="l" t="t" r="r" b="b"/>
              <a:pathLst>
                <a:path w="4213" h="6936" extrusionOk="0">
                  <a:moveTo>
                    <a:pt x="1362" y="0"/>
                  </a:moveTo>
                  <a:lnTo>
                    <a:pt x="0" y="665"/>
                  </a:lnTo>
                  <a:lnTo>
                    <a:pt x="1299" y="2502"/>
                  </a:lnTo>
                  <a:cubicBezTo>
                    <a:pt x="1299" y="2502"/>
                    <a:pt x="1489" y="4782"/>
                    <a:pt x="1647" y="6936"/>
                  </a:cubicBezTo>
                  <a:cubicBezTo>
                    <a:pt x="2534" y="6873"/>
                    <a:pt x="3389" y="6746"/>
                    <a:pt x="4212" y="6556"/>
                  </a:cubicBezTo>
                  <a:lnTo>
                    <a:pt x="2470" y="2186"/>
                  </a:lnTo>
                  <a:lnTo>
                    <a:pt x="2851" y="349"/>
                  </a:lnTo>
                  <a:lnTo>
                    <a:pt x="1362" y="0"/>
                  </a:lnTo>
                  <a:close/>
                </a:path>
              </a:pathLst>
            </a:custGeom>
            <a:solidFill>
              <a:srgbClr val="F2CF1D"/>
            </a:solidFill>
            <a:ln>
              <a:noFill/>
            </a:ln>
          </p:spPr>
          <p:txBody>
            <a:bodyPr spcFirstLastPara="1" wrap="square" lIns="109710" tIns="109710" rIns="109710" bIns="109710" anchor="ctr" anchorCtr="0">
              <a:noAutofit/>
            </a:bodyPr>
            <a:lstStyle/>
            <a:p>
              <a:endParaRPr sz="2160"/>
            </a:p>
          </p:txBody>
        </p:sp>
        <p:sp>
          <p:nvSpPr>
            <p:cNvPr id="126" name="Google Shape;2094;p25">
              <a:extLst>
                <a:ext uri="{FF2B5EF4-FFF2-40B4-BE49-F238E27FC236}">
                  <a16:creationId xmlns:a16="http://schemas.microsoft.com/office/drawing/2014/main" id="{7A0C0FC1-F3EA-423B-B58F-067B4FC427DF}"/>
                </a:ext>
              </a:extLst>
            </p:cNvPr>
            <p:cNvSpPr/>
            <p:nvPr/>
          </p:nvSpPr>
          <p:spPr>
            <a:xfrm>
              <a:off x="4818507" y="4239523"/>
              <a:ext cx="82545" cy="221391"/>
            </a:xfrm>
            <a:custGeom>
              <a:avLst/>
              <a:gdLst/>
              <a:ahLst/>
              <a:cxnLst/>
              <a:rect l="l" t="t" r="r" b="b"/>
              <a:pathLst>
                <a:path w="2598" h="6968" extrusionOk="0">
                  <a:moveTo>
                    <a:pt x="32" y="1"/>
                  </a:moveTo>
                  <a:cubicBezTo>
                    <a:pt x="1" y="32"/>
                    <a:pt x="1" y="32"/>
                    <a:pt x="32" y="64"/>
                  </a:cubicBezTo>
                  <a:lnTo>
                    <a:pt x="2408" y="4561"/>
                  </a:lnTo>
                  <a:lnTo>
                    <a:pt x="1331" y="6968"/>
                  </a:lnTo>
                  <a:cubicBezTo>
                    <a:pt x="1394" y="6936"/>
                    <a:pt x="1489" y="6873"/>
                    <a:pt x="1584" y="6841"/>
                  </a:cubicBezTo>
                  <a:lnTo>
                    <a:pt x="2598" y="4593"/>
                  </a:lnTo>
                  <a:cubicBezTo>
                    <a:pt x="2598" y="4561"/>
                    <a:pt x="2598" y="4561"/>
                    <a:pt x="2598" y="4529"/>
                  </a:cubicBezTo>
                  <a:lnTo>
                    <a:pt x="223" y="64"/>
                  </a:lnTo>
                  <a:lnTo>
                    <a:pt x="32" y="1"/>
                  </a:lnTo>
                  <a:close/>
                </a:path>
              </a:pathLst>
            </a:custGeom>
            <a:solidFill>
              <a:srgbClr val="099164"/>
            </a:solidFill>
            <a:ln>
              <a:noFill/>
            </a:ln>
          </p:spPr>
          <p:txBody>
            <a:bodyPr spcFirstLastPara="1" wrap="square" lIns="109710" tIns="109710" rIns="109710" bIns="109710" anchor="ctr" anchorCtr="0">
              <a:noAutofit/>
            </a:bodyPr>
            <a:lstStyle/>
            <a:p>
              <a:endParaRPr sz="2160"/>
            </a:p>
          </p:txBody>
        </p:sp>
        <p:sp>
          <p:nvSpPr>
            <p:cNvPr id="127" name="Google Shape;2095;p25">
              <a:extLst>
                <a:ext uri="{FF2B5EF4-FFF2-40B4-BE49-F238E27FC236}">
                  <a16:creationId xmlns:a16="http://schemas.microsoft.com/office/drawing/2014/main" id="{7BCEF11A-600C-454A-8234-3911794DD945}"/>
                </a:ext>
              </a:extLst>
            </p:cNvPr>
            <p:cNvSpPr/>
            <p:nvPr/>
          </p:nvSpPr>
          <p:spPr>
            <a:xfrm>
              <a:off x="4386846" y="4254615"/>
              <a:ext cx="32249" cy="222407"/>
            </a:xfrm>
            <a:custGeom>
              <a:avLst/>
              <a:gdLst/>
              <a:ahLst/>
              <a:cxnLst/>
              <a:rect l="l" t="t" r="r" b="b"/>
              <a:pathLst>
                <a:path w="1015" h="7000" extrusionOk="0">
                  <a:moveTo>
                    <a:pt x="159" y="1"/>
                  </a:moveTo>
                  <a:lnTo>
                    <a:pt x="1" y="64"/>
                  </a:lnTo>
                  <a:lnTo>
                    <a:pt x="856" y="6904"/>
                  </a:lnTo>
                  <a:cubicBezTo>
                    <a:pt x="919" y="6936"/>
                    <a:pt x="951" y="6968"/>
                    <a:pt x="1014" y="6999"/>
                  </a:cubicBezTo>
                  <a:lnTo>
                    <a:pt x="191" y="1"/>
                  </a:lnTo>
                  <a:close/>
                </a:path>
              </a:pathLst>
            </a:custGeom>
            <a:solidFill>
              <a:srgbClr val="099164"/>
            </a:solidFill>
            <a:ln>
              <a:noFill/>
            </a:ln>
          </p:spPr>
          <p:txBody>
            <a:bodyPr spcFirstLastPara="1" wrap="square" lIns="109710" tIns="109710" rIns="109710" bIns="109710" anchor="ctr" anchorCtr="0">
              <a:noAutofit/>
            </a:bodyPr>
            <a:lstStyle/>
            <a:p>
              <a:endParaRPr sz="2160"/>
            </a:p>
          </p:txBody>
        </p:sp>
      </p:grpSp>
      <p:grpSp>
        <p:nvGrpSpPr>
          <p:cNvPr id="128" name="Группа 127">
            <a:extLst>
              <a:ext uri="{FF2B5EF4-FFF2-40B4-BE49-F238E27FC236}">
                <a16:creationId xmlns:a16="http://schemas.microsoft.com/office/drawing/2014/main" id="{D766ECA0-8053-4281-80A2-B1377079F5E5}"/>
              </a:ext>
            </a:extLst>
          </p:cNvPr>
          <p:cNvGrpSpPr/>
          <p:nvPr/>
        </p:nvGrpSpPr>
        <p:grpSpPr>
          <a:xfrm>
            <a:off x="9896776" y="4818375"/>
            <a:ext cx="270101" cy="2012260"/>
            <a:chOff x="5880100" y="3030171"/>
            <a:chExt cx="150320" cy="1335454"/>
          </a:xfrm>
        </p:grpSpPr>
        <p:sp>
          <p:nvSpPr>
            <p:cNvPr id="129" name="Line 12">
              <a:extLst>
                <a:ext uri="{FF2B5EF4-FFF2-40B4-BE49-F238E27FC236}">
                  <a16:creationId xmlns:a16="http://schemas.microsoft.com/office/drawing/2014/main" id="{1C465B01-84D1-4122-935B-43523940D861}"/>
                </a:ext>
              </a:extLst>
            </p:cNvPr>
            <p:cNvSpPr>
              <a:spLocks noChangeShapeType="1"/>
            </p:cNvSpPr>
            <p:nvPr/>
          </p:nvSpPr>
          <p:spPr bwMode="auto">
            <a:xfrm>
              <a:off x="5880100" y="3053548"/>
              <a:ext cx="0" cy="360363"/>
            </a:xfrm>
            <a:prstGeom prst="line">
              <a:avLst/>
            </a:prstGeom>
            <a:noFill/>
            <a:ln w="28575">
              <a:solidFill>
                <a:srgbClr val="0070C0"/>
              </a:solidFill>
              <a:round/>
              <a:headEnd/>
              <a:tailEnd type="triangle" w="med" len="med"/>
            </a:ln>
            <a:extLst>
              <a:ext uri="{909E8E84-426E-40DD-AFC4-6F175D3DCCD1}">
                <a14:hiddenFill xmlns:a14="http://schemas.microsoft.com/office/drawing/2010/main">
                  <a:noFill/>
                </a14:hiddenFill>
              </a:ext>
            </a:extLst>
          </p:spPr>
          <p:txBody>
            <a:bodyPr/>
            <a:lstStyle/>
            <a:p>
              <a:endParaRPr lang="ru-RU" sz="2160" dirty="0"/>
            </a:p>
          </p:txBody>
        </p:sp>
        <p:sp>
          <p:nvSpPr>
            <p:cNvPr id="130" name="Line 13">
              <a:extLst>
                <a:ext uri="{FF2B5EF4-FFF2-40B4-BE49-F238E27FC236}">
                  <a16:creationId xmlns:a16="http://schemas.microsoft.com/office/drawing/2014/main" id="{0AB7334F-08B8-4A16-8091-DACB43C025E8}"/>
                </a:ext>
              </a:extLst>
            </p:cNvPr>
            <p:cNvSpPr>
              <a:spLocks noChangeShapeType="1"/>
            </p:cNvSpPr>
            <p:nvPr/>
          </p:nvSpPr>
          <p:spPr bwMode="auto">
            <a:xfrm>
              <a:off x="5880100" y="4005263"/>
              <a:ext cx="0" cy="360362"/>
            </a:xfrm>
            <a:prstGeom prst="line">
              <a:avLst/>
            </a:prstGeom>
            <a:noFill/>
            <a:ln w="28575">
              <a:solidFill>
                <a:srgbClr val="0070C0"/>
              </a:solidFill>
              <a:round/>
              <a:headEnd/>
              <a:tailEnd type="triangle" w="med" len="med"/>
            </a:ln>
            <a:extLst>
              <a:ext uri="{909E8E84-426E-40DD-AFC4-6F175D3DCCD1}">
                <a14:hiddenFill xmlns:a14="http://schemas.microsoft.com/office/drawing/2010/main">
                  <a:noFill/>
                </a14:hiddenFill>
              </a:ext>
            </a:extLst>
          </p:spPr>
          <p:txBody>
            <a:bodyPr/>
            <a:lstStyle/>
            <a:p>
              <a:endParaRPr lang="ru-RU" sz="2160"/>
            </a:p>
          </p:txBody>
        </p:sp>
        <p:sp>
          <p:nvSpPr>
            <p:cNvPr id="131" name="Line 14">
              <a:extLst>
                <a:ext uri="{FF2B5EF4-FFF2-40B4-BE49-F238E27FC236}">
                  <a16:creationId xmlns:a16="http://schemas.microsoft.com/office/drawing/2014/main" id="{3E42CD11-91C9-4A03-A174-75A8FE113F74}"/>
                </a:ext>
              </a:extLst>
            </p:cNvPr>
            <p:cNvSpPr>
              <a:spLocks noChangeShapeType="1"/>
            </p:cNvSpPr>
            <p:nvPr/>
          </p:nvSpPr>
          <p:spPr bwMode="auto">
            <a:xfrm flipV="1">
              <a:off x="6030420" y="3030171"/>
              <a:ext cx="0" cy="360363"/>
            </a:xfrm>
            <a:prstGeom prst="line">
              <a:avLst/>
            </a:prstGeom>
            <a:noFill/>
            <a:ln w="28575">
              <a:solidFill>
                <a:srgbClr val="0070C0"/>
              </a:solidFill>
              <a:round/>
              <a:headEnd/>
              <a:tailEnd type="triangle" w="med" len="med"/>
            </a:ln>
            <a:extLst>
              <a:ext uri="{909E8E84-426E-40DD-AFC4-6F175D3DCCD1}">
                <a14:hiddenFill xmlns:a14="http://schemas.microsoft.com/office/drawing/2010/main">
                  <a:noFill/>
                </a14:hiddenFill>
              </a:ext>
            </a:extLst>
          </p:spPr>
          <p:txBody>
            <a:bodyPr/>
            <a:lstStyle/>
            <a:p>
              <a:endParaRPr lang="ru-RU" sz="2160"/>
            </a:p>
          </p:txBody>
        </p:sp>
        <p:sp>
          <p:nvSpPr>
            <p:cNvPr id="132" name="Line 17">
              <a:extLst>
                <a:ext uri="{FF2B5EF4-FFF2-40B4-BE49-F238E27FC236}">
                  <a16:creationId xmlns:a16="http://schemas.microsoft.com/office/drawing/2014/main" id="{2C4099A6-34C5-44EC-A52A-50E0A9DD51AB}"/>
                </a:ext>
              </a:extLst>
            </p:cNvPr>
            <p:cNvSpPr>
              <a:spLocks noChangeShapeType="1"/>
            </p:cNvSpPr>
            <p:nvPr/>
          </p:nvSpPr>
          <p:spPr bwMode="auto">
            <a:xfrm flipV="1">
              <a:off x="6024563" y="4005264"/>
              <a:ext cx="0" cy="358775"/>
            </a:xfrm>
            <a:prstGeom prst="line">
              <a:avLst/>
            </a:prstGeom>
            <a:noFill/>
            <a:ln w="28575">
              <a:solidFill>
                <a:srgbClr val="0070C0"/>
              </a:solidFill>
              <a:round/>
              <a:headEnd/>
              <a:tailEnd type="triangle" w="med" len="med"/>
            </a:ln>
            <a:extLst>
              <a:ext uri="{909E8E84-426E-40DD-AFC4-6F175D3DCCD1}">
                <a14:hiddenFill xmlns:a14="http://schemas.microsoft.com/office/drawing/2010/main">
                  <a:noFill/>
                </a14:hiddenFill>
              </a:ext>
            </a:extLst>
          </p:spPr>
          <p:txBody>
            <a:bodyPr/>
            <a:lstStyle/>
            <a:p>
              <a:endParaRPr lang="ru-RU" sz="2160"/>
            </a:p>
          </p:txBody>
        </p:sp>
      </p:grpSp>
      <p:grpSp>
        <p:nvGrpSpPr>
          <p:cNvPr id="133" name="Группа 132">
            <a:extLst>
              <a:ext uri="{FF2B5EF4-FFF2-40B4-BE49-F238E27FC236}">
                <a16:creationId xmlns:a16="http://schemas.microsoft.com/office/drawing/2014/main" id="{3D744816-AFE2-4348-A4D0-B7CC580ED5E6}"/>
              </a:ext>
            </a:extLst>
          </p:cNvPr>
          <p:cNvGrpSpPr/>
          <p:nvPr/>
        </p:nvGrpSpPr>
        <p:grpSpPr>
          <a:xfrm>
            <a:off x="7306786" y="4787097"/>
            <a:ext cx="1535132" cy="2197894"/>
            <a:chOff x="4656138" y="3500438"/>
            <a:chExt cx="647701" cy="1441451"/>
          </a:xfrm>
        </p:grpSpPr>
        <p:sp>
          <p:nvSpPr>
            <p:cNvPr id="134" name="Line 5">
              <a:extLst>
                <a:ext uri="{FF2B5EF4-FFF2-40B4-BE49-F238E27FC236}">
                  <a16:creationId xmlns:a16="http://schemas.microsoft.com/office/drawing/2014/main" id="{10364FC4-3072-4703-8F10-BD8D1353B5B2}"/>
                </a:ext>
              </a:extLst>
            </p:cNvPr>
            <p:cNvSpPr>
              <a:spLocks noChangeShapeType="1"/>
            </p:cNvSpPr>
            <p:nvPr/>
          </p:nvSpPr>
          <p:spPr bwMode="auto">
            <a:xfrm flipV="1">
              <a:off x="4656138" y="3500438"/>
              <a:ext cx="647700" cy="576262"/>
            </a:xfrm>
            <a:prstGeom prst="line">
              <a:avLst/>
            </a:prstGeom>
            <a:noFill/>
            <a:ln w="28575">
              <a:solidFill>
                <a:srgbClr val="0070C0"/>
              </a:solidFill>
              <a:round/>
              <a:headEnd/>
              <a:tailEnd type="triangle" w="med" len="med"/>
            </a:ln>
            <a:extLst>
              <a:ext uri="{909E8E84-426E-40DD-AFC4-6F175D3DCCD1}">
                <a14:hiddenFill xmlns:a14="http://schemas.microsoft.com/office/drawing/2010/main">
                  <a:noFill/>
                </a14:hiddenFill>
              </a:ext>
            </a:extLst>
          </p:spPr>
          <p:txBody>
            <a:bodyPr/>
            <a:lstStyle/>
            <a:p>
              <a:endParaRPr lang="ru-RU" sz="2160"/>
            </a:p>
          </p:txBody>
        </p:sp>
        <p:sp>
          <p:nvSpPr>
            <p:cNvPr id="135" name="Line 6">
              <a:extLst>
                <a:ext uri="{FF2B5EF4-FFF2-40B4-BE49-F238E27FC236}">
                  <a16:creationId xmlns:a16="http://schemas.microsoft.com/office/drawing/2014/main" id="{EF0EEC8B-0B59-4926-9CD1-B1A50F8B4020}"/>
                </a:ext>
              </a:extLst>
            </p:cNvPr>
            <p:cNvSpPr>
              <a:spLocks noChangeShapeType="1"/>
            </p:cNvSpPr>
            <p:nvPr/>
          </p:nvSpPr>
          <p:spPr bwMode="auto">
            <a:xfrm flipH="1">
              <a:off x="4727576" y="3644901"/>
              <a:ext cx="576263" cy="504825"/>
            </a:xfrm>
            <a:prstGeom prst="line">
              <a:avLst/>
            </a:prstGeom>
            <a:noFill/>
            <a:ln w="28575">
              <a:solidFill>
                <a:srgbClr val="0070C0"/>
              </a:solidFill>
              <a:round/>
              <a:headEnd/>
              <a:tailEnd type="triangle" w="med" len="med"/>
            </a:ln>
            <a:extLst>
              <a:ext uri="{909E8E84-426E-40DD-AFC4-6F175D3DCCD1}">
                <a14:hiddenFill xmlns:a14="http://schemas.microsoft.com/office/drawing/2010/main">
                  <a:noFill/>
                </a14:hiddenFill>
              </a:ext>
            </a:extLst>
          </p:spPr>
          <p:txBody>
            <a:bodyPr/>
            <a:lstStyle/>
            <a:p>
              <a:endParaRPr lang="ru-RU" sz="2160"/>
            </a:p>
          </p:txBody>
        </p:sp>
        <p:sp>
          <p:nvSpPr>
            <p:cNvPr id="136" name="Line 7">
              <a:extLst>
                <a:ext uri="{FF2B5EF4-FFF2-40B4-BE49-F238E27FC236}">
                  <a16:creationId xmlns:a16="http://schemas.microsoft.com/office/drawing/2014/main" id="{FE5D801E-FB82-4473-8933-97A68E74D15F}"/>
                </a:ext>
              </a:extLst>
            </p:cNvPr>
            <p:cNvSpPr>
              <a:spLocks noChangeShapeType="1"/>
            </p:cNvSpPr>
            <p:nvPr/>
          </p:nvSpPr>
          <p:spPr bwMode="auto">
            <a:xfrm>
              <a:off x="4872038" y="4149725"/>
              <a:ext cx="431800" cy="0"/>
            </a:xfrm>
            <a:prstGeom prst="line">
              <a:avLst/>
            </a:prstGeom>
            <a:noFill/>
            <a:ln w="28575">
              <a:solidFill>
                <a:srgbClr val="0070C0"/>
              </a:solidFill>
              <a:round/>
              <a:headEnd/>
              <a:tailEnd type="triangle" w="med" len="med"/>
            </a:ln>
            <a:extLst>
              <a:ext uri="{909E8E84-426E-40DD-AFC4-6F175D3DCCD1}">
                <a14:hiddenFill xmlns:a14="http://schemas.microsoft.com/office/drawing/2010/main">
                  <a:noFill/>
                </a14:hiddenFill>
              </a:ext>
            </a:extLst>
          </p:spPr>
          <p:txBody>
            <a:bodyPr/>
            <a:lstStyle/>
            <a:p>
              <a:endParaRPr lang="ru-RU" sz="2160"/>
            </a:p>
          </p:txBody>
        </p:sp>
        <p:sp>
          <p:nvSpPr>
            <p:cNvPr id="137" name="Line 8">
              <a:extLst>
                <a:ext uri="{FF2B5EF4-FFF2-40B4-BE49-F238E27FC236}">
                  <a16:creationId xmlns:a16="http://schemas.microsoft.com/office/drawing/2014/main" id="{FDDEF24D-EAB5-4598-927C-935586CA9611}"/>
                </a:ext>
              </a:extLst>
            </p:cNvPr>
            <p:cNvSpPr>
              <a:spLocks noChangeShapeType="1"/>
            </p:cNvSpPr>
            <p:nvPr/>
          </p:nvSpPr>
          <p:spPr bwMode="auto">
            <a:xfrm flipH="1">
              <a:off x="4800600" y="4221163"/>
              <a:ext cx="503238" cy="0"/>
            </a:xfrm>
            <a:prstGeom prst="line">
              <a:avLst/>
            </a:prstGeom>
            <a:noFill/>
            <a:ln w="28575">
              <a:solidFill>
                <a:srgbClr val="0070C0"/>
              </a:solidFill>
              <a:round/>
              <a:headEnd/>
              <a:tailEnd type="triangle" w="med" len="med"/>
            </a:ln>
            <a:extLst>
              <a:ext uri="{909E8E84-426E-40DD-AFC4-6F175D3DCCD1}">
                <a14:hiddenFill xmlns:a14="http://schemas.microsoft.com/office/drawing/2010/main">
                  <a:noFill/>
                </a14:hiddenFill>
              </a:ext>
            </a:extLst>
          </p:spPr>
          <p:txBody>
            <a:bodyPr/>
            <a:lstStyle/>
            <a:p>
              <a:endParaRPr lang="ru-RU" sz="2160"/>
            </a:p>
          </p:txBody>
        </p:sp>
        <p:sp>
          <p:nvSpPr>
            <p:cNvPr id="138" name="Line 9">
              <a:extLst>
                <a:ext uri="{FF2B5EF4-FFF2-40B4-BE49-F238E27FC236}">
                  <a16:creationId xmlns:a16="http://schemas.microsoft.com/office/drawing/2014/main" id="{ADB2AE3F-22CA-4CDB-8EDA-883111B45290}"/>
                </a:ext>
              </a:extLst>
            </p:cNvPr>
            <p:cNvSpPr>
              <a:spLocks noChangeShapeType="1"/>
            </p:cNvSpPr>
            <p:nvPr/>
          </p:nvSpPr>
          <p:spPr bwMode="auto">
            <a:xfrm>
              <a:off x="4727576" y="4365625"/>
              <a:ext cx="576263" cy="503238"/>
            </a:xfrm>
            <a:prstGeom prst="line">
              <a:avLst/>
            </a:prstGeom>
            <a:noFill/>
            <a:ln w="28575">
              <a:solidFill>
                <a:srgbClr val="0070C0"/>
              </a:solidFill>
              <a:round/>
              <a:headEnd/>
              <a:tailEnd type="triangle" w="med" len="med"/>
            </a:ln>
            <a:extLst>
              <a:ext uri="{909E8E84-426E-40DD-AFC4-6F175D3DCCD1}">
                <a14:hiddenFill xmlns:a14="http://schemas.microsoft.com/office/drawing/2010/main">
                  <a:noFill/>
                </a14:hiddenFill>
              </a:ext>
            </a:extLst>
          </p:spPr>
          <p:txBody>
            <a:bodyPr/>
            <a:lstStyle/>
            <a:p>
              <a:endParaRPr lang="ru-RU" sz="2160"/>
            </a:p>
          </p:txBody>
        </p:sp>
        <p:sp>
          <p:nvSpPr>
            <p:cNvPr id="139" name="Line 10">
              <a:extLst>
                <a:ext uri="{FF2B5EF4-FFF2-40B4-BE49-F238E27FC236}">
                  <a16:creationId xmlns:a16="http://schemas.microsoft.com/office/drawing/2014/main" id="{A8D2494B-8B4E-45CA-A1C9-9C5A16D4674B}"/>
                </a:ext>
              </a:extLst>
            </p:cNvPr>
            <p:cNvSpPr>
              <a:spLocks noChangeShapeType="1"/>
            </p:cNvSpPr>
            <p:nvPr/>
          </p:nvSpPr>
          <p:spPr bwMode="auto">
            <a:xfrm flipH="1" flipV="1">
              <a:off x="4656138" y="4437064"/>
              <a:ext cx="576262" cy="504825"/>
            </a:xfrm>
            <a:prstGeom prst="line">
              <a:avLst/>
            </a:prstGeom>
            <a:noFill/>
            <a:ln w="28575">
              <a:solidFill>
                <a:srgbClr val="0070C0"/>
              </a:solidFill>
              <a:round/>
              <a:headEnd/>
              <a:tailEnd type="triangle" w="med" len="med"/>
            </a:ln>
            <a:extLst>
              <a:ext uri="{909E8E84-426E-40DD-AFC4-6F175D3DCCD1}">
                <a14:hiddenFill xmlns:a14="http://schemas.microsoft.com/office/drawing/2010/main">
                  <a:noFill/>
                </a14:hiddenFill>
              </a:ext>
            </a:extLst>
          </p:spPr>
          <p:txBody>
            <a:bodyPr/>
            <a:lstStyle/>
            <a:p>
              <a:endParaRPr lang="ru-RU" sz="2160"/>
            </a:p>
          </p:txBody>
        </p:sp>
      </p:grpSp>
    </p:spTree>
    <p:extLst>
      <p:ext uri="{BB962C8B-B14F-4D97-AF65-F5344CB8AC3E}">
        <p14:creationId xmlns:p14="http://schemas.microsoft.com/office/powerpoint/2010/main" val="1394623478"/>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p:nvPr>
        </p:nvSpPr>
        <p:spPr>
          <a:xfrm>
            <a:off x="349135" y="681643"/>
            <a:ext cx="13549746" cy="7414954"/>
          </a:xfrm>
        </p:spPr>
        <p:txBody>
          <a:bodyPr>
            <a:noAutofit/>
          </a:bodyPr>
          <a:lstStyle/>
          <a:p>
            <a:pPr marL="0" indent="0" algn="ctr">
              <a:lnSpc>
                <a:spcPct val="120000"/>
              </a:lnSpc>
              <a:buNone/>
            </a:pPr>
            <a:r>
              <a:rPr lang="uz-Cyrl-UZ" sz="2880" b="1" dirty="0">
                <a:latin typeface="Times New Roman" panose="02020603050405020304" pitchFamily="18" charset="0"/>
                <a:cs typeface="Times New Roman" panose="02020603050405020304" pitchFamily="18" charset="0"/>
              </a:rPr>
              <a:t>“Uch litrli banka falsafasi” haqidagi qissa</a:t>
            </a:r>
            <a:endParaRPr lang="ru-RU" sz="2880" dirty="0">
              <a:latin typeface="Times New Roman" panose="02020603050405020304" pitchFamily="18" charset="0"/>
              <a:cs typeface="Times New Roman" panose="02020603050405020304" pitchFamily="18" charset="0"/>
            </a:endParaRPr>
          </a:p>
          <a:p>
            <a:pPr marL="0" indent="0" algn="just">
              <a:lnSpc>
                <a:spcPct val="120000"/>
              </a:lnSpc>
              <a:buNone/>
            </a:pPr>
            <a:r>
              <a:rPr lang="en-US" sz="2880" dirty="0">
                <a:latin typeface="Times New Roman" panose="02020603050405020304" pitchFamily="18" charset="0"/>
                <a:cs typeface="Times New Roman" panose="02020603050405020304" pitchFamily="18" charset="0"/>
              </a:rPr>
              <a:t>      </a:t>
            </a:r>
            <a:r>
              <a:rPr lang="uz-Cyrl-UZ" sz="2880" dirty="0">
                <a:latin typeface="Times New Roman" panose="02020603050405020304" pitchFamily="18" charset="0"/>
                <a:cs typeface="Times New Roman" panose="02020603050405020304" pitchFamily="18" charset="0"/>
              </a:rPr>
              <a:t>Falsafa fani o'qituvchisi dars paytida uch litrlik banka olib, uning ichiga tuxumdek keladigan toshlarni soldi. Banka to'lgach, talabalardan “To'ldimi?”, deb so'radi. “To'ldi”, deb javob berishdi talabalar. Shunda muallim xaltachadagi no'xotni banka ichiga ag'dardi. No'xot bo'sh joylarni to'ldirdi. “To'ldimi?”, deb so'radi muallim. “To'ldi”, deb javob berishdi talabalar. Shunda muallim boshqa xaltachadagi qumni bankaga ag'dardi. Qum bo'sh joylarni egalladi. “To'ldimi?”, deb so'radi muallim. “To'ldi”, deb kulishdi talabalar. Endi ustoz ham: “Mana endi haqiqatda to'ldi”, dedi. Talabalar muallimdan bu tajribaning ma’nosini so'rashdi. Mana bu banka sizning hayotingiz. Mana bu olti-yetti dona tosh sizning ota-onaningiz, oilangiz, farzandlar, qarindosh-urug' va do'stlar, bilim va ma’lumotingiz. Ular hayotingizda birinchi o'rinda turishlari kerak. Mana bu no'xotlar esa, sizning ishingiz, martabangiz, obru-e’tiboringiz, mashinangiz, dala hovlingiz va boshqalar. Mana bu qumlar esa, bo'sh vaqtingizni to'ldiradigan o'yin-kulga, xursanchilik.</a:t>
            </a:r>
            <a:endParaRPr lang="ru-RU" sz="288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27087871"/>
      </p:ext>
    </p:extLst>
  </p:cSld>
  <p:clrMapOvr>
    <a:masterClrMapping/>
  </p:clrMapOvr>
  <p:transition>
    <p:wheel spokes="8"/>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p:nvPr>
        </p:nvSpPr>
        <p:spPr>
          <a:xfrm>
            <a:off x="731520" y="1184366"/>
            <a:ext cx="13167360" cy="6167032"/>
          </a:xfrm>
        </p:spPr>
        <p:txBody>
          <a:bodyPr>
            <a:normAutofit/>
          </a:bodyPr>
          <a:lstStyle/>
          <a:p>
            <a:pPr marL="0" indent="0" algn="just">
              <a:buNone/>
            </a:pP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    </a:t>
            </a:r>
            <a:r>
              <a:rPr lang="uz-Cyrl-UZ" sz="3840" dirty="0">
                <a:latin typeface="Times New Roman" panose="02020603050405020304" pitchFamily="18" charset="0"/>
                <a:cs typeface="Times New Roman" panose="02020603050405020304" pitchFamily="18" charset="0"/>
              </a:rPr>
              <a:t>Agar bankani dastlab qum bilan to'ldirsangiz, unda toshlar va no'xotga joy qolmaydi. Demak, hayoti o'yin-kulgidan iborat bo'lgan odamning na ishi, na obro'si va na oilasi bo'ladi. Xuddi shuningdek, bankani dastlab no'xot bilan to'ldirsangiz, qumga joy topiladi, lekin toshlar sig'maydi. Demak, faqt pul, martaba va shunga o'xshash narsalar ketidan quvgan odamning ham na do'stlari, na qarindoshlari bo'ladi. Siz birinchi o'ringa toshlarni, ya’ni ota-ona, oila, do'st, qarindoshlarni qo'ying. Toshlar uchun no'xotlarni kamaytirishingiz mumkin, lekin no'xotlar uchun toshlardan voz kechmang.</a:t>
            </a:r>
            <a:endParaRPr lang="ru-RU" sz="3840" dirty="0"/>
          </a:p>
        </p:txBody>
      </p:sp>
    </p:spTree>
    <p:extLst>
      <p:ext uri="{BB962C8B-B14F-4D97-AF65-F5344CB8AC3E}">
        <p14:creationId xmlns:p14="http://schemas.microsoft.com/office/powerpoint/2010/main" val="3352474377"/>
      </p:ext>
    </p:extLst>
  </p:cSld>
  <p:clrMapOvr>
    <a:masterClrMapping/>
  </p:clrMapOvr>
  <p:transition>
    <p:wheel spokes="8"/>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p:nvPr>
        </p:nvSpPr>
        <p:spPr>
          <a:xfrm>
            <a:off x="714894" y="977961"/>
            <a:ext cx="13167360" cy="7021830"/>
          </a:xfrm>
        </p:spPr>
        <p:txBody>
          <a:bodyPr/>
          <a:lstStyle/>
          <a:p>
            <a:pPr marL="0" indent="0" algn="just">
              <a:buNone/>
            </a:pPr>
            <a:r>
              <a:rPr lang="uz-Cyrl-UZ" b="1" dirty="0">
                <a:latin typeface="Times New Roman" panose="02020603050405020304" pitchFamily="18" charset="0"/>
                <a:cs typeface="Times New Roman" panose="02020603050405020304" pitchFamily="18" charset="0"/>
              </a:rPr>
              <a:t>Xulosa:</a:t>
            </a:r>
            <a:r>
              <a:rPr lang="uz-Cyrl-UZ" dirty="0">
                <a:latin typeface="Times New Roman" panose="02020603050405020304" pitchFamily="18" charset="0"/>
                <a:cs typeface="Times New Roman" panose="02020603050405020304" pitchFamily="18" charset="0"/>
              </a:rPr>
              <a:t> Ey farzand, hayotda asosiy narsalar barmoq bilan sanarli darajada oz bo'ladi. Sen ularni kamaytirma. Shunda hech adashmaysan. </a:t>
            </a:r>
            <a:endParaRPr lang="ru-RU" dirty="0">
              <a:latin typeface="Times New Roman" panose="02020603050405020304" pitchFamily="18" charset="0"/>
              <a:cs typeface="Times New Roman" panose="02020603050405020304" pitchFamily="18" charset="0"/>
            </a:endParaRPr>
          </a:p>
          <a:p>
            <a:pPr marL="0" indent="0" algn="just">
              <a:buNone/>
            </a:pPr>
            <a:r>
              <a:rPr lang="uz-Cyrl-UZ" b="1" dirty="0">
                <a:latin typeface="Times New Roman" panose="02020603050405020304" pitchFamily="18" charset="0"/>
                <a:cs typeface="Times New Roman" panose="02020603050405020304" pitchFamily="18" charset="0"/>
              </a:rPr>
              <a:t>Izoh:</a:t>
            </a:r>
            <a:r>
              <a:rPr lang="uz-Cyrl-UZ" dirty="0">
                <a:latin typeface="Times New Roman" panose="02020603050405020304" pitchFamily="18" charset="0"/>
                <a:cs typeface="Times New Roman" panose="02020603050405020304" pitchFamily="18" charset="0"/>
              </a:rPr>
              <a:t> moddiy qadriyatlar ma’naviy qadriyatlardan ustun kelishi oilada ma’naviy bo'shliqni yuzaga kelishiga zamin yaratadi. Darhaqiqat kino ko'rishga vaqtimiz bor, farzand tarbiyasiga esa – yo'q, mehmon kutishga, dasturxonni chiroyli bezashga vaqt va imkoniyat bor, ota-onadan habar olishga, bolaning ustozi bilan uchrashishga vaqt yo'q. Shunday ekan, yaqinlaringizga ko'proq vaqt ajrating, farzandingizga mehrli bo'ling,</a:t>
            </a:r>
            <a:endParaRPr lang="ru-RU" dirty="0">
              <a:latin typeface="Times New Roman" panose="02020603050405020304" pitchFamily="18" charset="0"/>
              <a:cs typeface="Times New Roman" panose="02020603050405020304" pitchFamily="18" charset="0"/>
            </a:endParaRPr>
          </a:p>
          <a:p>
            <a:pPr marL="0" indent="0" algn="just">
              <a:buNone/>
            </a:pPr>
            <a:r>
              <a:rPr lang="uz-Cyrl-UZ" dirty="0">
                <a:latin typeface="Times New Roman" panose="02020603050405020304" pitchFamily="18" charset="0"/>
                <a:cs typeface="Times New Roman" panose="02020603050405020304" pitchFamily="18" charset="0"/>
              </a:rPr>
              <a:t>sog'lig'ingizdan qayg'uring, qolgan hammasi topiladi.</a:t>
            </a:r>
            <a:endParaRPr lang="ru-RU" dirty="0">
              <a:latin typeface="Times New Roman" panose="02020603050405020304" pitchFamily="18" charset="0"/>
              <a:cs typeface="Times New Roman" panose="02020603050405020304" pitchFamily="18" charset="0"/>
            </a:endParaRPr>
          </a:p>
          <a:p>
            <a:pPr marL="0" indent="0" algn="just">
              <a:buNone/>
            </a:pPr>
            <a:r>
              <a:rPr lang="uz-Cyrl-UZ" b="1" dirty="0">
                <a:latin typeface="Times New Roman" panose="02020603050405020304" pitchFamily="18" charset="0"/>
                <a:cs typeface="Times New Roman" panose="02020603050405020304" pitchFamily="18" charset="0"/>
              </a:rPr>
              <a:t>Qo'llanish sohasi:</a:t>
            </a:r>
            <a:r>
              <a:rPr lang="uz-Cyrl-UZ" dirty="0">
                <a:latin typeface="Times New Roman" panose="02020603050405020304" pitchFamily="18" charset="0"/>
                <a:cs typeface="Times New Roman" panose="02020603050405020304" pitchFamily="18" charset="0"/>
              </a:rPr>
              <a:t> hayotiy pozitsiyalarni mustahkamlovchi trening seminarlarda, ota-onalar yig'ilishida.</a:t>
            </a:r>
            <a:endParaRPr lang="ru-RU" dirty="0">
              <a:latin typeface="Times New Roman" panose="02020603050405020304" pitchFamily="18" charset="0"/>
              <a:cs typeface="Times New Roman" panose="02020603050405020304" pitchFamily="18" charset="0"/>
            </a:endParaRPr>
          </a:p>
          <a:p>
            <a:pPr marL="0" indent="0">
              <a:buNone/>
            </a:pPr>
            <a:endParaRPr lang="ru-RU" dirty="0">
              <a:solidFill>
                <a:srgbClr val="FF0000"/>
              </a:solidFill>
              <a:latin typeface="Times New Roman" panose="02020603050405020304" pitchFamily="18" charset="0"/>
              <a:cs typeface="Times New Roman" panose="02020603050405020304" pitchFamily="18" charset="0"/>
            </a:endParaRPr>
          </a:p>
          <a:p>
            <a:pPr marL="0" indent="0">
              <a:buNone/>
            </a:pPr>
            <a:endParaRPr lang="ru-RU" dirty="0">
              <a:solidFill>
                <a:srgbClr val="FF0000"/>
              </a:solidFill>
            </a:endParaRPr>
          </a:p>
        </p:txBody>
      </p:sp>
    </p:spTree>
    <p:extLst>
      <p:ext uri="{BB962C8B-B14F-4D97-AF65-F5344CB8AC3E}">
        <p14:creationId xmlns:p14="http://schemas.microsoft.com/office/powerpoint/2010/main" val="3233559075"/>
      </p:ext>
    </p:extLst>
  </p:cSld>
  <p:clrMapOvr>
    <a:masterClrMapping/>
  </p:clrMapOvr>
  <p:transition>
    <p:wheel spokes="8"/>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84472" y="1280946"/>
            <a:ext cx="12703944" cy="2461628"/>
          </a:xfrm>
        </p:spPr>
        <p:txBody>
          <a:bodyPr>
            <a:normAutofit fontScale="90000"/>
          </a:bodyPr>
          <a:lstStyle/>
          <a:p>
            <a:pPr algn="ctr"/>
            <a:r>
              <a:rPr lang="en-US" b="1" dirty="0" err="1">
                <a:latin typeface="Times New Roman" panose="02020603050405020304" pitchFamily="18" charset="0"/>
                <a:cs typeface="Times New Roman" panose="02020603050405020304" pitchFamily="18" charset="0"/>
              </a:rPr>
              <a:t>Tarbiya</a:t>
            </a:r>
            <a:r>
              <a:rPr lang="en-US" b="1"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avlod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tomonidan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avlodga</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beriladigan</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hayotiy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tajriba</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bo‘lib</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avlodning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ijtimoiy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hayotga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moslashishi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muhim</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ahamiyat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kasb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284472" y="4320154"/>
            <a:ext cx="12288307" cy="3205573"/>
          </a:xfrm>
        </p:spPr>
        <p:txBody>
          <a:bodyPr>
            <a:normAutofit/>
          </a:bodyPr>
          <a:lstStyle/>
          <a:p>
            <a:pPr marL="0" indent="0" algn="ctr">
              <a:buNone/>
            </a:pPr>
            <a:r>
              <a:rPr lang="en-US" sz="3840" dirty="0" err="1">
                <a:solidFill>
                  <a:srgbClr val="FF0000"/>
                </a:solidFill>
                <a:latin typeface="Times New Roman" panose="02020603050405020304" pitchFamily="18" charset="0"/>
                <a:cs typeface="Times New Roman" panose="02020603050405020304" pitchFamily="18" charset="0"/>
              </a:rPr>
              <a:t>Bunga</a:t>
            </a:r>
            <a:r>
              <a:rPr lang="en-US" sz="3840" dirty="0">
                <a:solidFill>
                  <a:srgbClr val="FF0000"/>
                </a:solidFill>
                <a:latin typeface="Times New Roman" panose="02020603050405020304" pitchFamily="18" charset="0"/>
                <a:cs typeface="Times New Roman" panose="02020603050405020304" pitchFamily="18" charset="0"/>
              </a:rPr>
              <a:t> </a:t>
            </a:r>
            <a:r>
              <a:rPr lang="en-US" sz="3840" dirty="0" err="1">
                <a:solidFill>
                  <a:srgbClr val="FF0000"/>
                </a:solidFill>
                <a:latin typeface="Times New Roman" panose="02020603050405020304" pitchFamily="18" charset="0"/>
                <a:cs typeface="Times New Roman" panose="02020603050405020304" pitchFamily="18" charset="0"/>
              </a:rPr>
              <a:t>misol</a:t>
            </a:r>
            <a:r>
              <a:rPr lang="en-US" sz="3840" dirty="0">
                <a:solidFill>
                  <a:srgbClr val="FF0000"/>
                </a:solidFill>
                <a:latin typeface="Times New Roman" panose="02020603050405020304" pitchFamily="18" charset="0"/>
                <a:cs typeface="Times New Roman" panose="02020603050405020304" pitchFamily="18" charset="0"/>
              </a:rPr>
              <a:t> </a:t>
            </a:r>
            <a:r>
              <a:rPr lang="en-US" sz="3840" dirty="0" err="1">
                <a:solidFill>
                  <a:srgbClr val="FF0000"/>
                </a:solidFill>
                <a:latin typeface="Times New Roman" panose="02020603050405020304" pitchFamily="18" charset="0"/>
                <a:cs typeface="Times New Roman" panose="02020603050405020304" pitchFamily="18" charset="0"/>
              </a:rPr>
              <a:t>qilib</a:t>
            </a:r>
            <a:r>
              <a:rPr lang="en-US" sz="3840" dirty="0">
                <a:solidFill>
                  <a:srgbClr val="FF0000"/>
                </a:solidFill>
                <a:latin typeface="Times New Roman" panose="02020603050405020304" pitchFamily="18" charset="0"/>
                <a:cs typeface="Times New Roman" panose="02020603050405020304" pitchFamily="18" charset="0"/>
              </a:rPr>
              <a:t> </a:t>
            </a:r>
            <a:r>
              <a:rPr lang="en-US" sz="3840" b="1" dirty="0">
                <a:solidFill>
                  <a:srgbClr val="FF0000"/>
                </a:solidFill>
                <a:latin typeface="Times New Roman" panose="02020603050405020304" pitchFamily="18" charset="0"/>
                <a:cs typeface="Times New Roman" panose="02020603050405020304" pitchFamily="18" charset="0"/>
              </a:rPr>
              <a:t>“</a:t>
            </a:r>
            <a:r>
              <a:rPr lang="en-US" sz="3840" b="1" i="1" dirty="0">
                <a:solidFill>
                  <a:srgbClr val="FF0000"/>
                </a:solidFill>
                <a:latin typeface="Times New Roman" panose="02020603050405020304" pitchFamily="18" charset="0"/>
                <a:cs typeface="Times New Roman" panose="02020603050405020304" pitchFamily="18" charset="0"/>
              </a:rPr>
              <a:t>Agar </a:t>
            </a:r>
            <a:r>
              <a:rPr lang="en-US" sz="3840" b="1" i="1" dirty="0" err="1">
                <a:solidFill>
                  <a:srgbClr val="FF0000"/>
                </a:solidFill>
                <a:latin typeface="Times New Roman" panose="02020603050405020304" pitchFamily="18" charset="0"/>
                <a:cs typeface="Times New Roman" panose="02020603050405020304" pitchFamily="18" charset="0"/>
              </a:rPr>
              <a:t>katta</a:t>
            </a:r>
            <a:r>
              <a:rPr lang="en-US" sz="3840" b="1" i="1" dirty="0">
                <a:solidFill>
                  <a:srgbClr val="FF0000"/>
                </a:solidFill>
                <a:latin typeface="Times New Roman" panose="02020603050405020304" pitchFamily="18" charset="0"/>
                <a:cs typeface="Times New Roman" panose="02020603050405020304" pitchFamily="18" charset="0"/>
              </a:rPr>
              <a:t> </a:t>
            </a:r>
            <a:r>
              <a:rPr lang="en-US" sz="3840" b="1" i="1" dirty="0" err="1">
                <a:solidFill>
                  <a:srgbClr val="FF0000"/>
                </a:solidFill>
                <a:latin typeface="Times New Roman" panose="02020603050405020304" pitchFamily="18" charset="0"/>
                <a:cs typeface="Times New Roman" panose="02020603050405020304" pitchFamily="18" charset="0"/>
              </a:rPr>
              <a:t>avlod</a:t>
            </a:r>
            <a:r>
              <a:rPr lang="en-US" sz="3840" b="1" i="1" dirty="0">
                <a:solidFill>
                  <a:srgbClr val="FF0000"/>
                </a:solidFill>
                <a:latin typeface="Times New Roman" panose="02020603050405020304" pitchFamily="18" charset="0"/>
                <a:cs typeface="Times New Roman" panose="02020603050405020304" pitchFamily="18" charset="0"/>
              </a:rPr>
              <a:t> </a:t>
            </a:r>
            <a:r>
              <a:rPr lang="en-US" sz="3840" b="1" i="1" dirty="0" err="1">
                <a:solidFill>
                  <a:srgbClr val="FF0000"/>
                </a:solidFill>
                <a:latin typeface="Times New Roman" panose="02020603050405020304" pitchFamily="18" charset="0"/>
                <a:cs typeface="Times New Roman" panose="02020603050405020304" pitchFamily="18" charset="0"/>
              </a:rPr>
              <a:t>yo‘qolib</a:t>
            </a:r>
            <a:r>
              <a:rPr lang="en-US" sz="3840" b="1" i="1" dirty="0">
                <a:solidFill>
                  <a:srgbClr val="FF0000"/>
                </a:solidFill>
                <a:latin typeface="Times New Roman" panose="02020603050405020304" pitchFamily="18" charset="0"/>
                <a:cs typeface="Times New Roman" panose="02020603050405020304" pitchFamily="18" charset="0"/>
              </a:rPr>
              <a:t> </a:t>
            </a:r>
            <a:r>
              <a:rPr lang="en-US" sz="3840" b="1" i="1" dirty="0" err="1">
                <a:solidFill>
                  <a:srgbClr val="FF0000"/>
                </a:solidFill>
                <a:latin typeface="Times New Roman" panose="02020603050405020304" pitchFamily="18" charset="0"/>
                <a:cs typeface="Times New Roman" panose="02020603050405020304" pitchFamily="18" charset="0"/>
              </a:rPr>
              <a:t>ketganida</a:t>
            </a:r>
            <a:r>
              <a:rPr lang="en-US" sz="3840" b="1" i="1" dirty="0">
                <a:solidFill>
                  <a:srgbClr val="FF0000"/>
                </a:solidFill>
                <a:latin typeface="Times New Roman" panose="02020603050405020304" pitchFamily="18" charset="0"/>
                <a:cs typeface="Times New Roman" panose="02020603050405020304" pitchFamily="18" charset="0"/>
              </a:rPr>
              <a:t> </a:t>
            </a:r>
            <a:r>
              <a:rPr lang="en-US" sz="3840" b="1" i="1" dirty="0" err="1">
                <a:solidFill>
                  <a:srgbClr val="FF0000"/>
                </a:solidFill>
                <a:latin typeface="Times New Roman" panose="02020603050405020304" pitchFamily="18" charset="0"/>
                <a:cs typeface="Times New Roman" panose="02020603050405020304" pitchFamily="18" charset="0"/>
              </a:rPr>
              <a:t>insoniyat</a:t>
            </a:r>
            <a:r>
              <a:rPr lang="en-US" sz="3840" b="1" i="1" dirty="0">
                <a:solidFill>
                  <a:srgbClr val="FF0000"/>
                </a:solidFill>
                <a:latin typeface="Times New Roman" panose="02020603050405020304" pitchFamily="18" charset="0"/>
                <a:cs typeface="Times New Roman" panose="02020603050405020304" pitchFamily="18" charset="0"/>
              </a:rPr>
              <a:t> </a:t>
            </a:r>
            <a:r>
              <a:rPr lang="en-US" sz="3840" b="1" i="1" dirty="0" err="1">
                <a:solidFill>
                  <a:srgbClr val="FF0000"/>
                </a:solidFill>
                <a:latin typeface="Times New Roman" panose="02020603050405020304" pitchFamily="18" charset="0"/>
                <a:cs typeface="Times New Roman" panose="02020603050405020304" pitchFamily="18" charset="0"/>
              </a:rPr>
              <a:t>yo‘qolib</a:t>
            </a:r>
            <a:r>
              <a:rPr lang="en-US" sz="3840" b="1" i="1" dirty="0">
                <a:solidFill>
                  <a:srgbClr val="FF0000"/>
                </a:solidFill>
                <a:latin typeface="Times New Roman" panose="02020603050405020304" pitchFamily="18" charset="0"/>
                <a:cs typeface="Times New Roman" panose="02020603050405020304" pitchFamily="18" charset="0"/>
              </a:rPr>
              <a:t> </a:t>
            </a:r>
            <a:r>
              <a:rPr lang="en-US" sz="3840" b="1" i="1" dirty="0" err="1">
                <a:solidFill>
                  <a:srgbClr val="FF0000"/>
                </a:solidFill>
                <a:latin typeface="Times New Roman" panose="02020603050405020304" pitchFamily="18" charset="0"/>
                <a:cs typeface="Times New Roman" panose="02020603050405020304" pitchFamily="18" charset="0"/>
              </a:rPr>
              <a:t>ketmasdi</a:t>
            </a:r>
            <a:r>
              <a:rPr lang="en-US" sz="3840" b="1" i="1" dirty="0">
                <a:solidFill>
                  <a:srgbClr val="FF0000"/>
                </a:solidFill>
                <a:latin typeface="Times New Roman" panose="02020603050405020304" pitchFamily="18" charset="0"/>
                <a:cs typeface="Times New Roman" panose="02020603050405020304" pitchFamily="18" charset="0"/>
              </a:rPr>
              <a:t>, </a:t>
            </a:r>
            <a:r>
              <a:rPr lang="en-US" sz="3840" b="1" i="1" dirty="0" err="1">
                <a:solidFill>
                  <a:srgbClr val="FF0000"/>
                </a:solidFill>
                <a:latin typeface="Times New Roman" panose="02020603050405020304" pitchFamily="18" charset="0"/>
                <a:cs typeface="Times New Roman" panose="02020603050405020304" pitchFamily="18" charset="0"/>
              </a:rPr>
              <a:t>lekin</a:t>
            </a:r>
            <a:r>
              <a:rPr lang="en-US" sz="3840" b="1" i="1" dirty="0">
                <a:solidFill>
                  <a:srgbClr val="FF0000"/>
                </a:solidFill>
                <a:latin typeface="Times New Roman" panose="02020603050405020304" pitchFamily="18" charset="0"/>
                <a:cs typeface="Times New Roman" panose="02020603050405020304" pitchFamily="18" charset="0"/>
              </a:rPr>
              <a:t> </a:t>
            </a:r>
            <a:r>
              <a:rPr lang="en-US" sz="3840" b="1" i="1" dirty="0" err="1">
                <a:solidFill>
                  <a:srgbClr val="FF0000"/>
                </a:solidFill>
                <a:latin typeface="Times New Roman" panose="02020603050405020304" pitchFamily="18" charset="0"/>
                <a:cs typeface="Times New Roman" panose="02020603050405020304" pitchFamily="18" charset="0"/>
              </a:rPr>
              <a:t>jamiyat</a:t>
            </a:r>
            <a:r>
              <a:rPr lang="en-US" sz="3840" b="1" i="1" dirty="0">
                <a:solidFill>
                  <a:srgbClr val="FF0000"/>
                </a:solidFill>
                <a:latin typeface="Times New Roman" panose="02020603050405020304" pitchFamily="18" charset="0"/>
                <a:cs typeface="Times New Roman" panose="02020603050405020304" pitchFamily="18" charset="0"/>
              </a:rPr>
              <a:t> </a:t>
            </a:r>
            <a:r>
              <a:rPr lang="en-US" sz="3840" b="1" i="1" dirty="0" err="1">
                <a:solidFill>
                  <a:srgbClr val="FF0000"/>
                </a:solidFill>
                <a:latin typeface="Times New Roman" panose="02020603050405020304" pitchFamily="18" charset="0"/>
                <a:cs typeface="Times New Roman" panose="02020603050405020304" pitchFamily="18" charset="0"/>
              </a:rPr>
              <a:t>rivojlanishi</a:t>
            </a:r>
            <a:r>
              <a:rPr lang="en-US" sz="3840" b="1" i="1" dirty="0">
                <a:solidFill>
                  <a:srgbClr val="FF0000"/>
                </a:solidFill>
                <a:latin typeface="Times New Roman" panose="02020603050405020304" pitchFamily="18" charset="0"/>
                <a:cs typeface="Times New Roman" panose="02020603050405020304" pitchFamily="18" charset="0"/>
              </a:rPr>
              <a:t> </a:t>
            </a:r>
            <a:r>
              <a:rPr lang="en-US" sz="3840" b="1" i="1" dirty="0" err="1">
                <a:solidFill>
                  <a:srgbClr val="FF0000"/>
                </a:solidFill>
                <a:latin typeface="Times New Roman" panose="02020603050405020304" pitchFamily="18" charset="0"/>
                <a:cs typeface="Times New Roman" panose="02020603050405020304" pitchFamily="18" charset="0"/>
              </a:rPr>
              <a:t>ancha</a:t>
            </a:r>
            <a:r>
              <a:rPr lang="en-US" sz="3840" b="1" i="1" dirty="0">
                <a:solidFill>
                  <a:srgbClr val="FF0000"/>
                </a:solidFill>
                <a:latin typeface="Times New Roman" panose="02020603050405020304" pitchFamily="18" charset="0"/>
                <a:cs typeface="Times New Roman" panose="02020603050405020304" pitchFamily="18" charset="0"/>
              </a:rPr>
              <a:t> </a:t>
            </a:r>
            <a:r>
              <a:rPr lang="en-US" sz="3840" b="1" i="1" dirty="0" err="1">
                <a:solidFill>
                  <a:srgbClr val="FF0000"/>
                </a:solidFill>
                <a:latin typeface="Times New Roman" panose="02020603050405020304" pitchFamily="18" charset="0"/>
                <a:cs typeface="Times New Roman" panose="02020603050405020304" pitchFamily="18" charset="0"/>
              </a:rPr>
              <a:t>sekinlashardi</a:t>
            </a:r>
            <a:r>
              <a:rPr lang="en-US" sz="3840" b="1" i="1" dirty="0">
                <a:solidFill>
                  <a:srgbClr val="FF0000"/>
                </a:solidFill>
                <a:latin typeface="Times New Roman" panose="02020603050405020304" pitchFamily="18" charset="0"/>
                <a:cs typeface="Times New Roman" panose="02020603050405020304" pitchFamily="18" charset="0"/>
              </a:rPr>
              <a:t> </a:t>
            </a:r>
            <a:r>
              <a:rPr lang="en-US" sz="3840" b="1" i="1" dirty="0" err="1">
                <a:solidFill>
                  <a:srgbClr val="FF0000"/>
                </a:solidFill>
                <a:latin typeface="Times New Roman" panose="02020603050405020304" pitchFamily="18" charset="0"/>
                <a:cs typeface="Times New Roman" panose="02020603050405020304" pitchFamily="18" charset="0"/>
              </a:rPr>
              <a:t>balki</a:t>
            </a:r>
            <a:r>
              <a:rPr lang="en-US" sz="3840" b="1" i="1" dirty="0">
                <a:solidFill>
                  <a:srgbClr val="FF0000"/>
                </a:solidFill>
                <a:latin typeface="Times New Roman" panose="02020603050405020304" pitchFamily="18" charset="0"/>
                <a:cs typeface="Times New Roman" panose="02020603050405020304" pitchFamily="18" charset="0"/>
              </a:rPr>
              <a:t> </a:t>
            </a:r>
            <a:r>
              <a:rPr lang="en-US" sz="3840" b="1" i="1" dirty="0" err="1">
                <a:solidFill>
                  <a:srgbClr val="FF0000"/>
                </a:solidFill>
                <a:latin typeface="Times New Roman" panose="02020603050405020304" pitchFamily="18" charset="0"/>
                <a:cs typeface="Times New Roman" panose="02020603050405020304" pitchFamily="18" charset="0"/>
              </a:rPr>
              <a:t>umuman</a:t>
            </a:r>
            <a:r>
              <a:rPr lang="en-US" sz="3840" b="1" i="1" dirty="0">
                <a:solidFill>
                  <a:srgbClr val="FF0000"/>
                </a:solidFill>
                <a:latin typeface="Times New Roman" panose="02020603050405020304" pitchFamily="18" charset="0"/>
                <a:cs typeface="Times New Roman" panose="02020603050405020304" pitchFamily="18" charset="0"/>
              </a:rPr>
              <a:t> </a:t>
            </a:r>
            <a:r>
              <a:rPr lang="en-US" sz="3840" b="1" i="1" dirty="0" err="1">
                <a:solidFill>
                  <a:srgbClr val="FF0000"/>
                </a:solidFill>
                <a:latin typeface="Times New Roman" panose="02020603050405020304" pitchFamily="18" charset="0"/>
                <a:cs typeface="Times New Roman" panose="02020603050405020304" pitchFamily="18" charset="0"/>
              </a:rPr>
              <a:t>yo‘qolib</a:t>
            </a:r>
            <a:r>
              <a:rPr lang="en-US" sz="3840" b="1" i="1" dirty="0">
                <a:solidFill>
                  <a:srgbClr val="FF0000"/>
                </a:solidFill>
                <a:latin typeface="Times New Roman" panose="02020603050405020304" pitchFamily="18" charset="0"/>
                <a:cs typeface="Times New Roman" panose="02020603050405020304" pitchFamily="18" charset="0"/>
              </a:rPr>
              <a:t> </a:t>
            </a:r>
            <a:r>
              <a:rPr lang="en-US" sz="3840" b="1" i="1" dirty="0" err="1">
                <a:solidFill>
                  <a:srgbClr val="FF0000"/>
                </a:solidFill>
                <a:latin typeface="Times New Roman" panose="02020603050405020304" pitchFamily="18" charset="0"/>
                <a:cs typeface="Times New Roman" panose="02020603050405020304" pitchFamily="18" charset="0"/>
              </a:rPr>
              <a:t>ketishi</a:t>
            </a:r>
            <a:r>
              <a:rPr lang="en-US" sz="3840" b="1" i="1" dirty="0">
                <a:solidFill>
                  <a:srgbClr val="FF0000"/>
                </a:solidFill>
                <a:latin typeface="Times New Roman" panose="02020603050405020304" pitchFamily="18" charset="0"/>
                <a:cs typeface="Times New Roman" panose="02020603050405020304" pitchFamily="18" charset="0"/>
              </a:rPr>
              <a:t> ham </a:t>
            </a:r>
            <a:r>
              <a:rPr lang="en-US" sz="3840" b="1" i="1" dirty="0" err="1">
                <a:solidFill>
                  <a:srgbClr val="FF0000"/>
                </a:solidFill>
                <a:latin typeface="Times New Roman" panose="02020603050405020304" pitchFamily="18" charset="0"/>
                <a:cs typeface="Times New Roman" panose="02020603050405020304" pitchFamily="18" charset="0"/>
              </a:rPr>
              <a:t>mumkin</a:t>
            </a:r>
            <a:r>
              <a:rPr lang="en-US" sz="3840" b="1" i="1" dirty="0">
                <a:solidFill>
                  <a:srgbClr val="FF0000"/>
                </a:solidFill>
                <a:latin typeface="Times New Roman" panose="02020603050405020304" pitchFamily="18" charset="0"/>
                <a:cs typeface="Times New Roman" panose="02020603050405020304" pitchFamily="18" charset="0"/>
              </a:rPr>
              <a:t>’’ </a:t>
            </a:r>
            <a:r>
              <a:rPr lang="en-US" sz="3840" dirty="0" err="1">
                <a:solidFill>
                  <a:srgbClr val="FF0000"/>
                </a:solidFill>
                <a:latin typeface="Times New Roman" panose="02020603050405020304" pitchFamily="18" charset="0"/>
                <a:cs typeface="Times New Roman" panose="02020603050405020304" pitchFamily="18" charset="0"/>
              </a:rPr>
              <a:t>degan</a:t>
            </a:r>
            <a:r>
              <a:rPr lang="en-US" sz="3840" dirty="0">
                <a:solidFill>
                  <a:srgbClr val="FF0000"/>
                </a:solidFill>
                <a:latin typeface="Times New Roman" panose="02020603050405020304" pitchFamily="18" charset="0"/>
                <a:cs typeface="Times New Roman" panose="02020603050405020304" pitchFamily="18" charset="0"/>
              </a:rPr>
              <a:t> </a:t>
            </a:r>
            <a:r>
              <a:rPr lang="en-US" sz="3840" dirty="0" err="1">
                <a:solidFill>
                  <a:srgbClr val="FF0000"/>
                </a:solidFill>
                <a:latin typeface="Times New Roman" panose="02020603050405020304" pitchFamily="18" charset="0"/>
                <a:cs typeface="Times New Roman" panose="02020603050405020304" pitchFamily="18" charset="0"/>
              </a:rPr>
              <a:t>so‘zlarni</a:t>
            </a:r>
            <a:r>
              <a:rPr lang="en-US" sz="3840" dirty="0">
                <a:solidFill>
                  <a:srgbClr val="FF0000"/>
                </a:solidFill>
                <a:latin typeface="Times New Roman" panose="02020603050405020304" pitchFamily="18" charset="0"/>
                <a:cs typeface="Times New Roman" panose="02020603050405020304" pitchFamily="18" charset="0"/>
              </a:rPr>
              <a:t> </a:t>
            </a:r>
            <a:r>
              <a:rPr lang="en-US" sz="3840" dirty="0" err="1">
                <a:solidFill>
                  <a:srgbClr val="FF0000"/>
                </a:solidFill>
                <a:latin typeface="Times New Roman" panose="02020603050405020304" pitchFamily="18" charset="0"/>
                <a:cs typeface="Times New Roman" panose="02020603050405020304" pitchFamily="18" charset="0"/>
              </a:rPr>
              <a:t>keltirishimiz</a:t>
            </a:r>
            <a:r>
              <a:rPr lang="en-US" sz="3840" dirty="0">
                <a:solidFill>
                  <a:srgbClr val="FF0000"/>
                </a:solidFill>
                <a:latin typeface="Times New Roman" panose="02020603050405020304" pitchFamily="18" charset="0"/>
                <a:cs typeface="Times New Roman" panose="02020603050405020304" pitchFamily="18" charset="0"/>
              </a:rPr>
              <a:t> </a:t>
            </a:r>
            <a:r>
              <a:rPr lang="en-US" sz="3840" dirty="0" err="1">
                <a:solidFill>
                  <a:srgbClr val="FF0000"/>
                </a:solidFill>
                <a:latin typeface="Times New Roman" panose="02020603050405020304" pitchFamily="18" charset="0"/>
                <a:cs typeface="Times New Roman" panose="02020603050405020304" pitchFamily="18" charset="0"/>
              </a:rPr>
              <a:t>mumkin</a:t>
            </a:r>
            <a:r>
              <a:rPr lang="en-US" sz="3840" dirty="0">
                <a:solidFill>
                  <a:srgbClr val="FF0000"/>
                </a:solidFill>
                <a:latin typeface="Times New Roman" panose="02020603050405020304" pitchFamily="18" charset="0"/>
                <a:cs typeface="Times New Roman" panose="02020603050405020304" pitchFamily="18" charset="0"/>
              </a:rPr>
              <a:t>.</a:t>
            </a:r>
            <a:endParaRPr lang="ru-RU" sz="3840" dirty="0">
              <a:solidFill>
                <a:srgbClr val="FF0000"/>
              </a:solidFill>
              <a:latin typeface="Times New Roman" panose="02020603050405020304" pitchFamily="18" charset="0"/>
              <a:cs typeface="Times New Roman" panose="02020603050405020304" pitchFamily="18" charset="0"/>
            </a:endParaRPr>
          </a:p>
          <a:p>
            <a:pPr algn="ctr"/>
            <a:endParaRPr lang="ru-RU" sz="3360" dirty="0">
              <a:solidFill>
                <a:srgbClr val="FF0000"/>
              </a:solidFill>
            </a:endParaRPr>
          </a:p>
        </p:txBody>
      </p:sp>
    </p:spTree>
    <p:extLst>
      <p:ext uri="{BB962C8B-B14F-4D97-AF65-F5344CB8AC3E}">
        <p14:creationId xmlns:p14="http://schemas.microsoft.com/office/powerpoint/2010/main" val="130395208"/>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19"/>
          <p:cNvSpPr/>
          <p:nvPr/>
        </p:nvSpPr>
        <p:spPr>
          <a:xfrm>
            <a:off x="719297" y="2936762"/>
            <a:ext cx="4419840" cy="1409598"/>
          </a:xfrm>
          <a:prstGeom prst="roundRect">
            <a:avLst>
              <a:gd name="adj" fmla="val 16667"/>
            </a:avLst>
          </a:prstGeom>
          <a:noFill/>
          <a:ln w="38100" cap="flat" cmpd="sng">
            <a:solidFill>
              <a:schemeClr val="accent3"/>
            </a:solidFill>
            <a:prstDash val="solid"/>
            <a:round/>
            <a:headEnd type="none" w="sm" len="sm"/>
            <a:tailEnd type="none" w="sm" len="sm"/>
          </a:ln>
        </p:spPr>
        <p:txBody>
          <a:bodyPr spcFirstLastPara="1" wrap="square" lIns="146280" tIns="146280" rIns="146280" bIns="146280" anchor="ctr" anchorCtr="0">
            <a:noAutofit/>
          </a:bodyPr>
          <a:lstStyle/>
          <a:p>
            <a:endParaRPr sz="2880">
              <a:solidFill>
                <a:schemeClr val="accent1">
                  <a:lumMod val="50000"/>
                </a:schemeClr>
              </a:solidFill>
              <a:latin typeface="Arial Black" panose="020B0A04020102020204" pitchFamily="34" charset="0"/>
            </a:endParaRPr>
          </a:p>
        </p:txBody>
      </p:sp>
      <p:sp>
        <p:nvSpPr>
          <p:cNvPr id="171" name="Google Shape;171;p19"/>
          <p:cNvSpPr/>
          <p:nvPr/>
        </p:nvSpPr>
        <p:spPr>
          <a:xfrm>
            <a:off x="793666" y="1570759"/>
            <a:ext cx="4419840" cy="1320101"/>
          </a:xfrm>
          <a:prstGeom prst="roundRect">
            <a:avLst>
              <a:gd name="adj" fmla="val 16667"/>
            </a:avLst>
          </a:prstGeom>
          <a:noFill/>
          <a:ln w="38100" cap="flat" cmpd="sng">
            <a:solidFill>
              <a:schemeClr val="accent3"/>
            </a:solidFill>
            <a:prstDash val="solid"/>
            <a:round/>
            <a:headEnd type="none" w="sm" len="sm"/>
            <a:tailEnd type="none" w="sm" len="sm"/>
          </a:ln>
        </p:spPr>
        <p:txBody>
          <a:bodyPr spcFirstLastPara="1" wrap="square" lIns="146280" tIns="146280" rIns="146280" bIns="146280" anchor="ctr" anchorCtr="0">
            <a:noAutofit/>
          </a:bodyPr>
          <a:lstStyle/>
          <a:p>
            <a:endParaRPr sz="2880">
              <a:solidFill>
                <a:schemeClr val="accent1">
                  <a:lumMod val="50000"/>
                </a:schemeClr>
              </a:solidFill>
              <a:latin typeface="Arial Black" panose="020B0A04020102020204" pitchFamily="34" charset="0"/>
            </a:endParaRPr>
          </a:p>
        </p:txBody>
      </p:sp>
      <p:sp>
        <p:nvSpPr>
          <p:cNvPr id="172" name="Google Shape;172;p19"/>
          <p:cNvSpPr/>
          <p:nvPr/>
        </p:nvSpPr>
        <p:spPr>
          <a:xfrm>
            <a:off x="731520" y="4333712"/>
            <a:ext cx="4419840" cy="1448099"/>
          </a:xfrm>
          <a:prstGeom prst="roundRect">
            <a:avLst>
              <a:gd name="adj" fmla="val 16667"/>
            </a:avLst>
          </a:prstGeom>
          <a:noFill/>
          <a:ln w="38100" cap="flat" cmpd="sng">
            <a:solidFill>
              <a:schemeClr val="accent3"/>
            </a:solidFill>
            <a:prstDash val="solid"/>
            <a:round/>
            <a:headEnd type="none" w="sm" len="sm"/>
            <a:tailEnd type="none" w="sm" len="sm"/>
          </a:ln>
        </p:spPr>
        <p:txBody>
          <a:bodyPr spcFirstLastPara="1" wrap="square" lIns="146280" tIns="146280" rIns="146280" bIns="146280" anchor="ctr" anchorCtr="0">
            <a:noAutofit/>
          </a:bodyPr>
          <a:lstStyle/>
          <a:p>
            <a:endParaRPr sz="2880">
              <a:solidFill>
                <a:schemeClr val="accent1">
                  <a:lumMod val="50000"/>
                </a:schemeClr>
              </a:solidFill>
              <a:latin typeface="Arial Black" panose="020B0A04020102020204" pitchFamily="34" charset="0"/>
            </a:endParaRPr>
          </a:p>
        </p:txBody>
      </p:sp>
      <p:sp>
        <p:nvSpPr>
          <p:cNvPr id="174" name="Google Shape;174;p19"/>
          <p:cNvSpPr txBox="1">
            <a:spLocks noGrp="1"/>
          </p:cNvSpPr>
          <p:nvPr>
            <p:ph type="title"/>
          </p:nvPr>
        </p:nvSpPr>
        <p:spPr>
          <a:xfrm>
            <a:off x="1011745" y="369874"/>
            <a:ext cx="13291158" cy="769920"/>
          </a:xfrm>
          <a:prstGeom prst="rect">
            <a:avLst/>
          </a:prstGeom>
        </p:spPr>
        <p:txBody>
          <a:bodyPr spcFirstLastPara="1" vert="horz" wrap="square" lIns="146280" tIns="146280" rIns="146280" bIns="146280" rtlCol="0" anchor="ctr" anchorCtr="0">
            <a:noAutofit/>
          </a:bodyPr>
          <a:lstStyle/>
          <a:p>
            <a:pPr lvl="0" algn="ctr"/>
            <a:r>
              <a:rPr lang="en-US" sz="2880" b="1" dirty="0" err="1">
                <a:solidFill>
                  <a:srgbClr val="FF0000"/>
                </a:solidFill>
                <a:latin typeface="Times New Roman" panose="02020603050405020304" pitchFamily="18" charset="0"/>
                <a:cs typeface="Times New Roman" panose="02020603050405020304" pitchFamily="18" charset="0"/>
              </a:rPr>
              <a:t>Sharq</a:t>
            </a:r>
            <a:r>
              <a:rPr lang="en-US" sz="2880" b="1" dirty="0">
                <a:solidFill>
                  <a:srgbClr val="FF0000"/>
                </a:solidFill>
                <a:latin typeface="Times New Roman" panose="02020603050405020304" pitchFamily="18" charset="0"/>
                <a:cs typeface="Times New Roman" panose="02020603050405020304" pitchFamily="18" charset="0"/>
              </a:rPr>
              <a:t> </a:t>
            </a:r>
            <a:r>
              <a:rPr lang="en-US" sz="2880" b="1" dirty="0" err="1">
                <a:solidFill>
                  <a:srgbClr val="FF0000"/>
                </a:solidFill>
                <a:latin typeface="Times New Roman" panose="02020603050405020304" pitchFamily="18" charset="0"/>
                <a:cs typeface="Times New Roman" panose="02020603050405020304" pitchFamily="18" charset="0"/>
              </a:rPr>
              <a:t>hikmatlari</a:t>
            </a:r>
            <a:r>
              <a:rPr lang="en-US" sz="2880" b="1" dirty="0">
                <a:solidFill>
                  <a:srgbClr val="FF0000"/>
                </a:solidFill>
                <a:latin typeface="Times New Roman" panose="02020603050405020304" pitchFamily="18" charset="0"/>
                <a:cs typeface="Times New Roman" panose="02020603050405020304" pitchFamily="18" charset="0"/>
              </a:rPr>
              <a:t> </a:t>
            </a:r>
            <a:r>
              <a:rPr lang="en-US" sz="2880" b="1" dirty="0" err="1">
                <a:solidFill>
                  <a:srgbClr val="FF0000"/>
                </a:solidFill>
                <a:latin typeface="Times New Roman" panose="02020603050405020304" pitchFamily="18" charset="0"/>
                <a:cs typeface="Times New Roman" panose="02020603050405020304" pitchFamily="18" charset="0"/>
              </a:rPr>
              <a:t>durdonalarida</a:t>
            </a:r>
            <a:r>
              <a:rPr lang="en-US" sz="2880" b="1" dirty="0">
                <a:solidFill>
                  <a:srgbClr val="FF0000"/>
                </a:solidFill>
                <a:latin typeface="Times New Roman" panose="02020603050405020304" pitchFamily="18" charset="0"/>
                <a:cs typeface="Times New Roman" panose="02020603050405020304" pitchFamily="18" charset="0"/>
              </a:rPr>
              <a:t> </a:t>
            </a:r>
            <a:r>
              <a:rPr lang="en-US" sz="2880" b="1" dirty="0" err="1">
                <a:solidFill>
                  <a:srgbClr val="FF0000"/>
                </a:solidFill>
                <a:latin typeface="Times New Roman" panose="02020603050405020304" pitchFamily="18" charset="0"/>
                <a:cs typeface="Times New Roman" panose="02020603050405020304" pitchFamily="18" charset="0"/>
              </a:rPr>
              <a:t>yaxshi</a:t>
            </a:r>
            <a:r>
              <a:rPr lang="en-US" sz="2880" b="1" dirty="0">
                <a:solidFill>
                  <a:srgbClr val="FF0000"/>
                </a:solidFill>
                <a:latin typeface="Times New Roman" panose="02020603050405020304" pitchFamily="18" charset="0"/>
                <a:cs typeface="Times New Roman" panose="02020603050405020304" pitchFamily="18" charset="0"/>
              </a:rPr>
              <a:t> </a:t>
            </a:r>
            <a:r>
              <a:rPr lang="en-US" sz="2880" b="1" dirty="0" err="1">
                <a:solidFill>
                  <a:srgbClr val="FF0000"/>
                </a:solidFill>
                <a:latin typeface="Times New Roman" panose="02020603050405020304" pitchFamily="18" charset="0"/>
                <a:cs typeface="Times New Roman" panose="02020603050405020304" pitchFamily="18" charset="0"/>
              </a:rPr>
              <a:t>xulqning</a:t>
            </a:r>
            <a:r>
              <a:rPr lang="en-US" sz="2880" b="1" dirty="0">
                <a:solidFill>
                  <a:srgbClr val="FF0000"/>
                </a:solidFill>
                <a:latin typeface="Times New Roman" panose="02020603050405020304" pitchFamily="18" charset="0"/>
                <a:cs typeface="Times New Roman" panose="02020603050405020304" pitchFamily="18" charset="0"/>
              </a:rPr>
              <a:t> </a:t>
            </a:r>
            <a:r>
              <a:rPr lang="en-US" sz="2880" b="1" dirty="0" err="1">
                <a:solidFill>
                  <a:srgbClr val="FF0000"/>
                </a:solidFill>
                <a:latin typeface="Times New Roman" panose="02020603050405020304" pitchFamily="18" charset="0"/>
                <a:cs typeface="Times New Roman" panose="02020603050405020304" pitchFamily="18" charset="0"/>
              </a:rPr>
              <a:t>o‘nta</a:t>
            </a:r>
            <a:r>
              <a:rPr lang="en-US" sz="2880" b="1" dirty="0">
                <a:solidFill>
                  <a:srgbClr val="FF0000"/>
                </a:solidFill>
                <a:latin typeface="Times New Roman" panose="02020603050405020304" pitchFamily="18" charset="0"/>
                <a:cs typeface="Times New Roman" panose="02020603050405020304" pitchFamily="18" charset="0"/>
              </a:rPr>
              <a:t> </a:t>
            </a:r>
            <a:r>
              <a:rPr lang="en-US" sz="2880" b="1" dirty="0" err="1">
                <a:solidFill>
                  <a:srgbClr val="FF0000"/>
                </a:solidFill>
                <a:latin typeface="Times New Roman" panose="02020603050405020304" pitchFamily="18" charset="0"/>
                <a:cs typeface="Times New Roman" panose="02020603050405020304" pitchFamily="18" charset="0"/>
              </a:rPr>
              <a:t>belgisi</a:t>
            </a:r>
            <a:r>
              <a:rPr lang="en-US" sz="2880" b="1" dirty="0">
                <a:solidFill>
                  <a:srgbClr val="FF0000"/>
                </a:solidFill>
                <a:latin typeface="Times New Roman" panose="02020603050405020304" pitchFamily="18" charset="0"/>
                <a:cs typeface="Times New Roman" panose="02020603050405020304" pitchFamily="18" charset="0"/>
              </a:rPr>
              <a:t> </a:t>
            </a:r>
            <a:r>
              <a:rPr lang="en-US" sz="2880" b="1" dirty="0" err="1">
                <a:solidFill>
                  <a:srgbClr val="FF0000"/>
                </a:solidFill>
                <a:latin typeface="Times New Roman" panose="02020603050405020304" pitchFamily="18" charset="0"/>
                <a:cs typeface="Times New Roman" panose="02020603050405020304" pitchFamily="18" charset="0"/>
              </a:rPr>
              <a:t>alohida</a:t>
            </a:r>
            <a:r>
              <a:rPr lang="en-US" sz="2880" b="1" dirty="0">
                <a:solidFill>
                  <a:srgbClr val="FF0000"/>
                </a:solidFill>
                <a:latin typeface="Times New Roman" panose="02020603050405020304" pitchFamily="18" charset="0"/>
                <a:cs typeface="Times New Roman" panose="02020603050405020304" pitchFamily="18" charset="0"/>
              </a:rPr>
              <a:t> </a:t>
            </a:r>
            <a:r>
              <a:rPr lang="en-US" sz="2880" b="1" dirty="0" err="1">
                <a:solidFill>
                  <a:srgbClr val="FF0000"/>
                </a:solidFill>
                <a:latin typeface="Times New Roman" panose="02020603050405020304" pitchFamily="18" charset="0"/>
                <a:cs typeface="Times New Roman" panose="02020603050405020304" pitchFamily="18" charset="0"/>
              </a:rPr>
              <a:t>ko‘rsatib</a:t>
            </a:r>
            <a:r>
              <a:rPr lang="en-US" sz="2880" b="1" dirty="0">
                <a:solidFill>
                  <a:srgbClr val="FF0000"/>
                </a:solidFill>
                <a:latin typeface="Times New Roman" panose="02020603050405020304" pitchFamily="18" charset="0"/>
                <a:cs typeface="Times New Roman" panose="02020603050405020304" pitchFamily="18" charset="0"/>
              </a:rPr>
              <a:t> </a:t>
            </a:r>
            <a:r>
              <a:rPr lang="en-US" sz="2880" b="1" dirty="0" err="1">
                <a:solidFill>
                  <a:srgbClr val="FF0000"/>
                </a:solidFill>
                <a:latin typeface="Times New Roman" panose="02020603050405020304" pitchFamily="18" charset="0"/>
                <a:cs typeface="Times New Roman" panose="02020603050405020304" pitchFamily="18" charset="0"/>
              </a:rPr>
              <a:t>o‘tiladi</a:t>
            </a:r>
            <a:endParaRPr sz="2880" b="1" dirty="0">
              <a:solidFill>
                <a:srgbClr val="FF0000"/>
              </a:solidFill>
              <a:latin typeface="Times New Roman" panose="02020603050405020304" pitchFamily="18" charset="0"/>
              <a:cs typeface="Times New Roman" panose="02020603050405020304" pitchFamily="18" charset="0"/>
            </a:endParaRPr>
          </a:p>
        </p:txBody>
      </p:sp>
      <p:sp>
        <p:nvSpPr>
          <p:cNvPr id="235" name="Google Shape;235;p19"/>
          <p:cNvSpPr txBox="1"/>
          <p:nvPr/>
        </p:nvSpPr>
        <p:spPr>
          <a:xfrm>
            <a:off x="5549720" y="4286598"/>
            <a:ext cx="3229920" cy="738240"/>
          </a:xfrm>
          <a:prstGeom prst="rect">
            <a:avLst/>
          </a:prstGeom>
          <a:noFill/>
          <a:ln>
            <a:noFill/>
          </a:ln>
        </p:spPr>
        <p:txBody>
          <a:bodyPr spcFirstLastPara="1" wrap="square" lIns="146280" tIns="146280" rIns="146280" bIns="146280" anchor="ctr" anchorCtr="0">
            <a:noAutofit/>
          </a:bodyPr>
          <a:lstStyle/>
          <a:p>
            <a:pPr algn="ctr"/>
            <a:r>
              <a:rPr lang="en" sz="4480" b="1" dirty="0">
                <a:solidFill>
                  <a:schemeClr val="accent1">
                    <a:lumMod val="50000"/>
                  </a:schemeClr>
                </a:solidFill>
                <a:latin typeface="Arial Black" panose="020B0A04020102020204" pitchFamily="34" charset="0"/>
                <a:ea typeface="Fira Sans Extra Condensed"/>
                <a:cs typeface="Fira Sans Extra Condensed"/>
                <a:sym typeface="Fira Sans Extra Condensed"/>
              </a:rPr>
              <a:t>Interests</a:t>
            </a:r>
            <a:endParaRPr sz="4480" b="1" dirty="0">
              <a:solidFill>
                <a:schemeClr val="accent1">
                  <a:lumMod val="50000"/>
                </a:schemeClr>
              </a:solidFill>
              <a:latin typeface="Arial Black" panose="020B0A04020102020204" pitchFamily="34" charset="0"/>
              <a:ea typeface="Fira Sans Extra Condensed"/>
              <a:cs typeface="Fira Sans Extra Condensed"/>
              <a:sym typeface="Fira Sans Extra Condensed"/>
            </a:endParaRPr>
          </a:p>
        </p:txBody>
      </p:sp>
      <p:grpSp>
        <p:nvGrpSpPr>
          <p:cNvPr id="245" name="Google Shape;245;p19"/>
          <p:cNvGrpSpPr/>
          <p:nvPr/>
        </p:nvGrpSpPr>
        <p:grpSpPr>
          <a:xfrm>
            <a:off x="8736089" y="2185247"/>
            <a:ext cx="607499" cy="607555"/>
            <a:chOff x="-13079025" y="4079475"/>
            <a:chExt cx="354450" cy="354450"/>
          </a:xfrm>
        </p:grpSpPr>
        <p:sp>
          <p:nvSpPr>
            <p:cNvPr id="246" name="Google Shape;246;p19"/>
            <p:cNvSpPr/>
            <p:nvPr/>
          </p:nvSpPr>
          <p:spPr>
            <a:xfrm>
              <a:off x="-13004200" y="4079475"/>
              <a:ext cx="207150" cy="63050"/>
            </a:xfrm>
            <a:custGeom>
              <a:avLst/>
              <a:gdLst/>
              <a:ahLst/>
              <a:cxnLst/>
              <a:rect l="l" t="t" r="r" b="b"/>
              <a:pathLst>
                <a:path w="8286" h="2522" extrusionOk="0">
                  <a:moveTo>
                    <a:pt x="4159" y="1"/>
                  </a:moveTo>
                  <a:cubicBezTo>
                    <a:pt x="1859" y="1"/>
                    <a:pt x="0" y="568"/>
                    <a:pt x="0" y="1261"/>
                  </a:cubicBezTo>
                  <a:cubicBezTo>
                    <a:pt x="0" y="1986"/>
                    <a:pt x="1859" y="2521"/>
                    <a:pt x="4159" y="2521"/>
                  </a:cubicBezTo>
                  <a:cubicBezTo>
                    <a:pt x="6427" y="2521"/>
                    <a:pt x="8286" y="1986"/>
                    <a:pt x="8286" y="1261"/>
                  </a:cubicBezTo>
                  <a:cubicBezTo>
                    <a:pt x="8286" y="568"/>
                    <a:pt x="6427" y="1"/>
                    <a:pt x="4159" y="1"/>
                  </a:cubicBezTo>
                  <a:close/>
                </a:path>
              </a:pathLst>
            </a:custGeom>
            <a:solidFill>
              <a:schemeClr val="accent5"/>
            </a:solidFill>
            <a:ln>
              <a:noFill/>
            </a:ln>
          </p:spPr>
          <p:txBody>
            <a:bodyPr spcFirstLastPara="1" wrap="square" lIns="146280" tIns="146280" rIns="146280" bIns="146280" anchor="ctr" anchorCtr="0">
              <a:noAutofit/>
            </a:bodyPr>
            <a:lstStyle/>
            <a:p>
              <a:endParaRPr sz="2880">
                <a:solidFill>
                  <a:schemeClr val="accent1">
                    <a:lumMod val="50000"/>
                  </a:schemeClr>
                </a:solidFill>
                <a:latin typeface="Arial Black" panose="020B0A04020102020204" pitchFamily="34" charset="0"/>
              </a:endParaRPr>
            </a:p>
          </p:txBody>
        </p:sp>
        <p:sp>
          <p:nvSpPr>
            <p:cNvPr id="247" name="Google Shape;247;p19"/>
            <p:cNvSpPr/>
            <p:nvPr/>
          </p:nvSpPr>
          <p:spPr>
            <a:xfrm>
              <a:off x="-13079025" y="4303175"/>
              <a:ext cx="354450" cy="130750"/>
            </a:xfrm>
            <a:custGeom>
              <a:avLst/>
              <a:gdLst/>
              <a:ahLst/>
              <a:cxnLst/>
              <a:rect l="l" t="t" r="r" b="b"/>
              <a:pathLst>
                <a:path w="14178" h="5230" extrusionOk="0">
                  <a:moveTo>
                    <a:pt x="2773" y="0"/>
                  </a:moveTo>
                  <a:cubicBezTo>
                    <a:pt x="1040" y="536"/>
                    <a:pt x="0" y="1355"/>
                    <a:pt x="0" y="2331"/>
                  </a:cubicBezTo>
                  <a:cubicBezTo>
                    <a:pt x="0" y="4222"/>
                    <a:pt x="3686" y="5230"/>
                    <a:pt x="7057" y="5230"/>
                  </a:cubicBezTo>
                  <a:cubicBezTo>
                    <a:pt x="10460" y="5230"/>
                    <a:pt x="14114" y="4222"/>
                    <a:pt x="14114" y="2331"/>
                  </a:cubicBezTo>
                  <a:cubicBezTo>
                    <a:pt x="14177" y="1355"/>
                    <a:pt x="13169" y="567"/>
                    <a:pt x="11436" y="0"/>
                  </a:cubicBezTo>
                  <a:lnTo>
                    <a:pt x="11247" y="1985"/>
                  </a:lnTo>
                  <a:cubicBezTo>
                    <a:pt x="11216" y="2993"/>
                    <a:pt x="9830" y="3560"/>
                    <a:pt x="7089" y="3560"/>
                  </a:cubicBezTo>
                  <a:cubicBezTo>
                    <a:pt x="5577" y="3560"/>
                    <a:pt x="2962" y="3371"/>
                    <a:pt x="2962" y="1890"/>
                  </a:cubicBezTo>
                  <a:lnTo>
                    <a:pt x="2773" y="0"/>
                  </a:lnTo>
                  <a:close/>
                </a:path>
              </a:pathLst>
            </a:custGeom>
            <a:solidFill>
              <a:schemeClr val="accent5"/>
            </a:solidFill>
            <a:ln>
              <a:noFill/>
            </a:ln>
          </p:spPr>
          <p:txBody>
            <a:bodyPr spcFirstLastPara="1" wrap="square" lIns="146280" tIns="146280" rIns="146280" bIns="146280" anchor="ctr" anchorCtr="0">
              <a:noAutofit/>
            </a:bodyPr>
            <a:lstStyle/>
            <a:p>
              <a:endParaRPr sz="2880">
                <a:solidFill>
                  <a:schemeClr val="accent1">
                    <a:lumMod val="50000"/>
                  </a:schemeClr>
                </a:solidFill>
                <a:latin typeface="Arial Black" panose="020B0A04020102020204" pitchFamily="34" charset="0"/>
              </a:endParaRPr>
            </a:p>
          </p:txBody>
        </p:sp>
        <p:sp>
          <p:nvSpPr>
            <p:cNvPr id="248" name="Google Shape;248;p19"/>
            <p:cNvSpPr/>
            <p:nvPr/>
          </p:nvSpPr>
          <p:spPr>
            <a:xfrm>
              <a:off x="-12986875" y="4313400"/>
              <a:ext cx="173300" cy="58300"/>
            </a:xfrm>
            <a:custGeom>
              <a:avLst/>
              <a:gdLst/>
              <a:ahLst/>
              <a:cxnLst/>
              <a:rect l="l" t="t" r="r" b="b"/>
              <a:pathLst>
                <a:path w="6932" h="2332" extrusionOk="0">
                  <a:moveTo>
                    <a:pt x="0" y="1"/>
                  </a:moveTo>
                  <a:lnTo>
                    <a:pt x="158" y="1481"/>
                  </a:lnTo>
                  <a:cubicBezTo>
                    <a:pt x="158" y="1954"/>
                    <a:pt x="1638" y="2332"/>
                    <a:pt x="3466" y="2332"/>
                  </a:cubicBezTo>
                  <a:cubicBezTo>
                    <a:pt x="4159" y="2332"/>
                    <a:pt x="6774" y="2206"/>
                    <a:pt x="6774" y="1481"/>
                  </a:cubicBezTo>
                  <a:lnTo>
                    <a:pt x="6931" y="1"/>
                  </a:lnTo>
                  <a:lnTo>
                    <a:pt x="6931" y="1"/>
                  </a:lnTo>
                  <a:cubicBezTo>
                    <a:pt x="5860" y="442"/>
                    <a:pt x="4694" y="662"/>
                    <a:pt x="3466" y="662"/>
                  </a:cubicBezTo>
                  <a:cubicBezTo>
                    <a:pt x="2237" y="662"/>
                    <a:pt x="1040" y="442"/>
                    <a:pt x="0" y="1"/>
                  </a:cubicBezTo>
                  <a:close/>
                </a:path>
              </a:pathLst>
            </a:custGeom>
            <a:solidFill>
              <a:schemeClr val="accent5"/>
            </a:solidFill>
            <a:ln>
              <a:noFill/>
            </a:ln>
          </p:spPr>
          <p:txBody>
            <a:bodyPr spcFirstLastPara="1" wrap="square" lIns="146280" tIns="146280" rIns="146280" bIns="146280" anchor="ctr" anchorCtr="0">
              <a:noAutofit/>
            </a:bodyPr>
            <a:lstStyle/>
            <a:p>
              <a:endParaRPr sz="2880">
                <a:solidFill>
                  <a:schemeClr val="accent1">
                    <a:lumMod val="50000"/>
                  </a:schemeClr>
                </a:solidFill>
                <a:latin typeface="Arial Black" panose="020B0A04020102020204" pitchFamily="34" charset="0"/>
              </a:endParaRPr>
            </a:p>
          </p:txBody>
        </p:sp>
        <p:sp>
          <p:nvSpPr>
            <p:cNvPr id="249" name="Google Shape;249;p19"/>
            <p:cNvSpPr/>
            <p:nvPr/>
          </p:nvSpPr>
          <p:spPr>
            <a:xfrm>
              <a:off x="-13004200" y="4143275"/>
              <a:ext cx="206375" cy="166225"/>
            </a:xfrm>
            <a:custGeom>
              <a:avLst/>
              <a:gdLst/>
              <a:ahLst/>
              <a:cxnLst/>
              <a:rect l="l" t="t" r="r" b="b"/>
              <a:pathLst>
                <a:path w="8255" h="6649" extrusionOk="0">
                  <a:moveTo>
                    <a:pt x="8254" y="1"/>
                  </a:moveTo>
                  <a:lnTo>
                    <a:pt x="8254" y="1"/>
                  </a:lnTo>
                  <a:cubicBezTo>
                    <a:pt x="6994" y="725"/>
                    <a:pt x="4694" y="820"/>
                    <a:pt x="4096" y="820"/>
                  </a:cubicBezTo>
                  <a:cubicBezTo>
                    <a:pt x="3529" y="820"/>
                    <a:pt x="1260" y="788"/>
                    <a:pt x="0" y="32"/>
                  </a:cubicBezTo>
                  <a:lnTo>
                    <a:pt x="0" y="32"/>
                  </a:lnTo>
                  <a:lnTo>
                    <a:pt x="567" y="5892"/>
                  </a:lnTo>
                  <a:cubicBezTo>
                    <a:pt x="1638" y="6365"/>
                    <a:pt x="2836" y="6648"/>
                    <a:pt x="4096" y="6648"/>
                  </a:cubicBezTo>
                  <a:cubicBezTo>
                    <a:pt x="5356" y="6648"/>
                    <a:pt x="6585" y="6365"/>
                    <a:pt x="7656" y="5892"/>
                  </a:cubicBezTo>
                  <a:lnTo>
                    <a:pt x="8254" y="1"/>
                  </a:lnTo>
                  <a:close/>
                </a:path>
              </a:pathLst>
            </a:custGeom>
            <a:solidFill>
              <a:schemeClr val="accent5"/>
            </a:solidFill>
            <a:ln>
              <a:noFill/>
            </a:ln>
          </p:spPr>
          <p:txBody>
            <a:bodyPr spcFirstLastPara="1" wrap="square" lIns="146280" tIns="146280" rIns="146280" bIns="146280" anchor="ctr" anchorCtr="0">
              <a:noAutofit/>
            </a:bodyPr>
            <a:lstStyle/>
            <a:p>
              <a:endParaRPr sz="2880">
                <a:solidFill>
                  <a:schemeClr val="accent1">
                    <a:lumMod val="50000"/>
                  </a:schemeClr>
                </a:solidFill>
                <a:latin typeface="Arial Black" panose="020B0A04020102020204" pitchFamily="34" charset="0"/>
              </a:endParaRPr>
            </a:p>
          </p:txBody>
        </p:sp>
      </p:grpSp>
      <p:grpSp>
        <p:nvGrpSpPr>
          <p:cNvPr id="250" name="Google Shape;250;p19"/>
          <p:cNvGrpSpPr/>
          <p:nvPr/>
        </p:nvGrpSpPr>
        <p:grpSpPr>
          <a:xfrm>
            <a:off x="5815684" y="2225817"/>
            <a:ext cx="606172" cy="604042"/>
            <a:chOff x="-13947000" y="3212800"/>
            <a:chExt cx="353675" cy="352400"/>
          </a:xfrm>
        </p:grpSpPr>
        <p:sp>
          <p:nvSpPr>
            <p:cNvPr id="251" name="Google Shape;251;p19"/>
            <p:cNvSpPr/>
            <p:nvPr/>
          </p:nvSpPr>
          <p:spPr>
            <a:xfrm>
              <a:off x="-13947000" y="3212800"/>
              <a:ext cx="229225" cy="268125"/>
            </a:xfrm>
            <a:custGeom>
              <a:avLst/>
              <a:gdLst/>
              <a:ahLst/>
              <a:cxnLst/>
              <a:rect l="l" t="t" r="r" b="b"/>
              <a:pathLst>
                <a:path w="9169" h="10725" extrusionOk="0">
                  <a:moveTo>
                    <a:pt x="2959" y="2501"/>
                  </a:moveTo>
                  <a:cubicBezTo>
                    <a:pt x="3099" y="2501"/>
                    <a:pt x="3225" y="2585"/>
                    <a:pt x="3309" y="2753"/>
                  </a:cubicBezTo>
                  <a:cubicBezTo>
                    <a:pt x="3435" y="2942"/>
                    <a:pt x="3309" y="3194"/>
                    <a:pt x="3120" y="3289"/>
                  </a:cubicBezTo>
                  <a:lnTo>
                    <a:pt x="1450" y="4140"/>
                  </a:lnTo>
                  <a:cubicBezTo>
                    <a:pt x="1404" y="4155"/>
                    <a:pt x="1354" y="4163"/>
                    <a:pt x="1304" y="4163"/>
                  </a:cubicBezTo>
                  <a:cubicBezTo>
                    <a:pt x="1148" y="4163"/>
                    <a:pt x="986" y="4086"/>
                    <a:pt x="914" y="3919"/>
                  </a:cubicBezTo>
                  <a:cubicBezTo>
                    <a:pt x="788" y="3730"/>
                    <a:pt x="914" y="3509"/>
                    <a:pt x="1103" y="3383"/>
                  </a:cubicBezTo>
                  <a:lnTo>
                    <a:pt x="2742" y="2564"/>
                  </a:lnTo>
                  <a:cubicBezTo>
                    <a:pt x="2815" y="2522"/>
                    <a:pt x="2889" y="2501"/>
                    <a:pt x="2959" y="2501"/>
                  </a:cubicBezTo>
                  <a:close/>
                  <a:moveTo>
                    <a:pt x="416" y="0"/>
                  </a:moveTo>
                  <a:cubicBezTo>
                    <a:pt x="338" y="0"/>
                    <a:pt x="259" y="23"/>
                    <a:pt x="190" y="75"/>
                  </a:cubicBezTo>
                  <a:cubicBezTo>
                    <a:pt x="64" y="138"/>
                    <a:pt x="1" y="264"/>
                    <a:pt x="1" y="422"/>
                  </a:cubicBezTo>
                  <a:lnTo>
                    <a:pt x="1" y="5337"/>
                  </a:lnTo>
                  <a:cubicBezTo>
                    <a:pt x="32" y="7952"/>
                    <a:pt x="1922" y="10220"/>
                    <a:pt x="4537" y="10724"/>
                  </a:cubicBezTo>
                  <a:lnTo>
                    <a:pt x="4569" y="10724"/>
                  </a:lnTo>
                  <a:cubicBezTo>
                    <a:pt x="4317" y="10062"/>
                    <a:pt x="4159" y="9369"/>
                    <a:pt x="4159" y="8613"/>
                  </a:cubicBezTo>
                  <a:lnTo>
                    <a:pt x="4159" y="7511"/>
                  </a:lnTo>
                  <a:cubicBezTo>
                    <a:pt x="3813" y="7574"/>
                    <a:pt x="3498" y="7763"/>
                    <a:pt x="3214" y="8015"/>
                  </a:cubicBezTo>
                  <a:cubicBezTo>
                    <a:pt x="3135" y="8093"/>
                    <a:pt x="3033" y="8133"/>
                    <a:pt x="2931" y="8133"/>
                  </a:cubicBezTo>
                  <a:cubicBezTo>
                    <a:pt x="2828" y="8133"/>
                    <a:pt x="2726" y="8093"/>
                    <a:pt x="2647" y="8015"/>
                  </a:cubicBezTo>
                  <a:cubicBezTo>
                    <a:pt x="2490" y="7857"/>
                    <a:pt x="2490" y="7574"/>
                    <a:pt x="2647" y="7448"/>
                  </a:cubicBezTo>
                  <a:cubicBezTo>
                    <a:pt x="3057" y="7006"/>
                    <a:pt x="3592" y="6754"/>
                    <a:pt x="4159" y="6691"/>
                  </a:cubicBezTo>
                  <a:lnTo>
                    <a:pt x="4159" y="3761"/>
                  </a:lnTo>
                  <a:cubicBezTo>
                    <a:pt x="4159" y="3068"/>
                    <a:pt x="4726" y="2564"/>
                    <a:pt x="5420" y="2564"/>
                  </a:cubicBezTo>
                  <a:cubicBezTo>
                    <a:pt x="5577" y="2564"/>
                    <a:pt x="5735" y="2596"/>
                    <a:pt x="5892" y="2627"/>
                  </a:cubicBezTo>
                  <a:cubicBezTo>
                    <a:pt x="6932" y="3068"/>
                    <a:pt x="8066" y="3257"/>
                    <a:pt x="9169" y="3289"/>
                  </a:cubicBezTo>
                  <a:lnTo>
                    <a:pt x="9169" y="422"/>
                  </a:lnTo>
                  <a:cubicBezTo>
                    <a:pt x="9169" y="296"/>
                    <a:pt x="9106" y="138"/>
                    <a:pt x="8980" y="75"/>
                  </a:cubicBezTo>
                  <a:cubicBezTo>
                    <a:pt x="8910" y="23"/>
                    <a:pt x="8831" y="0"/>
                    <a:pt x="8753" y="0"/>
                  </a:cubicBezTo>
                  <a:cubicBezTo>
                    <a:pt x="8690" y="0"/>
                    <a:pt x="8627" y="16"/>
                    <a:pt x="8570" y="44"/>
                  </a:cubicBezTo>
                  <a:cubicBezTo>
                    <a:pt x="7294" y="548"/>
                    <a:pt x="5939" y="800"/>
                    <a:pt x="4585" y="800"/>
                  </a:cubicBezTo>
                  <a:cubicBezTo>
                    <a:pt x="3230" y="800"/>
                    <a:pt x="1875" y="548"/>
                    <a:pt x="599" y="44"/>
                  </a:cubicBezTo>
                  <a:cubicBezTo>
                    <a:pt x="543" y="16"/>
                    <a:pt x="480" y="0"/>
                    <a:pt x="416" y="0"/>
                  </a:cubicBezTo>
                  <a:close/>
                </a:path>
              </a:pathLst>
            </a:custGeom>
            <a:solidFill>
              <a:schemeClr val="accent6"/>
            </a:solidFill>
            <a:ln>
              <a:noFill/>
            </a:ln>
          </p:spPr>
          <p:txBody>
            <a:bodyPr spcFirstLastPara="1" wrap="square" lIns="146280" tIns="146280" rIns="146280" bIns="146280" anchor="ctr" anchorCtr="0">
              <a:noAutofit/>
            </a:bodyPr>
            <a:lstStyle/>
            <a:p>
              <a:endParaRPr sz="2880">
                <a:solidFill>
                  <a:schemeClr val="accent1">
                    <a:lumMod val="50000"/>
                  </a:schemeClr>
                </a:solidFill>
                <a:latin typeface="Arial Black" panose="020B0A04020102020204" pitchFamily="34" charset="0"/>
              </a:endParaRPr>
            </a:p>
          </p:txBody>
        </p:sp>
        <p:sp>
          <p:nvSpPr>
            <p:cNvPr id="252" name="Google Shape;252;p19"/>
            <p:cNvSpPr/>
            <p:nvPr/>
          </p:nvSpPr>
          <p:spPr>
            <a:xfrm>
              <a:off x="-13821775" y="3295600"/>
              <a:ext cx="228450" cy="269600"/>
            </a:xfrm>
            <a:custGeom>
              <a:avLst/>
              <a:gdLst/>
              <a:ahLst/>
              <a:cxnLst/>
              <a:rect l="l" t="t" r="r" b="b"/>
              <a:pathLst>
                <a:path w="9138" h="10784" extrusionOk="0">
                  <a:moveTo>
                    <a:pt x="2108" y="3311"/>
                  </a:moveTo>
                  <a:cubicBezTo>
                    <a:pt x="2163" y="3311"/>
                    <a:pt x="2219" y="3323"/>
                    <a:pt x="2269" y="3348"/>
                  </a:cubicBezTo>
                  <a:lnTo>
                    <a:pt x="3939" y="4167"/>
                  </a:lnTo>
                  <a:cubicBezTo>
                    <a:pt x="4128" y="4293"/>
                    <a:pt x="4191" y="4514"/>
                    <a:pt x="4128" y="4703"/>
                  </a:cubicBezTo>
                  <a:cubicBezTo>
                    <a:pt x="4033" y="4870"/>
                    <a:pt x="3883" y="4946"/>
                    <a:pt x="3720" y="4946"/>
                  </a:cubicBezTo>
                  <a:cubicBezTo>
                    <a:pt x="3668" y="4946"/>
                    <a:pt x="3615" y="4938"/>
                    <a:pt x="3561" y="4923"/>
                  </a:cubicBezTo>
                  <a:lnTo>
                    <a:pt x="1923" y="4073"/>
                  </a:lnTo>
                  <a:cubicBezTo>
                    <a:pt x="1734" y="4010"/>
                    <a:pt x="1639" y="3726"/>
                    <a:pt x="1734" y="3537"/>
                  </a:cubicBezTo>
                  <a:cubicBezTo>
                    <a:pt x="1803" y="3399"/>
                    <a:pt x="1957" y="3311"/>
                    <a:pt x="2108" y="3311"/>
                  </a:cubicBezTo>
                  <a:close/>
                  <a:moveTo>
                    <a:pt x="7086" y="3316"/>
                  </a:moveTo>
                  <a:cubicBezTo>
                    <a:pt x="7226" y="3316"/>
                    <a:pt x="7352" y="3400"/>
                    <a:pt x="7436" y="3568"/>
                  </a:cubicBezTo>
                  <a:cubicBezTo>
                    <a:pt x="7562" y="3758"/>
                    <a:pt x="7436" y="4010"/>
                    <a:pt x="7247" y="4104"/>
                  </a:cubicBezTo>
                  <a:lnTo>
                    <a:pt x="5577" y="4955"/>
                  </a:lnTo>
                  <a:cubicBezTo>
                    <a:pt x="5528" y="4979"/>
                    <a:pt x="5472" y="4991"/>
                    <a:pt x="5415" y="4991"/>
                  </a:cubicBezTo>
                  <a:cubicBezTo>
                    <a:pt x="5255" y="4991"/>
                    <a:pt x="5088" y="4897"/>
                    <a:pt x="5042" y="4734"/>
                  </a:cubicBezTo>
                  <a:cubicBezTo>
                    <a:pt x="4947" y="4514"/>
                    <a:pt x="5042" y="4262"/>
                    <a:pt x="5231" y="4199"/>
                  </a:cubicBezTo>
                  <a:lnTo>
                    <a:pt x="6869" y="3379"/>
                  </a:lnTo>
                  <a:cubicBezTo>
                    <a:pt x="6943" y="3337"/>
                    <a:pt x="7016" y="3316"/>
                    <a:pt x="7086" y="3316"/>
                  </a:cubicBezTo>
                  <a:close/>
                  <a:moveTo>
                    <a:pt x="6223" y="6632"/>
                  </a:moveTo>
                  <a:cubicBezTo>
                    <a:pt x="6333" y="6632"/>
                    <a:pt x="6444" y="6672"/>
                    <a:pt x="6522" y="6750"/>
                  </a:cubicBezTo>
                  <a:cubicBezTo>
                    <a:pt x="6680" y="6908"/>
                    <a:pt x="6680" y="7192"/>
                    <a:pt x="6522" y="7349"/>
                  </a:cubicBezTo>
                  <a:cubicBezTo>
                    <a:pt x="5987" y="7885"/>
                    <a:pt x="5262" y="8137"/>
                    <a:pt x="4601" y="8137"/>
                  </a:cubicBezTo>
                  <a:cubicBezTo>
                    <a:pt x="3939" y="8137"/>
                    <a:pt x="3183" y="7853"/>
                    <a:pt x="2679" y="7349"/>
                  </a:cubicBezTo>
                  <a:cubicBezTo>
                    <a:pt x="2521" y="7192"/>
                    <a:pt x="2521" y="6908"/>
                    <a:pt x="2679" y="6750"/>
                  </a:cubicBezTo>
                  <a:cubicBezTo>
                    <a:pt x="2758" y="6672"/>
                    <a:pt x="2860" y="6632"/>
                    <a:pt x="2962" y="6632"/>
                  </a:cubicBezTo>
                  <a:cubicBezTo>
                    <a:pt x="3065" y="6632"/>
                    <a:pt x="3167" y="6672"/>
                    <a:pt x="3246" y="6750"/>
                  </a:cubicBezTo>
                  <a:cubicBezTo>
                    <a:pt x="3608" y="7129"/>
                    <a:pt x="4097" y="7318"/>
                    <a:pt x="4585" y="7318"/>
                  </a:cubicBezTo>
                  <a:cubicBezTo>
                    <a:pt x="5073" y="7318"/>
                    <a:pt x="5562" y="7129"/>
                    <a:pt x="5924" y="6750"/>
                  </a:cubicBezTo>
                  <a:cubicBezTo>
                    <a:pt x="6003" y="6672"/>
                    <a:pt x="6113" y="6632"/>
                    <a:pt x="6223" y="6632"/>
                  </a:cubicBezTo>
                  <a:close/>
                  <a:moveTo>
                    <a:pt x="8737" y="0"/>
                  </a:moveTo>
                  <a:cubicBezTo>
                    <a:pt x="8681" y="0"/>
                    <a:pt x="8624" y="13"/>
                    <a:pt x="8570" y="40"/>
                  </a:cubicBezTo>
                  <a:cubicBezTo>
                    <a:pt x="7294" y="544"/>
                    <a:pt x="5932" y="796"/>
                    <a:pt x="4565" y="796"/>
                  </a:cubicBezTo>
                  <a:cubicBezTo>
                    <a:pt x="3199" y="796"/>
                    <a:pt x="1828" y="544"/>
                    <a:pt x="537" y="40"/>
                  </a:cubicBezTo>
                  <a:cubicBezTo>
                    <a:pt x="494" y="22"/>
                    <a:pt x="447" y="13"/>
                    <a:pt x="400" y="13"/>
                  </a:cubicBezTo>
                  <a:cubicBezTo>
                    <a:pt x="205" y="13"/>
                    <a:pt x="1" y="164"/>
                    <a:pt x="1" y="418"/>
                  </a:cubicBezTo>
                  <a:lnTo>
                    <a:pt x="1" y="5301"/>
                  </a:lnTo>
                  <a:cubicBezTo>
                    <a:pt x="1" y="7948"/>
                    <a:pt x="1891" y="10279"/>
                    <a:pt x="4475" y="10783"/>
                  </a:cubicBezTo>
                  <a:lnTo>
                    <a:pt x="4632" y="10783"/>
                  </a:lnTo>
                  <a:cubicBezTo>
                    <a:pt x="7247" y="10247"/>
                    <a:pt x="9137" y="7948"/>
                    <a:pt x="9137" y="5301"/>
                  </a:cubicBezTo>
                  <a:lnTo>
                    <a:pt x="9137" y="418"/>
                  </a:lnTo>
                  <a:cubicBezTo>
                    <a:pt x="9137" y="170"/>
                    <a:pt x="8943" y="0"/>
                    <a:pt x="8737" y="0"/>
                  </a:cubicBezTo>
                  <a:close/>
                </a:path>
              </a:pathLst>
            </a:custGeom>
            <a:solidFill>
              <a:schemeClr val="accent6"/>
            </a:solidFill>
            <a:ln>
              <a:noFill/>
            </a:ln>
          </p:spPr>
          <p:txBody>
            <a:bodyPr spcFirstLastPara="1" wrap="square" lIns="146280" tIns="146280" rIns="146280" bIns="146280" anchor="ctr" anchorCtr="0">
              <a:noAutofit/>
            </a:bodyPr>
            <a:lstStyle/>
            <a:p>
              <a:endParaRPr sz="2880">
                <a:solidFill>
                  <a:schemeClr val="accent1">
                    <a:lumMod val="50000"/>
                  </a:schemeClr>
                </a:solidFill>
                <a:latin typeface="Arial Black" panose="020B0A04020102020204" pitchFamily="34" charset="0"/>
              </a:endParaRPr>
            </a:p>
          </p:txBody>
        </p:sp>
      </p:grpSp>
      <p:grpSp>
        <p:nvGrpSpPr>
          <p:cNvPr id="253" name="Google Shape;253;p19"/>
          <p:cNvGrpSpPr/>
          <p:nvPr/>
        </p:nvGrpSpPr>
        <p:grpSpPr>
          <a:xfrm>
            <a:off x="6640939" y="2167121"/>
            <a:ext cx="610199" cy="608584"/>
            <a:chOff x="-11729050" y="3646475"/>
            <a:chExt cx="356025" cy="355050"/>
          </a:xfrm>
        </p:grpSpPr>
        <p:sp>
          <p:nvSpPr>
            <p:cNvPr id="254" name="Google Shape;254;p19"/>
            <p:cNvSpPr/>
            <p:nvPr/>
          </p:nvSpPr>
          <p:spPr>
            <a:xfrm>
              <a:off x="-11460475" y="3648050"/>
              <a:ext cx="86675" cy="80175"/>
            </a:xfrm>
            <a:custGeom>
              <a:avLst/>
              <a:gdLst/>
              <a:ahLst/>
              <a:cxnLst/>
              <a:rect l="l" t="t" r="r" b="b"/>
              <a:pathLst>
                <a:path w="3467" h="3207" extrusionOk="0">
                  <a:moveTo>
                    <a:pt x="3025" y="1"/>
                  </a:moveTo>
                  <a:cubicBezTo>
                    <a:pt x="2923" y="1"/>
                    <a:pt x="2821" y="40"/>
                    <a:pt x="2742" y="119"/>
                  </a:cubicBezTo>
                  <a:lnTo>
                    <a:pt x="1" y="2955"/>
                  </a:lnTo>
                  <a:cubicBezTo>
                    <a:pt x="316" y="3018"/>
                    <a:pt x="631" y="3112"/>
                    <a:pt x="914" y="3207"/>
                  </a:cubicBezTo>
                  <a:lnTo>
                    <a:pt x="3309" y="749"/>
                  </a:lnTo>
                  <a:cubicBezTo>
                    <a:pt x="3466" y="529"/>
                    <a:pt x="3466" y="277"/>
                    <a:pt x="3309" y="119"/>
                  </a:cubicBezTo>
                  <a:cubicBezTo>
                    <a:pt x="3230" y="40"/>
                    <a:pt x="3128" y="1"/>
                    <a:pt x="3025" y="1"/>
                  </a:cubicBezTo>
                  <a:close/>
                </a:path>
              </a:pathLst>
            </a:custGeom>
            <a:solidFill>
              <a:schemeClr val="accent5"/>
            </a:solidFill>
            <a:ln>
              <a:noFill/>
            </a:ln>
          </p:spPr>
          <p:txBody>
            <a:bodyPr spcFirstLastPara="1" wrap="square" lIns="146280" tIns="146280" rIns="146280" bIns="146280" anchor="ctr" anchorCtr="0">
              <a:noAutofit/>
            </a:bodyPr>
            <a:lstStyle/>
            <a:p>
              <a:endParaRPr sz="2880">
                <a:solidFill>
                  <a:schemeClr val="accent1">
                    <a:lumMod val="50000"/>
                  </a:schemeClr>
                </a:solidFill>
                <a:latin typeface="Arial Black" panose="020B0A04020102020204" pitchFamily="34" charset="0"/>
              </a:endParaRPr>
            </a:p>
          </p:txBody>
        </p:sp>
        <p:sp>
          <p:nvSpPr>
            <p:cNvPr id="255" name="Google Shape;255;p19"/>
            <p:cNvSpPr/>
            <p:nvPr/>
          </p:nvSpPr>
          <p:spPr>
            <a:xfrm>
              <a:off x="-11601450" y="3773875"/>
              <a:ext cx="19725" cy="19725"/>
            </a:xfrm>
            <a:custGeom>
              <a:avLst/>
              <a:gdLst/>
              <a:ahLst/>
              <a:cxnLst/>
              <a:rect l="l" t="t" r="r" b="b"/>
              <a:pathLst>
                <a:path w="789" h="789" extrusionOk="0">
                  <a:moveTo>
                    <a:pt x="378" y="1"/>
                  </a:moveTo>
                  <a:cubicBezTo>
                    <a:pt x="158" y="1"/>
                    <a:pt x="0" y="158"/>
                    <a:pt x="0" y="379"/>
                  </a:cubicBezTo>
                  <a:cubicBezTo>
                    <a:pt x="0" y="599"/>
                    <a:pt x="158" y="788"/>
                    <a:pt x="378" y="788"/>
                  </a:cubicBezTo>
                  <a:cubicBezTo>
                    <a:pt x="599" y="788"/>
                    <a:pt x="788" y="599"/>
                    <a:pt x="788" y="379"/>
                  </a:cubicBezTo>
                  <a:cubicBezTo>
                    <a:pt x="788" y="158"/>
                    <a:pt x="599" y="1"/>
                    <a:pt x="378" y="1"/>
                  </a:cubicBezTo>
                  <a:close/>
                </a:path>
              </a:pathLst>
            </a:custGeom>
            <a:solidFill>
              <a:schemeClr val="accent5"/>
            </a:solidFill>
            <a:ln>
              <a:noFill/>
            </a:ln>
          </p:spPr>
          <p:txBody>
            <a:bodyPr spcFirstLastPara="1" wrap="square" lIns="146280" tIns="146280" rIns="146280" bIns="146280" anchor="ctr" anchorCtr="0">
              <a:noAutofit/>
            </a:bodyPr>
            <a:lstStyle/>
            <a:p>
              <a:endParaRPr sz="2880">
                <a:solidFill>
                  <a:schemeClr val="accent1">
                    <a:lumMod val="50000"/>
                  </a:schemeClr>
                </a:solidFill>
                <a:latin typeface="Arial Black" panose="020B0A04020102020204" pitchFamily="34" charset="0"/>
              </a:endParaRPr>
            </a:p>
          </p:txBody>
        </p:sp>
        <p:sp>
          <p:nvSpPr>
            <p:cNvPr id="256" name="Google Shape;256;p19"/>
            <p:cNvSpPr/>
            <p:nvPr/>
          </p:nvSpPr>
          <p:spPr>
            <a:xfrm>
              <a:off x="-11729050" y="3646475"/>
              <a:ext cx="353675" cy="209350"/>
            </a:xfrm>
            <a:custGeom>
              <a:avLst/>
              <a:gdLst/>
              <a:ahLst/>
              <a:cxnLst/>
              <a:rect l="l" t="t" r="r" b="b"/>
              <a:pathLst>
                <a:path w="14147" h="8374" extrusionOk="0">
                  <a:moveTo>
                    <a:pt x="457" y="1"/>
                  </a:moveTo>
                  <a:cubicBezTo>
                    <a:pt x="347" y="1"/>
                    <a:pt x="237" y="40"/>
                    <a:pt x="158" y="119"/>
                  </a:cubicBezTo>
                  <a:cubicBezTo>
                    <a:pt x="1" y="277"/>
                    <a:pt x="1" y="560"/>
                    <a:pt x="158" y="718"/>
                  </a:cubicBezTo>
                  <a:lnTo>
                    <a:pt x="2553" y="3207"/>
                  </a:lnTo>
                  <a:cubicBezTo>
                    <a:pt x="1103" y="3679"/>
                    <a:pt x="32" y="4435"/>
                    <a:pt x="32" y="5443"/>
                  </a:cubicBezTo>
                  <a:cubicBezTo>
                    <a:pt x="32" y="7334"/>
                    <a:pt x="3718" y="8373"/>
                    <a:pt x="7089" y="8373"/>
                  </a:cubicBezTo>
                  <a:cubicBezTo>
                    <a:pt x="10523" y="8373"/>
                    <a:pt x="14146" y="7334"/>
                    <a:pt x="14146" y="5443"/>
                  </a:cubicBezTo>
                  <a:cubicBezTo>
                    <a:pt x="14146" y="4467"/>
                    <a:pt x="13075" y="3679"/>
                    <a:pt x="11626" y="3207"/>
                  </a:cubicBezTo>
                  <a:lnTo>
                    <a:pt x="9893" y="4971"/>
                  </a:lnTo>
                  <a:cubicBezTo>
                    <a:pt x="10019" y="5160"/>
                    <a:pt x="10051" y="5317"/>
                    <a:pt x="10051" y="5475"/>
                  </a:cubicBezTo>
                  <a:cubicBezTo>
                    <a:pt x="10051" y="6168"/>
                    <a:pt x="9484" y="6704"/>
                    <a:pt x="8791" y="6704"/>
                  </a:cubicBezTo>
                  <a:cubicBezTo>
                    <a:pt x="8129" y="6704"/>
                    <a:pt x="7530" y="6168"/>
                    <a:pt x="7530" y="5475"/>
                  </a:cubicBezTo>
                  <a:cubicBezTo>
                    <a:pt x="7530" y="4813"/>
                    <a:pt x="8066" y="4278"/>
                    <a:pt x="8791" y="4278"/>
                  </a:cubicBezTo>
                  <a:cubicBezTo>
                    <a:pt x="8980" y="4278"/>
                    <a:pt x="9232" y="4341"/>
                    <a:pt x="9389" y="4404"/>
                  </a:cubicBezTo>
                  <a:lnTo>
                    <a:pt x="10744" y="2986"/>
                  </a:lnTo>
                  <a:cubicBezTo>
                    <a:pt x="9641" y="2734"/>
                    <a:pt x="8349" y="2608"/>
                    <a:pt x="7121" y="2608"/>
                  </a:cubicBezTo>
                  <a:cubicBezTo>
                    <a:pt x="5861" y="2608"/>
                    <a:pt x="4600" y="2765"/>
                    <a:pt x="3498" y="2986"/>
                  </a:cubicBezTo>
                  <a:lnTo>
                    <a:pt x="4884" y="4404"/>
                  </a:lnTo>
                  <a:cubicBezTo>
                    <a:pt x="5073" y="4341"/>
                    <a:pt x="5293" y="4278"/>
                    <a:pt x="5482" y="4278"/>
                  </a:cubicBezTo>
                  <a:cubicBezTo>
                    <a:pt x="6144" y="4278"/>
                    <a:pt x="6743" y="4813"/>
                    <a:pt x="6743" y="5475"/>
                  </a:cubicBezTo>
                  <a:cubicBezTo>
                    <a:pt x="6743" y="6168"/>
                    <a:pt x="6176" y="6704"/>
                    <a:pt x="5482" y="6704"/>
                  </a:cubicBezTo>
                  <a:cubicBezTo>
                    <a:pt x="4821" y="6704"/>
                    <a:pt x="4222" y="6168"/>
                    <a:pt x="4222" y="5475"/>
                  </a:cubicBezTo>
                  <a:cubicBezTo>
                    <a:pt x="4222" y="5317"/>
                    <a:pt x="4254" y="5160"/>
                    <a:pt x="4285" y="5002"/>
                  </a:cubicBezTo>
                  <a:lnTo>
                    <a:pt x="2553" y="3238"/>
                  </a:lnTo>
                  <a:cubicBezTo>
                    <a:pt x="2836" y="3112"/>
                    <a:pt x="3151" y="3049"/>
                    <a:pt x="3466" y="2955"/>
                  </a:cubicBezTo>
                  <a:lnTo>
                    <a:pt x="757" y="119"/>
                  </a:lnTo>
                  <a:cubicBezTo>
                    <a:pt x="678" y="40"/>
                    <a:pt x="568" y="1"/>
                    <a:pt x="457" y="1"/>
                  </a:cubicBezTo>
                  <a:close/>
                </a:path>
              </a:pathLst>
            </a:custGeom>
            <a:solidFill>
              <a:schemeClr val="accent5"/>
            </a:solidFill>
            <a:ln>
              <a:noFill/>
            </a:ln>
          </p:spPr>
          <p:txBody>
            <a:bodyPr spcFirstLastPara="1" wrap="square" lIns="146280" tIns="146280" rIns="146280" bIns="146280" anchor="ctr" anchorCtr="0">
              <a:noAutofit/>
            </a:bodyPr>
            <a:lstStyle/>
            <a:p>
              <a:endParaRPr sz="2880">
                <a:solidFill>
                  <a:schemeClr val="accent1">
                    <a:lumMod val="50000"/>
                  </a:schemeClr>
                </a:solidFill>
                <a:latin typeface="Arial Black" panose="020B0A04020102020204" pitchFamily="34" charset="0"/>
              </a:endParaRPr>
            </a:p>
          </p:txBody>
        </p:sp>
        <p:sp>
          <p:nvSpPr>
            <p:cNvPr id="257" name="Google Shape;257;p19"/>
            <p:cNvSpPr/>
            <p:nvPr/>
          </p:nvSpPr>
          <p:spPr>
            <a:xfrm>
              <a:off x="-11518750" y="3773875"/>
              <a:ext cx="19725" cy="19725"/>
            </a:xfrm>
            <a:custGeom>
              <a:avLst/>
              <a:gdLst/>
              <a:ahLst/>
              <a:cxnLst/>
              <a:rect l="l" t="t" r="r" b="b"/>
              <a:pathLst>
                <a:path w="789" h="789" extrusionOk="0">
                  <a:moveTo>
                    <a:pt x="379" y="1"/>
                  </a:moveTo>
                  <a:cubicBezTo>
                    <a:pt x="158" y="1"/>
                    <a:pt x="0" y="158"/>
                    <a:pt x="0" y="379"/>
                  </a:cubicBezTo>
                  <a:cubicBezTo>
                    <a:pt x="0" y="599"/>
                    <a:pt x="158" y="788"/>
                    <a:pt x="379" y="788"/>
                  </a:cubicBezTo>
                  <a:cubicBezTo>
                    <a:pt x="599" y="788"/>
                    <a:pt x="788" y="599"/>
                    <a:pt x="788" y="379"/>
                  </a:cubicBezTo>
                  <a:cubicBezTo>
                    <a:pt x="788" y="158"/>
                    <a:pt x="599" y="1"/>
                    <a:pt x="379" y="1"/>
                  </a:cubicBezTo>
                  <a:close/>
                </a:path>
              </a:pathLst>
            </a:custGeom>
            <a:solidFill>
              <a:schemeClr val="accent5"/>
            </a:solidFill>
            <a:ln>
              <a:noFill/>
            </a:ln>
          </p:spPr>
          <p:txBody>
            <a:bodyPr spcFirstLastPara="1" wrap="square" lIns="146280" tIns="146280" rIns="146280" bIns="146280" anchor="ctr" anchorCtr="0">
              <a:noAutofit/>
            </a:bodyPr>
            <a:lstStyle/>
            <a:p>
              <a:endParaRPr sz="2880">
                <a:solidFill>
                  <a:schemeClr val="accent1">
                    <a:lumMod val="50000"/>
                  </a:schemeClr>
                </a:solidFill>
                <a:latin typeface="Arial Black" panose="020B0A04020102020204" pitchFamily="34" charset="0"/>
              </a:endParaRPr>
            </a:p>
          </p:txBody>
        </p:sp>
        <p:sp>
          <p:nvSpPr>
            <p:cNvPr id="258" name="Google Shape;258;p19"/>
            <p:cNvSpPr/>
            <p:nvPr/>
          </p:nvSpPr>
          <p:spPr>
            <a:xfrm>
              <a:off x="-11698325" y="3858150"/>
              <a:ext cx="67750" cy="69350"/>
            </a:xfrm>
            <a:custGeom>
              <a:avLst/>
              <a:gdLst/>
              <a:ahLst/>
              <a:cxnLst/>
              <a:rect l="l" t="t" r="r" b="b"/>
              <a:pathLst>
                <a:path w="2710" h="2774" extrusionOk="0">
                  <a:moveTo>
                    <a:pt x="1261" y="1"/>
                  </a:moveTo>
                  <a:lnTo>
                    <a:pt x="0" y="1639"/>
                  </a:lnTo>
                  <a:cubicBezTo>
                    <a:pt x="756" y="2112"/>
                    <a:pt x="1702" y="2490"/>
                    <a:pt x="2710" y="2773"/>
                  </a:cubicBezTo>
                  <a:lnTo>
                    <a:pt x="1859" y="221"/>
                  </a:lnTo>
                  <a:cubicBezTo>
                    <a:pt x="1639" y="158"/>
                    <a:pt x="1450" y="95"/>
                    <a:pt x="1261" y="1"/>
                  </a:cubicBezTo>
                  <a:close/>
                </a:path>
              </a:pathLst>
            </a:custGeom>
            <a:solidFill>
              <a:schemeClr val="accent5"/>
            </a:solidFill>
            <a:ln>
              <a:noFill/>
            </a:ln>
          </p:spPr>
          <p:txBody>
            <a:bodyPr spcFirstLastPara="1" wrap="square" lIns="146280" tIns="146280" rIns="146280" bIns="146280" anchor="ctr" anchorCtr="0">
              <a:noAutofit/>
            </a:bodyPr>
            <a:lstStyle/>
            <a:p>
              <a:endParaRPr sz="2880">
                <a:solidFill>
                  <a:schemeClr val="accent1">
                    <a:lumMod val="50000"/>
                  </a:schemeClr>
                </a:solidFill>
                <a:latin typeface="Arial Black" panose="020B0A04020102020204" pitchFamily="34" charset="0"/>
              </a:endParaRPr>
            </a:p>
          </p:txBody>
        </p:sp>
        <p:sp>
          <p:nvSpPr>
            <p:cNvPr id="259" name="Google Shape;259;p19"/>
            <p:cNvSpPr/>
            <p:nvPr/>
          </p:nvSpPr>
          <p:spPr>
            <a:xfrm>
              <a:off x="-11627450" y="3869175"/>
              <a:ext cx="47300" cy="55175"/>
            </a:xfrm>
            <a:custGeom>
              <a:avLst/>
              <a:gdLst/>
              <a:ahLst/>
              <a:cxnLst/>
              <a:rect l="l" t="t" r="r" b="b"/>
              <a:pathLst>
                <a:path w="1892" h="2207" extrusionOk="0">
                  <a:moveTo>
                    <a:pt x="1" y="1"/>
                  </a:moveTo>
                  <a:lnTo>
                    <a:pt x="694" y="2206"/>
                  </a:lnTo>
                  <a:lnTo>
                    <a:pt x="1891" y="221"/>
                  </a:lnTo>
                  <a:cubicBezTo>
                    <a:pt x="1229" y="190"/>
                    <a:pt x="599" y="127"/>
                    <a:pt x="1" y="1"/>
                  </a:cubicBezTo>
                  <a:close/>
                </a:path>
              </a:pathLst>
            </a:custGeom>
            <a:solidFill>
              <a:schemeClr val="accent5"/>
            </a:solidFill>
            <a:ln>
              <a:noFill/>
            </a:ln>
          </p:spPr>
          <p:txBody>
            <a:bodyPr spcFirstLastPara="1" wrap="square" lIns="146280" tIns="146280" rIns="146280" bIns="146280" anchor="ctr" anchorCtr="0">
              <a:noAutofit/>
            </a:bodyPr>
            <a:lstStyle/>
            <a:p>
              <a:endParaRPr sz="2880">
                <a:solidFill>
                  <a:schemeClr val="accent1">
                    <a:lumMod val="50000"/>
                  </a:schemeClr>
                </a:solidFill>
                <a:latin typeface="Arial Black" panose="020B0A04020102020204" pitchFamily="34" charset="0"/>
              </a:endParaRPr>
            </a:p>
          </p:txBody>
        </p:sp>
        <p:sp>
          <p:nvSpPr>
            <p:cNvPr id="260" name="Google Shape;260;p19"/>
            <p:cNvSpPr/>
            <p:nvPr/>
          </p:nvSpPr>
          <p:spPr>
            <a:xfrm>
              <a:off x="-11414775" y="3803025"/>
              <a:ext cx="41750" cy="83525"/>
            </a:xfrm>
            <a:custGeom>
              <a:avLst/>
              <a:gdLst/>
              <a:ahLst/>
              <a:cxnLst/>
              <a:rect l="l" t="t" r="r" b="b"/>
              <a:pathLst>
                <a:path w="1670" h="3341" extrusionOk="0">
                  <a:moveTo>
                    <a:pt x="1670" y="1"/>
                  </a:moveTo>
                  <a:cubicBezTo>
                    <a:pt x="1607" y="851"/>
                    <a:pt x="977" y="1481"/>
                    <a:pt x="0" y="1891"/>
                  </a:cubicBezTo>
                  <a:lnTo>
                    <a:pt x="1134" y="3340"/>
                  </a:lnTo>
                  <a:cubicBezTo>
                    <a:pt x="1355" y="3214"/>
                    <a:pt x="1512" y="3025"/>
                    <a:pt x="1670" y="2836"/>
                  </a:cubicBezTo>
                  <a:lnTo>
                    <a:pt x="1670" y="1"/>
                  </a:lnTo>
                  <a:close/>
                </a:path>
              </a:pathLst>
            </a:custGeom>
            <a:solidFill>
              <a:schemeClr val="accent5"/>
            </a:solidFill>
            <a:ln>
              <a:noFill/>
            </a:ln>
          </p:spPr>
          <p:txBody>
            <a:bodyPr spcFirstLastPara="1" wrap="square" lIns="146280" tIns="146280" rIns="146280" bIns="146280" anchor="ctr" anchorCtr="0">
              <a:noAutofit/>
            </a:bodyPr>
            <a:lstStyle/>
            <a:p>
              <a:endParaRPr sz="2880">
                <a:solidFill>
                  <a:schemeClr val="accent1">
                    <a:lumMod val="50000"/>
                  </a:schemeClr>
                </a:solidFill>
                <a:latin typeface="Arial Black" panose="020B0A04020102020204" pitchFamily="34" charset="0"/>
              </a:endParaRPr>
            </a:p>
          </p:txBody>
        </p:sp>
        <p:sp>
          <p:nvSpPr>
            <p:cNvPr id="261" name="Google Shape;261;p19"/>
            <p:cNvSpPr/>
            <p:nvPr/>
          </p:nvSpPr>
          <p:spPr>
            <a:xfrm>
              <a:off x="-11592800" y="3876275"/>
              <a:ext cx="84300" cy="62250"/>
            </a:xfrm>
            <a:custGeom>
              <a:avLst/>
              <a:gdLst/>
              <a:ahLst/>
              <a:cxnLst/>
              <a:rect l="l" t="t" r="r" b="b"/>
              <a:pathLst>
                <a:path w="3372" h="2490" extrusionOk="0">
                  <a:moveTo>
                    <a:pt x="1419" y="0"/>
                  </a:moveTo>
                  <a:lnTo>
                    <a:pt x="1" y="2363"/>
                  </a:lnTo>
                  <a:cubicBezTo>
                    <a:pt x="537" y="2426"/>
                    <a:pt x="1104" y="2489"/>
                    <a:pt x="1671" y="2489"/>
                  </a:cubicBezTo>
                  <a:cubicBezTo>
                    <a:pt x="2269" y="2489"/>
                    <a:pt x="2836" y="2426"/>
                    <a:pt x="3372" y="2363"/>
                  </a:cubicBezTo>
                  <a:lnTo>
                    <a:pt x="1954" y="0"/>
                  </a:lnTo>
                  <a:close/>
                </a:path>
              </a:pathLst>
            </a:custGeom>
            <a:solidFill>
              <a:schemeClr val="accent5"/>
            </a:solidFill>
            <a:ln>
              <a:noFill/>
            </a:ln>
          </p:spPr>
          <p:txBody>
            <a:bodyPr spcFirstLastPara="1" wrap="square" lIns="146280" tIns="146280" rIns="146280" bIns="146280" anchor="ctr" anchorCtr="0">
              <a:noAutofit/>
            </a:bodyPr>
            <a:lstStyle/>
            <a:p>
              <a:endParaRPr sz="2880">
                <a:solidFill>
                  <a:schemeClr val="accent1">
                    <a:lumMod val="50000"/>
                  </a:schemeClr>
                </a:solidFill>
                <a:latin typeface="Arial Black" panose="020B0A04020102020204" pitchFamily="34" charset="0"/>
              </a:endParaRPr>
            </a:p>
          </p:txBody>
        </p:sp>
        <p:sp>
          <p:nvSpPr>
            <p:cNvPr id="262" name="Google Shape;262;p19"/>
            <p:cNvSpPr/>
            <p:nvPr/>
          </p:nvSpPr>
          <p:spPr>
            <a:xfrm>
              <a:off x="-11520325" y="3869175"/>
              <a:ext cx="47275" cy="55175"/>
            </a:xfrm>
            <a:custGeom>
              <a:avLst/>
              <a:gdLst/>
              <a:ahLst/>
              <a:cxnLst/>
              <a:rect l="l" t="t" r="r" b="b"/>
              <a:pathLst>
                <a:path w="1891" h="2207" extrusionOk="0">
                  <a:moveTo>
                    <a:pt x="1891" y="1"/>
                  </a:moveTo>
                  <a:cubicBezTo>
                    <a:pt x="1292" y="127"/>
                    <a:pt x="631" y="190"/>
                    <a:pt x="0" y="253"/>
                  </a:cubicBezTo>
                  <a:lnTo>
                    <a:pt x="1198" y="2206"/>
                  </a:lnTo>
                  <a:lnTo>
                    <a:pt x="1891" y="1"/>
                  </a:lnTo>
                  <a:close/>
                </a:path>
              </a:pathLst>
            </a:custGeom>
            <a:solidFill>
              <a:schemeClr val="accent5"/>
            </a:solidFill>
            <a:ln>
              <a:noFill/>
            </a:ln>
          </p:spPr>
          <p:txBody>
            <a:bodyPr spcFirstLastPara="1" wrap="square" lIns="146280" tIns="146280" rIns="146280" bIns="146280" anchor="ctr" anchorCtr="0">
              <a:noAutofit/>
            </a:bodyPr>
            <a:lstStyle/>
            <a:p>
              <a:endParaRPr sz="2880">
                <a:solidFill>
                  <a:schemeClr val="accent1">
                    <a:lumMod val="50000"/>
                  </a:schemeClr>
                </a:solidFill>
                <a:latin typeface="Arial Black" panose="020B0A04020102020204" pitchFamily="34" charset="0"/>
              </a:endParaRPr>
            </a:p>
          </p:txBody>
        </p:sp>
        <p:sp>
          <p:nvSpPr>
            <p:cNvPr id="263" name="Google Shape;263;p19"/>
            <p:cNvSpPr/>
            <p:nvPr/>
          </p:nvSpPr>
          <p:spPr>
            <a:xfrm>
              <a:off x="-11726675" y="3903850"/>
              <a:ext cx="352075" cy="97675"/>
            </a:xfrm>
            <a:custGeom>
              <a:avLst/>
              <a:gdLst/>
              <a:ahLst/>
              <a:cxnLst/>
              <a:rect l="l" t="t" r="r" b="b"/>
              <a:pathLst>
                <a:path w="14083" h="3907" extrusionOk="0">
                  <a:moveTo>
                    <a:pt x="0" y="0"/>
                  </a:moveTo>
                  <a:lnTo>
                    <a:pt x="0" y="977"/>
                  </a:lnTo>
                  <a:cubicBezTo>
                    <a:pt x="0" y="2867"/>
                    <a:pt x="3655" y="3907"/>
                    <a:pt x="7057" y="3907"/>
                  </a:cubicBezTo>
                  <a:cubicBezTo>
                    <a:pt x="10460" y="3907"/>
                    <a:pt x="14083" y="2867"/>
                    <a:pt x="14083" y="977"/>
                  </a:cubicBezTo>
                  <a:lnTo>
                    <a:pt x="14083" y="32"/>
                  </a:lnTo>
                  <a:cubicBezTo>
                    <a:pt x="12508" y="1386"/>
                    <a:pt x="9956" y="2237"/>
                    <a:pt x="7057" y="2237"/>
                  </a:cubicBezTo>
                  <a:cubicBezTo>
                    <a:pt x="4568" y="2205"/>
                    <a:pt x="1796" y="1575"/>
                    <a:pt x="0" y="0"/>
                  </a:cubicBezTo>
                  <a:close/>
                </a:path>
              </a:pathLst>
            </a:custGeom>
            <a:solidFill>
              <a:schemeClr val="accent5"/>
            </a:solidFill>
            <a:ln>
              <a:noFill/>
            </a:ln>
          </p:spPr>
          <p:txBody>
            <a:bodyPr spcFirstLastPara="1" wrap="square" lIns="146280" tIns="146280" rIns="146280" bIns="146280" anchor="ctr" anchorCtr="0">
              <a:noAutofit/>
            </a:bodyPr>
            <a:lstStyle/>
            <a:p>
              <a:endParaRPr sz="2880">
                <a:solidFill>
                  <a:schemeClr val="accent1">
                    <a:lumMod val="50000"/>
                  </a:schemeClr>
                </a:solidFill>
                <a:latin typeface="Arial Black" panose="020B0A04020102020204" pitchFamily="34" charset="0"/>
              </a:endParaRPr>
            </a:p>
          </p:txBody>
        </p:sp>
        <p:sp>
          <p:nvSpPr>
            <p:cNvPr id="264" name="Google Shape;264;p19"/>
            <p:cNvSpPr/>
            <p:nvPr/>
          </p:nvSpPr>
          <p:spPr>
            <a:xfrm>
              <a:off x="-11470700" y="3859725"/>
              <a:ext cx="66975" cy="68550"/>
            </a:xfrm>
            <a:custGeom>
              <a:avLst/>
              <a:gdLst/>
              <a:ahLst/>
              <a:cxnLst/>
              <a:rect l="l" t="t" r="r" b="b"/>
              <a:pathLst>
                <a:path w="2679" h="2742" extrusionOk="0">
                  <a:moveTo>
                    <a:pt x="1449" y="1"/>
                  </a:moveTo>
                  <a:cubicBezTo>
                    <a:pt x="1260" y="32"/>
                    <a:pt x="1071" y="95"/>
                    <a:pt x="851" y="158"/>
                  </a:cubicBezTo>
                  <a:lnTo>
                    <a:pt x="0" y="2742"/>
                  </a:lnTo>
                  <a:cubicBezTo>
                    <a:pt x="1008" y="2458"/>
                    <a:pt x="1922" y="2080"/>
                    <a:pt x="2678" y="1608"/>
                  </a:cubicBezTo>
                  <a:lnTo>
                    <a:pt x="1449" y="1"/>
                  </a:lnTo>
                  <a:close/>
                </a:path>
              </a:pathLst>
            </a:custGeom>
            <a:solidFill>
              <a:schemeClr val="accent5"/>
            </a:solidFill>
            <a:ln>
              <a:noFill/>
            </a:ln>
          </p:spPr>
          <p:txBody>
            <a:bodyPr spcFirstLastPara="1" wrap="square" lIns="146280" tIns="146280" rIns="146280" bIns="146280" anchor="ctr" anchorCtr="0">
              <a:noAutofit/>
            </a:bodyPr>
            <a:lstStyle/>
            <a:p>
              <a:endParaRPr sz="2880">
                <a:solidFill>
                  <a:schemeClr val="accent1">
                    <a:lumMod val="50000"/>
                  </a:schemeClr>
                </a:solidFill>
                <a:latin typeface="Arial Black" panose="020B0A04020102020204" pitchFamily="34" charset="0"/>
              </a:endParaRPr>
            </a:p>
          </p:txBody>
        </p:sp>
      </p:grpSp>
      <p:grpSp>
        <p:nvGrpSpPr>
          <p:cNvPr id="265" name="Google Shape;265;p19"/>
          <p:cNvGrpSpPr/>
          <p:nvPr/>
        </p:nvGrpSpPr>
        <p:grpSpPr>
          <a:xfrm>
            <a:off x="7657323" y="2229426"/>
            <a:ext cx="612898" cy="609912"/>
            <a:chOff x="-9961625" y="4048175"/>
            <a:chExt cx="357600" cy="355825"/>
          </a:xfrm>
        </p:grpSpPr>
        <p:sp>
          <p:nvSpPr>
            <p:cNvPr id="266" name="Google Shape;266;p19"/>
            <p:cNvSpPr/>
            <p:nvPr/>
          </p:nvSpPr>
          <p:spPr>
            <a:xfrm>
              <a:off x="-9958475" y="4048175"/>
              <a:ext cx="64625" cy="62650"/>
            </a:xfrm>
            <a:custGeom>
              <a:avLst/>
              <a:gdLst/>
              <a:ahLst/>
              <a:cxnLst/>
              <a:rect l="l" t="t" r="r" b="b"/>
              <a:pathLst>
                <a:path w="2585" h="2506" extrusionOk="0">
                  <a:moveTo>
                    <a:pt x="442" y="0"/>
                  </a:moveTo>
                  <a:cubicBezTo>
                    <a:pt x="339" y="0"/>
                    <a:pt x="237" y="40"/>
                    <a:pt x="158" y="119"/>
                  </a:cubicBezTo>
                  <a:cubicBezTo>
                    <a:pt x="1" y="339"/>
                    <a:pt x="1" y="560"/>
                    <a:pt x="158" y="717"/>
                  </a:cubicBezTo>
                  <a:lnTo>
                    <a:pt x="1828" y="2387"/>
                  </a:lnTo>
                  <a:cubicBezTo>
                    <a:pt x="1923" y="2466"/>
                    <a:pt x="2033" y="2505"/>
                    <a:pt x="2139" y="2505"/>
                  </a:cubicBezTo>
                  <a:cubicBezTo>
                    <a:pt x="2246" y="2505"/>
                    <a:pt x="2348" y="2466"/>
                    <a:pt x="2427" y="2387"/>
                  </a:cubicBezTo>
                  <a:cubicBezTo>
                    <a:pt x="2584" y="2229"/>
                    <a:pt x="2584" y="1946"/>
                    <a:pt x="2427" y="1788"/>
                  </a:cubicBezTo>
                  <a:lnTo>
                    <a:pt x="725" y="119"/>
                  </a:lnTo>
                  <a:cubicBezTo>
                    <a:pt x="647" y="40"/>
                    <a:pt x="544" y="0"/>
                    <a:pt x="442" y="0"/>
                  </a:cubicBezTo>
                  <a:close/>
                </a:path>
              </a:pathLst>
            </a:custGeom>
            <a:solidFill>
              <a:schemeClr val="accent6"/>
            </a:solidFill>
            <a:ln>
              <a:noFill/>
            </a:ln>
          </p:spPr>
          <p:txBody>
            <a:bodyPr spcFirstLastPara="1" wrap="square" lIns="146280" tIns="146280" rIns="146280" bIns="146280" anchor="ctr" anchorCtr="0">
              <a:noAutofit/>
            </a:bodyPr>
            <a:lstStyle/>
            <a:p>
              <a:endParaRPr sz="2880">
                <a:solidFill>
                  <a:schemeClr val="accent1">
                    <a:lumMod val="50000"/>
                  </a:schemeClr>
                </a:solidFill>
                <a:latin typeface="Arial Black" panose="020B0A04020102020204" pitchFamily="34" charset="0"/>
              </a:endParaRPr>
            </a:p>
          </p:txBody>
        </p:sp>
        <p:sp>
          <p:nvSpPr>
            <p:cNvPr id="267" name="Google Shape;267;p19"/>
            <p:cNvSpPr/>
            <p:nvPr/>
          </p:nvSpPr>
          <p:spPr>
            <a:xfrm>
              <a:off x="-9873400" y="4048775"/>
              <a:ext cx="21275" cy="63025"/>
            </a:xfrm>
            <a:custGeom>
              <a:avLst/>
              <a:gdLst/>
              <a:ahLst/>
              <a:cxnLst/>
              <a:rect l="l" t="t" r="r" b="b"/>
              <a:pathLst>
                <a:path w="851" h="2521" extrusionOk="0">
                  <a:moveTo>
                    <a:pt x="410" y="0"/>
                  </a:moveTo>
                  <a:cubicBezTo>
                    <a:pt x="189" y="0"/>
                    <a:pt x="0" y="189"/>
                    <a:pt x="0" y="410"/>
                  </a:cubicBezTo>
                  <a:lnTo>
                    <a:pt x="0" y="2079"/>
                  </a:lnTo>
                  <a:cubicBezTo>
                    <a:pt x="0" y="2300"/>
                    <a:pt x="221" y="2520"/>
                    <a:pt x="410" y="2520"/>
                  </a:cubicBezTo>
                  <a:cubicBezTo>
                    <a:pt x="630" y="2520"/>
                    <a:pt x="851" y="2300"/>
                    <a:pt x="851" y="2079"/>
                  </a:cubicBezTo>
                  <a:lnTo>
                    <a:pt x="851" y="410"/>
                  </a:lnTo>
                  <a:cubicBezTo>
                    <a:pt x="851" y="189"/>
                    <a:pt x="630" y="0"/>
                    <a:pt x="410" y="0"/>
                  </a:cubicBezTo>
                  <a:close/>
                </a:path>
              </a:pathLst>
            </a:custGeom>
            <a:solidFill>
              <a:schemeClr val="accent6"/>
            </a:solidFill>
            <a:ln>
              <a:noFill/>
            </a:ln>
          </p:spPr>
          <p:txBody>
            <a:bodyPr spcFirstLastPara="1" wrap="square" lIns="146280" tIns="146280" rIns="146280" bIns="146280" anchor="ctr" anchorCtr="0">
              <a:noAutofit/>
            </a:bodyPr>
            <a:lstStyle/>
            <a:p>
              <a:endParaRPr sz="2880">
                <a:solidFill>
                  <a:schemeClr val="accent1">
                    <a:lumMod val="50000"/>
                  </a:schemeClr>
                </a:solidFill>
                <a:latin typeface="Arial Black" panose="020B0A04020102020204" pitchFamily="34" charset="0"/>
              </a:endParaRPr>
            </a:p>
          </p:txBody>
        </p:sp>
        <p:sp>
          <p:nvSpPr>
            <p:cNvPr id="268" name="Google Shape;268;p19"/>
            <p:cNvSpPr/>
            <p:nvPr/>
          </p:nvSpPr>
          <p:spPr>
            <a:xfrm>
              <a:off x="-9957675" y="4133050"/>
              <a:ext cx="63025" cy="19700"/>
            </a:xfrm>
            <a:custGeom>
              <a:avLst/>
              <a:gdLst/>
              <a:ahLst/>
              <a:cxnLst/>
              <a:rect l="l" t="t" r="r" b="b"/>
              <a:pathLst>
                <a:path w="2521" h="788" extrusionOk="0">
                  <a:moveTo>
                    <a:pt x="441" y="0"/>
                  </a:moveTo>
                  <a:cubicBezTo>
                    <a:pt x="189" y="0"/>
                    <a:pt x="0" y="189"/>
                    <a:pt x="0" y="410"/>
                  </a:cubicBezTo>
                  <a:cubicBezTo>
                    <a:pt x="0" y="599"/>
                    <a:pt x="189" y="788"/>
                    <a:pt x="441" y="788"/>
                  </a:cubicBezTo>
                  <a:lnTo>
                    <a:pt x="2111" y="788"/>
                  </a:lnTo>
                  <a:cubicBezTo>
                    <a:pt x="2363" y="788"/>
                    <a:pt x="2521" y="599"/>
                    <a:pt x="2521" y="410"/>
                  </a:cubicBezTo>
                  <a:cubicBezTo>
                    <a:pt x="2521" y="158"/>
                    <a:pt x="2332" y="0"/>
                    <a:pt x="2111" y="0"/>
                  </a:cubicBezTo>
                  <a:close/>
                </a:path>
              </a:pathLst>
            </a:custGeom>
            <a:solidFill>
              <a:schemeClr val="accent6"/>
            </a:solidFill>
            <a:ln>
              <a:noFill/>
            </a:ln>
          </p:spPr>
          <p:txBody>
            <a:bodyPr spcFirstLastPara="1" wrap="square" lIns="146280" tIns="146280" rIns="146280" bIns="146280" anchor="ctr" anchorCtr="0">
              <a:noAutofit/>
            </a:bodyPr>
            <a:lstStyle/>
            <a:p>
              <a:endParaRPr sz="2880">
                <a:solidFill>
                  <a:schemeClr val="accent1">
                    <a:lumMod val="50000"/>
                  </a:schemeClr>
                </a:solidFill>
                <a:latin typeface="Arial Black" panose="020B0A04020102020204" pitchFamily="34" charset="0"/>
              </a:endParaRPr>
            </a:p>
          </p:txBody>
        </p:sp>
        <p:sp>
          <p:nvSpPr>
            <p:cNvPr id="269" name="Google Shape;269;p19"/>
            <p:cNvSpPr/>
            <p:nvPr/>
          </p:nvSpPr>
          <p:spPr>
            <a:xfrm>
              <a:off x="-9961625" y="4132250"/>
              <a:ext cx="253650" cy="271750"/>
            </a:xfrm>
            <a:custGeom>
              <a:avLst/>
              <a:gdLst/>
              <a:ahLst/>
              <a:cxnLst/>
              <a:rect l="l" t="t" r="r" b="b"/>
              <a:pathLst>
                <a:path w="10146" h="10870" extrusionOk="0">
                  <a:moveTo>
                    <a:pt x="5357" y="1"/>
                  </a:moveTo>
                  <a:cubicBezTo>
                    <a:pt x="5010" y="1"/>
                    <a:pt x="4727" y="253"/>
                    <a:pt x="4727" y="631"/>
                  </a:cubicBezTo>
                  <a:lnTo>
                    <a:pt x="4727" y="5388"/>
                  </a:lnTo>
                  <a:cubicBezTo>
                    <a:pt x="4727" y="5640"/>
                    <a:pt x="4537" y="5797"/>
                    <a:pt x="4317" y="5797"/>
                  </a:cubicBezTo>
                  <a:cubicBezTo>
                    <a:pt x="4128" y="5797"/>
                    <a:pt x="3907" y="5577"/>
                    <a:pt x="3907" y="5388"/>
                  </a:cubicBezTo>
                  <a:lnTo>
                    <a:pt x="3907" y="1450"/>
                  </a:lnTo>
                  <a:cubicBezTo>
                    <a:pt x="3907" y="1103"/>
                    <a:pt x="3624" y="820"/>
                    <a:pt x="3277" y="820"/>
                  </a:cubicBezTo>
                  <a:cubicBezTo>
                    <a:pt x="2931" y="820"/>
                    <a:pt x="2647" y="1103"/>
                    <a:pt x="2647" y="1450"/>
                  </a:cubicBezTo>
                  <a:lnTo>
                    <a:pt x="2647" y="7940"/>
                  </a:lnTo>
                  <a:lnTo>
                    <a:pt x="1576" y="6900"/>
                  </a:lnTo>
                  <a:cubicBezTo>
                    <a:pt x="1416" y="6740"/>
                    <a:pt x="1176" y="6640"/>
                    <a:pt x="935" y="6640"/>
                  </a:cubicBezTo>
                  <a:cubicBezTo>
                    <a:pt x="748" y="6640"/>
                    <a:pt x="561" y="6700"/>
                    <a:pt x="410" y="6837"/>
                  </a:cubicBezTo>
                  <a:cubicBezTo>
                    <a:pt x="95" y="7121"/>
                    <a:pt x="1" y="7625"/>
                    <a:pt x="284" y="7971"/>
                  </a:cubicBezTo>
                  <a:lnTo>
                    <a:pt x="1734" y="10208"/>
                  </a:lnTo>
                  <a:cubicBezTo>
                    <a:pt x="2049" y="10618"/>
                    <a:pt x="2521" y="10870"/>
                    <a:pt x="3088" y="10870"/>
                  </a:cubicBezTo>
                  <a:lnTo>
                    <a:pt x="8035" y="10870"/>
                  </a:lnTo>
                  <a:cubicBezTo>
                    <a:pt x="9169" y="10870"/>
                    <a:pt x="10114" y="9925"/>
                    <a:pt x="10114" y="8759"/>
                  </a:cubicBezTo>
                  <a:lnTo>
                    <a:pt x="10114" y="4002"/>
                  </a:lnTo>
                  <a:cubicBezTo>
                    <a:pt x="10145" y="3592"/>
                    <a:pt x="9893" y="3309"/>
                    <a:pt x="9515" y="3309"/>
                  </a:cubicBezTo>
                  <a:cubicBezTo>
                    <a:pt x="9169" y="3309"/>
                    <a:pt x="8885" y="3592"/>
                    <a:pt x="8885" y="3939"/>
                  </a:cubicBezTo>
                  <a:lnTo>
                    <a:pt x="8885" y="5388"/>
                  </a:lnTo>
                  <a:cubicBezTo>
                    <a:pt x="8885" y="5640"/>
                    <a:pt x="8696" y="5797"/>
                    <a:pt x="8507" y="5797"/>
                  </a:cubicBezTo>
                  <a:cubicBezTo>
                    <a:pt x="8255" y="5797"/>
                    <a:pt x="8066" y="5577"/>
                    <a:pt x="8066" y="5388"/>
                  </a:cubicBezTo>
                  <a:lnTo>
                    <a:pt x="8066" y="1450"/>
                  </a:lnTo>
                  <a:cubicBezTo>
                    <a:pt x="8066" y="1103"/>
                    <a:pt x="7782" y="820"/>
                    <a:pt x="7436" y="820"/>
                  </a:cubicBezTo>
                  <a:cubicBezTo>
                    <a:pt x="7089" y="820"/>
                    <a:pt x="6806" y="1103"/>
                    <a:pt x="6806" y="1450"/>
                  </a:cubicBezTo>
                  <a:lnTo>
                    <a:pt x="6806" y="5388"/>
                  </a:lnTo>
                  <a:cubicBezTo>
                    <a:pt x="6806" y="5640"/>
                    <a:pt x="6617" y="5797"/>
                    <a:pt x="6428" y="5797"/>
                  </a:cubicBezTo>
                  <a:cubicBezTo>
                    <a:pt x="6176" y="5797"/>
                    <a:pt x="5987" y="5577"/>
                    <a:pt x="5987" y="5388"/>
                  </a:cubicBezTo>
                  <a:lnTo>
                    <a:pt x="5987" y="631"/>
                  </a:lnTo>
                  <a:cubicBezTo>
                    <a:pt x="5987" y="284"/>
                    <a:pt x="5703" y="1"/>
                    <a:pt x="5357" y="1"/>
                  </a:cubicBezTo>
                  <a:close/>
                </a:path>
              </a:pathLst>
            </a:custGeom>
            <a:solidFill>
              <a:schemeClr val="accent6"/>
            </a:solidFill>
            <a:ln>
              <a:noFill/>
            </a:ln>
          </p:spPr>
          <p:txBody>
            <a:bodyPr spcFirstLastPara="1" wrap="square" lIns="146280" tIns="146280" rIns="146280" bIns="146280" anchor="ctr" anchorCtr="0">
              <a:noAutofit/>
            </a:bodyPr>
            <a:lstStyle/>
            <a:p>
              <a:endParaRPr sz="2880">
                <a:solidFill>
                  <a:schemeClr val="accent1">
                    <a:lumMod val="50000"/>
                  </a:schemeClr>
                </a:solidFill>
                <a:latin typeface="Arial Black" panose="020B0A04020102020204" pitchFamily="34" charset="0"/>
              </a:endParaRPr>
            </a:p>
          </p:txBody>
        </p:sp>
        <p:sp>
          <p:nvSpPr>
            <p:cNvPr id="270" name="Google Shape;270;p19"/>
            <p:cNvSpPr/>
            <p:nvPr/>
          </p:nvSpPr>
          <p:spPr>
            <a:xfrm>
              <a:off x="-9791500" y="4069250"/>
              <a:ext cx="31550" cy="66175"/>
            </a:xfrm>
            <a:custGeom>
              <a:avLst/>
              <a:gdLst/>
              <a:ahLst/>
              <a:cxnLst/>
              <a:rect l="l" t="t" r="r" b="b"/>
              <a:pathLst>
                <a:path w="1262" h="2647" extrusionOk="0">
                  <a:moveTo>
                    <a:pt x="631" y="0"/>
                  </a:moveTo>
                  <a:cubicBezTo>
                    <a:pt x="284" y="0"/>
                    <a:pt x="1" y="252"/>
                    <a:pt x="1" y="630"/>
                  </a:cubicBezTo>
                  <a:lnTo>
                    <a:pt x="1" y="2647"/>
                  </a:lnTo>
                  <a:cubicBezTo>
                    <a:pt x="190" y="2552"/>
                    <a:pt x="410" y="2489"/>
                    <a:pt x="631" y="2489"/>
                  </a:cubicBezTo>
                  <a:cubicBezTo>
                    <a:pt x="883" y="2521"/>
                    <a:pt x="1072" y="2552"/>
                    <a:pt x="1261" y="2647"/>
                  </a:cubicBezTo>
                  <a:lnTo>
                    <a:pt x="1261" y="630"/>
                  </a:lnTo>
                  <a:cubicBezTo>
                    <a:pt x="1261" y="284"/>
                    <a:pt x="977" y="0"/>
                    <a:pt x="631" y="0"/>
                  </a:cubicBezTo>
                  <a:close/>
                </a:path>
              </a:pathLst>
            </a:custGeom>
            <a:solidFill>
              <a:schemeClr val="accent6"/>
            </a:solidFill>
            <a:ln>
              <a:noFill/>
            </a:ln>
          </p:spPr>
          <p:txBody>
            <a:bodyPr spcFirstLastPara="1" wrap="square" lIns="146280" tIns="146280" rIns="146280" bIns="146280" anchor="ctr" anchorCtr="0">
              <a:noAutofit/>
            </a:bodyPr>
            <a:lstStyle/>
            <a:p>
              <a:endParaRPr sz="2880">
                <a:solidFill>
                  <a:schemeClr val="accent1">
                    <a:lumMod val="50000"/>
                  </a:schemeClr>
                </a:solidFill>
                <a:latin typeface="Arial Black" panose="020B0A04020102020204" pitchFamily="34" charset="0"/>
              </a:endParaRPr>
            </a:p>
          </p:txBody>
        </p:sp>
        <p:sp>
          <p:nvSpPr>
            <p:cNvPr id="271" name="Google Shape;271;p19"/>
            <p:cNvSpPr/>
            <p:nvPr/>
          </p:nvSpPr>
          <p:spPr>
            <a:xfrm>
              <a:off x="-9740300" y="4049550"/>
              <a:ext cx="136275" cy="268600"/>
            </a:xfrm>
            <a:custGeom>
              <a:avLst/>
              <a:gdLst/>
              <a:ahLst/>
              <a:cxnLst/>
              <a:rect l="l" t="t" r="r" b="b"/>
              <a:pathLst>
                <a:path w="5451" h="10744" extrusionOk="0">
                  <a:moveTo>
                    <a:pt x="631" y="1"/>
                  </a:moveTo>
                  <a:cubicBezTo>
                    <a:pt x="284" y="1"/>
                    <a:pt x="1" y="253"/>
                    <a:pt x="1" y="631"/>
                  </a:cubicBezTo>
                  <a:lnTo>
                    <a:pt x="1" y="5955"/>
                  </a:lnTo>
                  <a:cubicBezTo>
                    <a:pt x="190" y="5860"/>
                    <a:pt x="410" y="5797"/>
                    <a:pt x="631" y="5797"/>
                  </a:cubicBezTo>
                  <a:cubicBezTo>
                    <a:pt x="1418" y="5797"/>
                    <a:pt x="2080" y="6428"/>
                    <a:pt x="2080" y="7247"/>
                  </a:cubicBezTo>
                  <a:lnTo>
                    <a:pt x="2080" y="10744"/>
                  </a:lnTo>
                  <a:lnTo>
                    <a:pt x="3309" y="10744"/>
                  </a:lnTo>
                  <a:cubicBezTo>
                    <a:pt x="4443" y="10744"/>
                    <a:pt x="5388" y="9799"/>
                    <a:pt x="5388" y="8664"/>
                  </a:cubicBezTo>
                  <a:lnTo>
                    <a:pt x="5388" y="3876"/>
                  </a:lnTo>
                  <a:cubicBezTo>
                    <a:pt x="5451" y="3592"/>
                    <a:pt x="5167" y="3309"/>
                    <a:pt x="4821" y="3309"/>
                  </a:cubicBezTo>
                  <a:cubicBezTo>
                    <a:pt x="4443" y="3309"/>
                    <a:pt x="4191" y="3592"/>
                    <a:pt x="4191" y="3939"/>
                  </a:cubicBezTo>
                  <a:lnTo>
                    <a:pt x="4191" y="5388"/>
                  </a:lnTo>
                  <a:cubicBezTo>
                    <a:pt x="4191" y="5640"/>
                    <a:pt x="3970" y="5797"/>
                    <a:pt x="3781" y="5797"/>
                  </a:cubicBezTo>
                  <a:cubicBezTo>
                    <a:pt x="3561" y="5797"/>
                    <a:pt x="3340" y="5577"/>
                    <a:pt x="3340" y="5388"/>
                  </a:cubicBezTo>
                  <a:lnTo>
                    <a:pt x="3340" y="1450"/>
                  </a:lnTo>
                  <a:cubicBezTo>
                    <a:pt x="3340" y="1103"/>
                    <a:pt x="3088" y="820"/>
                    <a:pt x="2710" y="820"/>
                  </a:cubicBezTo>
                  <a:cubicBezTo>
                    <a:pt x="2364" y="820"/>
                    <a:pt x="2080" y="1103"/>
                    <a:pt x="2080" y="1450"/>
                  </a:cubicBezTo>
                  <a:lnTo>
                    <a:pt x="2080" y="5388"/>
                  </a:lnTo>
                  <a:cubicBezTo>
                    <a:pt x="2080" y="5640"/>
                    <a:pt x="1891" y="5797"/>
                    <a:pt x="1702" y="5797"/>
                  </a:cubicBezTo>
                  <a:cubicBezTo>
                    <a:pt x="1450" y="5797"/>
                    <a:pt x="1261" y="5577"/>
                    <a:pt x="1261" y="5388"/>
                  </a:cubicBezTo>
                  <a:lnTo>
                    <a:pt x="1261" y="631"/>
                  </a:lnTo>
                  <a:cubicBezTo>
                    <a:pt x="1261" y="284"/>
                    <a:pt x="977" y="1"/>
                    <a:pt x="631" y="1"/>
                  </a:cubicBezTo>
                  <a:close/>
                </a:path>
              </a:pathLst>
            </a:custGeom>
            <a:solidFill>
              <a:schemeClr val="accent6"/>
            </a:solidFill>
            <a:ln>
              <a:noFill/>
            </a:ln>
          </p:spPr>
          <p:txBody>
            <a:bodyPr spcFirstLastPara="1" wrap="square" lIns="146280" tIns="146280" rIns="146280" bIns="146280" anchor="ctr" anchorCtr="0">
              <a:noAutofit/>
            </a:bodyPr>
            <a:lstStyle/>
            <a:p>
              <a:endParaRPr sz="2880">
                <a:solidFill>
                  <a:schemeClr val="accent1">
                    <a:lumMod val="50000"/>
                  </a:schemeClr>
                </a:solidFill>
                <a:latin typeface="Arial Black" panose="020B0A04020102020204" pitchFamily="34" charset="0"/>
              </a:endParaRPr>
            </a:p>
          </p:txBody>
        </p:sp>
      </p:grpSp>
      <p:sp>
        <p:nvSpPr>
          <p:cNvPr id="114" name="Google Shape;171;p19"/>
          <p:cNvSpPr/>
          <p:nvPr/>
        </p:nvSpPr>
        <p:spPr>
          <a:xfrm>
            <a:off x="2912388" y="6828062"/>
            <a:ext cx="4419840" cy="1448099"/>
          </a:xfrm>
          <a:prstGeom prst="roundRect">
            <a:avLst>
              <a:gd name="adj" fmla="val 16667"/>
            </a:avLst>
          </a:prstGeom>
          <a:noFill/>
          <a:ln w="38100" cap="flat" cmpd="sng">
            <a:solidFill>
              <a:schemeClr val="accent3"/>
            </a:solidFill>
            <a:prstDash val="solid"/>
            <a:round/>
            <a:headEnd type="none" w="sm" len="sm"/>
            <a:tailEnd type="none" w="sm" len="sm"/>
          </a:ln>
        </p:spPr>
        <p:txBody>
          <a:bodyPr spcFirstLastPara="1" wrap="square" lIns="146280" tIns="146280" rIns="146280" bIns="146280" anchor="ctr" anchorCtr="0">
            <a:noAutofit/>
          </a:bodyPr>
          <a:lstStyle/>
          <a:p>
            <a:endParaRPr sz="2880">
              <a:solidFill>
                <a:schemeClr val="accent1">
                  <a:lumMod val="50000"/>
                </a:schemeClr>
              </a:solidFill>
              <a:latin typeface="Arial Black" panose="020B0A04020102020204" pitchFamily="34" charset="0"/>
            </a:endParaRPr>
          </a:p>
        </p:txBody>
      </p:sp>
      <p:sp>
        <p:nvSpPr>
          <p:cNvPr id="115" name="Google Shape;171;p19"/>
          <p:cNvSpPr/>
          <p:nvPr/>
        </p:nvSpPr>
        <p:spPr>
          <a:xfrm>
            <a:off x="9422363" y="2982960"/>
            <a:ext cx="4419840" cy="1474824"/>
          </a:xfrm>
          <a:prstGeom prst="roundRect">
            <a:avLst>
              <a:gd name="adj" fmla="val 16667"/>
            </a:avLst>
          </a:prstGeom>
          <a:noFill/>
          <a:ln w="38100" cap="flat" cmpd="sng">
            <a:solidFill>
              <a:schemeClr val="accent3"/>
            </a:solidFill>
            <a:prstDash val="solid"/>
            <a:round/>
            <a:headEnd type="none" w="sm" len="sm"/>
            <a:tailEnd type="none" w="sm" len="sm"/>
          </a:ln>
        </p:spPr>
        <p:txBody>
          <a:bodyPr spcFirstLastPara="1" wrap="square" lIns="146280" tIns="146280" rIns="146280" bIns="146280" anchor="ctr" anchorCtr="0">
            <a:noAutofit/>
          </a:bodyPr>
          <a:lstStyle/>
          <a:p>
            <a:endParaRPr sz="2880">
              <a:solidFill>
                <a:schemeClr val="accent1">
                  <a:lumMod val="50000"/>
                </a:schemeClr>
              </a:solidFill>
              <a:latin typeface="Arial Black" panose="020B0A04020102020204" pitchFamily="34" charset="0"/>
            </a:endParaRPr>
          </a:p>
        </p:txBody>
      </p:sp>
      <p:sp>
        <p:nvSpPr>
          <p:cNvPr id="116" name="Google Shape;171;p19"/>
          <p:cNvSpPr/>
          <p:nvPr/>
        </p:nvSpPr>
        <p:spPr>
          <a:xfrm>
            <a:off x="9422363" y="1523013"/>
            <a:ext cx="4419840" cy="1448099"/>
          </a:xfrm>
          <a:prstGeom prst="roundRect">
            <a:avLst>
              <a:gd name="adj" fmla="val 16667"/>
            </a:avLst>
          </a:prstGeom>
          <a:noFill/>
          <a:ln w="38100" cap="flat" cmpd="sng">
            <a:solidFill>
              <a:schemeClr val="accent3"/>
            </a:solidFill>
            <a:prstDash val="solid"/>
            <a:round/>
            <a:headEnd type="none" w="sm" len="sm"/>
            <a:tailEnd type="none" w="sm" len="sm"/>
          </a:ln>
        </p:spPr>
        <p:txBody>
          <a:bodyPr spcFirstLastPara="1" wrap="square" lIns="146280" tIns="146280" rIns="146280" bIns="146280" anchor="ctr" anchorCtr="0">
            <a:noAutofit/>
          </a:bodyPr>
          <a:lstStyle/>
          <a:p>
            <a:endParaRPr sz="2880">
              <a:solidFill>
                <a:schemeClr val="accent1">
                  <a:lumMod val="50000"/>
                </a:schemeClr>
              </a:solidFill>
              <a:latin typeface="Arial Black" panose="020B0A04020102020204" pitchFamily="34" charset="0"/>
            </a:endParaRPr>
          </a:p>
        </p:txBody>
      </p:sp>
      <p:sp>
        <p:nvSpPr>
          <p:cNvPr id="117" name="Google Shape;171;p19"/>
          <p:cNvSpPr/>
          <p:nvPr/>
        </p:nvSpPr>
        <p:spPr>
          <a:xfrm>
            <a:off x="731520" y="5518373"/>
            <a:ext cx="4419840" cy="1448099"/>
          </a:xfrm>
          <a:prstGeom prst="roundRect">
            <a:avLst>
              <a:gd name="adj" fmla="val 16667"/>
            </a:avLst>
          </a:prstGeom>
          <a:noFill/>
          <a:ln w="38100" cap="flat" cmpd="sng">
            <a:solidFill>
              <a:schemeClr val="accent3"/>
            </a:solidFill>
            <a:prstDash val="solid"/>
            <a:round/>
            <a:headEnd type="none" w="sm" len="sm"/>
            <a:tailEnd type="none" w="sm" len="sm"/>
          </a:ln>
        </p:spPr>
        <p:txBody>
          <a:bodyPr spcFirstLastPara="1" wrap="square" lIns="146280" tIns="146280" rIns="146280" bIns="146280" anchor="ctr" anchorCtr="0">
            <a:noAutofit/>
          </a:bodyPr>
          <a:lstStyle/>
          <a:p>
            <a:endParaRPr sz="2880">
              <a:solidFill>
                <a:schemeClr val="accent1">
                  <a:lumMod val="50000"/>
                </a:schemeClr>
              </a:solidFill>
              <a:latin typeface="Arial Black" panose="020B0A04020102020204" pitchFamily="34" charset="0"/>
            </a:endParaRPr>
          </a:p>
        </p:txBody>
      </p:sp>
      <p:sp>
        <p:nvSpPr>
          <p:cNvPr id="118" name="Google Shape;171;p19"/>
          <p:cNvSpPr/>
          <p:nvPr/>
        </p:nvSpPr>
        <p:spPr>
          <a:xfrm>
            <a:off x="9729391" y="5831542"/>
            <a:ext cx="4419840" cy="1448099"/>
          </a:xfrm>
          <a:prstGeom prst="roundRect">
            <a:avLst>
              <a:gd name="adj" fmla="val 16667"/>
            </a:avLst>
          </a:prstGeom>
          <a:noFill/>
          <a:ln w="38100" cap="flat" cmpd="sng">
            <a:solidFill>
              <a:schemeClr val="accent3"/>
            </a:solidFill>
            <a:prstDash val="solid"/>
            <a:round/>
            <a:headEnd type="none" w="sm" len="sm"/>
            <a:tailEnd type="none" w="sm" len="sm"/>
          </a:ln>
        </p:spPr>
        <p:txBody>
          <a:bodyPr spcFirstLastPara="1" wrap="square" lIns="146280" tIns="146280" rIns="146280" bIns="146280" anchor="ctr" anchorCtr="0">
            <a:noAutofit/>
          </a:bodyPr>
          <a:lstStyle/>
          <a:p>
            <a:endParaRPr sz="2880">
              <a:solidFill>
                <a:schemeClr val="accent1">
                  <a:lumMod val="50000"/>
                </a:schemeClr>
              </a:solidFill>
              <a:latin typeface="Arial Black" panose="020B0A04020102020204" pitchFamily="34" charset="0"/>
            </a:endParaRPr>
          </a:p>
        </p:txBody>
      </p:sp>
      <p:sp>
        <p:nvSpPr>
          <p:cNvPr id="119" name="Google Shape;171;p19"/>
          <p:cNvSpPr/>
          <p:nvPr/>
        </p:nvSpPr>
        <p:spPr>
          <a:xfrm>
            <a:off x="9684922" y="4390241"/>
            <a:ext cx="4419840" cy="1448099"/>
          </a:xfrm>
          <a:prstGeom prst="roundRect">
            <a:avLst>
              <a:gd name="adj" fmla="val 16667"/>
            </a:avLst>
          </a:prstGeom>
          <a:noFill/>
          <a:ln w="38100" cap="flat" cmpd="sng">
            <a:solidFill>
              <a:schemeClr val="accent3"/>
            </a:solidFill>
            <a:prstDash val="solid"/>
            <a:round/>
            <a:headEnd type="none" w="sm" len="sm"/>
            <a:tailEnd type="none" w="sm" len="sm"/>
          </a:ln>
        </p:spPr>
        <p:txBody>
          <a:bodyPr spcFirstLastPara="1" wrap="square" lIns="146280" tIns="146280" rIns="146280" bIns="146280" anchor="ctr" anchorCtr="0">
            <a:noAutofit/>
          </a:bodyPr>
          <a:lstStyle/>
          <a:p>
            <a:endParaRPr sz="2880">
              <a:solidFill>
                <a:schemeClr val="accent1">
                  <a:lumMod val="50000"/>
                </a:schemeClr>
              </a:solidFill>
              <a:latin typeface="Arial Black" panose="020B0A04020102020204" pitchFamily="34" charset="0"/>
            </a:endParaRPr>
          </a:p>
        </p:txBody>
      </p:sp>
      <p:sp>
        <p:nvSpPr>
          <p:cNvPr id="3" name="Прямоугольник 2"/>
          <p:cNvSpPr/>
          <p:nvPr/>
        </p:nvSpPr>
        <p:spPr>
          <a:xfrm>
            <a:off x="903211" y="1473415"/>
            <a:ext cx="4582195" cy="1421928"/>
          </a:xfrm>
          <a:prstGeom prst="rect">
            <a:avLst/>
          </a:prstGeom>
        </p:spPr>
        <p:txBody>
          <a:bodyPr wrap="square">
            <a:spAutoFit/>
          </a:bodyPr>
          <a:lstStyle/>
          <a:p>
            <a:r>
              <a:rPr lang="en-US" sz="2880" dirty="0">
                <a:latin typeface="Arial Black" panose="020B0A04020102020204" pitchFamily="34" charset="0"/>
              </a:rPr>
              <a:t>1. </a:t>
            </a:r>
            <a:r>
              <a:rPr lang="en-US" sz="2880" dirty="0" err="1">
                <a:latin typeface="Arial Black" panose="020B0A04020102020204" pitchFamily="34" charset="0"/>
              </a:rPr>
              <a:t>Bo‘lar-bo‘lmasga</a:t>
            </a:r>
            <a:r>
              <a:rPr lang="en-US" sz="2880" dirty="0">
                <a:latin typeface="Arial Black" panose="020B0A04020102020204" pitchFamily="34" charset="0"/>
              </a:rPr>
              <a:t> </a:t>
            </a:r>
            <a:r>
              <a:rPr lang="en-US" sz="2880" dirty="0" err="1">
                <a:latin typeface="Arial Black" panose="020B0A04020102020204" pitchFamily="34" charset="0"/>
              </a:rPr>
              <a:t>odamlar</a:t>
            </a:r>
            <a:r>
              <a:rPr lang="en-US" sz="2880" dirty="0">
                <a:latin typeface="Arial Black" panose="020B0A04020102020204" pitchFamily="34" charset="0"/>
              </a:rPr>
              <a:t> </a:t>
            </a:r>
            <a:r>
              <a:rPr lang="en-US" sz="2880" dirty="0" err="1">
                <a:latin typeface="Arial Black" panose="020B0A04020102020204" pitchFamily="34" charset="0"/>
              </a:rPr>
              <a:t>bilan</a:t>
            </a:r>
            <a:r>
              <a:rPr lang="en-US" sz="2880" dirty="0">
                <a:latin typeface="Arial Black" panose="020B0A04020102020204" pitchFamily="34" charset="0"/>
              </a:rPr>
              <a:t> </a:t>
            </a:r>
            <a:r>
              <a:rPr lang="en-US" sz="2880" dirty="0" err="1">
                <a:latin typeface="Arial Black" panose="020B0A04020102020204" pitchFamily="34" charset="0"/>
              </a:rPr>
              <a:t>janjallashmaslik</a:t>
            </a:r>
            <a:r>
              <a:rPr lang="en-US" sz="2880" dirty="0">
                <a:latin typeface="Arial Black" panose="020B0A04020102020204" pitchFamily="34" charset="0"/>
              </a:rPr>
              <a:t>. </a:t>
            </a:r>
            <a:endParaRPr lang="ru-RU" sz="2880" dirty="0">
              <a:latin typeface="Arial Black" panose="020B0A04020102020204" pitchFamily="34" charset="0"/>
            </a:endParaRPr>
          </a:p>
        </p:txBody>
      </p:sp>
      <p:sp>
        <p:nvSpPr>
          <p:cNvPr id="4" name="Прямоугольник 3"/>
          <p:cNvSpPr/>
          <p:nvPr/>
        </p:nvSpPr>
        <p:spPr>
          <a:xfrm>
            <a:off x="1276291" y="3203242"/>
            <a:ext cx="2674130" cy="535531"/>
          </a:xfrm>
          <a:prstGeom prst="rect">
            <a:avLst/>
          </a:prstGeom>
        </p:spPr>
        <p:txBody>
          <a:bodyPr wrap="none">
            <a:spAutoFit/>
          </a:bodyPr>
          <a:lstStyle/>
          <a:p>
            <a:r>
              <a:rPr lang="en-US" sz="2880" dirty="0">
                <a:latin typeface="Arial Black" panose="020B0A04020102020204" pitchFamily="34" charset="0"/>
              </a:rPr>
              <a:t>2. </a:t>
            </a:r>
            <a:r>
              <a:rPr lang="en-US" sz="2880" dirty="0" err="1">
                <a:latin typeface="Arial Black" panose="020B0A04020102020204" pitchFamily="34" charset="0"/>
              </a:rPr>
              <a:t>Insoflilik</a:t>
            </a:r>
            <a:r>
              <a:rPr lang="en-US" sz="2880" dirty="0">
                <a:latin typeface="Arial Black" panose="020B0A04020102020204" pitchFamily="34" charset="0"/>
              </a:rPr>
              <a:t>. </a:t>
            </a:r>
            <a:endParaRPr lang="ru-RU" sz="2880" dirty="0">
              <a:latin typeface="Arial Black" panose="020B0A04020102020204" pitchFamily="34" charset="0"/>
            </a:endParaRPr>
          </a:p>
        </p:txBody>
      </p:sp>
      <p:sp>
        <p:nvSpPr>
          <p:cNvPr id="5" name="Прямоугольник 4"/>
          <p:cNvSpPr/>
          <p:nvPr/>
        </p:nvSpPr>
        <p:spPr>
          <a:xfrm>
            <a:off x="844483" y="4509385"/>
            <a:ext cx="4613838" cy="978729"/>
          </a:xfrm>
          <a:prstGeom prst="rect">
            <a:avLst/>
          </a:prstGeom>
        </p:spPr>
        <p:txBody>
          <a:bodyPr wrap="square">
            <a:spAutoFit/>
          </a:bodyPr>
          <a:lstStyle/>
          <a:p>
            <a:r>
              <a:rPr lang="en-US" sz="2880" dirty="0">
                <a:solidFill>
                  <a:schemeClr val="bg1"/>
                </a:solidFill>
                <a:latin typeface="Arial Black" panose="020B0A04020102020204" pitchFamily="34" charset="0"/>
              </a:rPr>
              <a:t>3. </a:t>
            </a:r>
            <a:r>
              <a:rPr lang="en-US" sz="2880" dirty="0" err="1">
                <a:latin typeface="Arial Black" panose="020B0A04020102020204" pitchFamily="34" charset="0"/>
              </a:rPr>
              <a:t>Birovning</a:t>
            </a:r>
            <a:r>
              <a:rPr lang="en-US" sz="2880" dirty="0">
                <a:latin typeface="Arial Black" panose="020B0A04020102020204" pitchFamily="34" charset="0"/>
              </a:rPr>
              <a:t> </a:t>
            </a:r>
            <a:r>
              <a:rPr lang="en-US" sz="2880" dirty="0" err="1">
                <a:latin typeface="Arial Black" panose="020B0A04020102020204" pitchFamily="34" charset="0"/>
              </a:rPr>
              <a:t>aybini</a:t>
            </a:r>
            <a:r>
              <a:rPr lang="en-US" sz="2880" dirty="0">
                <a:latin typeface="Arial Black" panose="020B0A04020102020204" pitchFamily="34" charset="0"/>
              </a:rPr>
              <a:t> </a:t>
            </a:r>
            <a:r>
              <a:rPr lang="en-US" sz="2880" dirty="0" err="1">
                <a:latin typeface="Arial Black" panose="020B0A04020102020204" pitchFamily="34" charset="0"/>
              </a:rPr>
              <a:t>qidirmaslik</a:t>
            </a:r>
            <a:r>
              <a:rPr lang="en-US" sz="2880" dirty="0">
                <a:latin typeface="Arial Black" panose="020B0A04020102020204" pitchFamily="34" charset="0"/>
              </a:rPr>
              <a:t>. </a:t>
            </a:r>
            <a:endParaRPr lang="ru-RU" sz="2880" dirty="0">
              <a:latin typeface="Arial Black" panose="020B0A04020102020204" pitchFamily="34" charset="0"/>
            </a:endParaRPr>
          </a:p>
        </p:txBody>
      </p:sp>
      <p:sp>
        <p:nvSpPr>
          <p:cNvPr id="6" name="Прямоугольник 5"/>
          <p:cNvSpPr/>
          <p:nvPr/>
        </p:nvSpPr>
        <p:spPr>
          <a:xfrm>
            <a:off x="671386" y="5784610"/>
            <a:ext cx="4642331" cy="1200329"/>
          </a:xfrm>
          <a:prstGeom prst="rect">
            <a:avLst/>
          </a:prstGeom>
        </p:spPr>
        <p:txBody>
          <a:bodyPr wrap="square">
            <a:spAutoFit/>
          </a:bodyPr>
          <a:lstStyle/>
          <a:p>
            <a:r>
              <a:rPr lang="en-US" sz="2880" dirty="0">
                <a:latin typeface="Arial Black" panose="020B0A04020102020204" pitchFamily="34" charset="0"/>
              </a:rPr>
              <a:t>4. </a:t>
            </a:r>
            <a:r>
              <a:rPr lang="en-US" sz="2160" dirty="0" err="1">
                <a:latin typeface="Arial Black" panose="020B0A04020102020204" pitchFamily="34" charset="0"/>
              </a:rPr>
              <a:t>Biror</a:t>
            </a:r>
            <a:r>
              <a:rPr lang="en-US" sz="2160" dirty="0">
                <a:latin typeface="Arial Black" panose="020B0A04020102020204" pitchFamily="34" charset="0"/>
              </a:rPr>
              <a:t> </a:t>
            </a:r>
            <a:r>
              <a:rPr lang="en-US" sz="2160" dirty="0" err="1">
                <a:latin typeface="Arial Black" panose="020B0A04020102020204" pitchFamily="34" charset="0"/>
              </a:rPr>
              <a:t>kishidan</a:t>
            </a:r>
            <a:r>
              <a:rPr lang="en-US" sz="2160" dirty="0">
                <a:latin typeface="Arial Black" panose="020B0A04020102020204" pitchFamily="34" charset="0"/>
              </a:rPr>
              <a:t> </a:t>
            </a:r>
            <a:r>
              <a:rPr lang="en-US" sz="2160" dirty="0" err="1">
                <a:latin typeface="Arial Black" panose="020B0A04020102020204" pitchFamily="34" charset="0"/>
              </a:rPr>
              <a:t>noloyiq</a:t>
            </a:r>
            <a:r>
              <a:rPr lang="en-US" sz="2160" dirty="0">
                <a:latin typeface="Arial Black" panose="020B0A04020102020204" pitchFamily="34" charset="0"/>
              </a:rPr>
              <a:t> </a:t>
            </a:r>
            <a:r>
              <a:rPr lang="en-US" sz="2160" dirty="0" err="1">
                <a:latin typeface="Arial Black" panose="020B0A04020102020204" pitchFamily="34" charset="0"/>
              </a:rPr>
              <a:t>ish</a:t>
            </a:r>
            <a:r>
              <a:rPr lang="en-US" sz="2160" dirty="0">
                <a:latin typeface="Arial Black" panose="020B0A04020102020204" pitchFamily="34" charset="0"/>
              </a:rPr>
              <a:t> </a:t>
            </a:r>
            <a:r>
              <a:rPr lang="en-US" sz="2160" dirty="0" err="1">
                <a:latin typeface="Arial Black" panose="020B0A04020102020204" pitchFamily="34" charset="0"/>
              </a:rPr>
              <a:t>sodir</a:t>
            </a:r>
            <a:r>
              <a:rPr lang="en-US" sz="2160" dirty="0">
                <a:latin typeface="Arial Black" panose="020B0A04020102020204" pitchFamily="34" charset="0"/>
              </a:rPr>
              <a:t> </a:t>
            </a:r>
            <a:r>
              <a:rPr lang="en-US" sz="2160" dirty="0" err="1">
                <a:latin typeface="Arial Black" panose="020B0A04020102020204" pitchFamily="34" charset="0"/>
              </a:rPr>
              <a:t>bo‘lsa</a:t>
            </a:r>
            <a:r>
              <a:rPr lang="en-US" sz="2160" dirty="0">
                <a:latin typeface="Arial Black" panose="020B0A04020102020204" pitchFamily="34" charset="0"/>
              </a:rPr>
              <a:t> </a:t>
            </a:r>
            <a:r>
              <a:rPr lang="en-US" sz="2160" dirty="0" err="1">
                <a:latin typeface="Arial Black" panose="020B0A04020102020204" pitchFamily="34" charset="0"/>
              </a:rPr>
              <a:t>uni</a:t>
            </a:r>
            <a:r>
              <a:rPr lang="en-US" sz="2160" dirty="0">
                <a:latin typeface="Arial Black" panose="020B0A04020102020204" pitchFamily="34" charset="0"/>
              </a:rPr>
              <a:t> </a:t>
            </a:r>
            <a:r>
              <a:rPr lang="en-US" sz="2160" dirty="0" err="1">
                <a:latin typeface="Arial Black" panose="020B0A04020102020204" pitchFamily="34" charset="0"/>
              </a:rPr>
              <a:t>yaxshilik</a:t>
            </a:r>
            <a:r>
              <a:rPr lang="en-US" sz="2160" dirty="0">
                <a:latin typeface="Arial Black" panose="020B0A04020102020204" pitchFamily="34" charset="0"/>
              </a:rPr>
              <a:t> </a:t>
            </a:r>
            <a:r>
              <a:rPr lang="en-US" sz="2160" dirty="0" err="1">
                <a:latin typeface="Arial Black" panose="020B0A04020102020204" pitchFamily="34" charset="0"/>
              </a:rPr>
              <a:t>yo‘liga</a:t>
            </a:r>
            <a:r>
              <a:rPr lang="en-US" sz="2160" dirty="0">
                <a:latin typeface="Arial Black" panose="020B0A04020102020204" pitchFamily="34" charset="0"/>
              </a:rPr>
              <a:t> </a:t>
            </a:r>
            <a:r>
              <a:rPr lang="en-US" sz="2160" dirty="0" err="1">
                <a:latin typeface="Arial Black" panose="020B0A04020102020204" pitchFamily="34" charset="0"/>
              </a:rPr>
              <a:t>solib</a:t>
            </a:r>
            <a:r>
              <a:rPr lang="en-US" sz="2160" dirty="0">
                <a:latin typeface="Arial Black" panose="020B0A04020102020204" pitchFamily="34" charset="0"/>
              </a:rPr>
              <a:t> </a:t>
            </a:r>
            <a:r>
              <a:rPr lang="en-US" sz="2160" dirty="0" err="1">
                <a:latin typeface="Arial Black" panose="020B0A04020102020204" pitchFamily="34" charset="0"/>
              </a:rPr>
              <a:t>yuborishlik</a:t>
            </a:r>
            <a:r>
              <a:rPr lang="en-US" sz="2160" dirty="0">
                <a:latin typeface="Arial Black" panose="020B0A04020102020204" pitchFamily="34" charset="0"/>
              </a:rPr>
              <a:t>.</a:t>
            </a:r>
            <a:endParaRPr lang="ru-RU" sz="2160" dirty="0">
              <a:latin typeface="Arial Black" panose="020B0A04020102020204" pitchFamily="34" charset="0"/>
            </a:endParaRPr>
          </a:p>
        </p:txBody>
      </p:sp>
      <p:sp>
        <p:nvSpPr>
          <p:cNvPr id="7" name="Прямоугольник 6"/>
          <p:cNvSpPr/>
          <p:nvPr/>
        </p:nvSpPr>
        <p:spPr>
          <a:xfrm>
            <a:off x="2877244" y="6966472"/>
            <a:ext cx="4310178" cy="867930"/>
          </a:xfrm>
          <a:prstGeom prst="rect">
            <a:avLst/>
          </a:prstGeom>
        </p:spPr>
        <p:txBody>
          <a:bodyPr wrap="square">
            <a:spAutoFit/>
          </a:bodyPr>
          <a:lstStyle/>
          <a:p>
            <a:r>
              <a:rPr lang="en-US" sz="2880" dirty="0">
                <a:latin typeface="Arial Black" panose="020B0A04020102020204" pitchFamily="34" charset="0"/>
              </a:rPr>
              <a:t>5. </a:t>
            </a:r>
            <a:r>
              <a:rPr lang="en-US" sz="2160" dirty="0">
                <a:latin typeface="Arial Black" panose="020B0A04020102020204" pitchFamily="34" charset="0"/>
              </a:rPr>
              <a:t>Agar </a:t>
            </a:r>
            <a:r>
              <a:rPr lang="en-US" sz="2160" dirty="0" err="1">
                <a:latin typeface="Arial Black" panose="020B0A04020102020204" pitchFamily="34" charset="0"/>
              </a:rPr>
              <a:t>aybdor</a:t>
            </a:r>
            <a:r>
              <a:rPr lang="en-US" sz="2160" dirty="0">
                <a:latin typeface="Arial Black" panose="020B0A04020102020204" pitchFamily="34" charset="0"/>
              </a:rPr>
              <a:t> </a:t>
            </a:r>
            <a:r>
              <a:rPr lang="en-US" sz="2160" dirty="0" err="1">
                <a:latin typeface="Arial Black" panose="020B0A04020102020204" pitchFamily="34" charset="0"/>
              </a:rPr>
              <a:t>o‘z</a:t>
            </a:r>
            <a:r>
              <a:rPr lang="en-US" sz="2160" dirty="0">
                <a:latin typeface="Arial Black" panose="020B0A04020102020204" pitchFamily="34" charset="0"/>
              </a:rPr>
              <a:t> </a:t>
            </a:r>
            <a:r>
              <a:rPr lang="en-US" sz="2160" dirty="0" err="1">
                <a:latin typeface="Arial Black" panose="020B0A04020102020204" pitchFamily="34" charset="0"/>
              </a:rPr>
              <a:t>aybini</a:t>
            </a:r>
            <a:r>
              <a:rPr lang="en-US" sz="2160" dirty="0">
                <a:latin typeface="Arial Black" panose="020B0A04020102020204" pitchFamily="34" charset="0"/>
              </a:rPr>
              <a:t> </a:t>
            </a:r>
            <a:r>
              <a:rPr lang="en-US" sz="2160" dirty="0" err="1">
                <a:latin typeface="Arial Black" panose="020B0A04020102020204" pitchFamily="34" charset="0"/>
              </a:rPr>
              <a:t>bo‘yniga</a:t>
            </a:r>
            <a:r>
              <a:rPr lang="en-US" sz="2160" dirty="0">
                <a:latin typeface="Arial Black" panose="020B0A04020102020204" pitchFamily="34" charset="0"/>
              </a:rPr>
              <a:t> </a:t>
            </a:r>
            <a:r>
              <a:rPr lang="en-US" sz="2160" dirty="0" err="1">
                <a:latin typeface="Arial Black" panose="020B0A04020102020204" pitchFamily="34" charset="0"/>
              </a:rPr>
              <a:t>olsa</a:t>
            </a:r>
            <a:r>
              <a:rPr lang="en-US" sz="2160" dirty="0">
                <a:latin typeface="Arial Black" panose="020B0A04020102020204" pitchFamily="34" charset="0"/>
              </a:rPr>
              <a:t> </a:t>
            </a:r>
            <a:r>
              <a:rPr lang="en-US" sz="2160" dirty="0" err="1">
                <a:latin typeface="Arial Black" panose="020B0A04020102020204" pitchFamily="34" charset="0"/>
              </a:rPr>
              <a:t>uni</a:t>
            </a:r>
            <a:r>
              <a:rPr lang="en-US" sz="2160" dirty="0">
                <a:latin typeface="Arial Black" panose="020B0A04020102020204" pitchFamily="34" charset="0"/>
              </a:rPr>
              <a:t> </a:t>
            </a:r>
            <a:r>
              <a:rPr lang="en-US" sz="2160" dirty="0" err="1">
                <a:latin typeface="Arial Black" panose="020B0A04020102020204" pitchFamily="34" charset="0"/>
              </a:rPr>
              <a:t>kechirish</a:t>
            </a:r>
            <a:r>
              <a:rPr lang="en-US" sz="2160" dirty="0">
                <a:solidFill>
                  <a:schemeClr val="bg1"/>
                </a:solidFill>
                <a:latin typeface="Arial Black" panose="020B0A04020102020204" pitchFamily="34" charset="0"/>
              </a:rPr>
              <a:t>. </a:t>
            </a:r>
            <a:endParaRPr lang="ru-RU" sz="2880" dirty="0">
              <a:solidFill>
                <a:schemeClr val="bg1"/>
              </a:solidFill>
              <a:latin typeface="Arial Black" panose="020B0A04020102020204" pitchFamily="34" charset="0"/>
            </a:endParaRPr>
          </a:p>
        </p:txBody>
      </p:sp>
      <p:sp>
        <p:nvSpPr>
          <p:cNvPr id="8" name="Прямоугольник 7"/>
          <p:cNvSpPr/>
          <p:nvPr/>
        </p:nvSpPr>
        <p:spPr>
          <a:xfrm>
            <a:off x="7365340" y="6981588"/>
            <a:ext cx="3918989" cy="757130"/>
          </a:xfrm>
          <a:prstGeom prst="rect">
            <a:avLst/>
          </a:prstGeom>
        </p:spPr>
        <p:txBody>
          <a:bodyPr wrap="square">
            <a:spAutoFit/>
          </a:bodyPr>
          <a:lstStyle/>
          <a:p>
            <a:r>
              <a:rPr lang="en-US" sz="2160" dirty="0">
                <a:latin typeface="Arial Black" panose="020B0A04020102020204" pitchFamily="34" charset="0"/>
              </a:rPr>
              <a:t>6. </a:t>
            </a:r>
            <a:r>
              <a:rPr lang="en-US" sz="2160" dirty="0" err="1">
                <a:latin typeface="Arial Black" panose="020B0A04020102020204" pitchFamily="34" charset="0"/>
              </a:rPr>
              <a:t>Muhtojlarning</a:t>
            </a:r>
            <a:r>
              <a:rPr lang="en-US" sz="2160" dirty="0">
                <a:latin typeface="Arial Black" panose="020B0A04020102020204" pitchFamily="34" charset="0"/>
              </a:rPr>
              <a:t> </a:t>
            </a:r>
            <a:r>
              <a:rPr lang="en-US" sz="2160" dirty="0" err="1">
                <a:latin typeface="Arial Black" panose="020B0A04020102020204" pitchFamily="34" charset="0"/>
              </a:rPr>
              <a:t>hojatini</a:t>
            </a:r>
            <a:r>
              <a:rPr lang="en-US" sz="2160" dirty="0">
                <a:latin typeface="Arial Black" panose="020B0A04020102020204" pitchFamily="34" charset="0"/>
              </a:rPr>
              <a:t> </a:t>
            </a:r>
            <a:r>
              <a:rPr lang="en-US" sz="2160" dirty="0" err="1">
                <a:latin typeface="Arial Black" panose="020B0A04020102020204" pitchFamily="34" charset="0"/>
              </a:rPr>
              <a:t>chiqarish</a:t>
            </a:r>
            <a:r>
              <a:rPr lang="en-US" sz="2160" dirty="0">
                <a:latin typeface="Arial Black" panose="020B0A04020102020204" pitchFamily="34" charset="0"/>
              </a:rPr>
              <a:t>. </a:t>
            </a:r>
            <a:endParaRPr lang="ru-RU" sz="2160" dirty="0">
              <a:latin typeface="Arial Black" panose="020B0A04020102020204" pitchFamily="34" charset="0"/>
            </a:endParaRPr>
          </a:p>
        </p:txBody>
      </p:sp>
      <p:sp>
        <p:nvSpPr>
          <p:cNvPr id="9" name="Прямоугольник 8"/>
          <p:cNvSpPr/>
          <p:nvPr/>
        </p:nvSpPr>
        <p:spPr>
          <a:xfrm>
            <a:off x="9684922" y="1505619"/>
            <a:ext cx="4419840" cy="1421928"/>
          </a:xfrm>
          <a:prstGeom prst="rect">
            <a:avLst/>
          </a:prstGeom>
        </p:spPr>
        <p:txBody>
          <a:bodyPr wrap="square">
            <a:spAutoFit/>
          </a:bodyPr>
          <a:lstStyle/>
          <a:p>
            <a:r>
              <a:rPr lang="en-US" sz="2880" dirty="0">
                <a:latin typeface="Arial Black" panose="020B0A04020102020204" pitchFamily="34" charset="0"/>
              </a:rPr>
              <a:t>7. </a:t>
            </a:r>
            <a:r>
              <a:rPr lang="en-US" sz="2880" dirty="0" err="1">
                <a:latin typeface="Arial Black" panose="020B0A04020102020204" pitchFamily="34" charset="0"/>
              </a:rPr>
              <a:t>Boshqalarga</a:t>
            </a:r>
            <a:r>
              <a:rPr lang="en-US" sz="2880" dirty="0">
                <a:latin typeface="Arial Black" panose="020B0A04020102020204" pitchFamily="34" charset="0"/>
              </a:rPr>
              <a:t> </a:t>
            </a:r>
            <a:r>
              <a:rPr lang="en-US" sz="2880" dirty="0" err="1">
                <a:latin typeface="Arial Black" panose="020B0A04020102020204" pitchFamily="34" charset="0"/>
              </a:rPr>
              <a:t>yordam</a:t>
            </a:r>
            <a:r>
              <a:rPr lang="en-US" sz="2880" dirty="0">
                <a:latin typeface="Arial Black" panose="020B0A04020102020204" pitchFamily="34" charset="0"/>
              </a:rPr>
              <a:t> </a:t>
            </a:r>
            <a:r>
              <a:rPr lang="en-US" sz="2880" dirty="0" err="1">
                <a:latin typeface="Arial Black" panose="020B0A04020102020204" pitchFamily="34" charset="0"/>
              </a:rPr>
              <a:t>qo‘lini</a:t>
            </a:r>
            <a:r>
              <a:rPr lang="en-US" sz="2880" dirty="0">
                <a:latin typeface="Arial Black" panose="020B0A04020102020204" pitchFamily="34" charset="0"/>
              </a:rPr>
              <a:t> </a:t>
            </a:r>
            <a:r>
              <a:rPr lang="en-US" sz="2880" dirty="0" err="1">
                <a:latin typeface="Arial Black" panose="020B0A04020102020204" pitchFamily="34" charset="0"/>
              </a:rPr>
              <a:t>cho‘zish</a:t>
            </a:r>
            <a:r>
              <a:rPr lang="en-US" sz="2880" dirty="0">
                <a:latin typeface="Arial Black" panose="020B0A04020102020204" pitchFamily="34" charset="0"/>
              </a:rPr>
              <a:t>. </a:t>
            </a:r>
            <a:endParaRPr lang="ru-RU" sz="2880" dirty="0">
              <a:latin typeface="Arial Black" panose="020B0A04020102020204" pitchFamily="34" charset="0"/>
            </a:endParaRPr>
          </a:p>
        </p:txBody>
      </p:sp>
      <p:sp>
        <p:nvSpPr>
          <p:cNvPr id="10" name="Прямоугольник 9"/>
          <p:cNvSpPr/>
          <p:nvPr/>
        </p:nvSpPr>
        <p:spPr>
          <a:xfrm>
            <a:off x="9191050" y="3135585"/>
            <a:ext cx="5606150" cy="535531"/>
          </a:xfrm>
          <a:prstGeom prst="rect">
            <a:avLst/>
          </a:prstGeom>
        </p:spPr>
        <p:txBody>
          <a:bodyPr wrap="none">
            <a:spAutoFit/>
          </a:bodyPr>
          <a:lstStyle/>
          <a:p>
            <a:r>
              <a:rPr lang="en-US" sz="2880" dirty="0">
                <a:latin typeface="Arial Black" panose="020B0A04020102020204" pitchFamily="34" charset="0"/>
              </a:rPr>
              <a:t> 8. </a:t>
            </a:r>
            <a:r>
              <a:rPr lang="en-US" sz="2880" dirty="0" err="1">
                <a:latin typeface="Arial Black" panose="020B0A04020102020204" pitchFamily="34" charset="0"/>
              </a:rPr>
              <a:t>O‘z</a:t>
            </a:r>
            <a:r>
              <a:rPr lang="en-US" sz="2880" dirty="0">
                <a:latin typeface="Arial Black" panose="020B0A04020102020204" pitchFamily="34" charset="0"/>
              </a:rPr>
              <a:t> </a:t>
            </a:r>
            <a:r>
              <a:rPr lang="en-US" sz="2880" dirty="0" err="1">
                <a:latin typeface="Arial Black" panose="020B0A04020102020204" pitchFamily="34" charset="0"/>
              </a:rPr>
              <a:t>nafsini</a:t>
            </a:r>
            <a:r>
              <a:rPr lang="en-US" sz="2880" dirty="0">
                <a:latin typeface="Arial Black" panose="020B0A04020102020204" pitchFamily="34" charset="0"/>
              </a:rPr>
              <a:t> </a:t>
            </a:r>
            <a:r>
              <a:rPr lang="en-US" sz="2880" dirty="0" err="1">
                <a:latin typeface="Arial Black" panose="020B0A04020102020204" pitchFamily="34" charset="0"/>
              </a:rPr>
              <a:t>tiya</a:t>
            </a:r>
            <a:r>
              <a:rPr lang="en-US" sz="2880" dirty="0">
                <a:latin typeface="Arial Black" panose="020B0A04020102020204" pitchFamily="34" charset="0"/>
              </a:rPr>
              <a:t> </a:t>
            </a:r>
            <a:r>
              <a:rPr lang="en-US" sz="2880" dirty="0" err="1">
                <a:latin typeface="Arial Black" panose="020B0A04020102020204" pitchFamily="34" charset="0"/>
              </a:rPr>
              <a:t>bilishlik</a:t>
            </a:r>
            <a:r>
              <a:rPr lang="en-US" sz="2880" dirty="0">
                <a:solidFill>
                  <a:schemeClr val="bg1"/>
                </a:solidFill>
                <a:latin typeface="Arial Black" panose="020B0A04020102020204" pitchFamily="34" charset="0"/>
              </a:rPr>
              <a:t>.</a:t>
            </a:r>
            <a:endParaRPr lang="ru-RU" sz="2880" dirty="0">
              <a:solidFill>
                <a:schemeClr val="bg1"/>
              </a:solidFill>
              <a:latin typeface="Arial Black" panose="020B0A04020102020204" pitchFamily="34" charset="0"/>
            </a:endParaRPr>
          </a:p>
        </p:txBody>
      </p:sp>
      <p:sp>
        <p:nvSpPr>
          <p:cNvPr id="11" name="Прямоугольник 10"/>
          <p:cNvSpPr/>
          <p:nvPr/>
        </p:nvSpPr>
        <p:spPr>
          <a:xfrm>
            <a:off x="9684922" y="4457784"/>
            <a:ext cx="4753921" cy="1421928"/>
          </a:xfrm>
          <a:prstGeom prst="rect">
            <a:avLst/>
          </a:prstGeom>
        </p:spPr>
        <p:txBody>
          <a:bodyPr wrap="square">
            <a:spAutoFit/>
          </a:bodyPr>
          <a:lstStyle/>
          <a:p>
            <a:r>
              <a:rPr lang="en-US" sz="2880" dirty="0">
                <a:latin typeface="Arial Black" panose="020B0A04020102020204" pitchFamily="34" charset="0"/>
              </a:rPr>
              <a:t>9.Boshqalarga </a:t>
            </a:r>
            <a:r>
              <a:rPr lang="en-US" sz="2880" dirty="0" err="1">
                <a:latin typeface="Arial Black" panose="020B0A04020102020204" pitchFamily="34" charset="0"/>
              </a:rPr>
              <a:t>ochiq</a:t>
            </a:r>
            <a:r>
              <a:rPr lang="en-US" sz="2880" dirty="0">
                <a:latin typeface="Arial Black" panose="020B0A04020102020204" pitchFamily="34" charset="0"/>
              </a:rPr>
              <a:t> </a:t>
            </a:r>
            <a:r>
              <a:rPr lang="en-US" sz="2880" dirty="0" err="1">
                <a:latin typeface="Arial Black" panose="020B0A04020102020204" pitchFamily="34" charset="0"/>
              </a:rPr>
              <a:t>chehra</a:t>
            </a:r>
            <a:r>
              <a:rPr lang="en-US" sz="2880" dirty="0">
                <a:latin typeface="Arial Black" panose="020B0A04020102020204" pitchFamily="34" charset="0"/>
              </a:rPr>
              <a:t> </a:t>
            </a:r>
            <a:r>
              <a:rPr lang="en-US" sz="2880" dirty="0" err="1">
                <a:latin typeface="Arial Black" panose="020B0A04020102020204" pitchFamily="34" charset="0"/>
              </a:rPr>
              <a:t>bilan</a:t>
            </a:r>
            <a:r>
              <a:rPr lang="en-US" sz="2880" dirty="0">
                <a:latin typeface="Arial Black" panose="020B0A04020102020204" pitchFamily="34" charset="0"/>
              </a:rPr>
              <a:t> </a:t>
            </a:r>
            <a:r>
              <a:rPr lang="en-US" sz="2880" dirty="0" err="1">
                <a:latin typeface="Arial Black" panose="020B0A04020102020204" pitchFamily="34" charset="0"/>
              </a:rPr>
              <a:t>muomala</a:t>
            </a:r>
            <a:r>
              <a:rPr lang="en-US" sz="2880" dirty="0">
                <a:latin typeface="Arial Black" panose="020B0A04020102020204" pitchFamily="34" charset="0"/>
              </a:rPr>
              <a:t> </a:t>
            </a:r>
            <a:r>
              <a:rPr lang="en-US" sz="2880" dirty="0" err="1">
                <a:latin typeface="Arial Black" panose="020B0A04020102020204" pitchFamily="34" charset="0"/>
              </a:rPr>
              <a:t>qilishlik</a:t>
            </a:r>
            <a:r>
              <a:rPr lang="en-US" sz="2880" dirty="0">
                <a:latin typeface="Arial Black" panose="020B0A04020102020204" pitchFamily="34" charset="0"/>
              </a:rPr>
              <a:t>. </a:t>
            </a:r>
            <a:endParaRPr lang="ru-RU" sz="2880" dirty="0">
              <a:latin typeface="Arial Black" panose="020B0A04020102020204" pitchFamily="34" charset="0"/>
            </a:endParaRPr>
          </a:p>
        </p:txBody>
      </p:sp>
      <p:sp>
        <p:nvSpPr>
          <p:cNvPr id="130" name="Google Shape;171;p19"/>
          <p:cNvSpPr/>
          <p:nvPr/>
        </p:nvSpPr>
        <p:spPr>
          <a:xfrm>
            <a:off x="7229860" y="6655879"/>
            <a:ext cx="4419840" cy="1448099"/>
          </a:xfrm>
          <a:prstGeom prst="roundRect">
            <a:avLst>
              <a:gd name="adj" fmla="val 16667"/>
            </a:avLst>
          </a:prstGeom>
          <a:noFill/>
          <a:ln w="38100" cap="flat" cmpd="sng">
            <a:solidFill>
              <a:schemeClr val="accent3"/>
            </a:solidFill>
            <a:prstDash val="solid"/>
            <a:round/>
            <a:headEnd type="none" w="sm" len="sm"/>
            <a:tailEnd type="none" w="sm" len="sm"/>
          </a:ln>
        </p:spPr>
        <p:txBody>
          <a:bodyPr spcFirstLastPara="1" wrap="square" lIns="146280" tIns="146280" rIns="146280" bIns="146280" anchor="ctr" anchorCtr="0">
            <a:noAutofit/>
          </a:bodyPr>
          <a:lstStyle/>
          <a:p>
            <a:endParaRPr sz="2880">
              <a:solidFill>
                <a:schemeClr val="accent1">
                  <a:lumMod val="50000"/>
                </a:schemeClr>
              </a:solidFill>
              <a:latin typeface="Arial Black" panose="020B0A04020102020204" pitchFamily="34" charset="0"/>
            </a:endParaRPr>
          </a:p>
        </p:txBody>
      </p:sp>
      <p:sp>
        <p:nvSpPr>
          <p:cNvPr id="12" name="Прямоугольник 11"/>
          <p:cNvSpPr/>
          <p:nvPr/>
        </p:nvSpPr>
        <p:spPr>
          <a:xfrm>
            <a:off x="9237147" y="6009547"/>
            <a:ext cx="5625386" cy="535531"/>
          </a:xfrm>
          <a:prstGeom prst="rect">
            <a:avLst/>
          </a:prstGeom>
        </p:spPr>
        <p:txBody>
          <a:bodyPr wrap="none">
            <a:spAutoFit/>
          </a:bodyPr>
          <a:lstStyle/>
          <a:p>
            <a:r>
              <a:rPr lang="en-US" sz="2880" dirty="0">
                <a:latin typeface="Arial Black" panose="020B0A04020102020204" pitchFamily="34" charset="0"/>
              </a:rPr>
              <a:t>10. </a:t>
            </a:r>
            <a:r>
              <a:rPr lang="en-US" sz="2880" dirty="0" err="1">
                <a:latin typeface="Arial Black" panose="020B0A04020102020204" pitchFamily="34" charset="0"/>
              </a:rPr>
              <a:t>Doimo</a:t>
            </a:r>
            <a:r>
              <a:rPr lang="en-US" sz="2880" dirty="0">
                <a:latin typeface="Arial Black" panose="020B0A04020102020204" pitchFamily="34" charset="0"/>
              </a:rPr>
              <a:t> </a:t>
            </a:r>
            <a:r>
              <a:rPr lang="en-US" sz="2880" dirty="0" err="1">
                <a:latin typeface="Arial Black" panose="020B0A04020102020204" pitchFamily="34" charset="0"/>
              </a:rPr>
              <a:t>yaxshi</a:t>
            </a:r>
            <a:r>
              <a:rPr lang="en-US" sz="2880" dirty="0">
                <a:latin typeface="Arial Black" panose="020B0A04020102020204" pitchFamily="34" charset="0"/>
              </a:rPr>
              <a:t> </a:t>
            </a:r>
            <a:r>
              <a:rPr lang="en-US" sz="2880" dirty="0" err="1">
                <a:latin typeface="Arial Black" panose="020B0A04020102020204" pitchFamily="34" charset="0"/>
              </a:rPr>
              <a:t>so‘zlash</a:t>
            </a:r>
            <a:r>
              <a:rPr lang="en-US" sz="2880" dirty="0">
                <a:solidFill>
                  <a:schemeClr val="bg1"/>
                </a:solidFill>
                <a:latin typeface="Arial Black" panose="020B0A04020102020204" pitchFamily="34" charset="0"/>
              </a:rPr>
              <a:t>. </a:t>
            </a:r>
            <a:endParaRPr lang="ru-RU" sz="2880" dirty="0">
              <a:solidFill>
                <a:schemeClr val="bg1"/>
              </a:solidFill>
              <a:latin typeface="Arial Black" panose="020B0A04020102020204" pitchFamily="34" charset="0"/>
            </a:endParaRPr>
          </a:p>
        </p:txBody>
      </p:sp>
      <p:pic>
        <p:nvPicPr>
          <p:cNvPr id="10242" name="Picture 2" descr="Artificial intelligence A robot’s head full of wires. ethics NOT sets NOT Silhouettes stock illustrati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51361" y="3331761"/>
            <a:ext cx="4156558" cy="30236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534129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742"/>
        <p:cNvGrpSpPr/>
        <p:nvPr/>
      </p:nvGrpSpPr>
      <p:grpSpPr>
        <a:xfrm>
          <a:off x="0" y="0"/>
          <a:ext cx="0" cy="0"/>
          <a:chOff x="0" y="0"/>
          <a:chExt cx="0" cy="0"/>
        </a:xfrm>
      </p:grpSpPr>
      <p:sp>
        <p:nvSpPr>
          <p:cNvPr id="743" name="Google Shape;743;p21"/>
          <p:cNvSpPr/>
          <p:nvPr/>
        </p:nvSpPr>
        <p:spPr>
          <a:xfrm>
            <a:off x="12108517" y="6366669"/>
            <a:ext cx="999176" cy="578317"/>
          </a:xfrm>
          <a:custGeom>
            <a:avLst/>
            <a:gdLst/>
            <a:ahLst/>
            <a:cxnLst/>
            <a:rect l="l" t="t" r="r" b="b"/>
            <a:pathLst>
              <a:path w="18561" h="10743" extrusionOk="0">
                <a:moveTo>
                  <a:pt x="3343" y="1910"/>
                </a:moveTo>
                <a:cubicBezTo>
                  <a:pt x="6645" y="0"/>
                  <a:pt x="11996" y="0"/>
                  <a:pt x="15278" y="1910"/>
                </a:cubicBezTo>
                <a:cubicBezTo>
                  <a:pt x="18561" y="3820"/>
                  <a:pt x="18541" y="6903"/>
                  <a:pt x="15219" y="8813"/>
                </a:cubicBezTo>
                <a:cubicBezTo>
                  <a:pt x="11917" y="10742"/>
                  <a:pt x="6565" y="10742"/>
                  <a:pt x="3283" y="8813"/>
                </a:cubicBezTo>
                <a:cubicBezTo>
                  <a:pt x="1" y="6923"/>
                  <a:pt x="41" y="3820"/>
                  <a:pt x="3343" y="1910"/>
                </a:cubicBezTo>
                <a:close/>
              </a:path>
            </a:pathLst>
          </a:custGeom>
          <a:solidFill>
            <a:schemeClr val="lt2"/>
          </a:solidFill>
          <a:ln>
            <a:noFill/>
          </a:ln>
        </p:spPr>
        <p:txBody>
          <a:bodyPr spcFirstLastPara="1" wrap="square" lIns="146280" tIns="146280" rIns="146280" bIns="146280" anchor="ctr" anchorCtr="0">
            <a:noAutofit/>
          </a:bodyPr>
          <a:lstStyle/>
          <a:p>
            <a:endParaRPr sz="2880"/>
          </a:p>
        </p:txBody>
      </p:sp>
      <p:grpSp>
        <p:nvGrpSpPr>
          <p:cNvPr id="745" name="Google Shape;745;p21"/>
          <p:cNvGrpSpPr/>
          <p:nvPr/>
        </p:nvGrpSpPr>
        <p:grpSpPr>
          <a:xfrm>
            <a:off x="7823222" y="1745042"/>
            <a:ext cx="5562628" cy="5828152"/>
            <a:chOff x="4950718" y="1187772"/>
            <a:chExt cx="3383923" cy="3545450"/>
          </a:xfrm>
        </p:grpSpPr>
        <p:sp>
          <p:nvSpPr>
            <p:cNvPr id="746" name="Google Shape;746;p21"/>
            <p:cNvSpPr/>
            <p:nvPr/>
          </p:nvSpPr>
          <p:spPr>
            <a:xfrm>
              <a:off x="8039446" y="4439810"/>
              <a:ext cx="135250" cy="135889"/>
            </a:xfrm>
            <a:custGeom>
              <a:avLst/>
              <a:gdLst/>
              <a:ahLst/>
              <a:cxnLst/>
              <a:rect l="l" t="t" r="r" b="b"/>
              <a:pathLst>
                <a:path w="4020" h="4039" fill="none" extrusionOk="0">
                  <a:moveTo>
                    <a:pt x="4019" y="2009"/>
                  </a:moveTo>
                  <a:cubicBezTo>
                    <a:pt x="4019" y="3123"/>
                    <a:pt x="3124" y="4038"/>
                    <a:pt x="2010" y="4038"/>
                  </a:cubicBezTo>
                  <a:cubicBezTo>
                    <a:pt x="896" y="4038"/>
                    <a:pt x="1" y="3123"/>
                    <a:pt x="1" y="2009"/>
                  </a:cubicBezTo>
                  <a:cubicBezTo>
                    <a:pt x="1" y="895"/>
                    <a:pt x="896" y="0"/>
                    <a:pt x="2010" y="0"/>
                  </a:cubicBezTo>
                  <a:cubicBezTo>
                    <a:pt x="3124" y="0"/>
                    <a:pt x="4019" y="895"/>
                    <a:pt x="4019" y="2009"/>
                  </a:cubicBezTo>
                  <a:close/>
                </a:path>
              </a:pathLst>
            </a:custGeom>
            <a:noFill/>
            <a:ln w="18900" cap="flat" cmpd="sng">
              <a:solidFill>
                <a:srgbClr val="434782"/>
              </a:solidFill>
              <a:prstDash val="solid"/>
              <a:miter lim="19892"/>
              <a:headEnd type="none" w="sm" len="sm"/>
              <a:tailEnd type="none" w="sm" len="sm"/>
            </a:ln>
          </p:spPr>
          <p:txBody>
            <a:bodyPr spcFirstLastPara="1" wrap="square" lIns="146280" tIns="146280" rIns="146280" bIns="146280" anchor="ctr" anchorCtr="0">
              <a:noAutofit/>
            </a:bodyPr>
            <a:lstStyle/>
            <a:p>
              <a:endParaRPr sz="2880"/>
            </a:p>
          </p:txBody>
        </p:sp>
        <p:sp>
          <p:nvSpPr>
            <p:cNvPr id="747" name="Google Shape;747;p21"/>
            <p:cNvSpPr/>
            <p:nvPr/>
          </p:nvSpPr>
          <p:spPr>
            <a:xfrm>
              <a:off x="7043571" y="1429373"/>
              <a:ext cx="34" cy="166035"/>
            </a:xfrm>
            <a:custGeom>
              <a:avLst/>
              <a:gdLst/>
              <a:ahLst/>
              <a:cxnLst/>
              <a:rect l="l" t="t" r="r" b="b"/>
              <a:pathLst>
                <a:path w="1" h="4935" fill="none" extrusionOk="0">
                  <a:moveTo>
                    <a:pt x="0" y="1"/>
                  </a:moveTo>
                  <a:lnTo>
                    <a:pt x="0" y="4934"/>
                  </a:lnTo>
                </a:path>
              </a:pathLst>
            </a:custGeom>
            <a:noFill/>
            <a:ln w="18900" cap="rnd" cmpd="sng">
              <a:solidFill>
                <a:srgbClr val="434782"/>
              </a:solidFill>
              <a:prstDash val="solid"/>
              <a:miter lim="19892"/>
              <a:headEnd type="none" w="sm" len="sm"/>
              <a:tailEnd type="none" w="sm" len="sm"/>
            </a:ln>
          </p:spPr>
          <p:txBody>
            <a:bodyPr spcFirstLastPara="1" wrap="square" lIns="146280" tIns="146280" rIns="146280" bIns="146280" anchor="ctr" anchorCtr="0">
              <a:noAutofit/>
            </a:bodyPr>
            <a:lstStyle/>
            <a:p>
              <a:endParaRPr sz="2880"/>
            </a:p>
          </p:txBody>
        </p:sp>
        <p:sp>
          <p:nvSpPr>
            <p:cNvPr id="748" name="Google Shape;748;p21"/>
            <p:cNvSpPr/>
            <p:nvPr/>
          </p:nvSpPr>
          <p:spPr>
            <a:xfrm>
              <a:off x="6961243" y="1512374"/>
              <a:ext cx="165362" cy="34"/>
            </a:xfrm>
            <a:custGeom>
              <a:avLst/>
              <a:gdLst/>
              <a:ahLst/>
              <a:cxnLst/>
              <a:rect l="l" t="t" r="r" b="b"/>
              <a:pathLst>
                <a:path w="4915" h="1" fill="none" extrusionOk="0">
                  <a:moveTo>
                    <a:pt x="4914" y="0"/>
                  </a:moveTo>
                  <a:lnTo>
                    <a:pt x="1" y="0"/>
                  </a:lnTo>
                </a:path>
              </a:pathLst>
            </a:custGeom>
            <a:noFill/>
            <a:ln w="18900" cap="rnd" cmpd="sng">
              <a:solidFill>
                <a:srgbClr val="434782"/>
              </a:solidFill>
              <a:prstDash val="solid"/>
              <a:miter lim="19892"/>
              <a:headEnd type="none" w="sm" len="sm"/>
              <a:tailEnd type="none" w="sm" len="sm"/>
            </a:ln>
          </p:spPr>
          <p:txBody>
            <a:bodyPr spcFirstLastPara="1" wrap="square" lIns="146280" tIns="146280" rIns="146280" bIns="146280" anchor="ctr" anchorCtr="0">
              <a:noAutofit/>
            </a:bodyPr>
            <a:lstStyle/>
            <a:p>
              <a:endParaRPr sz="2880"/>
            </a:p>
          </p:txBody>
        </p:sp>
        <p:sp>
          <p:nvSpPr>
            <p:cNvPr id="749" name="Google Shape;749;p21"/>
            <p:cNvSpPr/>
            <p:nvPr/>
          </p:nvSpPr>
          <p:spPr>
            <a:xfrm>
              <a:off x="5951977" y="4398965"/>
              <a:ext cx="149280" cy="149280"/>
            </a:xfrm>
            <a:custGeom>
              <a:avLst/>
              <a:gdLst/>
              <a:ahLst/>
              <a:cxnLst/>
              <a:rect l="l" t="t" r="r" b="b"/>
              <a:pathLst>
                <a:path w="4437" h="4437" fill="none" extrusionOk="0">
                  <a:moveTo>
                    <a:pt x="2686" y="259"/>
                  </a:moveTo>
                  <a:cubicBezTo>
                    <a:pt x="3760" y="518"/>
                    <a:pt x="4437" y="1592"/>
                    <a:pt x="4178" y="2686"/>
                  </a:cubicBezTo>
                  <a:cubicBezTo>
                    <a:pt x="3939" y="3761"/>
                    <a:pt x="2845" y="4437"/>
                    <a:pt x="1771" y="4178"/>
                  </a:cubicBezTo>
                  <a:cubicBezTo>
                    <a:pt x="677" y="3920"/>
                    <a:pt x="0" y="2845"/>
                    <a:pt x="259" y="1751"/>
                  </a:cubicBezTo>
                  <a:cubicBezTo>
                    <a:pt x="518" y="677"/>
                    <a:pt x="1612" y="1"/>
                    <a:pt x="2686" y="259"/>
                  </a:cubicBezTo>
                  <a:close/>
                </a:path>
              </a:pathLst>
            </a:custGeom>
            <a:noFill/>
            <a:ln w="18400" cap="rnd" cmpd="sng">
              <a:solidFill>
                <a:srgbClr val="434782"/>
              </a:solidFill>
              <a:prstDash val="solid"/>
              <a:miter lim="19892"/>
              <a:headEnd type="none" w="sm" len="sm"/>
              <a:tailEnd type="none" w="sm" len="sm"/>
            </a:ln>
          </p:spPr>
          <p:txBody>
            <a:bodyPr spcFirstLastPara="1" wrap="square" lIns="146280" tIns="146280" rIns="146280" bIns="146280" anchor="ctr" anchorCtr="0">
              <a:noAutofit/>
            </a:bodyPr>
            <a:lstStyle/>
            <a:p>
              <a:endParaRPr sz="2880"/>
            </a:p>
          </p:txBody>
        </p:sp>
        <p:sp>
          <p:nvSpPr>
            <p:cNvPr id="750" name="Google Shape;750;p21"/>
            <p:cNvSpPr/>
            <p:nvPr/>
          </p:nvSpPr>
          <p:spPr>
            <a:xfrm>
              <a:off x="7955806" y="1594702"/>
              <a:ext cx="149280" cy="148607"/>
            </a:xfrm>
            <a:custGeom>
              <a:avLst/>
              <a:gdLst/>
              <a:ahLst/>
              <a:cxnLst/>
              <a:rect l="l" t="t" r="r" b="b"/>
              <a:pathLst>
                <a:path w="4437" h="4417" fill="none" extrusionOk="0">
                  <a:moveTo>
                    <a:pt x="2666" y="259"/>
                  </a:moveTo>
                  <a:cubicBezTo>
                    <a:pt x="3760" y="498"/>
                    <a:pt x="4436" y="1592"/>
                    <a:pt x="4178" y="2666"/>
                  </a:cubicBezTo>
                  <a:cubicBezTo>
                    <a:pt x="3919" y="3760"/>
                    <a:pt x="2825" y="4416"/>
                    <a:pt x="1751" y="4178"/>
                  </a:cubicBezTo>
                  <a:cubicBezTo>
                    <a:pt x="657" y="3919"/>
                    <a:pt x="0" y="2825"/>
                    <a:pt x="259" y="1751"/>
                  </a:cubicBezTo>
                  <a:cubicBezTo>
                    <a:pt x="497" y="657"/>
                    <a:pt x="1592" y="0"/>
                    <a:pt x="2666" y="259"/>
                  </a:cubicBezTo>
                  <a:close/>
                </a:path>
              </a:pathLst>
            </a:custGeom>
            <a:noFill/>
            <a:ln w="18900" cap="flat" cmpd="sng">
              <a:solidFill>
                <a:srgbClr val="9E6CAA"/>
              </a:solidFill>
              <a:prstDash val="solid"/>
              <a:miter lim="19892"/>
              <a:headEnd type="none" w="sm" len="sm"/>
              <a:tailEnd type="none" w="sm" len="sm"/>
            </a:ln>
          </p:spPr>
          <p:txBody>
            <a:bodyPr spcFirstLastPara="1" wrap="square" lIns="146280" tIns="146280" rIns="146280" bIns="146280" anchor="ctr" anchorCtr="0">
              <a:noAutofit/>
            </a:bodyPr>
            <a:lstStyle/>
            <a:p>
              <a:endParaRPr sz="2880"/>
            </a:p>
          </p:txBody>
        </p:sp>
        <p:sp>
          <p:nvSpPr>
            <p:cNvPr id="751" name="Google Shape;751;p21"/>
            <p:cNvSpPr/>
            <p:nvPr/>
          </p:nvSpPr>
          <p:spPr>
            <a:xfrm>
              <a:off x="7120549" y="4279831"/>
              <a:ext cx="34" cy="166035"/>
            </a:xfrm>
            <a:custGeom>
              <a:avLst/>
              <a:gdLst/>
              <a:ahLst/>
              <a:cxnLst/>
              <a:rect l="l" t="t" r="r" b="b"/>
              <a:pathLst>
                <a:path w="1" h="4935" fill="none" extrusionOk="0">
                  <a:moveTo>
                    <a:pt x="0" y="1"/>
                  </a:moveTo>
                  <a:lnTo>
                    <a:pt x="0" y="4934"/>
                  </a:lnTo>
                </a:path>
              </a:pathLst>
            </a:custGeom>
            <a:noFill/>
            <a:ln w="18900" cap="flat" cmpd="sng">
              <a:solidFill>
                <a:srgbClr val="9E6CAA"/>
              </a:solidFill>
              <a:prstDash val="solid"/>
              <a:miter lim="19892"/>
              <a:headEnd type="none" w="sm" len="sm"/>
              <a:tailEnd type="none" w="sm" len="sm"/>
            </a:ln>
          </p:spPr>
          <p:txBody>
            <a:bodyPr spcFirstLastPara="1" wrap="square" lIns="146280" tIns="146280" rIns="146280" bIns="146280" anchor="ctr" anchorCtr="0">
              <a:noAutofit/>
            </a:bodyPr>
            <a:lstStyle/>
            <a:p>
              <a:endParaRPr sz="2880"/>
            </a:p>
          </p:txBody>
        </p:sp>
        <p:sp>
          <p:nvSpPr>
            <p:cNvPr id="752" name="Google Shape;752;p21"/>
            <p:cNvSpPr/>
            <p:nvPr/>
          </p:nvSpPr>
          <p:spPr>
            <a:xfrm>
              <a:off x="7038221" y="4362831"/>
              <a:ext cx="166001" cy="34"/>
            </a:xfrm>
            <a:custGeom>
              <a:avLst/>
              <a:gdLst/>
              <a:ahLst/>
              <a:cxnLst/>
              <a:rect l="l" t="t" r="r" b="b"/>
              <a:pathLst>
                <a:path w="4934" h="1" fill="none" extrusionOk="0">
                  <a:moveTo>
                    <a:pt x="4934" y="1"/>
                  </a:moveTo>
                  <a:lnTo>
                    <a:pt x="0" y="1"/>
                  </a:lnTo>
                </a:path>
              </a:pathLst>
            </a:custGeom>
            <a:noFill/>
            <a:ln w="18900" cap="flat" cmpd="sng">
              <a:solidFill>
                <a:srgbClr val="9E6CAA"/>
              </a:solidFill>
              <a:prstDash val="solid"/>
              <a:miter lim="19892"/>
              <a:headEnd type="none" w="sm" len="sm"/>
              <a:tailEnd type="none" w="sm" len="sm"/>
            </a:ln>
          </p:spPr>
          <p:txBody>
            <a:bodyPr spcFirstLastPara="1" wrap="square" lIns="146280" tIns="146280" rIns="146280" bIns="146280" anchor="ctr" anchorCtr="0">
              <a:noAutofit/>
            </a:bodyPr>
            <a:lstStyle/>
            <a:p>
              <a:endParaRPr sz="2880"/>
            </a:p>
          </p:txBody>
        </p:sp>
        <p:sp>
          <p:nvSpPr>
            <p:cNvPr id="753" name="Google Shape;753;p21"/>
            <p:cNvSpPr/>
            <p:nvPr/>
          </p:nvSpPr>
          <p:spPr>
            <a:xfrm>
              <a:off x="5312800" y="2120093"/>
              <a:ext cx="34" cy="137235"/>
            </a:xfrm>
            <a:custGeom>
              <a:avLst/>
              <a:gdLst/>
              <a:ahLst/>
              <a:cxnLst/>
              <a:rect l="l" t="t" r="r" b="b"/>
              <a:pathLst>
                <a:path w="1" h="4079" fill="none" extrusionOk="0">
                  <a:moveTo>
                    <a:pt x="1" y="0"/>
                  </a:moveTo>
                  <a:lnTo>
                    <a:pt x="1" y="4078"/>
                  </a:lnTo>
                </a:path>
              </a:pathLst>
            </a:custGeom>
            <a:noFill/>
            <a:ln w="18900" cap="rnd" cmpd="sng">
              <a:solidFill>
                <a:srgbClr val="434782"/>
              </a:solidFill>
              <a:prstDash val="solid"/>
              <a:miter lim="19892"/>
              <a:headEnd type="none" w="sm" len="sm"/>
              <a:tailEnd type="none" w="sm" len="sm"/>
            </a:ln>
          </p:spPr>
          <p:txBody>
            <a:bodyPr spcFirstLastPara="1" wrap="square" lIns="146280" tIns="146280" rIns="146280" bIns="146280" anchor="ctr" anchorCtr="0">
              <a:noAutofit/>
            </a:bodyPr>
            <a:lstStyle/>
            <a:p>
              <a:endParaRPr sz="2880"/>
            </a:p>
          </p:txBody>
        </p:sp>
        <p:sp>
          <p:nvSpPr>
            <p:cNvPr id="754" name="Google Shape;754;p21"/>
            <p:cNvSpPr/>
            <p:nvPr/>
          </p:nvSpPr>
          <p:spPr>
            <a:xfrm>
              <a:off x="5244535" y="2188358"/>
              <a:ext cx="135923" cy="34"/>
            </a:xfrm>
            <a:custGeom>
              <a:avLst/>
              <a:gdLst/>
              <a:ahLst/>
              <a:cxnLst/>
              <a:rect l="l" t="t" r="r" b="b"/>
              <a:pathLst>
                <a:path w="4040" h="1" fill="none" extrusionOk="0">
                  <a:moveTo>
                    <a:pt x="4039" y="0"/>
                  </a:moveTo>
                  <a:lnTo>
                    <a:pt x="1" y="0"/>
                  </a:lnTo>
                </a:path>
              </a:pathLst>
            </a:custGeom>
            <a:noFill/>
            <a:ln w="18900" cap="rnd" cmpd="sng">
              <a:solidFill>
                <a:srgbClr val="434782"/>
              </a:solidFill>
              <a:prstDash val="solid"/>
              <a:miter lim="19892"/>
              <a:headEnd type="none" w="sm" len="sm"/>
              <a:tailEnd type="none" w="sm" len="sm"/>
            </a:ln>
          </p:spPr>
          <p:txBody>
            <a:bodyPr spcFirstLastPara="1" wrap="square" lIns="146280" tIns="146280" rIns="146280" bIns="146280" anchor="ctr" anchorCtr="0">
              <a:noAutofit/>
            </a:bodyPr>
            <a:lstStyle/>
            <a:p>
              <a:endParaRPr sz="2880"/>
            </a:p>
          </p:txBody>
        </p:sp>
        <p:sp>
          <p:nvSpPr>
            <p:cNvPr id="755" name="Google Shape;755;p21"/>
            <p:cNvSpPr/>
            <p:nvPr/>
          </p:nvSpPr>
          <p:spPr>
            <a:xfrm>
              <a:off x="5048456" y="2749211"/>
              <a:ext cx="135889" cy="135216"/>
            </a:xfrm>
            <a:custGeom>
              <a:avLst/>
              <a:gdLst/>
              <a:ahLst/>
              <a:cxnLst/>
              <a:rect l="l" t="t" r="r" b="b"/>
              <a:pathLst>
                <a:path w="4039" h="4019" fill="none" extrusionOk="0">
                  <a:moveTo>
                    <a:pt x="4039" y="2009"/>
                  </a:moveTo>
                  <a:cubicBezTo>
                    <a:pt x="4039" y="3123"/>
                    <a:pt x="3123" y="4019"/>
                    <a:pt x="2009" y="4019"/>
                  </a:cubicBezTo>
                  <a:cubicBezTo>
                    <a:pt x="915" y="4019"/>
                    <a:pt x="0" y="3123"/>
                    <a:pt x="0" y="2009"/>
                  </a:cubicBezTo>
                  <a:cubicBezTo>
                    <a:pt x="0" y="895"/>
                    <a:pt x="915" y="0"/>
                    <a:pt x="2009" y="0"/>
                  </a:cubicBezTo>
                  <a:cubicBezTo>
                    <a:pt x="3123" y="0"/>
                    <a:pt x="4039" y="895"/>
                    <a:pt x="4039" y="2009"/>
                  </a:cubicBezTo>
                  <a:close/>
                </a:path>
              </a:pathLst>
            </a:custGeom>
            <a:noFill/>
            <a:ln w="18900" cap="flat" cmpd="sng">
              <a:solidFill>
                <a:srgbClr val="9E6CAA"/>
              </a:solidFill>
              <a:prstDash val="solid"/>
              <a:miter lim="19892"/>
              <a:headEnd type="none" w="sm" len="sm"/>
              <a:tailEnd type="none" w="sm" len="sm"/>
            </a:ln>
          </p:spPr>
          <p:txBody>
            <a:bodyPr spcFirstLastPara="1" wrap="square" lIns="146280" tIns="146280" rIns="146280" bIns="146280" anchor="ctr" anchorCtr="0">
              <a:noAutofit/>
            </a:bodyPr>
            <a:lstStyle/>
            <a:p>
              <a:endParaRPr sz="2880"/>
            </a:p>
          </p:txBody>
        </p:sp>
        <p:sp>
          <p:nvSpPr>
            <p:cNvPr id="756" name="Google Shape;756;p21"/>
            <p:cNvSpPr/>
            <p:nvPr/>
          </p:nvSpPr>
          <p:spPr>
            <a:xfrm>
              <a:off x="5033719" y="3718978"/>
              <a:ext cx="34" cy="166035"/>
            </a:xfrm>
            <a:custGeom>
              <a:avLst/>
              <a:gdLst/>
              <a:ahLst/>
              <a:cxnLst/>
              <a:rect l="l" t="t" r="r" b="b"/>
              <a:pathLst>
                <a:path w="1" h="4935" fill="none" extrusionOk="0">
                  <a:moveTo>
                    <a:pt x="1" y="1"/>
                  </a:moveTo>
                  <a:lnTo>
                    <a:pt x="1" y="4934"/>
                  </a:lnTo>
                </a:path>
              </a:pathLst>
            </a:custGeom>
            <a:noFill/>
            <a:ln w="18900" cap="flat" cmpd="sng">
              <a:solidFill>
                <a:srgbClr val="9E6CAA"/>
              </a:solidFill>
              <a:prstDash val="solid"/>
              <a:miter lim="19892"/>
              <a:headEnd type="none" w="sm" len="sm"/>
              <a:tailEnd type="none" w="sm" len="sm"/>
            </a:ln>
          </p:spPr>
          <p:txBody>
            <a:bodyPr spcFirstLastPara="1" wrap="square" lIns="146280" tIns="146280" rIns="146280" bIns="146280" anchor="ctr" anchorCtr="0">
              <a:noAutofit/>
            </a:bodyPr>
            <a:lstStyle/>
            <a:p>
              <a:endParaRPr sz="2880"/>
            </a:p>
          </p:txBody>
        </p:sp>
        <p:sp>
          <p:nvSpPr>
            <p:cNvPr id="757" name="Google Shape;757;p21"/>
            <p:cNvSpPr/>
            <p:nvPr/>
          </p:nvSpPr>
          <p:spPr>
            <a:xfrm>
              <a:off x="4950718" y="3802652"/>
              <a:ext cx="165362" cy="34"/>
            </a:xfrm>
            <a:custGeom>
              <a:avLst/>
              <a:gdLst/>
              <a:ahLst/>
              <a:cxnLst/>
              <a:rect l="l" t="t" r="r" b="b"/>
              <a:pathLst>
                <a:path w="4915" h="1" fill="none" extrusionOk="0">
                  <a:moveTo>
                    <a:pt x="4914" y="0"/>
                  </a:moveTo>
                  <a:lnTo>
                    <a:pt x="1" y="0"/>
                  </a:lnTo>
                </a:path>
              </a:pathLst>
            </a:custGeom>
            <a:noFill/>
            <a:ln w="18900" cap="flat" cmpd="sng">
              <a:solidFill>
                <a:srgbClr val="9E6CAA"/>
              </a:solidFill>
              <a:prstDash val="solid"/>
              <a:miter lim="19892"/>
              <a:headEnd type="none" w="sm" len="sm"/>
              <a:tailEnd type="none" w="sm" len="sm"/>
            </a:ln>
          </p:spPr>
          <p:txBody>
            <a:bodyPr spcFirstLastPara="1" wrap="square" lIns="146280" tIns="146280" rIns="146280" bIns="146280" anchor="ctr" anchorCtr="0">
              <a:noAutofit/>
            </a:bodyPr>
            <a:lstStyle/>
            <a:p>
              <a:endParaRPr sz="2880"/>
            </a:p>
          </p:txBody>
        </p:sp>
        <p:sp>
          <p:nvSpPr>
            <p:cNvPr id="758" name="Google Shape;758;p21"/>
            <p:cNvSpPr/>
            <p:nvPr/>
          </p:nvSpPr>
          <p:spPr>
            <a:xfrm>
              <a:off x="8250935" y="2061182"/>
              <a:ext cx="34" cy="166001"/>
            </a:xfrm>
            <a:custGeom>
              <a:avLst/>
              <a:gdLst/>
              <a:ahLst/>
              <a:cxnLst/>
              <a:rect l="l" t="t" r="r" b="b"/>
              <a:pathLst>
                <a:path w="1" h="4934" fill="none" extrusionOk="0">
                  <a:moveTo>
                    <a:pt x="1" y="0"/>
                  </a:moveTo>
                  <a:lnTo>
                    <a:pt x="1" y="4934"/>
                  </a:lnTo>
                </a:path>
              </a:pathLst>
            </a:custGeom>
            <a:noFill/>
            <a:ln w="18900" cap="rnd" cmpd="sng">
              <a:solidFill>
                <a:srgbClr val="434782"/>
              </a:solidFill>
              <a:prstDash val="solid"/>
              <a:miter lim="19892"/>
              <a:headEnd type="none" w="sm" len="sm"/>
              <a:tailEnd type="none" w="sm" len="sm"/>
            </a:ln>
          </p:spPr>
          <p:txBody>
            <a:bodyPr spcFirstLastPara="1" wrap="square" lIns="146280" tIns="146280" rIns="146280" bIns="146280" anchor="ctr" anchorCtr="0">
              <a:noAutofit/>
            </a:bodyPr>
            <a:lstStyle/>
            <a:p>
              <a:endParaRPr sz="2880"/>
            </a:p>
          </p:txBody>
        </p:sp>
        <p:sp>
          <p:nvSpPr>
            <p:cNvPr id="759" name="Google Shape;759;p21"/>
            <p:cNvSpPr/>
            <p:nvPr/>
          </p:nvSpPr>
          <p:spPr>
            <a:xfrm>
              <a:off x="8168607" y="2144183"/>
              <a:ext cx="166035" cy="34"/>
            </a:xfrm>
            <a:custGeom>
              <a:avLst/>
              <a:gdLst/>
              <a:ahLst/>
              <a:cxnLst/>
              <a:rect l="l" t="t" r="r" b="b"/>
              <a:pathLst>
                <a:path w="4935" h="1" fill="none" extrusionOk="0">
                  <a:moveTo>
                    <a:pt x="4934" y="0"/>
                  </a:moveTo>
                  <a:lnTo>
                    <a:pt x="1" y="0"/>
                  </a:lnTo>
                </a:path>
              </a:pathLst>
            </a:custGeom>
            <a:noFill/>
            <a:ln w="18900" cap="rnd" cmpd="sng">
              <a:solidFill>
                <a:srgbClr val="434782"/>
              </a:solidFill>
              <a:prstDash val="solid"/>
              <a:miter lim="19892"/>
              <a:headEnd type="none" w="sm" len="sm"/>
              <a:tailEnd type="none" w="sm" len="sm"/>
            </a:ln>
          </p:spPr>
          <p:txBody>
            <a:bodyPr spcFirstLastPara="1" wrap="square" lIns="146280" tIns="146280" rIns="146280" bIns="146280" anchor="ctr" anchorCtr="0">
              <a:noAutofit/>
            </a:bodyPr>
            <a:lstStyle/>
            <a:p>
              <a:endParaRPr sz="2880"/>
            </a:p>
          </p:txBody>
        </p:sp>
        <p:sp>
          <p:nvSpPr>
            <p:cNvPr id="760" name="Google Shape;760;p21"/>
            <p:cNvSpPr/>
            <p:nvPr/>
          </p:nvSpPr>
          <p:spPr>
            <a:xfrm>
              <a:off x="5176271" y="1464868"/>
              <a:ext cx="149280" cy="148607"/>
            </a:xfrm>
            <a:custGeom>
              <a:avLst/>
              <a:gdLst/>
              <a:ahLst/>
              <a:cxnLst/>
              <a:rect l="l" t="t" r="r" b="b"/>
              <a:pathLst>
                <a:path w="4437" h="4417" fill="none" extrusionOk="0">
                  <a:moveTo>
                    <a:pt x="2666" y="239"/>
                  </a:moveTo>
                  <a:cubicBezTo>
                    <a:pt x="3761" y="497"/>
                    <a:pt x="4437" y="1591"/>
                    <a:pt x="4178" y="2666"/>
                  </a:cubicBezTo>
                  <a:cubicBezTo>
                    <a:pt x="3920" y="3760"/>
                    <a:pt x="2826" y="4416"/>
                    <a:pt x="1751" y="4158"/>
                  </a:cubicBezTo>
                  <a:cubicBezTo>
                    <a:pt x="657" y="3919"/>
                    <a:pt x="1" y="2825"/>
                    <a:pt x="259" y="1751"/>
                  </a:cubicBezTo>
                  <a:cubicBezTo>
                    <a:pt x="518" y="657"/>
                    <a:pt x="1592" y="0"/>
                    <a:pt x="2666" y="239"/>
                  </a:cubicBezTo>
                  <a:close/>
                </a:path>
              </a:pathLst>
            </a:custGeom>
            <a:noFill/>
            <a:ln w="18900" cap="flat" cmpd="sng">
              <a:solidFill>
                <a:srgbClr val="9E6CAA"/>
              </a:solidFill>
              <a:prstDash val="solid"/>
              <a:miter lim="19892"/>
              <a:headEnd type="none" w="sm" len="sm"/>
              <a:tailEnd type="none" w="sm" len="sm"/>
            </a:ln>
          </p:spPr>
          <p:txBody>
            <a:bodyPr spcFirstLastPara="1" wrap="square" lIns="146280" tIns="146280" rIns="146280" bIns="146280" anchor="ctr" anchorCtr="0">
              <a:noAutofit/>
            </a:bodyPr>
            <a:lstStyle/>
            <a:p>
              <a:endParaRPr sz="2880"/>
            </a:p>
          </p:txBody>
        </p:sp>
        <p:sp>
          <p:nvSpPr>
            <p:cNvPr id="761" name="Google Shape;761;p21"/>
            <p:cNvSpPr/>
            <p:nvPr/>
          </p:nvSpPr>
          <p:spPr>
            <a:xfrm>
              <a:off x="6252489" y="4293053"/>
              <a:ext cx="341355" cy="361542"/>
            </a:xfrm>
            <a:custGeom>
              <a:avLst/>
              <a:gdLst/>
              <a:ahLst/>
              <a:cxnLst/>
              <a:rect l="l" t="t" r="r" b="b"/>
              <a:pathLst>
                <a:path w="10146" h="10746" extrusionOk="0">
                  <a:moveTo>
                    <a:pt x="5298" y="0"/>
                  </a:moveTo>
                  <a:cubicBezTo>
                    <a:pt x="2308" y="0"/>
                    <a:pt x="0" y="3049"/>
                    <a:pt x="0" y="3049"/>
                  </a:cubicBezTo>
                  <a:lnTo>
                    <a:pt x="1433" y="8679"/>
                  </a:lnTo>
                  <a:cubicBezTo>
                    <a:pt x="1472" y="9216"/>
                    <a:pt x="1810" y="9733"/>
                    <a:pt x="2487" y="10131"/>
                  </a:cubicBezTo>
                  <a:cubicBezTo>
                    <a:pt x="3197" y="10541"/>
                    <a:pt x="4124" y="10745"/>
                    <a:pt x="5050" y="10745"/>
                  </a:cubicBezTo>
                  <a:cubicBezTo>
                    <a:pt x="5964" y="10745"/>
                    <a:pt x="6878" y="10546"/>
                    <a:pt x="7579" y="10151"/>
                  </a:cubicBezTo>
                  <a:cubicBezTo>
                    <a:pt x="8276" y="9753"/>
                    <a:pt x="8634" y="9236"/>
                    <a:pt x="8634" y="8719"/>
                  </a:cubicBezTo>
                  <a:lnTo>
                    <a:pt x="10146" y="3109"/>
                  </a:lnTo>
                  <a:lnTo>
                    <a:pt x="9748" y="2592"/>
                  </a:lnTo>
                  <a:cubicBezTo>
                    <a:pt x="8226" y="660"/>
                    <a:pt x="6688" y="0"/>
                    <a:pt x="5298" y="0"/>
                  </a:cubicBezTo>
                  <a:close/>
                </a:path>
              </a:pathLst>
            </a:custGeom>
            <a:solidFill>
              <a:srgbClr val="F0A6A6"/>
            </a:solidFill>
            <a:ln>
              <a:noFill/>
            </a:ln>
          </p:spPr>
          <p:txBody>
            <a:bodyPr spcFirstLastPara="1" wrap="square" lIns="146280" tIns="146280" rIns="146280" bIns="146280" anchor="ctr" anchorCtr="0">
              <a:noAutofit/>
            </a:bodyPr>
            <a:lstStyle/>
            <a:p>
              <a:endParaRPr sz="2880"/>
            </a:p>
          </p:txBody>
        </p:sp>
        <p:sp>
          <p:nvSpPr>
            <p:cNvPr id="762" name="Google Shape;762;p21"/>
            <p:cNvSpPr/>
            <p:nvPr/>
          </p:nvSpPr>
          <p:spPr>
            <a:xfrm>
              <a:off x="6292627" y="4319329"/>
              <a:ext cx="261719" cy="132559"/>
            </a:xfrm>
            <a:custGeom>
              <a:avLst/>
              <a:gdLst/>
              <a:ahLst/>
              <a:cxnLst/>
              <a:rect l="l" t="t" r="r" b="b"/>
              <a:pathLst>
                <a:path w="7779" h="3940" extrusionOk="0">
                  <a:moveTo>
                    <a:pt x="3900" y="1"/>
                  </a:moveTo>
                  <a:cubicBezTo>
                    <a:pt x="1751" y="1"/>
                    <a:pt x="21" y="876"/>
                    <a:pt x="1" y="1950"/>
                  </a:cubicBezTo>
                  <a:cubicBezTo>
                    <a:pt x="1" y="3044"/>
                    <a:pt x="1731" y="3919"/>
                    <a:pt x="3880" y="3939"/>
                  </a:cubicBezTo>
                  <a:cubicBezTo>
                    <a:pt x="6028" y="3939"/>
                    <a:pt x="7759" y="3064"/>
                    <a:pt x="7759" y="1990"/>
                  </a:cubicBezTo>
                  <a:cubicBezTo>
                    <a:pt x="7779" y="896"/>
                    <a:pt x="6028" y="20"/>
                    <a:pt x="3900" y="1"/>
                  </a:cubicBezTo>
                  <a:close/>
                </a:path>
              </a:pathLst>
            </a:custGeom>
            <a:solidFill>
              <a:srgbClr val="CBC2E0"/>
            </a:solidFill>
            <a:ln>
              <a:noFill/>
            </a:ln>
          </p:spPr>
          <p:txBody>
            <a:bodyPr spcFirstLastPara="1" wrap="square" lIns="146280" tIns="146280" rIns="146280" bIns="146280" anchor="ctr" anchorCtr="0">
              <a:noAutofit/>
            </a:bodyPr>
            <a:lstStyle/>
            <a:p>
              <a:endParaRPr sz="2880"/>
            </a:p>
          </p:txBody>
        </p:sp>
        <p:sp>
          <p:nvSpPr>
            <p:cNvPr id="763" name="Google Shape;763;p21"/>
            <p:cNvSpPr/>
            <p:nvPr/>
          </p:nvSpPr>
          <p:spPr>
            <a:xfrm>
              <a:off x="6302014" y="4288544"/>
              <a:ext cx="242979" cy="109781"/>
            </a:xfrm>
            <a:custGeom>
              <a:avLst/>
              <a:gdLst/>
              <a:ahLst/>
              <a:cxnLst/>
              <a:rect l="l" t="t" r="r" b="b"/>
              <a:pathLst>
                <a:path w="7222" h="3263" extrusionOk="0">
                  <a:moveTo>
                    <a:pt x="3322" y="0"/>
                  </a:moveTo>
                  <a:cubicBezTo>
                    <a:pt x="3243" y="0"/>
                    <a:pt x="3143" y="0"/>
                    <a:pt x="3084" y="20"/>
                  </a:cubicBezTo>
                  <a:lnTo>
                    <a:pt x="2845" y="20"/>
                  </a:lnTo>
                  <a:cubicBezTo>
                    <a:pt x="2785" y="20"/>
                    <a:pt x="2686" y="40"/>
                    <a:pt x="2606" y="40"/>
                  </a:cubicBezTo>
                  <a:lnTo>
                    <a:pt x="2527" y="40"/>
                  </a:lnTo>
                  <a:cubicBezTo>
                    <a:pt x="2487" y="40"/>
                    <a:pt x="2447" y="80"/>
                    <a:pt x="2407" y="80"/>
                  </a:cubicBezTo>
                  <a:cubicBezTo>
                    <a:pt x="2328" y="100"/>
                    <a:pt x="2288" y="100"/>
                    <a:pt x="2208" y="120"/>
                  </a:cubicBezTo>
                  <a:cubicBezTo>
                    <a:pt x="2149" y="120"/>
                    <a:pt x="2109" y="140"/>
                    <a:pt x="2049" y="180"/>
                  </a:cubicBezTo>
                  <a:cubicBezTo>
                    <a:pt x="1990" y="199"/>
                    <a:pt x="1930" y="199"/>
                    <a:pt x="1890" y="219"/>
                  </a:cubicBezTo>
                  <a:lnTo>
                    <a:pt x="1830" y="219"/>
                  </a:lnTo>
                  <a:lnTo>
                    <a:pt x="1612" y="299"/>
                  </a:lnTo>
                  <a:lnTo>
                    <a:pt x="1592" y="299"/>
                  </a:lnTo>
                  <a:cubicBezTo>
                    <a:pt x="1512" y="319"/>
                    <a:pt x="1433" y="378"/>
                    <a:pt x="1353" y="398"/>
                  </a:cubicBezTo>
                  <a:cubicBezTo>
                    <a:pt x="1333" y="398"/>
                    <a:pt x="1313" y="418"/>
                    <a:pt x="1293" y="418"/>
                  </a:cubicBezTo>
                  <a:cubicBezTo>
                    <a:pt x="1214" y="478"/>
                    <a:pt x="1114" y="498"/>
                    <a:pt x="1035" y="538"/>
                  </a:cubicBezTo>
                  <a:cubicBezTo>
                    <a:pt x="1015" y="538"/>
                    <a:pt x="1015" y="577"/>
                    <a:pt x="995" y="577"/>
                  </a:cubicBezTo>
                  <a:cubicBezTo>
                    <a:pt x="955" y="577"/>
                    <a:pt x="955" y="597"/>
                    <a:pt x="935" y="597"/>
                  </a:cubicBezTo>
                  <a:cubicBezTo>
                    <a:pt x="915" y="617"/>
                    <a:pt x="895" y="617"/>
                    <a:pt x="856" y="637"/>
                  </a:cubicBezTo>
                  <a:cubicBezTo>
                    <a:pt x="836" y="677"/>
                    <a:pt x="816" y="677"/>
                    <a:pt x="816" y="697"/>
                  </a:cubicBezTo>
                  <a:cubicBezTo>
                    <a:pt x="796" y="717"/>
                    <a:pt x="756" y="717"/>
                    <a:pt x="756" y="737"/>
                  </a:cubicBezTo>
                  <a:lnTo>
                    <a:pt x="716" y="796"/>
                  </a:lnTo>
                  <a:cubicBezTo>
                    <a:pt x="697" y="816"/>
                    <a:pt x="657" y="816"/>
                    <a:pt x="657" y="836"/>
                  </a:cubicBezTo>
                  <a:lnTo>
                    <a:pt x="617" y="896"/>
                  </a:lnTo>
                  <a:lnTo>
                    <a:pt x="557" y="935"/>
                  </a:lnTo>
                  <a:cubicBezTo>
                    <a:pt x="557" y="935"/>
                    <a:pt x="537" y="935"/>
                    <a:pt x="537" y="975"/>
                  </a:cubicBezTo>
                  <a:lnTo>
                    <a:pt x="518" y="995"/>
                  </a:lnTo>
                  <a:lnTo>
                    <a:pt x="438" y="1075"/>
                  </a:lnTo>
                  <a:lnTo>
                    <a:pt x="418" y="1095"/>
                  </a:lnTo>
                  <a:lnTo>
                    <a:pt x="319" y="1194"/>
                  </a:lnTo>
                  <a:cubicBezTo>
                    <a:pt x="319" y="1194"/>
                    <a:pt x="319" y="1214"/>
                    <a:pt x="299" y="1214"/>
                  </a:cubicBezTo>
                  <a:cubicBezTo>
                    <a:pt x="259" y="1234"/>
                    <a:pt x="259" y="1274"/>
                    <a:pt x="239" y="1294"/>
                  </a:cubicBezTo>
                  <a:cubicBezTo>
                    <a:pt x="239" y="1313"/>
                    <a:pt x="219" y="1313"/>
                    <a:pt x="219" y="1333"/>
                  </a:cubicBezTo>
                  <a:cubicBezTo>
                    <a:pt x="199" y="1373"/>
                    <a:pt x="199" y="1393"/>
                    <a:pt x="159" y="1413"/>
                  </a:cubicBezTo>
                  <a:lnTo>
                    <a:pt x="159" y="1433"/>
                  </a:lnTo>
                  <a:cubicBezTo>
                    <a:pt x="159" y="1433"/>
                    <a:pt x="159" y="1473"/>
                    <a:pt x="140" y="1473"/>
                  </a:cubicBezTo>
                  <a:cubicBezTo>
                    <a:pt x="140" y="1492"/>
                    <a:pt x="120" y="1492"/>
                    <a:pt x="120" y="1512"/>
                  </a:cubicBezTo>
                  <a:cubicBezTo>
                    <a:pt x="120" y="1532"/>
                    <a:pt x="100" y="1532"/>
                    <a:pt x="100" y="1572"/>
                  </a:cubicBezTo>
                  <a:cubicBezTo>
                    <a:pt x="100" y="1592"/>
                    <a:pt x="60" y="1592"/>
                    <a:pt x="60" y="1612"/>
                  </a:cubicBezTo>
                  <a:lnTo>
                    <a:pt x="60" y="1632"/>
                  </a:lnTo>
                  <a:lnTo>
                    <a:pt x="60" y="1671"/>
                  </a:lnTo>
                  <a:cubicBezTo>
                    <a:pt x="60" y="1691"/>
                    <a:pt x="60" y="1691"/>
                    <a:pt x="40" y="1711"/>
                  </a:cubicBezTo>
                  <a:cubicBezTo>
                    <a:pt x="40" y="1731"/>
                    <a:pt x="40" y="1731"/>
                    <a:pt x="20" y="1771"/>
                  </a:cubicBezTo>
                  <a:cubicBezTo>
                    <a:pt x="20" y="1791"/>
                    <a:pt x="20" y="1791"/>
                    <a:pt x="0" y="1811"/>
                  </a:cubicBezTo>
                  <a:lnTo>
                    <a:pt x="0" y="1831"/>
                  </a:lnTo>
                  <a:lnTo>
                    <a:pt x="0" y="1870"/>
                  </a:lnTo>
                  <a:lnTo>
                    <a:pt x="0" y="1910"/>
                  </a:lnTo>
                  <a:lnTo>
                    <a:pt x="0" y="1970"/>
                  </a:lnTo>
                  <a:lnTo>
                    <a:pt x="0" y="2010"/>
                  </a:lnTo>
                  <a:lnTo>
                    <a:pt x="0" y="2030"/>
                  </a:lnTo>
                  <a:lnTo>
                    <a:pt x="0" y="2069"/>
                  </a:lnTo>
                  <a:lnTo>
                    <a:pt x="0" y="2984"/>
                  </a:lnTo>
                  <a:cubicBezTo>
                    <a:pt x="0" y="2945"/>
                    <a:pt x="0" y="2945"/>
                    <a:pt x="20" y="2925"/>
                  </a:cubicBezTo>
                  <a:cubicBezTo>
                    <a:pt x="20" y="2905"/>
                    <a:pt x="20" y="2905"/>
                    <a:pt x="40" y="2885"/>
                  </a:cubicBezTo>
                  <a:cubicBezTo>
                    <a:pt x="40" y="2845"/>
                    <a:pt x="40" y="2845"/>
                    <a:pt x="60" y="2825"/>
                  </a:cubicBezTo>
                  <a:cubicBezTo>
                    <a:pt x="60" y="2805"/>
                    <a:pt x="60" y="2805"/>
                    <a:pt x="100" y="2785"/>
                  </a:cubicBezTo>
                  <a:cubicBezTo>
                    <a:pt x="100" y="2746"/>
                    <a:pt x="120" y="2746"/>
                    <a:pt x="120" y="2726"/>
                  </a:cubicBezTo>
                  <a:cubicBezTo>
                    <a:pt x="120" y="2706"/>
                    <a:pt x="140" y="2706"/>
                    <a:pt x="140" y="2686"/>
                  </a:cubicBezTo>
                  <a:cubicBezTo>
                    <a:pt x="140" y="2666"/>
                    <a:pt x="159" y="2666"/>
                    <a:pt x="159" y="2626"/>
                  </a:cubicBezTo>
                  <a:cubicBezTo>
                    <a:pt x="159" y="2606"/>
                    <a:pt x="199" y="2606"/>
                    <a:pt x="199" y="2587"/>
                  </a:cubicBezTo>
                  <a:cubicBezTo>
                    <a:pt x="219" y="2567"/>
                    <a:pt x="219" y="2527"/>
                    <a:pt x="239" y="2507"/>
                  </a:cubicBezTo>
                  <a:cubicBezTo>
                    <a:pt x="239" y="2487"/>
                    <a:pt x="259" y="2487"/>
                    <a:pt x="259" y="2467"/>
                  </a:cubicBezTo>
                  <a:cubicBezTo>
                    <a:pt x="299" y="2427"/>
                    <a:pt x="299" y="2407"/>
                    <a:pt x="319" y="2388"/>
                  </a:cubicBezTo>
                  <a:lnTo>
                    <a:pt x="338" y="2368"/>
                  </a:lnTo>
                  <a:cubicBezTo>
                    <a:pt x="358" y="2328"/>
                    <a:pt x="398" y="2288"/>
                    <a:pt x="438" y="2268"/>
                  </a:cubicBezTo>
                  <a:lnTo>
                    <a:pt x="458" y="2228"/>
                  </a:lnTo>
                  <a:lnTo>
                    <a:pt x="537" y="2169"/>
                  </a:lnTo>
                  <a:cubicBezTo>
                    <a:pt x="557" y="2169"/>
                    <a:pt x="557" y="2129"/>
                    <a:pt x="597" y="2129"/>
                  </a:cubicBezTo>
                  <a:lnTo>
                    <a:pt x="637" y="2089"/>
                  </a:lnTo>
                  <a:lnTo>
                    <a:pt x="697" y="2030"/>
                  </a:lnTo>
                  <a:lnTo>
                    <a:pt x="736" y="1990"/>
                  </a:lnTo>
                  <a:lnTo>
                    <a:pt x="796" y="1930"/>
                  </a:lnTo>
                  <a:cubicBezTo>
                    <a:pt x="816" y="1910"/>
                    <a:pt x="836" y="1910"/>
                    <a:pt x="836" y="1890"/>
                  </a:cubicBezTo>
                  <a:cubicBezTo>
                    <a:pt x="856" y="1870"/>
                    <a:pt x="895" y="1870"/>
                    <a:pt x="895" y="1831"/>
                  </a:cubicBezTo>
                  <a:cubicBezTo>
                    <a:pt x="915" y="1811"/>
                    <a:pt x="935" y="1811"/>
                    <a:pt x="955" y="1791"/>
                  </a:cubicBezTo>
                  <a:cubicBezTo>
                    <a:pt x="995" y="1771"/>
                    <a:pt x="1015" y="1771"/>
                    <a:pt x="1035" y="1731"/>
                  </a:cubicBezTo>
                  <a:cubicBezTo>
                    <a:pt x="1114" y="1691"/>
                    <a:pt x="1194" y="1671"/>
                    <a:pt x="1293" y="1612"/>
                  </a:cubicBezTo>
                  <a:cubicBezTo>
                    <a:pt x="1313" y="1612"/>
                    <a:pt x="1333" y="1592"/>
                    <a:pt x="1353" y="1592"/>
                  </a:cubicBezTo>
                  <a:cubicBezTo>
                    <a:pt x="1433" y="1572"/>
                    <a:pt x="1512" y="1512"/>
                    <a:pt x="1592" y="1492"/>
                  </a:cubicBezTo>
                  <a:cubicBezTo>
                    <a:pt x="1592" y="1492"/>
                    <a:pt x="1612" y="1492"/>
                    <a:pt x="1612" y="1473"/>
                  </a:cubicBezTo>
                  <a:cubicBezTo>
                    <a:pt x="1691" y="1433"/>
                    <a:pt x="1791" y="1413"/>
                    <a:pt x="1850" y="1373"/>
                  </a:cubicBezTo>
                  <a:cubicBezTo>
                    <a:pt x="1910" y="1333"/>
                    <a:pt x="1990" y="1333"/>
                    <a:pt x="2029" y="1313"/>
                  </a:cubicBezTo>
                  <a:cubicBezTo>
                    <a:pt x="2089" y="1294"/>
                    <a:pt x="2129" y="1294"/>
                    <a:pt x="2189" y="1274"/>
                  </a:cubicBezTo>
                  <a:cubicBezTo>
                    <a:pt x="2248" y="1234"/>
                    <a:pt x="2308" y="1234"/>
                    <a:pt x="2387" y="1214"/>
                  </a:cubicBezTo>
                  <a:cubicBezTo>
                    <a:pt x="2427" y="1214"/>
                    <a:pt x="2487" y="1194"/>
                    <a:pt x="2527" y="1194"/>
                  </a:cubicBezTo>
                  <a:lnTo>
                    <a:pt x="2586" y="1194"/>
                  </a:lnTo>
                  <a:cubicBezTo>
                    <a:pt x="2646" y="1174"/>
                    <a:pt x="2745" y="1174"/>
                    <a:pt x="2825" y="1174"/>
                  </a:cubicBezTo>
                  <a:lnTo>
                    <a:pt x="3044" y="1174"/>
                  </a:lnTo>
                  <a:cubicBezTo>
                    <a:pt x="3123" y="1174"/>
                    <a:pt x="3223" y="1174"/>
                    <a:pt x="3302" y="1134"/>
                  </a:cubicBezTo>
                  <a:lnTo>
                    <a:pt x="3999" y="1134"/>
                  </a:lnTo>
                  <a:cubicBezTo>
                    <a:pt x="4039" y="1134"/>
                    <a:pt x="4098" y="1134"/>
                    <a:pt x="4178" y="1174"/>
                  </a:cubicBezTo>
                  <a:cubicBezTo>
                    <a:pt x="4218" y="1174"/>
                    <a:pt x="4297" y="1194"/>
                    <a:pt x="4337" y="1194"/>
                  </a:cubicBezTo>
                  <a:cubicBezTo>
                    <a:pt x="4397" y="1194"/>
                    <a:pt x="4436" y="1214"/>
                    <a:pt x="4496" y="1214"/>
                  </a:cubicBezTo>
                  <a:cubicBezTo>
                    <a:pt x="4576" y="1214"/>
                    <a:pt x="4615" y="1234"/>
                    <a:pt x="4695" y="1234"/>
                  </a:cubicBezTo>
                  <a:cubicBezTo>
                    <a:pt x="4735" y="1234"/>
                    <a:pt x="4794" y="1274"/>
                    <a:pt x="4834" y="1274"/>
                  </a:cubicBezTo>
                  <a:cubicBezTo>
                    <a:pt x="4914" y="1294"/>
                    <a:pt x="4993" y="1294"/>
                    <a:pt x="5073" y="1313"/>
                  </a:cubicBezTo>
                  <a:cubicBezTo>
                    <a:pt x="5113" y="1333"/>
                    <a:pt x="5172" y="1333"/>
                    <a:pt x="5212" y="1373"/>
                  </a:cubicBezTo>
                  <a:cubicBezTo>
                    <a:pt x="5232" y="1373"/>
                    <a:pt x="5272" y="1393"/>
                    <a:pt x="5292" y="1393"/>
                  </a:cubicBezTo>
                  <a:lnTo>
                    <a:pt x="5511" y="1473"/>
                  </a:lnTo>
                  <a:cubicBezTo>
                    <a:pt x="5530" y="1473"/>
                    <a:pt x="5570" y="1492"/>
                    <a:pt x="5590" y="1492"/>
                  </a:cubicBezTo>
                  <a:cubicBezTo>
                    <a:pt x="5670" y="1512"/>
                    <a:pt x="5710" y="1532"/>
                    <a:pt x="5789" y="1572"/>
                  </a:cubicBezTo>
                  <a:cubicBezTo>
                    <a:pt x="5809" y="1592"/>
                    <a:pt x="5869" y="1592"/>
                    <a:pt x="5889" y="1612"/>
                  </a:cubicBezTo>
                  <a:cubicBezTo>
                    <a:pt x="5988" y="1671"/>
                    <a:pt x="6068" y="1711"/>
                    <a:pt x="6167" y="1771"/>
                  </a:cubicBezTo>
                  <a:cubicBezTo>
                    <a:pt x="6565" y="1990"/>
                    <a:pt x="6863" y="2268"/>
                    <a:pt x="7003" y="2567"/>
                  </a:cubicBezTo>
                  <a:cubicBezTo>
                    <a:pt x="7082" y="2686"/>
                    <a:pt x="7122" y="2805"/>
                    <a:pt x="7182" y="2964"/>
                  </a:cubicBezTo>
                  <a:cubicBezTo>
                    <a:pt x="7182" y="2984"/>
                    <a:pt x="7201" y="3024"/>
                    <a:pt x="7201" y="3064"/>
                  </a:cubicBezTo>
                  <a:cubicBezTo>
                    <a:pt x="7201" y="3124"/>
                    <a:pt x="7221" y="3183"/>
                    <a:pt x="7221" y="3263"/>
                  </a:cubicBezTo>
                  <a:lnTo>
                    <a:pt x="7221" y="2109"/>
                  </a:lnTo>
                  <a:cubicBezTo>
                    <a:pt x="7221" y="1572"/>
                    <a:pt x="6883" y="1035"/>
                    <a:pt x="6167" y="617"/>
                  </a:cubicBezTo>
                  <a:cubicBezTo>
                    <a:pt x="6087" y="577"/>
                    <a:pt x="5988" y="518"/>
                    <a:pt x="5889" y="478"/>
                  </a:cubicBezTo>
                  <a:cubicBezTo>
                    <a:pt x="5869" y="438"/>
                    <a:pt x="5829" y="438"/>
                    <a:pt x="5789" y="418"/>
                  </a:cubicBezTo>
                  <a:cubicBezTo>
                    <a:pt x="5729" y="398"/>
                    <a:pt x="5690" y="378"/>
                    <a:pt x="5610" y="339"/>
                  </a:cubicBezTo>
                  <a:lnTo>
                    <a:pt x="5590" y="339"/>
                  </a:lnTo>
                  <a:cubicBezTo>
                    <a:pt x="5570" y="339"/>
                    <a:pt x="5530" y="319"/>
                    <a:pt x="5511" y="319"/>
                  </a:cubicBezTo>
                  <a:lnTo>
                    <a:pt x="5292" y="239"/>
                  </a:lnTo>
                  <a:cubicBezTo>
                    <a:pt x="5272" y="239"/>
                    <a:pt x="5232" y="219"/>
                    <a:pt x="5212" y="219"/>
                  </a:cubicBezTo>
                  <a:cubicBezTo>
                    <a:pt x="5192" y="219"/>
                    <a:pt x="5192" y="219"/>
                    <a:pt x="5172" y="199"/>
                  </a:cubicBezTo>
                  <a:cubicBezTo>
                    <a:pt x="5133" y="199"/>
                    <a:pt x="5113" y="180"/>
                    <a:pt x="5073" y="180"/>
                  </a:cubicBezTo>
                  <a:cubicBezTo>
                    <a:pt x="4993" y="140"/>
                    <a:pt x="4914" y="120"/>
                    <a:pt x="4834" y="120"/>
                  </a:cubicBezTo>
                  <a:cubicBezTo>
                    <a:pt x="4814" y="120"/>
                    <a:pt x="4794" y="120"/>
                    <a:pt x="4794" y="100"/>
                  </a:cubicBezTo>
                  <a:cubicBezTo>
                    <a:pt x="4775" y="100"/>
                    <a:pt x="4735" y="100"/>
                    <a:pt x="4695" y="80"/>
                  </a:cubicBezTo>
                  <a:cubicBezTo>
                    <a:pt x="4615" y="80"/>
                    <a:pt x="4576" y="40"/>
                    <a:pt x="4496" y="40"/>
                  </a:cubicBezTo>
                  <a:cubicBezTo>
                    <a:pt x="4476" y="40"/>
                    <a:pt x="4436" y="40"/>
                    <a:pt x="4416" y="20"/>
                  </a:cubicBezTo>
                  <a:lnTo>
                    <a:pt x="4337" y="20"/>
                  </a:lnTo>
                  <a:cubicBezTo>
                    <a:pt x="4297" y="20"/>
                    <a:pt x="4218" y="0"/>
                    <a:pt x="4178" y="0"/>
                  </a:cubicBezTo>
                  <a:close/>
                </a:path>
              </a:pathLst>
            </a:custGeom>
            <a:solidFill>
              <a:srgbClr val="CBC2E0"/>
            </a:solidFill>
            <a:ln>
              <a:noFill/>
            </a:ln>
          </p:spPr>
          <p:txBody>
            <a:bodyPr spcFirstLastPara="1" wrap="square" lIns="146280" tIns="146280" rIns="146280" bIns="146280" anchor="ctr" anchorCtr="0">
              <a:noAutofit/>
            </a:bodyPr>
            <a:lstStyle/>
            <a:p>
              <a:endParaRPr sz="2880"/>
            </a:p>
          </p:txBody>
        </p:sp>
        <p:sp>
          <p:nvSpPr>
            <p:cNvPr id="764" name="Google Shape;764;p21"/>
            <p:cNvSpPr/>
            <p:nvPr/>
          </p:nvSpPr>
          <p:spPr>
            <a:xfrm>
              <a:off x="6241117" y="4360173"/>
              <a:ext cx="364099" cy="143897"/>
            </a:xfrm>
            <a:custGeom>
              <a:avLst/>
              <a:gdLst/>
              <a:ahLst/>
              <a:cxnLst/>
              <a:rect l="l" t="t" r="r" b="b"/>
              <a:pathLst>
                <a:path w="10822" h="4277" extrusionOk="0">
                  <a:moveTo>
                    <a:pt x="10802" y="20"/>
                  </a:moveTo>
                  <a:lnTo>
                    <a:pt x="10802" y="358"/>
                  </a:lnTo>
                  <a:cubicBezTo>
                    <a:pt x="10822" y="318"/>
                    <a:pt x="10822" y="298"/>
                    <a:pt x="10822" y="278"/>
                  </a:cubicBezTo>
                  <a:lnTo>
                    <a:pt x="10822" y="199"/>
                  </a:lnTo>
                  <a:lnTo>
                    <a:pt x="10822" y="119"/>
                  </a:lnTo>
                  <a:cubicBezTo>
                    <a:pt x="10822" y="99"/>
                    <a:pt x="10822" y="60"/>
                    <a:pt x="10802" y="20"/>
                  </a:cubicBezTo>
                  <a:close/>
                  <a:moveTo>
                    <a:pt x="0" y="0"/>
                  </a:moveTo>
                  <a:lnTo>
                    <a:pt x="0" y="1154"/>
                  </a:lnTo>
                  <a:cubicBezTo>
                    <a:pt x="0" y="1949"/>
                    <a:pt x="517" y="2765"/>
                    <a:pt x="1591" y="3382"/>
                  </a:cubicBezTo>
                  <a:cubicBezTo>
                    <a:pt x="1711" y="3461"/>
                    <a:pt x="1830" y="3541"/>
                    <a:pt x="1989" y="3581"/>
                  </a:cubicBezTo>
                  <a:cubicBezTo>
                    <a:pt x="2029" y="3620"/>
                    <a:pt x="2089" y="3640"/>
                    <a:pt x="2129" y="3640"/>
                  </a:cubicBezTo>
                  <a:cubicBezTo>
                    <a:pt x="2208" y="3660"/>
                    <a:pt x="2288" y="3720"/>
                    <a:pt x="2387" y="3740"/>
                  </a:cubicBezTo>
                  <a:cubicBezTo>
                    <a:pt x="2407" y="3740"/>
                    <a:pt x="2407" y="3740"/>
                    <a:pt x="2427" y="3760"/>
                  </a:cubicBezTo>
                  <a:cubicBezTo>
                    <a:pt x="2447" y="3760"/>
                    <a:pt x="2507" y="3780"/>
                    <a:pt x="2526" y="3780"/>
                  </a:cubicBezTo>
                  <a:cubicBezTo>
                    <a:pt x="2626" y="3839"/>
                    <a:pt x="2745" y="3859"/>
                    <a:pt x="2845" y="3919"/>
                  </a:cubicBezTo>
                  <a:cubicBezTo>
                    <a:pt x="2904" y="3919"/>
                    <a:pt x="2924" y="3939"/>
                    <a:pt x="2984" y="3939"/>
                  </a:cubicBezTo>
                  <a:cubicBezTo>
                    <a:pt x="3004" y="3939"/>
                    <a:pt x="3024" y="3959"/>
                    <a:pt x="3044" y="3959"/>
                  </a:cubicBezTo>
                  <a:cubicBezTo>
                    <a:pt x="3143" y="3979"/>
                    <a:pt x="3282" y="4018"/>
                    <a:pt x="3382" y="4038"/>
                  </a:cubicBezTo>
                  <a:cubicBezTo>
                    <a:pt x="3402" y="4038"/>
                    <a:pt x="3422" y="4038"/>
                    <a:pt x="3442" y="4058"/>
                  </a:cubicBezTo>
                  <a:cubicBezTo>
                    <a:pt x="3501" y="4078"/>
                    <a:pt x="3541" y="4078"/>
                    <a:pt x="3621" y="4118"/>
                  </a:cubicBezTo>
                  <a:cubicBezTo>
                    <a:pt x="3720" y="4138"/>
                    <a:pt x="3800" y="4158"/>
                    <a:pt x="3899" y="4158"/>
                  </a:cubicBezTo>
                  <a:lnTo>
                    <a:pt x="3919" y="4158"/>
                  </a:lnTo>
                  <a:cubicBezTo>
                    <a:pt x="3999" y="4177"/>
                    <a:pt x="4078" y="4177"/>
                    <a:pt x="4138" y="4177"/>
                  </a:cubicBezTo>
                  <a:cubicBezTo>
                    <a:pt x="4197" y="4177"/>
                    <a:pt x="4217" y="4177"/>
                    <a:pt x="4277" y="4217"/>
                  </a:cubicBezTo>
                  <a:cubicBezTo>
                    <a:pt x="4376" y="4217"/>
                    <a:pt x="4436" y="4237"/>
                    <a:pt x="4536" y="4237"/>
                  </a:cubicBezTo>
                  <a:cubicBezTo>
                    <a:pt x="4595" y="4237"/>
                    <a:pt x="4615" y="4237"/>
                    <a:pt x="4675" y="4257"/>
                  </a:cubicBezTo>
                  <a:lnTo>
                    <a:pt x="4794" y="4257"/>
                  </a:lnTo>
                  <a:cubicBezTo>
                    <a:pt x="4894" y="4257"/>
                    <a:pt x="4973" y="4257"/>
                    <a:pt x="5073" y="4277"/>
                  </a:cubicBezTo>
                  <a:lnTo>
                    <a:pt x="5988" y="4277"/>
                  </a:lnTo>
                  <a:cubicBezTo>
                    <a:pt x="6107" y="4277"/>
                    <a:pt x="6226" y="4257"/>
                    <a:pt x="6346" y="4257"/>
                  </a:cubicBezTo>
                  <a:lnTo>
                    <a:pt x="6425" y="4257"/>
                  </a:lnTo>
                  <a:cubicBezTo>
                    <a:pt x="6445" y="4257"/>
                    <a:pt x="6505" y="4257"/>
                    <a:pt x="6525" y="4237"/>
                  </a:cubicBezTo>
                  <a:cubicBezTo>
                    <a:pt x="6664" y="4217"/>
                    <a:pt x="6783" y="4217"/>
                    <a:pt x="6903" y="4177"/>
                  </a:cubicBezTo>
                  <a:cubicBezTo>
                    <a:pt x="6923" y="4177"/>
                    <a:pt x="6963" y="4177"/>
                    <a:pt x="7002" y="4158"/>
                  </a:cubicBezTo>
                  <a:lnTo>
                    <a:pt x="7062" y="4158"/>
                  </a:lnTo>
                  <a:cubicBezTo>
                    <a:pt x="7102" y="4158"/>
                    <a:pt x="7181" y="4138"/>
                    <a:pt x="7221" y="4138"/>
                  </a:cubicBezTo>
                  <a:lnTo>
                    <a:pt x="7520" y="4058"/>
                  </a:lnTo>
                  <a:cubicBezTo>
                    <a:pt x="7599" y="4038"/>
                    <a:pt x="7679" y="4018"/>
                    <a:pt x="7758" y="4018"/>
                  </a:cubicBezTo>
                  <a:cubicBezTo>
                    <a:pt x="7858" y="3979"/>
                    <a:pt x="7957" y="3959"/>
                    <a:pt x="8017" y="3939"/>
                  </a:cubicBezTo>
                  <a:cubicBezTo>
                    <a:pt x="8057" y="3939"/>
                    <a:pt x="8077" y="3939"/>
                    <a:pt x="8077" y="3919"/>
                  </a:cubicBezTo>
                  <a:cubicBezTo>
                    <a:pt x="8176" y="3879"/>
                    <a:pt x="8295" y="3839"/>
                    <a:pt x="8395" y="3780"/>
                  </a:cubicBezTo>
                  <a:cubicBezTo>
                    <a:pt x="8415" y="3780"/>
                    <a:pt x="8415" y="3760"/>
                    <a:pt x="8454" y="3760"/>
                  </a:cubicBezTo>
                  <a:cubicBezTo>
                    <a:pt x="8574" y="3720"/>
                    <a:pt x="8673" y="3660"/>
                    <a:pt x="8793" y="3620"/>
                  </a:cubicBezTo>
                  <a:cubicBezTo>
                    <a:pt x="8813" y="3581"/>
                    <a:pt x="8872" y="3581"/>
                    <a:pt x="8892" y="3561"/>
                  </a:cubicBezTo>
                  <a:cubicBezTo>
                    <a:pt x="9011" y="3521"/>
                    <a:pt x="9151" y="3441"/>
                    <a:pt x="9270" y="3362"/>
                  </a:cubicBezTo>
                  <a:cubicBezTo>
                    <a:pt x="9290" y="3342"/>
                    <a:pt x="9310" y="3342"/>
                    <a:pt x="9350" y="3322"/>
                  </a:cubicBezTo>
                  <a:cubicBezTo>
                    <a:pt x="9370" y="3322"/>
                    <a:pt x="9389" y="3282"/>
                    <a:pt x="9389" y="3262"/>
                  </a:cubicBezTo>
                  <a:cubicBezTo>
                    <a:pt x="9409" y="3243"/>
                    <a:pt x="9469" y="3223"/>
                    <a:pt x="9489" y="3223"/>
                  </a:cubicBezTo>
                  <a:cubicBezTo>
                    <a:pt x="9509" y="3183"/>
                    <a:pt x="9549" y="3163"/>
                    <a:pt x="9568" y="3163"/>
                  </a:cubicBezTo>
                  <a:cubicBezTo>
                    <a:pt x="9588" y="3143"/>
                    <a:pt x="9608" y="3123"/>
                    <a:pt x="9668" y="3083"/>
                  </a:cubicBezTo>
                  <a:cubicBezTo>
                    <a:pt x="9688" y="3063"/>
                    <a:pt x="9708" y="3044"/>
                    <a:pt x="9747" y="3044"/>
                  </a:cubicBezTo>
                  <a:lnTo>
                    <a:pt x="9807" y="2964"/>
                  </a:lnTo>
                  <a:cubicBezTo>
                    <a:pt x="9847" y="2944"/>
                    <a:pt x="9867" y="2924"/>
                    <a:pt x="9887" y="2924"/>
                  </a:cubicBezTo>
                  <a:lnTo>
                    <a:pt x="9966" y="2845"/>
                  </a:lnTo>
                  <a:lnTo>
                    <a:pt x="9986" y="2825"/>
                  </a:lnTo>
                  <a:lnTo>
                    <a:pt x="10006" y="2785"/>
                  </a:lnTo>
                  <a:lnTo>
                    <a:pt x="10145" y="2666"/>
                  </a:lnTo>
                  <a:lnTo>
                    <a:pt x="10185" y="2626"/>
                  </a:lnTo>
                  <a:cubicBezTo>
                    <a:pt x="10245" y="2566"/>
                    <a:pt x="10285" y="2526"/>
                    <a:pt x="10344" y="2447"/>
                  </a:cubicBezTo>
                  <a:cubicBezTo>
                    <a:pt x="10344" y="2427"/>
                    <a:pt x="10364" y="2427"/>
                    <a:pt x="10364" y="2387"/>
                  </a:cubicBezTo>
                  <a:cubicBezTo>
                    <a:pt x="10384" y="2367"/>
                    <a:pt x="10404" y="2327"/>
                    <a:pt x="10444" y="2288"/>
                  </a:cubicBezTo>
                  <a:cubicBezTo>
                    <a:pt x="10464" y="2268"/>
                    <a:pt x="10464" y="2248"/>
                    <a:pt x="10484" y="2248"/>
                  </a:cubicBezTo>
                  <a:cubicBezTo>
                    <a:pt x="10503" y="2228"/>
                    <a:pt x="10543" y="2168"/>
                    <a:pt x="10543" y="2148"/>
                  </a:cubicBezTo>
                  <a:cubicBezTo>
                    <a:pt x="10543" y="2148"/>
                    <a:pt x="10543" y="2129"/>
                    <a:pt x="10563" y="2129"/>
                  </a:cubicBezTo>
                  <a:cubicBezTo>
                    <a:pt x="10563" y="2089"/>
                    <a:pt x="10583" y="2089"/>
                    <a:pt x="10583" y="2069"/>
                  </a:cubicBezTo>
                  <a:cubicBezTo>
                    <a:pt x="10603" y="2049"/>
                    <a:pt x="10603" y="2029"/>
                    <a:pt x="10643" y="1989"/>
                  </a:cubicBezTo>
                  <a:cubicBezTo>
                    <a:pt x="10643" y="1969"/>
                    <a:pt x="10663" y="1949"/>
                    <a:pt x="10663" y="1930"/>
                  </a:cubicBezTo>
                  <a:cubicBezTo>
                    <a:pt x="10663" y="1890"/>
                    <a:pt x="10682" y="1870"/>
                    <a:pt x="10682" y="1850"/>
                  </a:cubicBezTo>
                  <a:cubicBezTo>
                    <a:pt x="10682" y="1850"/>
                    <a:pt x="10682" y="1830"/>
                    <a:pt x="10702" y="1830"/>
                  </a:cubicBezTo>
                  <a:lnTo>
                    <a:pt x="10702" y="1790"/>
                  </a:lnTo>
                  <a:cubicBezTo>
                    <a:pt x="10702" y="1770"/>
                    <a:pt x="10722" y="1751"/>
                    <a:pt x="10722" y="1731"/>
                  </a:cubicBezTo>
                  <a:cubicBezTo>
                    <a:pt x="10722" y="1691"/>
                    <a:pt x="10762" y="1671"/>
                    <a:pt x="10762" y="1651"/>
                  </a:cubicBezTo>
                  <a:cubicBezTo>
                    <a:pt x="10762" y="1631"/>
                    <a:pt x="10782" y="1591"/>
                    <a:pt x="10782" y="1572"/>
                  </a:cubicBezTo>
                  <a:lnTo>
                    <a:pt x="10782" y="1532"/>
                  </a:lnTo>
                  <a:lnTo>
                    <a:pt x="10782" y="1492"/>
                  </a:lnTo>
                  <a:cubicBezTo>
                    <a:pt x="10782" y="1472"/>
                    <a:pt x="10782" y="1452"/>
                    <a:pt x="10802" y="1432"/>
                  </a:cubicBezTo>
                  <a:lnTo>
                    <a:pt x="10802" y="1353"/>
                  </a:lnTo>
                  <a:lnTo>
                    <a:pt x="10802" y="1273"/>
                  </a:lnTo>
                  <a:lnTo>
                    <a:pt x="10802" y="1213"/>
                  </a:lnTo>
                  <a:lnTo>
                    <a:pt x="10802" y="1174"/>
                  </a:lnTo>
                  <a:lnTo>
                    <a:pt x="10802" y="358"/>
                  </a:lnTo>
                  <a:cubicBezTo>
                    <a:pt x="10802" y="378"/>
                    <a:pt x="10802" y="398"/>
                    <a:pt x="10782" y="418"/>
                  </a:cubicBezTo>
                  <a:cubicBezTo>
                    <a:pt x="10782" y="458"/>
                    <a:pt x="10782" y="477"/>
                    <a:pt x="10762" y="497"/>
                  </a:cubicBezTo>
                  <a:cubicBezTo>
                    <a:pt x="10762" y="537"/>
                    <a:pt x="10742" y="557"/>
                    <a:pt x="10742" y="577"/>
                  </a:cubicBezTo>
                  <a:cubicBezTo>
                    <a:pt x="10742" y="597"/>
                    <a:pt x="10702" y="617"/>
                    <a:pt x="10702" y="656"/>
                  </a:cubicBezTo>
                  <a:cubicBezTo>
                    <a:pt x="10702" y="676"/>
                    <a:pt x="10682" y="696"/>
                    <a:pt x="10682" y="736"/>
                  </a:cubicBezTo>
                  <a:cubicBezTo>
                    <a:pt x="10682" y="756"/>
                    <a:pt x="10663" y="776"/>
                    <a:pt x="10663" y="796"/>
                  </a:cubicBezTo>
                  <a:cubicBezTo>
                    <a:pt x="10663" y="835"/>
                    <a:pt x="10643" y="855"/>
                    <a:pt x="10643" y="875"/>
                  </a:cubicBezTo>
                  <a:cubicBezTo>
                    <a:pt x="10603" y="895"/>
                    <a:pt x="10603" y="935"/>
                    <a:pt x="10583" y="955"/>
                  </a:cubicBezTo>
                  <a:cubicBezTo>
                    <a:pt x="10583" y="975"/>
                    <a:pt x="10563" y="995"/>
                    <a:pt x="10563" y="1034"/>
                  </a:cubicBezTo>
                  <a:cubicBezTo>
                    <a:pt x="10543" y="1054"/>
                    <a:pt x="10503" y="1094"/>
                    <a:pt x="10503" y="1134"/>
                  </a:cubicBezTo>
                  <a:cubicBezTo>
                    <a:pt x="10484" y="1154"/>
                    <a:pt x="10484" y="1174"/>
                    <a:pt x="10464" y="1174"/>
                  </a:cubicBezTo>
                  <a:cubicBezTo>
                    <a:pt x="10444" y="1194"/>
                    <a:pt x="10404" y="1253"/>
                    <a:pt x="10384" y="1273"/>
                  </a:cubicBezTo>
                  <a:cubicBezTo>
                    <a:pt x="10384" y="1293"/>
                    <a:pt x="10364" y="1293"/>
                    <a:pt x="10364" y="1333"/>
                  </a:cubicBezTo>
                  <a:cubicBezTo>
                    <a:pt x="10304" y="1373"/>
                    <a:pt x="10265" y="1432"/>
                    <a:pt x="10205" y="1492"/>
                  </a:cubicBezTo>
                  <a:lnTo>
                    <a:pt x="10165" y="1552"/>
                  </a:lnTo>
                  <a:lnTo>
                    <a:pt x="10046" y="1671"/>
                  </a:lnTo>
                  <a:cubicBezTo>
                    <a:pt x="10006" y="1691"/>
                    <a:pt x="9986" y="1691"/>
                    <a:pt x="9986" y="1711"/>
                  </a:cubicBezTo>
                  <a:lnTo>
                    <a:pt x="9907" y="1790"/>
                  </a:lnTo>
                  <a:cubicBezTo>
                    <a:pt x="9887" y="1830"/>
                    <a:pt x="9867" y="1850"/>
                    <a:pt x="9847" y="1850"/>
                  </a:cubicBezTo>
                  <a:lnTo>
                    <a:pt x="9767" y="1930"/>
                  </a:lnTo>
                  <a:cubicBezTo>
                    <a:pt x="9747" y="1949"/>
                    <a:pt x="9708" y="1969"/>
                    <a:pt x="9688" y="1969"/>
                  </a:cubicBezTo>
                  <a:cubicBezTo>
                    <a:pt x="9668" y="1989"/>
                    <a:pt x="9648" y="2009"/>
                    <a:pt x="9588" y="2049"/>
                  </a:cubicBezTo>
                  <a:cubicBezTo>
                    <a:pt x="9568" y="2069"/>
                    <a:pt x="9549" y="2089"/>
                    <a:pt x="9509" y="2089"/>
                  </a:cubicBezTo>
                  <a:cubicBezTo>
                    <a:pt x="9489" y="2129"/>
                    <a:pt x="9449" y="2148"/>
                    <a:pt x="9409" y="2148"/>
                  </a:cubicBezTo>
                  <a:cubicBezTo>
                    <a:pt x="9370" y="2168"/>
                    <a:pt x="9350" y="2188"/>
                    <a:pt x="9290" y="2208"/>
                  </a:cubicBezTo>
                  <a:cubicBezTo>
                    <a:pt x="9171" y="2288"/>
                    <a:pt x="9051" y="2347"/>
                    <a:pt x="8912" y="2427"/>
                  </a:cubicBezTo>
                  <a:cubicBezTo>
                    <a:pt x="8892" y="2447"/>
                    <a:pt x="8852" y="2447"/>
                    <a:pt x="8813" y="2467"/>
                  </a:cubicBezTo>
                  <a:cubicBezTo>
                    <a:pt x="8693" y="2506"/>
                    <a:pt x="8594" y="2566"/>
                    <a:pt x="8474" y="2626"/>
                  </a:cubicBezTo>
                  <a:cubicBezTo>
                    <a:pt x="8454" y="2626"/>
                    <a:pt x="8454" y="2646"/>
                    <a:pt x="8415" y="2646"/>
                  </a:cubicBezTo>
                  <a:cubicBezTo>
                    <a:pt x="8295" y="2686"/>
                    <a:pt x="8176" y="2745"/>
                    <a:pt x="8017" y="2765"/>
                  </a:cubicBezTo>
                  <a:cubicBezTo>
                    <a:pt x="7917" y="2785"/>
                    <a:pt x="7858" y="2825"/>
                    <a:pt x="7758" y="2845"/>
                  </a:cubicBezTo>
                  <a:cubicBezTo>
                    <a:pt x="7679" y="2865"/>
                    <a:pt x="7599" y="2884"/>
                    <a:pt x="7520" y="2884"/>
                  </a:cubicBezTo>
                  <a:lnTo>
                    <a:pt x="7221" y="2964"/>
                  </a:lnTo>
                  <a:cubicBezTo>
                    <a:pt x="7161" y="2984"/>
                    <a:pt x="7082" y="2984"/>
                    <a:pt x="7002" y="3024"/>
                  </a:cubicBezTo>
                  <a:cubicBezTo>
                    <a:pt x="6982" y="3024"/>
                    <a:pt x="6963" y="3024"/>
                    <a:pt x="6903" y="3044"/>
                  </a:cubicBezTo>
                  <a:cubicBezTo>
                    <a:pt x="6783" y="3063"/>
                    <a:pt x="6664" y="3063"/>
                    <a:pt x="6525" y="3083"/>
                  </a:cubicBezTo>
                  <a:cubicBezTo>
                    <a:pt x="6505" y="3083"/>
                    <a:pt x="6465" y="3083"/>
                    <a:pt x="6425" y="3123"/>
                  </a:cubicBezTo>
                  <a:cubicBezTo>
                    <a:pt x="6286" y="3143"/>
                    <a:pt x="6127" y="3143"/>
                    <a:pt x="5988" y="3143"/>
                  </a:cubicBezTo>
                  <a:lnTo>
                    <a:pt x="5073" y="3143"/>
                  </a:lnTo>
                  <a:cubicBezTo>
                    <a:pt x="4973" y="3143"/>
                    <a:pt x="4894" y="3143"/>
                    <a:pt x="4794" y="3123"/>
                  </a:cubicBezTo>
                  <a:cubicBezTo>
                    <a:pt x="4715" y="3123"/>
                    <a:pt x="4615" y="3083"/>
                    <a:pt x="4536" y="3083"/>
                  </a:cubicBezTo>
                  <a:cubicBezTo>
                    <a:pt x="4436" y="3083"/>
                    <a:pt x="4376" y="3063"/>
                    <a:pt x="4277" y="3063"/>
                  </a:cubicBezTo>
                  <a:cubicBezTo>
                    <a:pt x="4138" y="3044"/>
                    <a:pt x="4018" y="3044"/>
                    <a:pt x="3919" y="3024"/>
                  </a:cubicBezTo>
                  <a:lnTo>
                    <a:pt x="3899" y="3024"/>
                  </a:lnTo>
                  <a:cubicBezTo>
                    <a:pt x="3740" y="2984"/>
                    <a:pt x="3601" y="2964"/>
                    <a:pt x="3442" y="2924"/>
                  </a:cubicBezTo>
                  <a:cubicBezTo>
                    <a:pt x="3422" y="2924"/>
                    <a:pt x="3402" y="2924"/>
                    <a:pt x="3382" y="2884"/>
                  </a:cubicBezTo>
                  <a:cubicBezTo>
                    <a:pt x="3223" y="2865"/>
                    <a:pt x="3103" y="2825"/>
                    <a:pt x="2984" y="2785"/>
                  </a:cubicBezTo>
                  <a:cubicBezTo>
                    <a:pt x="2924" y="2785"/>
                    <a:pt x="2904" y="2765"/>
                    <a:pt x="2845" y="2765"/>
                  </a:cubicBezTo>
                  <a:cubicBezTo>
                    <a:pt x="2745" y="2745"/>
                    <a:pt x="2626" y="2686"/>
                    <a:pt x="2526" y="2646"/>
                  </a:cubicBezTo>
                  <a:cubicBezTo>
                    <a:pt x="2507" y="2646"/>
                    <a:pt x="2447" y="2626"/>
                    <a:pt x="2427" y="2626"/>
                  </a:cubicBezTo>
                  <a:cubicBezTo>
                    <a:pt x="2328" y="2566"/>
                    <a:pt x="2228" y="2546"/>
                    <a:pt x="2129" y="2487"/>
                  </a:cubicBezTo>
                  <a:cubicBezTo>
                    <a:pt x="2089" y="2467"/>
                    <a:pt x="2029" y="2447"/>
                    <a:pt x="1989" y="2447"/>
                  </a:cubicBezTo>
                  <a:cubicBezTo>
                    <a:pt x="1850" y="2367"/>
                    <a:pt x="1711" y="2327"/>
                    <a:pt x="1591" y="2248"/>
                  </a:cubicBezTo>
                  <a:cubicBezTo>
                    <a:pt x="517" y="1631"/>
                    <a:pt x="0" y="835"/>
                    <a:pt x="0" y="0"/>
                  </a:cubicBezTo>
                  <a:close/>
                </a:path>
              </a:pathLst>
            </a:custGeom>
            <a:solidFill>
              <a:srgbClr val="CBC2E0"/>
            </a:solidFill>
            <a:ln>
              <a:noFill/>
            </a:ln>
          </p:spPr>
          <p:txBody>
            <a:bodyPr spcFirstLastPara="1" wrap="square" lIns="146280" tIns="146280" rIns="146280" bIns="146280" anchor="ctr" anchorCtr="0">
              <a:noAutofit/>
            </a:bodyPr>
            <a:lstStyle/>
            <a:p>
              <a:endParaRPr sz="2880"/>
            </a:p>
          </p:txBody>
        </p:sp>
        <p:sp>
          <p:nvSpPr>
            <p:cNvPr id="765" name="Google Shape;765;p21"/>
            <p:cNvSpPr/>
            <p:nvPr/>
          </p:nvSpPr>
          <p:spPr>
            <a:xfrm>
              <a:off x="6223689" y="4254665"/>
              <a:ext cx="399593" cy="210613"/>
            </a:xfrm>
            <a:custGeom>
              <a:avLst/>
              <a:gdLst/>
              <a:ahLst/>
              <a:cxnLst/>
              <a:rect l="l" t="t" r="r" b="b"/>
              <a:pathLst>
                <a:path w="11877" h="6260" extrusionOk="0">
                  <a:moveTo>
                    <a:pt x="5922" y="1030"/>
                  </a:moveTo>
                  <a:cubicBezTo>
                    <a:pt x="6847" y="1030"/>
                    <a:pt x="7774" y="1234"/>
                    <a:pt x="8495" y="1644"/>
                  </a:cubicBezTo>
                  <a:cubicBezTo>
                    <a:pt x="9888" y="2460"/>
                    <a:pt x="9888" y="3792"/>
                    <a:pt x="8495" y="4608"/>
                  </a:cubicBezTo>
                  <a:cubicBezTo>
                    <a:pt x="7783" y="5003"/>
                    <a:pt x="6870" y="5202"/>
                    <a:pt x="5956" y="5202"/>
                  </a:cubicBezTo>
                  <a:cubicBezTo>
                    <a:pt x="5030" y="5202"/>
                    <a:pt x="4103" y="4998"/>
                    <a:pt x="3383" y="4588"/>
                  </a:cubicBezTo>
                  <a:cubicBezTo>
                    <a:pt x="1970" y="3792"/>
                    <a:pt x="1970" y="2440"/>
                    <a:pt x="3383" y="1624"/>
                  </a:cubicBezTo>
                  <a:cubicBezTo>
                    <a:pt x="4094" y="1229"/>
                    <a:pt x="5007" y="1030"/>
                    <a:pt x="5922" y="1030"/>
                  </a:cubicBezTo>
                  <a:close/>
                  <a:moveTo>
                    <a:pt x="5888" y="0"/>
                  </a:moveTo>
                  <a:cubicBezTo>
                    <a:pt x="4528" y="0"/>
                    <a:pt x="3171" y="299"/>
                    <a:pt x="2129" y="908"/>
                  </a:cubicBezTo>
                  <a:cubicBezTo>
                    <a:pt x="1" y="2121"/>
                    <a:pt x="1" y="4111"/>
                    <a:pt x="2129" y="5324"/>
                  </a:cubicBezTo>
                  <a:cubicBezTo>
                    <a:pt x="3192" y="5946"/>
                    <a:pt x="4583" y="6259"/>
                    <a:pt x="5972" y="6259"/>
                  </a:cubicBezTo>
                  <a:cubicBezTo>
                    <a:pt x="7339" y="6259"/>
                    <a:pt x="8702" y="5956"/>
                    <a:pt x="9748" y="5344"/>
                  </a:cubicBezTo>
                  <a:cubicBezTo>
                    <a:pt x="11877" y="4131"/>
                    <a:pt x="11877" y="2141"/>
                    <a:pt x="9748" y="928"/>
                  </a:cubicBezTo>
                  <a:cubicBezTo>
                    <a:pt x="8681" y="314"/>
                    <a:pt x="7283" y="0"/>
                    <a:pt x="5888" y="0"/>
                  </a:cubicBezTo>
                  <a:close/>
                </a:path>
              </a:pathLst>
            </a:custGeom>
            <a:solidFill>
              <a:srgbClr val="F0A6A6"/>
            </a:solidFill>
            <a:ln>
              <a:noFill/>
            </a:ln>
          </p:spPr>
          <p:txBody>
            <a:bodyPr spcFirstLastPara="1" wrap="square" lIns="146280" tIns="146280" rIns="146280" bIns="146280" anchor="ctr" anchorCtr="0">
              <a:noAutofit/>
            </a:bodyPr>
            <a:lstStyle/>
            <a:p>
              <a:endParaRPr sz="2880"/>
            </a:p>
          </p:txBody>
        </p:sp>
        <p:sp>
          <p:nvSpPr>
            <p:cNvPr id="766" name="Google Shape;766;p21"/>
            <p:cNvSpPr/>
            <p:nvPr/>
          </p:nvSpPr>
          <p:spPr>
            <a:xfrm>
              <a:off x="6198927" y="3909069"/>
              <a:ext cx="214886" cy="542985"/>
            </a:xfrm>
            <a:custGeom>
              <a:avLst/>
              <a:gdLst/>
              <a:ahLst/>
              <a:cxnLst/>
              <a:rect l="l" t="t" r="r" b="b"/>
              <a:pathLst>
                <a:path w="6387" h="16139" extrusionOk="0">
                  <a:moveTo>
                    <a:pt x="299" y="0"/>
                  </a:moveTo>
                  <a:cubicBezTo>
                    <a:pt x="1" y="557"/>
                    <a:pt x="21" y="1751"/>
                    <a:pt x="140" y="2368"/>
                  </a:cubicBezTo>
                  <a:cubicBezTo>
                    <a:pt x="259" y="2885"/>
                    <a:pt x="717" y="3263"/>
                    <a:pt x="1015" y="3680"/>
                  </a:cubicBezTo>
                  <a:cubicBezTo>
                    <a:pt x="1453" y="4277"/>
                    <a:pt x="1612" y="5053"/>
                    <a:pt x="1592" y="5769"/>
                  </a:cubicBezTo>
                  <a:cubicBezTo>
                    <a:pt x="1572" y="6227"/>
                    <a:pt x="1493" y="6625"/>
                    <a:pt x="1632" y="7042"/>
                  </a:cubicBezTo>
                  <a:cubicBezTo>
                    <a:pt x="2070" y="8216"/>
                    <a:pt x="3562" y="8117"/>
                    <a:pt x="3462" y="9589"/>
                  </a:cubicBezTo>
                  <a:cubicBezTo>
                    <a:pt x="3383" y="10802"/>
                    <a:pt x="2567" y="11876"/>
                    <a:pt x="2865" y="13110"/>
                  </a:cubicBezTo>
                  <a:cubicBezTo>
                    <a:pt x="3104" y="14204"/>
                    <a:pt x="3761" y="15556"/>
                    <a:pt x="4855" y="16034"/>
                  </a:cubicBezTo>
                  <a:cubicBezTo>
                    <a:pt x="4869" y="16063"/>
                    <a:pt x="4916" y="16081"/>
                    <a:pt x="4955" y="16081"/>
                  </a:cubicBezTo>
                  <a:cubicBezTo>
                    <a:pt x="4970" y="16081"/>
                    <a:pt x="4983" y="16079"/>
                    <a:pt x="4994" y="16074"/>
                  </a:cubicBezTo>
                  <a:cubicBezTo>
                    <a:pt x="5014" y="16094"/>
                    <a:pt x="5073" y="16094"/>
                    <a:pt x="5093" y="16133"/>
                  </a:cubicBezTo>
                  <a:cubicBezTo>
                    <a:pt x="5111" y="16137"/>
                    <a:pt x="5128" y="16139"/>
                    <a:pt x="5144" y="16139"/>
                  </a:cubicBezTo>
                  <a:cubicBezTo>
                    <a:pt x="5298" y="16139"/>
                    <a:pt x="5410" y="15981"/>
                    <a:pt x="5392" y="15855"/>
                  </a:cubicBezTo>
                  <a:cubicBezTo>
                    <a:pt x="6168" y="15238"/>
                    <a:pt x="6386" y="13806"/>
                    <a:pt x="6247" y="12990"/>
                  </a:cubicBezTo>
                  <a:cubicBezTo>
                    <a:pt x="6108" y="12274"/>
                    <a:pt x="5491" y="11876"/>
                    <a:pt x="5233" y="11220"/>
                  </a:cubicBezTo>
                  <a:cubicBezTo>
                    <a:pt x="4954" y="10623"/>
                    <a:pt x="4934" y="9947"/>
                    <a:pt x="5173" y="9330"/>
                  </a:cubicBezTo>
                  <a:cubicBezTo>
                    <a:pt x="5531" y="8455"/>
                    <a:pt x="5312" y="7520"/>
                    <a:pt x="4676" y="6843"/>
                  </a:cubicBezTo>
                  <a:cubicBezTo>
                    <a:pt x="4158" y="6267"/>
                    <a:pt x="3343" y="5948"/>
                    <a:pt x="2985" y="5232"/>
                  </a:cubicBezTo>
                  <a:cubicBezTo>
                    <a:pt x="2666" y="4576"/>
                    <a:pt x="2826" y="3760"/>
                    <a:pt x="2627" y="3064"/>
                  </a:cubicBezTo>
                  <a:cubicBezTo>
                    <a:pt x="2448" y="2288"/>
                    <a:pt x="1871" y="1791"/>
                    <a:pt x="1334" y="1194"/>
                  </a:cubicBezTo>
                  <a:cubicBezTo>
                    <a:pt x="1015" y="796"/>
                    <a:pt x="797" y="239"/>
                    <a:pt x="299" y="0"/>
                  </a:cubicBezTo>
                  <a:close/>
                </a:path>
              </a:pathLst>
            </a:custGeom>
            <a:solidFill>
              <a:srgbClr val="9E6CAA"/>
            </a:solidFill>
            <a:ln>
              <a:noFill/>
            </a:ln>
          </p:spPr>
          <p:txBody>
            <a:bodyPr spcFirstLastPara="1" wrap="square" lIns="146280" tIns="146280" rIns="146280" bIns="146280" anchor="ctr" anchorCtr="0">
              <a:noAutofit/>
            </a:bodyPr>
            <a:lstStyle/>
            <a:p>
              <a:endParaRPr sz="2880"/>
            </a:p>
          </p:txBody>
        </p:sp>
        <p:sp>
          <p:nvSpPr>
            <p:cNvPr id="767" name="Google Shape;767;p21"/>
            <p:cNvSpPr/>
            <p:nvPr/>
          </p:nvSpPr>
          <p:spPr>
            <a:xfrm>
              <a:off x="6213663" y="3922796"/>
              <a:ext cx="166001" cy="530537"/>
            </a:xfrm>
            <a:custGeom>
              <a:avLst/>
              <a:gdLst/>
              <a:ahLst/>
              <a:cxnLst/>
              <a:rect l="l" t="t" r="r" b="b"/>
              <a:pathLst>
                <a:path w="4934" h="15769" extrusionOk="0">
                  <a:moveTo>
                    <a:pt x="3" y="0"/>
                  </a:moveTo>
                  <a:lnTo>
                    <a:pt x="3" y="0"/>
                  </a:lnTo>
                  <a:cubicBezTo>
                    <a:pt x="0" y="0"/>
                    <a:pt x="10" y="10"/>
                    <a:pt x="40" y="30"/>
                  </a:cubicBezTo>
                  <a:cubicBezTo>
                    <a:pt x="20" y="10"/>
                    <a:pt x="5" y="0"/>
                    <a:pt x="3" y="0"/>
                  </a:cubicBezTo>
                  <a:close/>
                  <a:moveTo>
                    <a:pt x="40" y="30"/>
                  </a:moveTo>
                  <a:cubicBezTo>
                    <a:pt x="199" y="686"/>
                    <a:pt x="339" y="1224"/>
                    <a:pt x="737" y="1820"/>
                  </a:cubicBezTo>
                  <a:cubicBezTo>
                    <a:pt x="1095" y="2357"/>
                    <a:pt x="1373" y="2875"/>
                    <a:pt x="1532" y="3531"/>
                  </a:cubicBezTo>
                  <a:cubicBezTo>
                    <a:pt x="1850" y="4844"/>
                    <a:pt x="2169" y="5898"/>
                    <a:pt x="3084" y="6933"/>
                  </a:cubicBezTo>
                  <a:cubicBezTo>
                    <a:pt x="3720" y="7689"/>
                    <a:pt x="3740" y="8504"/>
                    <a:pt x="3720" y="9419"/>
                  </a:cubicBezTo>
                  <a:cubicBezTo>
                    <a:pt x="3681" y="10135"/>
                    <a:pt x="3840" y="10812"/>
                    <a:pt x="3840" y="11528"/>
                  </a:cubicBezTo>
                  <a:cubicBezTo>
                    <a:pt x="3840" y="12184"/>
                    <a:pt x="4039" y="12662"/>
                    <a:pt x="4218" y="13278"/>
                  </a:cubicBezTo>
                  <a:cubicBezTo>
                    <a:pt x="4337" y="13756"/>
                    <a:pt x="4357" y="14253"/>
                    <a:pt x="4476" y="14711"/>
                  </a:cubicBezTo>
                  <a:cubicBezTo>
                    <a:pt x="4576" y="15049"/>
                    <a:pt x="4775" y="15387"/>
                    <a:pt x="4735" y="15745"/>
                  </a:cubicBezTo>
                  <a:cubicBezTo>
                    <a:pt x="4735" y="15757"/>
                    <a:pt x="4761" y="15768"/>
                    <a:pt x="4784" y="15768"/>
                  </a:cubicBezTo>
                  <a:cubicBezTo>
                    <a:pt x="4800" y="15768"/>
                    <a:pt x="4815" y="15762"/>
                    <a:pt x="4815" y="15745"/>
                  </a:cubicBezTo>
                  <a:cubicBezTo>
                    <a:pt x="4934" y="15148"/>
                    <a:pt x="4616" y="14472"/>
                    <a:pt x="4476" y="13895"/>
                  </a:cubicBezTo>
                  <a:cubicBezTo>
                    <a:pt x="4277" y="13020"/>
                    <a:pt x="3979" y="12264"/>
                    <a:pt x="3979" y="11369"/>
                  </a:cubicBezTo>
                  <a:cubicBezTo>
                    <a:pt x="3979" y="10613"/>
                    <a:pt x="3860" y="9877"/>
                    <a:pt x="3860" y="9121"/>
                  </a:cubicBezTo>
                  <a:cubicBezTo>
                    <a:pt x="3860" y="8643"/>
                    <a:pt x="3860" y="8106"/>
                    <a:pt x="3720" y="7649"/>
                  </a:cubicBezTo>
                  <a:cubicBezTo>
                    <a:pt x="3462" y="6933"/>
                    <a:pt x="2746" y="6435"/>
                    <a:pt x="2368" y="5799"/>
                  </a:cubicBezTo>
                  <a:cubicBezTo>
                    <a:pt x="1970" y="5103"/>
                    <a:pt x="1831" y="4347"/>
                    <a:pt x="1652" y="3611"/>
                  </a:cubicBezTo>
                  <a:cubicBezTo>
                    <a:pt x="1492" y="3034"/>
                    <a:pt x="1333" y="2536"/>
                    <a:pt x="995" y="2039"/>
                  </a:cubicBezTo>
                  <a:cubicBezTo>
                    <a:pt x="796" y="1761"/>
                    <a:pt x="577" y="1522"/>
                    <a:pt x="438" y="1224"/>
                  </a:cubicBezTo>
                  <a:cubicBezTo>
                    <a:pt x="239" y="846"/>
                    <a:pt x="180" y="428"/>
                    <a:pt x="40" y="30"/>
                  </a:cubicBezTo>
                  <a:close/>
                </a:path>
              </a:pathLst>
            </a:custGeom>
            <a:solidFill>
              <a:srgbClr val="FFFFFF"/>
            </a:solidFill>
            <a:ln>
              <a:noFill/>
            </a:ln>
          </p:spPr>
          <p:txBody>
            <a:bodyPr spcFirstLastPara="1" wrap="square" lIns="146280" tIns="146280" rIns="146280" bIns="146280" anchor="ctr" anchorCtr="0">
              <a:noAutofit/>
            </a:bodyPr>
            <a:lstStyle/>
            <a:p>
              <a:endParaRPr sz="2880"/>
            </a:p>
          </p:txBody>
        </p:sp>
        <p:sp>
          <p:nvSpPr>
            <p:cNvPr id="768" name="Google Shape;768;p21"/>
            <p:cNvSpPr/>
            <p:nvPr/>
          </p:nvSpPr>
          <p:spPr>
            <a:xfrm>
              <a:off x="6286604" y="3709625"/>
              <a:ext cx="199477" cy="759217"/>
            </a:xfrm>
            <a:custGeom>
              <a:avLst/>
              <a:gdLst/>
              <a:ahLst/>
              <a:cxnLst/>
              <a:rect l="l" t="t" r="r" b="b"/>
              <a:pathLst>
                <a:path w="5929" h="22566" extrusionOk="0">
                  <a:moveTo>
                    <a:pt x="4477" y="0"/>
                  </a:moveTo>
                  <a:cubicBezTo>
                    <a:pt x="3243" y="259"/>
                    <a:pt x="3044" y="1850"/>
                    <a:pt x="3044" y="2885"/>
                  </a:cubicBezTo>
                  <a:cubicBezTo>
                    <a:pt x="3005" y="4397"/>
                    <a:pt x="2686" y="5292"/>
                    <a:pt x="1851" y="6525"/>
                  </a:cubicBezTo>
                  <a:cubicBezTo>
                    <a:pt x="1194" y="7500"/>
                    <a:pt x="657" y="8375"/>
                    <a:pt x="896" y="9569"/>
                  </a:cubicBezTo>
                  <a:cubicBezTo>
                    <a:pt x="1095" y="10543"/>
                    <a:pt x="1910" y="11379"/>
                    <a:pt x="2109" y="12374"/>
                  </a:cubicBezTo>
                  <a:cubicBezTo>
                    <a:pt x="2368" y="13667"/>
                    <a:pt x="1194" y="14363"/>
                    <a:pt x="617" y="15377"/>
                  </a:cubicBezTo>
                  <a:cubicBezTo>
                    <a:pt x="100" y="16352"/>
                    <a:pt x="1" y="17506"/>
                    <a:pt x="558" y="18501"/>
                  </a:cubicBezTo>
                  <a:cubicBezTo>
                    <a:pt x="835" y="18999"/>
                    <a:pt x="4043" y="22566"/>
                    <a:pt x="4963" y="22566"/>
                  </a:cubicBezTo>
                  <a:cubicBezTo>
                    <a:pt x="5034" y="22566"/>
                    <a:pt x="5092" y="22545"/>
                    <a:pt x="5133" y="22499"/>
                  </a:cubicBezTo>
                  <a:cubicBezTo>
                    <a:pt x="5233" y="22419"/>
                    <a:pt x="5272" y="22260"/>
                    <a:pt x="5272" y="22041"/>
                  </a:cubicBezTo>
                  <a:cubicBezTo>
                    <a:pt x="5292" y="21604"/>
                    <a:pt x="5193" y="21027"/>
                    <a:pt x="5173" y="20788"/>
                  </a:cubicBezTo>
                  <a:cubicBezTo>
                    <a:pt x="5054" y="19316"/>
                    <a:pt x="3760" y="17625"/>
                    <a:pt x="4437" y="16233"/>
                  </a:cubicBezTo>
                  <a:cubicBezTo>
                    <a:pt x="4835" y="15417"/>
                    <a:pt x="5431" y="14721"/>
                    <a:pt x="5292" y="13746"/>
                  </a:cubicBezTo>
                  <a:cubicBezTo>
                    <a:pt x="5133" y="12592"/>
                    <a:pt x="4238" y="11876"/>
                    <a:pt x="4198" y="10643"/>
                  </a:cubicBezTo>
                  <a:cubicBezTo>
                    <a:pt x="4178" y="8813"/>
                    <a:pt x="5929" y="7758"/>
                    <a:pt x="5770" y="6008"/>
                  </a:cubicBezTo>
                  <a:cubicBezTo>
                    <a:pt x="5670" y="4973"/>
                    <a:pt x="5272" y="3979"/>
                    <a:pt x="5093" y="2925"/>
                  </a:cubicBezTo>
                  <a:cubicBezTo>
                    <a:pt x="4934" y="1930"/>
                    <a:pt x="4934" y="915"/>
                    <a:pt x="4477" y="0"/>
                  </a:cubicBezTo>
                  <a:close/>
                </a:path>
              </a:pathLst>
            </a:custGeom>
            <a:solidFill>
              <a:srgbClr val="9E6CAA"/>
            </a:solidFill>
            <a:ln>
              <a:noFill/>
            </a:ln>
          </p:spPr>
          <p:txBody>
            <a:bodyPr spcFirstLastPara="1" wrap="square" lIns="146280" tIns="146280" rIns="146280" bIns="146280" anchor="ctr" anchorCtr="0">
              <a:noAutofit/>
            </a:bodyPr>
            <a:lstStyle/>
            <a:p>
              <a:endParaRPr sz="2880"/>
            </a:p>
          </p:txBody>
        </p:sp>
        <p:sp>
          <p:nvSpPr>
            <p:cNvPr id="769" name="Google Shape;769;p21"/>
            <p:cNvSpPr/>
            <p:nvPr/>
          </p:nvSpPr>
          <p:spPr>
            <a:xfrm>
              <a:off x="6354196" y="3736776"/>
              <a:ext cx="94305" cy="729778"/>
            </a:xfrm>
            <a:custGeom>
              <a:avLst/>
              <a:gdLst/>
              <a:ahLst/>
              <a:cxnLst/>
              <a:rect l="l" t="t" r="r" b="b"/>
              <a:pathLst>
                <a:path w="2803" h="21691" extrusionOk="0">
                  <a:moveTo>
                    <a:pt x="2572" y="1"/>
                  </a:moveTo>
                  <a:cubicBezTo>
                    <a:pt x="2569" y="1"/>
                    <a:pt x="2567" y="3"/>
                    <a:pt x="2567" y="9"/>
                  </a:cubicBezTo>
                  <a:cubicBezTo>
                    <a:pt x="1493" y="1819"/>
                    <a:pt x="2527" y="3828"/>
                    <a:pt x="1851" y="5678"/>
                  </a:cubicBezTo>
                  <a:cubicBezTo>
                    <a:pt x="1553" y="6494"/>
                    <a:pt x="876" y="7170"/>
                    <a:pt x="657" y="8006"/>
                  </a:cubicBezTo>
                  <a:cubicBezTo>
                    <a:pt x="399" y="8961"/>
                    <a:pt x="836" y="9955"/>
                    <a:pt x="996" y="10870"/>
                  </a:cubicBezTo>
                  <a:cubicBezTo>
                    <a:pt x="1234" y="12124"/>
                    <a:pt x="777" y="12780"/>
                    <a:pt x="379" y="13914"/>
                  </a:cubicBezTo>
                  <a:cubicBezTo>
                    <a:pt x="180" y="14451"/>
                    <a:pt x="140" y="15227"/>
                    <a:pt x="279" y="15804"/>
                  </a:cubicBezTo>
                  <a:cubicBezTo>
                    <a:pt x="538" y="16818"/>
                    <a:pt x="1055" y="17793"/>
                    <a:pt x="1433" y="18788"/>
                  </a:cubicBezTo>
                  <a:cubicBezTo>
                    <a:pt x="1791" y="19822"/>
                    <a:pt x="1990" y="20677"/>
                    <a:pt x="2547" y="21632"/>
                  </a:cubicBezTo>
                  <a:cubicBezTo>
                    <a:pt x="2571" y="21674"/>
                    <a:pt x="2605" y="21690"/>
                    <a:pt x="2639" y="21690"/>
                  </a:cubicBezTo>
                  <a:cubicBezTo>
                    <a:pt x="2720" y="21690"/>
                    <a:pt x="2802" y="21597"/>
                    <a:pt x="2746" y="21513"/>
                  </a:cubicBezTo>
                  <a:cubicBezTo>
                    <a:pt x="1831" y="19882"/>
                    <a:pt x="1234" y="17853"/>
                    <a:pt x="638" y="16102"/>
                  </a:cubicBezTo>
                  <a:cubicBezTo>
                    <a:pt x="1" y="14272"/>
                    <a:pt x="1632" y="12959"/>
                    <a:pt x="1334" y="11169"/>
                  </a:cubicBezTo>
                  <a:cubicBezTo>
                    <a:pt x="1155" y="10094"/>
                    <a:pt x="538" y="8901"/>
                    <a:pt x="956" y="7807"/>
                  </a:cubicBezTo>
                  <a:cubicBezTo>
                    <a:pt x="1254" y="7051"/>
                    <a:pt x="1831" y="6394"/>
                    <a:pt x="2090" y="5599"/>
                  </a:cubicBezTo>
                  <a:cubicBezTo>
                    <a:pt x="2746" y="3788"/>
                    <a:pt x="1672" y="1819"/>
                    <a:pt x="2627" y="29"/>
                  </a:cubicBezTo>
                  <a:cubicBezTo>
                    <a:pt x="2599" y="15"/>
                    <a:pt x="2580" y="1"/>
                    <a:pt x="2572" y="1"/>
                  </a:cubicBezTo>
                  <a:close/>
                </a:path>
              </a:pathLst>
            </a:custGeom>
            <a:solidFill>
              <a:srgbClr val="FFFFFF"/>
            </a:solidFill>
            <a:ln>
              <a:noFill/>
            </a:ln>
          </p:spPr>
          <p:txBody>
            <a:bodyPr spcFirstLastPara="1" wrap="square" lIns="146280" tIns="146280" rIns="146280" bIns="146280" anchor="ctr" anchorCtr="0">
              <a:noAutofit/>
            </a:bodyPr>
            <a:lstStyle/>
            <a:p>
              <a:endParaRPr sz="2880"/>
            </a:p>
          </p:txBody>
        </p:sp>
        <p:sp>
          <p:nvSpPr>
            <p:cNvPr id="770" name="Google Shape;770;p21"/>
            <p:cNvSpPr/>
            <p:nvPr/>
          </p:nvSpPr>
          <p:spPr>
            <a:xfrm>
              <a:off x="6413108" y="3786569"/>
              <a:ext cx="237630" cy="674602"/>
            </a:xfrm>
            <a:custGeom>
              <a:avLst/>
              <a:gdLst/>
              <a:ahLst/>
              <a:cxnLst/>
              <a:rect l="l" t="t" r="r" b="b"/>
              <a:pathLst>
                <a:path w="7063" h="20051" extrusionOk="0">
                  <a:moveTo>
                    <a:pt x="6645" y="1"/>
                  </a:moveTo>
                  <a:cubicBezTo>
                    <a:pt x="6048" y="299"/>
                    <a:pt x="5829" y="1015"/>
                    <a:pt x="5411" y="1513"/>
                  </a:cubicBezTo>
                  <a:cubicBezTo>
                    <a:pt x="4815" y="2249"/>
                    <a:pt x="4158" y="2925"/>
                    <a:pt x="3919" y="3880"/>
                  </a:cubicBezTo>
                  <a:cubicBezTo>
                    <a:pt x="3720" y="4735"/>
                    <a:pt x="3979" y="5710"/>
                    <a:pt x="3621" y="6526"/>
                  </a:cubicBezTo>
                  <a:cubicBezTo>
                    <a:pt x="3223" y="7441"/>
                    <a:pt x="2268" y="7878"/>
                    <a:pt x="1671" y="8595"/>
                  </a:cubicBezTo>
                  <a:cubicBezTo>
                    <a:pt x="916" y="9470"/>
                    <a:pt x="737" y="10624"/>
                    <a:pt x="1214" y="11678"/>
                  </a:cubicBezTo>
                  <a:cubicBezTo>
                    <a:pt x="1572" y="12434"/>
                    <a:pt x="1572" y="13249"/>
                    <a:pt x="1294" y="14025"/>
                  </a:cubicBezTo>
                  <a:cubicBezTo>
                    <a:pt x="995" y="14841"/>
                    <a:pt x="279" y="15358"/>
                    <a:pt x="140" y="16253"/>
                  </a:cubicBezTo>
                  <a:cubicBezTo>
                    <a:pt x="0" y="17268"/>
                    <a:pt x="398" y="18998"/>
                    <a:pt x="1333" y="19715"/>
                  </a:cubicBezTo>
                  <a:cubicBezTo>
                    <a:pt x="1333" y="19883"/>
                    <a:pt x="1461" y="20051"/>
                    <a:pt x="1633" y="20051"/>
                  </a:cubicBezTo>
                  <a:cubicBezTo>
                    <a:pt x="1664" y="20051"/>
                    <a:pt x="1697" y="20045"/>
                    <a:pt x="1731" y="20033"/>
                  </a:cubicBezTo>
                  <a:cubicBezTo>
                    <a:pt x="1791" y="20013"/>
                    <a:pt x="1831" y="19993"/>
                    <a:pt x="1870" y="19993"/>
                  </a:cubicBezTo>
                  <a:cubicBezTo>
                    <a:pt x="1879" y="19996"/>
                    <a:pt x="1887" y="19997"/>
                    <a:pt x="1896" y="19997"/>
                  </a:cubicBezTo>
                  <a:cubicBezTo>
                    <a:pt x="1951" y="19997"/>
                    <a:pt x="2012" y="19948"/>
                    <a:pt x="2030" y="19914"/>
                  </a:cubicBezTo>
                  <a:cubicBezTo>
                    <a:pt x="3382" y="19237"/>
                    <a:pt x="4078" y="17546"/>
                    <a:pt x="4317" y="16214"/>
                  </a:cubicBezTo>
                  <a:cubicBezTo>
                    <a:pt x="4616" y="14662"/>
                    <a:pt x="3561" y="13389"/>
                    <a:pt x="3382" y="11937"/>
                  </a:cubicBezTo>
                  <a:cubicBezTo>
                    <a:pt x="3183" y="10146"/>
                    <a:pt x="4994" y="10186"/>
                    <a:pt x="5451" y="8694"/>
                  </a:cubicBezTo>
                  <a:cubicBezTo>
                    <a:pt x="5590" y="8177"/>
                    <a:pt x="5471" y="7680"/>
                    <a:pt x="5411" y="7162"/>
                  </a:cubicBezTo>
                  <a:cubicBezTo>
                    <a:pt x="5352" y="6287"/>
                    <a:pt x="5491" y="5332"/>
                    <a:pt x="5988" y="4536"/>
                  </a:cubicBezTo>
                  <a:cubicBezTo>
                    <a:pt x="6346" y="3999"/>
                    <a:pt x="6883" y="3522"/>
                    <a:pt x="6963" y="2885"/>
                  </a:cubicBezTo>
                  <a:cubicBezTo>
                    <a:pt x="7062" y="2129"/>
                    <a:pt x="7023" y="677"/>
                    <a:pt x="6645" y="1"/>
                  </a:cubicBezTo>
                  <a:close/>
                </a:path>
              </a:pathLst>
            </a:custGeom>
            <a:solidFill>
              <a:srgbClr val="9E6CAA"/>
            </a:solidFill>
            <a:ln>
              <a:noFill/>
            </a:ln>
          </p:spPr>
          <p:txBody>
            <a:bodyPr spcFirstLastPara="1" wrap="square" lIns="146280" tIns="146280" rIns="146280" bIns="146280" anchor="ctr" anchorCtr="0">
              <a:noAutofit/>
            </a:bodyPr>
            <a:lstStyle/>
            <a:p>
              <a:endParaRPr sz="2880"/>
            </a:p>
          </p:txBody>
        </p:sp>
        <p:sp>
          <p:nvSpPr>
            <p:cNvPr id="771" name="Google Shape;771;p21"/>
            <p:cNvSpPr/>
            <p:nvPr/>
          </p:nvSpPr>
          <p:spPr>
            <a:xfrm>
              <a:off x="6461286" y="3804939"/>
              <a:ext cx="171317" cy="657746"/>
            </a:xfrm>
            <a:custGeom>
              <a:avLst/>
              <a:gdLst/>
              <a:ahLst/>
              <a:cxnLst/>
              <a:rect l="l" t="t" r="r" b="b"/>
              <a:pathLst>
                <a:path w="5092" h="19550" extrusionOk="0">
                  <a:moveTo>
                    <a:pt x="5069" y="0"/>
                  </a:moveTo>
                  <a:cubicBezTo>
                    <a:pt x="5062" y="0"/>
                    <a:pt x="5054" y="5"/>
                    <a:pt x="5054" y="12"/>
                  </a:cubicBezTo>
                  <a:cubicBezTo>
                    <a:pt x="4914" y="509"/>
                    <a:pt x="4855" y="1007"/>
                    <a:pt x="4656" y="1484"/>
                  </a:cubicBezTo>
                  <a:cubicBezTo>
                    <a:pt x="4477" y="1862"/>
                    <a:pt x="4238" y="2180"/>
                    <a:pt x="4019" y="2538"/>
                  </a:cubicBezTo>
                  <a:cubicBezTo>
                    <a:pt x="3641" y="3155"/>
                    <a:pt x="3462" y="3772"/>
                    <a:pt x="3323" y="4488"/>
                  </a:cubicBezTo>
                  <a:cubicBezTo>
                    <a:pt x="3144" y="5423"/>
                    <a:pt x="3024" y="6358"/>
                    <a:pt x="2567" y="7213"/>
                  </a:cubicBezTo>
                  <a:cubicBezTo>
                    <a:pt x="2149" y="8029"/>
                    <a:pt x="1314" y="8665"/>
                    <a:pt x="1035" y="9560"/>
                  </a:cubicBezTo>
                  <a:cubicBezTo>
                    <a:pt x="856" y="10117"/>
                    <a:pt x="916" y="10814"/>
                    <a:pt x="936" y="11391"/>
                  </a:cubicBezTo>
                  <a:cubicBezTo>
                    <a:pt x="976" y="12306"/>
                    <a:pt x="876" y="13201"/>
                    <a:pt x="936" y="14116"/>
                  </a:cubicBezTo>
                  <a:cubicBezTo>
                    <a:pt x="976" y="15210"/>
                    <a:pt x="657" y="16165"/>
                    <a:pt x="478" y="17259"/>
                  </a:cubicBezTo>
                  <a:cubicBezTo>
                    <a:pt x="359" y="17955"/>
                    <a:pt x="1" y="18811"/>
                    <a:pt x="180" y="19507"/>
                  </a:cubicBezTo>
                  <a:cubicBezTo>
                    <a:pt x="189" y="19535"/>
                    <a:pt x="211" y="19549"/>
                    <a:pt x="232" y="19549"/>
                  </a:cubicBezTo>
                  <a:cubicBezTo>
                    <a:pt x="256" y="19549"/>
                    <a:pt x="279" y="19530"/>
                    <a:pt x="279" y="19487"/>
                  </a:cubicBezTo>
                  <a:cubicBezTo>
                    <a:pt x="220" y="19069"/>
                    <a:pt x="438" y="18612"/>
                    <a:pt x="518" y="18214"/>
                  </a:cubicBezTo>
                  <a:cubicBezTo>
                    <a:pt x="617" y="17617"/>
                    <a:pt x="637" y="17020"/>
                    <a:pt x="757" y="16463"/>
                  </a:cubicBezTo>
                  <a:cubicBezTo>
                    <a:pt x="936" y="15707"/>
                    <a:pt x="1155" y="15091"/>
                    <a:pt x="1115" y="14315"/>
                  </a:cubicBezTo>
                  <a:cubicBezTo>
                    <a:pt x="1055" y="13440"/>
                    <a:pt x="1214" y="12604"/>
                    <a:pt x="1135" y="11729"/>
                  </a:cubicBezTo>
                  <a:cubicBezTo>
                    <a:pt x="1055" y="10615"/>
                    <a:pt x="1015" y="9600"/>
                    <a:pt x="1751" y="8665"/>
                  </a:cubicBezTo>
                  <a:cubicBezTo>
                    <a:pt x="2806" y="7352"/>
                    <a:pt x="3144" y="6039"/>
                    <a:pt x="3462" y="4428"/>
                  </a:cubicBezTo>
                  <a:cubicBezTo>
                    <a:pt x="3621" y="3593"/>
                    <a:pt x="3920" y="2976"/>
                    <a:pt x="4337" y="2280"/>
                  </a:cubicBezTo>
                  <a:cubicBezTo>
                    <a:pt x="4795" y="1544"/>
                    <a:pt x="4914" y="887"/>
                    <a:pt x="5054" y="52"/>
                  </a:cubicBezTo>
                  <a:cubicBezTo>
                    <a:pt x="5091" y="14"/>
                    <a:pt x="5081" y="0"/>
                    <a:pt x="5069" y="0"/>
                  </a:cubicBezTo>
                  <a:close/>
                </a:path>
              </a:pathLst>
            </a:custGeom>
            <a:solidFill>
              <a:srgbClr val="FFFFFF"/>
            </a:solidFill>
            <a:ln>
              <a:noFill/>
            </a:ln>
          </p:spPr>
          <p:txBody>
            <a:bodyPr spcFirstLastPara="1" wrap="square" lIns="146280" tIns="146280" rIns="146280" bIns="146280" anchor="ctr" anchorCtr="0">
              <a:noAutofit/>
            </a:bodyPr>
            <a:lstStyle/>
            <a:p>
              <a:endParaRPr sz="2880"/>
            </a:p>
          </p:txBody>
        </p:sp>
        <p:sp>
          <p:nvSpPr>
            <p:cNvPr id="772" name="Google Shape;772;p21"/>
            <p:cNvSpPr/>
            <p:nvPr/>
          </p:nvSpPr>
          <p:spPr>
            <a:xfrm>
              <a:off x="5703681" y="3025600"/>
              <a:ext cx="623799" cy="361441"/>
            </a:xfrm>
            <a:custGeom>
              <a:avLst/>
              <a:gdLst/>
              <a:ahLst/>
              <a:cxnLst/>
              <a:rect l="l" t="t" r="r" b="b"/>
              <a:pathLst>
                <a:path w="18541" h="10743" extrusionOk="0">
                  <a:moveTo>
                    <a:pt x="3322" y="1930"/>
                  </a:moveTo>
                  <a:cubicBezTo>
                    <a:pt x="6644" y="1"/>
                    <a:pt x="11976" y="1"/>
                    <a:pt x="15258" y="1930"/>
                  </a:cubicBezTo>
                  <a:cubicBezTo>
                    <a:pt x="18540" y="3840"/>
                    <a:pt x="18520" y="6924"/>
                    <a:pt x="15218" y="8833"/>
                  </a:cubicBezTo>
                  <a:cubicBezTo>
                    <a:pt x="11916" y="10743"/>
                    <a:pt x="6565" y="10743"/>
                    <a:pt x="3283" y="8833"/>
                  </a:cubicBezTo>
                  <a:cubicBezTo>
                    <a:pt x="0" y="6924"/>
                    <a:pt x="20" y="3820"/>
                    <a:pt x="3322" y="1930"/>
                  </a:cubicBezTo>
                  <a:close/>
                </a:path>
              </a:pathLst>
            </a:custGeom>
            <a:solidFill>
              <a:schemeClr val="lt2"/>
            </a:solidFill>
            <a:ln>
              <a:noFill/>
            </a:ln>
          </p:spPr>
          <p:txBody>
            <a:bodyPr spcFirstLastPara="1" wrap="square" lIns="146280" tIns="146280" rIns="146280" bIns="146280" anchor="ctr" anchorCtr="0">
              <a:noAutofit/>
            </a:bodyPr>
            <a:lstStyle/>
            <a:p>
              <a:endParaRPr sz="2880"/>
            </a:p>
          </p:txBody>
        </p:sp>
        <p:sp>
          <p:nvSpPr>
            <p:cNvPr id="773" name="Google Shape;773;p21"/>
            <p:cNvSpPr/>
            <p:nvPr/>
          </p:nvSpPr>
          <p:spPr>
            <a:xfrm>
              <a:off x="6032286" y="1798654"/>
              <a:ext cx="91041" cy="166943"/>
            </a:xfrm>
            <a:custGeom>
              <a:avLst/>
              <a:gdLst/>
              <a:ahLst/>
              <a:cxnLst/>
              <a:rect l="l" t="t" r="r" b="b"/>
              <a:pathLst>
                <a:path w="2706" h="4962" extrusionOk="0">
                  <a:moveTo>
                    <a:pt x="1445" y="1"/>
                  </a:moveTo>
                  <a:cubicBezTo>
                    <a:pt x="1435" y="1"/>
                    <a:pt x="1424" y="2"/>
                    <a:pt x="1413" y="6"/>
                  </a:cubicBezTo>
                  <a:cubicBezTo>
                    <a:pt x="1208" y="40"/>
                    <a:pt x="1160" y="523"/>
                    <a:pt x="1155" y="930"/>
                  </a:cubicBezTo>
                  <a:lnTo>
                    <a:pt x="1155" y="930"/>
                  </a:lnTo>
                  <a:cubicBezTo>
                    <a:pt x="1133" y="583"/>
                    <a:pt x="1085" y="204"/>
                    <a:pt x="980" y="204"/>
                  </a:cubicBezTo>
                  <a:cubicBezTo>
                    <a:pt x="978" y="204"/>
                    <a:pt x="977" y="204"/>
                    <a:pt x="975" y="204"/>
                  </a:cubicBezTo>
                  <a:cubicBezTo>
                    <a:pt x="776" y="224"/>
                    <a:pt x="756" y="503"/>
                    <a:pt x="756" y="881"/>
                  </a:cubicBezTo>
                  <a:cubicBezTo>
                    <a:pt x="717" y="1259"/>
                    <a:pt x="856" y="1836"/>
                    <a:pt x="856" y="1836"/>
                  </a:cubicBezTo>
                  <a:cubicBezTo>
                    <a:pt x="856" y="1836"/>
                    <a:pt x="543" y="1210"/>
                    <a:pt x="307" y="1210"/>
                  </a:cubicBezTo>
                  <a:cubicBezTo>
                    <a:pt x="291" y="1210"/>
                    <a:pt x="275" y="1213"/>
                    <a:pt x="259" y="1219"/>
                  </a:cubicBezTo>
                  <a:cubicBezTo>
                    <a:pt x="1" y="1338"/>
                    <a:pt x="319" y="1776"/>
                    <a:pt x="418" y="2035"/>
                  </a:cubicBezTo>
                  <a:cubicBezTo>
                    <a:pt x="498" y="2313"/>
                    <a:pt x="617" y="3049"/>
                    <a:pt x="816" y="3248"/>
                  </a:cubicBezTo>
                  <a:cubicBezTo>
                    <a:pt x="1015" y="3447"/>
                    <a:pt x="975" y="4780"/>
                    <a:pt x="975" y="4780"/>
                  </a:cubicBezTo>
                  <a:cubicBezTo>
                    <a:pt x="975" y="4780"/>
                    <a:pt x="1194" y="4899"/>
                    <a:pt x="1652" y="4939"/>
                  </a:cubicBezTo>
                  <a:cubicBezTo>
                    <a:pt x="1771" y="4955"/>
                    <a:pt x="1874" y="4961"/>
                    <a:pt x="1961" y="4961"/>
                  </a:cubicBezTo>
                  <a:cubicBezTo>
                    <a:pt x="2192" y="4961"/>
                    <a:pt x="2308" y="4919"/>
                    <a:pt x="2308" y="4919"/>
                  </a:cubicBezTo>
                  <a:cubicBezTo>
                    <a:pt x="2308" y="4919"/>
                    <a:pt x="2248" y="3944"/>
                    <a:pt x="2487" y="3725"/>
                  </a:cubicBezTo>
                  <a:cubicBezTo>
                    <a:pt x="2706" y="3507"/>
                    <a:pt x="2567" y="1299"/>
                    <a:pt x="2467" y="1100"/>
                  </a:cubicBezTo>
                  <a:cubicBezTo>
                    <a:pt x="2419" y="1004"/>
                    <a:pt x="2348" y="940"/>
                    <a:pt x="2288" y="940"/>
                  </a:cubicBezTo>
                  <a:cubicBezTo>
                    <a:pt x="2231" y="940"/>
                    <a:pt x="2183" y="995"/>
                    <a:pt x="2172" y="1131"/>
                  </a:cubicBezTo>
                  <a:lnTo>
                    <a:pt x="2172" y="1131"/>
                  </a:lnTo>
                  <a:cubicBezTo>
                    <a:pt x="2148" y="640"/>
                    <a:pt x="2094" y="117"/>
                    <a:pt x="1970" y="65"/>
                  </a:cubicBezTo>
                  <a:cubicBezTo>
                    <a:pt x="1941" y="52"/>
                    <a:pt x="1914" y="45"/>
                    <a:pt x="1890" y="45"/>
                  </a:cubicBezTo>
                  <a:cubicBezTo>
                    <a:pt x="1753" y="45"/>
                    <a:pt x="1699" y="274"/>
                    <a:pt x="1681" y="786"/>
                  </a:cubicBezTo>
                  <a:lnTo>
                    <a:pt x="1681" y="786"/>
                  </a:lnTo>
                  <a:cubicBezTo>
                    <a:pt x="1667" y="404"/>
                    <a:pt x="1613" y="1"/>
                    <a:pt x="1445" y="1"/>
                  </a:cubicBezTo>
                  <a:close/>
                </a:path>
              </a:pathLst>
            </a:custGeom>
            <a:solidFill>
              <a:srgbClr val="F0A6A6"/>
            </a:solidFill>
            <a:ln>
              <a:noFill/>
            </a:ln>
          </p:spPr>
          <p:txBody>
            <a:bodyPr spcFirstLastPara="1" wrap="square" lIns="146280" tIns="146280" rIns="146280" bIns="146280" anchor="ctr" anchorCtr="0">
              <a:noAutofit/>
            </a:bodyPr>
            <a:lstStyle/>
            <a:p>
              <a:endParaRPr sz="2880"/>
            </a:p>
          </p:txBody>
        </p:sp>
        <p:sp>
          <p:nvSpPr>
            <p:cNvPr id="774" name="Google Shape;774;p21"/>
            <p:cNvSpPr/>
            <p:nvPr/>
          </p:nvSpPr>
          <p:spPr>
            <a:xfrm>
              <a:off x="5971390" y="1927311"/>
              <a:ext cx="217544" cy="437107"/>
            </a:xfrm>
            <a:custGeom>
              <a:avLst/>
              <a:gdLst/>
              <a:ahLst/>
              <a:cxnLst/>
              <a:rect l="l" t="t" r="r" b="b"/>
              <a:pathLst>
                <a:path w="6466" h="12992" extrusionOk="0">
                  <a:moveTo>
                    <a:pt x="2387" y="1"/>
                  </a:moveTo>
                  <a:cubicBezTo>
                    <a:pt x="2388" y="1"/>
                    <a:pt x="3183" y="3980"/>
                    <a:pt x="2328" y="5770"/>
                  </a:cubicBezTo>
                  <a:cubicBezTo>
                    <a:pt x="1492" y="7560"/>
                    <a:pt x="0" y="10027"/>
                    <a:pt x="677" y="11499"/>
                  </a:cubicBezTo>
                  <a:cubicBezTo>
                    <a:pt x="1094" y="12410"/>
                    <a:pt x="1464" y="12991"/>
                    <a:pt x="1913" y="12991"/>
                  </a:cubicBezTo>
                  <a:cubicBezTo>
                    <a:pt x="2170" y="12991"/>
                    <a:pt x="2452" y="12801"/>
                    <a:pt x="2785" y="12374"/>
                  </a:cubicBezTo>
                  <a:cubicBezTo>
                    <a:pt x="3700" y="11201"/>
                    <a:pt x="6465" y="5511"/>
                    <a:pt x="4814" y="299"/>
                  </a:cubicBezTo>
                  <a:lnTo>
                    <a:pt x="4814" y="299"/>
                  </a:lnTo>
                  <a:cubicBezTo>
                    <a:pt x="4803" y="299"/>
                    <a:pt x="4532" y="445"/>
                    <a:pt x="4034" y="445"/>
                  </a:cubicBezTo>
                  <a:cubicBezTo>
                    <a:pt x="3629" y="445"/>
                    <a:pt x="3074" y="349"/>
                    <a:pt x="2387" y="1"/>
                  </a:cubicBezTo>
                  <a:close/>
                </a:path>
              </a:pathLst>
            </a:custGeom>
            <a:solidFill>
              <a:srgbClr val="9E6CAA"/>
            </a:solidFill>
            <a:ln>
              <a:noFill/>
            </a:ln>
          </p:spPr>
          <p:txBody>
            <a:bodyPr spcFirstLastPara="1" wrap="square" lIns="146280" tIns="146280" rIns="146280" bIns="146280" anchor="ctr" anchorCtr="0">
              <a:noAutofit/>
            </a:bodyPr>
            <a:lstStyle/>
            <a:p>
              <a:endParaRPr sz="2880"/>
            </a:p>
          </p:txBody>
        </p:sp>
        <p:sp>
          <p:nvSpPr>
            <p:cNvPr id="775" name="Google Shape;775;p21"/>
            <p:cNvSpPr/>
            <p:nvPr/>
          </p:nvSpPr>
          <p:spPr>
            <a:xfrm>
              <a:off x="5986092" y="3085991"/>
              <a:ext cx="197492" cy="142854"/>
            </a:xfrm>
            <a:custGeom>
              <a:avLst/>
              <a:gdLst/>
              <a:ahLst/>
              <a:cxnLst/>
              <a:rect l="l" t="t" r="r" b="b"/>
              <a:pathLst>
                <a:path w="5870" h="4246" extrusionOk="0">
                  <a:moveTo>
                    <a:pt x="1903" y="0"/>
                  </a:moveTo>
                  <a:cubicBezTo>
                    <a:pt x="1409" y="0"/>
                    <a:pt x="953" y="227"/>
                    <a:pt x="657" y="732"/>
                  </a:cubicBezTo>
                  <a:cubicBezTo>
                    <a:pt x="1" y="1767"/>
                    <a:pt x="956" y="2662"/>
                    <a:pt x="2129" y="3358"/>
                  </a:cubicBezTo>
                  <a:cubicBezTo>
                    <a:pt x="2888" y="3811"/>
                    <a:pt x="4038" y="4245"/>
                    <a:pt x="4806" y="4245"/>
                  </a:cubicBezTo>
                  <a:cubicBezTo>
                    <a:pt x="5186" y="4245"/>
                    <a:pt x="5472" y="4139"/>
                    <a:pt x="5571" y="3875"/>
                  </a:cubicBezTo>
                  <a:cubicBezTo>
                    <a:pt x="5869" y="3119"/>
                    <a:pt x="3621" y="852"/>
                    <a:pt x="3482" y="732"/>
                  </a:cubicBezTo>
                  <a:cubicBezTo>
                    <a:pt x="3016" y="267"/>
                    <a:pt x="2438" y="0"/>
                    <a:pt x="1903" y="0"/>
                  </a:cubicBez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776" name="Google Shape;776;p21"/>
            <p:cNvSpPr/>
            <p:nvPr/>
          </p:nvSpPr>
          <p:spPr>
            <a:xfrm>
              <a:off x="5969371" y="2645249"/>
              <a:ext cx="166001" cy="512907"/>
            </a:xfrm>
            <a:custGeom>
              <a:avLst/>
              <a:gdLst/>
              <a:ahLst/>
              <a:cxnLst/>
              <a:rect l="l" t="t" r="r" b="b"/>
              <a:pathLst>
                <a:path w="4934" h="15245" extrusionOk="0">
                  <a:moveTo>
                    <a:pt x="1919" y="1"/>
                  </a:moveTo>
                  <a:cubicBezTo>
                    <a:pt x="1341" y="1"/>
                    <a:pt x="816" y="155"/>
                    <a:pt x="597" y="643"/>
                  </a:cubicBezTo>
                  <a:cubicBezTo>
                    <a:pt x="1" y="1996"/>
                    <a:pt x="558" y="4284"/>
                    <a:pt x="597" y="6014"/>
                  </a:cubicBezTo>
                  <a:cubicBezTo>
                    <a:pt x="677" y="7765"/>
                    <a:pt x="657" y="14429"/>
                    <a:pt x="657" y="14449"/>
                  </a:cubicBezTo>
                  <a:cubicBezTo>
                    <a:pt x="1081" y="15046"/>
                    <a:pt x="1685" y="15245"/>
                    <a:pt x="2301" y="15245"/>
                  </a:cubicBezTo>
                  <a:cubicBezTo>
                    <a:pt x="3533" y="15245"/>
                    <a:pt x="4815" y="14449"/>
                    <a:pt x="4815" y="14449"/>
                  </a:cubicBezTo>
                  <a:cubicBezTo>
                    <a:pt x="4815" y="14449"/>
                    <a:pt x="4675" y="11505"/>
                    <a:pt x="4815" y="9396"/>
                  </a:cubicBezTo>
                  <a:cubicBezTo>
                    <a:pt x="4934" y="7626"/>
                    <a:pt x="4576" y="4503"/>
                    <a:pt x="4576" y="4503"/>
                  </a:cubicBezTo>
                  <a:lnTo>
                    <a:pt x="4079" y="464"/>
                  </a:lnTo>
                  <a:cubicBezTo>
                    <a:pt x="4079" y="464"/>
                    <a:pt x="2920" y="1"/>
                    <a:pt x="1919" y="1"/>
                  </a:cubicBezTo>
                  <a:close/>
                </a:path>
              </a:pathLst>
            </a:custGeom>
            <a:solidFill>
              <a:srgbClr val="EE7A7D"/>
            </a:solidFill>
            <a:ln>
              <a:noFill/>
            </a:ln>
          </p:spPr>
          <p:txBody>
            <a:bodyPr spcFirstLastPara="1" wrap="square" lIns="146280" tIns="146280" rIns="146280" bIns="146280" anchor="ctr" anchorCtr="0">
              <a:noAutofit/>
            </a:bodyPr>
            <a:lstStyle/>
            <a:p>
              <a:endParaRPr sz="2880"/>
            </a:p>
          </p:txBody>
        </p:sp>
        <p:sp>
          <p:nvSpPr>
            <p:cNvPr id="777" name="Google Shape;777;p21"/>
            <p:cNvSpPr/>
            <p:nvPr/>
          </p:nvSpPr>
          <p:spPr>
            <a:xfrm>
              <a:off x="5820797" y="3148301"/>
              <a:ext cx="221548" cy="161728"/>
            </a:xfrm>
            <a:custGeom>
              <a:avLst/>
              <a:gdLst/>
              <a:ahLst/>
              <a:cxnLst/>
              <a:rect l="l" t="t" r="r" b="b"/>
              <a:pathLst>
                <a:path w="6585" h="4807" extrusionOk="0">
                  <a:moveTo>
                    <a:pt x="2108" y="0"/>
                  </a:moveTo>
                  <a:cubicBezTo>
                    <a:pt x="1548" y="0"/>
                    <a:pt x="1031" y="257"/>
                    <a:pt x="697" y="830"/>
                  </a:cubicBezTo>
                  <a:cubicBezTo>
                    <a:pt x="0" y="2003"/>
                    <a:pt x="1055" y="3018"/>
                    <a:pt x="2368" y="3794"/>
                  </a:cubicBezTo>
                  <a:cubicBezTo>
                    <a:pt x="3234" y="4313"/>
                    <a:pt x="4528" y="4806"/>
                    <a:pt x="5390" y="4806"/>
                  </a:cubicBezTo>
                  <a:cubicBezTo>
                    <a:pt x="5815" y="4806"/>
                    <a:pt x="6135" y="4686"/>
                    <a:pt x="6247" y="4391"/>
                  </a:cubicBezTo>
                  <a:cubicBezTo>
                    <a:pt x="6585" y="3495"/>
                    <a:pt x="4019" y="969"/>
                    <a:pt x="3899" y="830"/>
                  </a:cubicBezTo>
                  <a:cubicBezTo>
                    <a:pt x="3372" y="302"/>
                    <a:pt x="2715" y="0"/>
                    <a:pt x="2108" y="0"/>
                  </a:cubicBez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778" name="Google Shape;778;p21"/>
            <p:cNvSpPr/>
            <p:nvPr/>
          </p:nvSpPr>
          <p:spPr>
            <a:xfrm>
              <a:off x="5816794" y="2674183"/>
              <a:ext cx="222893" cy="551565"/>
            </a:xfrm>
            <a:custGeom>
              <a:avLst/>
              <a:gdLst/>
              <a:ahLst/>
              <a:cxnLst/>
              <a:rect l="l" t="t" r="r" b="b"/>
              <a:pathLst>
                <a:path w="6625" h="16394" extrusionOk="0">
                  <a:moveTo>
                    <a:pt x="1305" y="1"/>
                  </a:moveTo>
                  <a:cubicBezTo>
                    <a:pt x="1004" y="1"/>
                    <a:pt x="776" y="108"/>
                    <a:pt x="657" y="380"/>
                  </a:cubicBezTo>
                  <a:cubicBezTo>
                    <a:pt x="0" y="1872"/>
                    <a:pt x="517" y="4339"/>
                    <a:pt x="597" y="6229"/>
                  </a:cubicBezTo>
                  <a:cubicBezTo>
                    <a:pt x="657" y="8118"/>
                    <a:pt x="318" y="15519"/>
                    <a:pt x="318" y="15519"/>
                  </a:cubicBezTo>
                  <a:cubicBezTo>
                    <a:pt x="789" y="16175"/>
                    <a:pt x="1452" y="16394"/>
                    <a:pt x="2127" y="16394"/>
                  </a:cubicBezTo>
                  <a:cubicBezTo>
                    <a:pt x="3477" y="16394"/>
                    <a:pt x="4874" y="15519"/>
                    <a:pt x="4874" y="15519"/>
                  </a:cubicBezTo>
                  <a:cubicBezTo>
                    <a:pt x="4874" y="15519"/>
                    <a:pt x="4715" y="12316"/>
                    <a:pt x="4874" y="10008"/>
                  </a:cubicBezTo>
                  <a:cubicBezTo>
                    <a:pt x="4993" y="8059"/>
                    <a:pt x="4615" y="4816"/>
                    <a:pt x="4615" y="4637"/>
                  </a:cubicBezTo>
                  <a:cubicBezTo>
                    <a:pt x="6326" y="2628"/>
                    <a:pt x="6624" y="1276"/>
                    <a:pt x="6624" y="1275"/>
                  </a:cubicBezTo>
                  <a:lnTo>
                    <a:pt x="6624" y="1275"/>
                  </a:lnTo>
                  <a:cubicBezTo>
                    <a:pt x="6429" y="1424"/>
                    <a:pt x="6186" y="1486"/>
                    <a:pt x="5910" y="1486"/>
                  </a:cubicBezTo>
                  <a:cubicBezTo>
                    <a:pt x="4558" y="1486"/>
                    <a:pt x="2425" y="1"/>
                    <a:pt x="1305" y="1"/>
                  </a:cubicBezTo>
                  <a:close/>
                </a:path>
              </a:pathLst>
            </a:custGeom>
            <a:solidFill>
              <a:srgbClr val="EE7A7D"/>
            </a:solidFill>
            <a:ln>
              <a:noFill/>
            </a:ln>
          </p:spPr>
          <p:txBody>
            <a:bodyPr spcFirstLastPara="1" wrap="square" lIns="146280" tIns="146280" rIns="146280" bIns="146280" anchor="ctr" anchorCtr="0">
              <a:noAutofit/>
            </a:bodyPr>
            <a:lstStyle/>
            <a:p>
              <a:endParaRPr sz="2880"/>
            </a:p>
          </p:txBody>
        </p:sp>
        <p:sp>
          <p:nvSpPr>
            <p:cNvPr id="779" name="Google Shape;779;p21"/>
            <p:cNvSpPr/>
            <p:nvPr/>
          </p:nvSpPr>
          <p:spPr>
            <a:xfrm>
              <a:off x="5891753" y="2087963"/>
              <a:ext cx="156614" cy="204154"/>
            </a:xfrm>
            <a:custGeom>
              <a:avLst/>
              <a:gdLst/>
              <a:ahLst/>
              <a:cxnLst/>
              <a:rect l="l" t="t" r="r" b="b"/>
              <a:pathLst>
                <a:path w="4655" h="6068" extrusionOk="0">
                  <a:moveTo>
                    <a:pt x="3839" y="0"/>
                  </a:moveTo>
                  <a:lnTo>
                    <a:pt x="1174" y="2606"/>
                  </a:lnTo>
                  <a:cubicBezTo>
                    <a:pt x="1174" y="2606"/>
                    <a:pt x="1046" y="1857"/>
                    <a:pt x="648" y="1857"/>
                  </a:cubicBezTo>
                  <a:cubicBezTo>
                    <a:pt x="602" y="1857"/>
                    <a:pt x="552" y="1867"/>
                    <a:pt x="497" y="1890"/>
                  </a:cubicBezTo>
                  <a:cubicBezTo>
                    <a:pt x="0" y="2109"/>
                    <a:pt x="358" y="3084"/>
                    <a:pt x="875" y="3163"/>
                  </a:cubicBezTo>
                  <a:lnTo>
                    <a:pt x="915" y="6067"/>
                  </a:lnTo>
                  <a:lnTo>
                    <a:pt x="3183" y="6067"/>
                  </a:lnTo>
                  <a:lnTo>
                    <a:pt x="3163" y="4608"/>
                  </a:lnTo>
                  <a:lnTo>
                    <a:pt x="3163" y="4608"/>
                  </a:lnTo>
                  <a:cubicBezTo>
                    <a:pt x="3670" y="4607"/>
                    <a:pt x="4135" y="4390"/>
                    <a:pt x="4297" y="4178"/>
                  </a:cubicBezTo>
                  <a:cubicBezTo>
                    <a:pt x="4655" y="3760"/>
                    <a:pt x="4436" y="1592"/>
                    <a:pt x="4396" y="1015"/>
                  </a:cubicBezTo>
                  <a:cubicBezTo>
                    <a:pt x="4376" y="418"/>
                    <a:pt x="3839" y="0"/>
                    <a:pt x="3839" y="0"/>
                  </a:cubicBezTo>
                  <a:close/>
                </a:path>
              </a:pathLst>
            </a:custGeom>
            <a:solidFill>
              <a:srgbClr val="F0A6A6"/>
            </a:solidFill>
            <a:ln>
              <a:noFill/>
            </a:ln>
          </p:spPr>
          <p:txBody>
            <a:bodyPr spcFirstLastPara="1" wrap="square" lIns="146280" tIns="146280" rIns="146280" bIns="146280" anchor="ctr" anchorCtr="0">
              <a:noAutofit/>
            </a:bodyPr>
            <a:lstStyle/>
            <a:p>
              <a:endParaRPr sz="2880"/>
            </a:p>
          </p:txBody>
        </p:sp>
        <p:sp>
          <p:nvSpPr>
            <p:cNvPr id="780" name="Google Shape;780;p21"/>
            <p:cNvSpPr/>
            <p:nvPr/>
          </p:nvSpPr>
          <p:spPr>
            <a:xfrm>
              <a:off x="6026264" y="2143510"/>
              <a:ext cx="10060" cy="16755"/>
            </a:xfrm>
            <a:custGeom>
              <a:avLst/>
              <a:gdLst/>
              <a:ahLst/>
              <a:cxnLst/>
              <a:rect l="l" t="t" r="r" b="b"/>
              <a:pathLst>
                <a:path w="299" h="498" extrusionOk="0">
                  <a:moveTo>
                    <a:pt x="140" y="0"/>
                  </a:moveTo>
                  <a:cubicBezTo>
                    <a:pt x="60" y="0"/>
                    <a:pt x="1" y="60"/>
                    <a:pt x="1" y="140"/>
                  </a:cubicBezTo>
                  <a:lnTo>
                    <a:pt x="40" y="358"/>
                  </a:lnTo>
                  <a:cubicBezTo>
                    <a:pt x="60" y="438"/>
                    <a:pt x="100" y="498"/>
                    <a:pt x="180" y="498"/>
                  </a:cubicBezTo>
                  <a:cubicBezTo>
                    <a:pt x="259" y="498"/>
                    <a:pt x="299" y="418"/>
                    <a:pt x="299" y="338"/>
                  </a:cubicBezTo>
                  <a:lnTo>
                    <a:pt x="279" y="120"/>
                  </a:lnTo>
                  <a:cubicBezTo>
                    <a:pt x="279" y="40"/>
                    <a:pt x="199" y="0"/>
                    <a:pt x="140" y="0"/>
                  </a:cubicBez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781" name="Google Shape;781;p21"/>
            <p:cNvSpPr/>
            <p:nvPr/>
          </p:nvSpPr>
          <p:spPr>
            <a:xfrm>
              <a:off x="5992115" y="2194380"/>
              <a:ext cx="47573" cy="54235"/>
            </a:xfrm>
            <a:custGeom>
              <a:avLst/>
              <a:gdLst/>
              <a:ahLst/>
              <a:cxnLst/>
              <a:rect l="l" t="t" r="r" b="b"/>
              <a:pathLst>
                <a:path w="1414" h="1612" fill="none" extrusionOk="0">
                  <a:moveTo>
                    <a:pt x="1" y="179"/>
                  </a:moveTo>
                  <a:cubicBezTo>
                    <a:pt x="1" y="179"/>
                    <a:pt x="1095" y="1611"/>
                    <a:pt x="1413" y="0"/>
                  </a:cubicBezTo>
                </a:path>
              </a:pathLst>
            </a:custGeom>
            <a:noFill/>
            <a:ln w="4475" cap="rnd" cmpd="sng">
              <a:solidFill>
                <a:srgbClr val="1D1D1B"/>
              </a:solidFill>
              <a:prstDash val="solid"/>
              <a:miter lim="19892"/>
              <a:headEnd type="none" w="sm" len="sm"/>
              <a:tailEnd type="none" w="sm" len="sm"/>
            </a:ln>
          </p:spPr>
          <p:txBody>
            <a:bodyPr spcFirstLastPara="1" wrap="square" lIns="146280" tIns="146280" rIns="146280" bIns="146280" anchor="ctr" anchorCtr="0">
              <a:noAutofit/>
            </a:bodyPr>
            <a:lstStyle/>
            <a:p>
              <a:endParaRPr sz="2880"/>
            </a:p>
          </p:txBody>
        </p:sp>
        <p:sp>
          <p:nvSpPr>
            <p:cNvPr id="782" name="Google Shape;782;p21"/>
            <p:cNvSpPr/>
            <p:nvPr/>
          </p:nvSpPr>
          <p:spPr>
            <a:xfrm>
              <a:off x="6014892" y="2131465"/>
              <a:ext cx="38556" cy="59248"/>
            </a:xfrm>
            <a:custGeom>
              <a:avLst/>
              <a:gdLst/>
              <a:ahLst/>
              <a:cxnLst/>
              <a:rect l="l" t="t" r="r" b="b"/>
              <a:pathLst>
                <a:path w="1146" h="1761" extrusionOk="0">
                  <a:moveTo>
                    <a:pt x="0" y="0"/>
                  </a:moveTo>
                  <a:lnTo>
                    <a:pt x="219" y="1731"/>
                  </a:lnTo>
                  <a:cubicBezTo>
                    <a:pt x="235" y="1712"/>
                    <a:pt x="270" y="1705"/>
                    <a:pt x="317" y="1705"/>
                  </a:cubicBezTo>
                  <a:cubicBezTo>
                    <a:pt x="452" y="1705"/>
                    <a:pt x="687" y="1761"/>
                    <a:pt x="868" y="1761"/>
                  </a:cubicBezTo>
                  <a:cubicBezTo>
                    <a:pt x="1028" y="1761"/>
                    <a:pt x="1146" y="1717"/>
                    <a:pt x="1114" y="1552"/>
                  </a:cubicBezTo>
                  <a:cubicBezTo>
                    <a:pt x="1035" y="1094"/>
                    <a:pt x="199" y="756"/>
                    <a:pt x="0" y="0"/>
                  </a:cubicBezTo>
                  <a:close/>
                </a:path>
              </a:pathLst>
            </a:custGeom>
            <a:solidFill>
              <a:srgbClr val="F0A6A6"/>
            </a:solidFill>
            <a:ln>
              <a:noFill/>
            </a:ln>
          </p:spPr>
          <p:txBody>
            <a:bodyPr spcFirstLastPara="1" wrap="square" lIns="146280" tIns="146280" rIns="146280" bIns="146280" anchor="ctr" anchorCtr="0">
              <a:noAutofit/>
            </a:bodyPr>
            <a:lstStyle/>
            <a:p>
              <a:endParaRPr sz="2880"/>
            </a:p>
          </p:txBody>
        </p:sp>
        <p:sp>
          <p:nvSpPr>
            <p:cNvPr id="783" name="Google Shape;783;p21"/>
            <p:cNvSpPr/>
            <p:nvPr/>
          </p:nvSpPr>
          <p:spPr>
            <a:xfrm>
              <a:off x="6014892" y="2131465"/>
              <a:ext cx="40171" cy="66279"/>
            </a:xfrm>
            <a:custGeom>
              <a:avLst/>
              <a:gdLst/>
              <a:ahLst/>
              <a:cxnLst/>
              <a:rect l="l" t="t" r="r" b="b"/>
              <a:pathLst>
                <a:path w="1194" h="1970" fill="none" extrusionOk="0">
                  <a:moveTo>
                    <a:pt x="0" y="0"/>
                  </a:moveTo>
                  <a:cubicBezTo>
                    <a:pt x="199" y="756"/>
                    <a:pt x="1035" y="1094"/>
                    <a:pt x="1114" y="1552"/>
                  </a:cubicBezTo>
                  <a:cubicBezTo>
                    <a:pt x="1194" y="1970"/>
                    <a:pt x="319" y="1612"/>
                    <a:pt x="219" y="1731"/>
                  </a:cubicBezTo>
                </a:path>
              </a:pathLst>
            </a:custGeom>
            <a:noFill/>
            <a:ln w="4475" cap="rnd" cmpd="sng">
              <a:solidFill>
                <a:srgbClr val="1D1D1B"/>
              </a:solidFill>
              <a:prstDash val="solid"/>
              <a:round/>
              <a:headEnd type="none" w="sm" len="sm"/>
              <a:tailEnd type="none" w="sm" len="sm"/>
            </a:ln>
          </p:spPr>
          <p:txBody>
            <a:bodyPr spcFirstLastPara="1" wrap="square" lIns="146280" tIns="146280" rIns="146280" bIns="146280" anchor="ctr" anchorCtr="0">
              <a:noAutofit/>
            </a:bodyPr>
            <a:lstStyle/>
            <a:p>
              <a:endParaRPr sz="2880"/>
            </a:p>
          </p:txBody>
        </p:sp>
        <p:sp>
          <p:nvSpPr>
            <p:cNvPr id="784" name="Google Shape;784;p21"/>
            <p:cNvSpPr/>
            <p:nvPr/>
          </p:nvSpPr>
          <p:spPr>
            <a:xfrm>
              <a:off x="5987438" y="2156900"/>
              <a:ext cx="10093" cy="16755"/>
            </a:xfrm>
            <a:custGeom>
              <a:avLst/>
              <a:gdLst/>
              <a:ahLst/>
              <a:cxnLst/>
              <a:rect l="l" t="t" r="r" b="b"/>
              <a:pathLst>
                <a:path w="300" h="498" extrusionOk="0">
                  <a:moveTo>
                    <a:pt x="120" y="0"/>
                  </a:moveTo>
                  <a:cubicBezTo>
                    <a:pt x="41" y="0"/>
                    <a:pt x="1" y="80"/>
                    <a:pt x="1" y="139"/>
                  </a:cubicBezTo>
                  <a:lnTo>
                    <a:pt x="21" y="358"/>
                  </a:lnTo>
                  <a:cubicBezTo>
                    <a:pt x="21" y="438"/>
                    <a:pt x="100" y="497"/>
                    <a:pt x="160" y="497"/>
                  </a:cubicBezTo>
                  <a:cubicBezTo>
                    <a:pt x="239" y="497"/>
                    <a:pt x="299" y="418"/>
                    <a:pt x="299" y="338"/>
                  </a:cubicBezTo>
                  <a:lnTo>
                    <a:pt x="279" y="120"/>
                  </a:lnTo>
                  <a:cubicBezTo>
                    <a:pt x="279" y="40"/>
                    <a:pt x="200" y="0"/>
                    <a:pt x="120" y="0"/>
                  </a:cubicBez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785" name="Google Shape;785;p21"/>
            <p:cNvSpPr/>
            <p:nvPr/>
          </p:nvSpPr>
          <p:spPr>
            <a:xfrm>
              <a:off x="5954668" y="2220455"/>
              <a:ext cx="42863" cy="22811"/>
            </a:xfrm>
            <a:custGeom>
              <a:avLst/>
              <a:gdLst/>
              <a:ahLst/>
              <a:cxnLst/>
              <a:rect l="l" t="t" r="r" b="b"/>
              <a:pathLst>
                <a:path w="1274" h="678" fill="none" extrusionOk="0">
                  <a:moveTo>
                    <a:pt x="0" y="1"/>
                  </a:moveTo>
                  <a:cubicBezTo>
                    <a:pt x="0" y="1"/>
                    <a:pt x="318" y="419"/>
                    <a:pt x="1273" y="677"/>
                  </a:cubicBezTo>
                </a:path>
              </a:pathLst>
            </a:custGeom>
            <a:noFill/>
            <a:ln w="4475" cap="rnd" cmpd="sng">
              <a:solidFill>
                <a:srgbClr val="1D1D1B"/>
              </a:solidFill>
              <a:prstDash val="solid"/>
              <a:miter lim="19892"/>
              <a:headEnd type="none" w="sm" len="sm"/>
              <a:tailEnd type="none" w="sm" len="sm"/>
            </a:ln>
          </p:spPr>
          <p:txBody>
            <a:bodyPr spcFirstLastPara="1" wrap="square" lIns="146280" tIns="146280" rIns="146280" bIns="146280" anchor="ctr" anchorCtr="0">
              <a:noAutofit/>
            </a:bodyPr>
            <a:lstStyle/>
            <a:p>
              <a:endParaRPr sz="2880"/>
            </a:p>
          </p:txBody>
        </p:sp>
        <p:sp>
          <p:nvSpPr>
            <p:cNvPr id="786" name="Google Shape;786;p21"/>
            <p:cNvSpPr/>
            <p:nvPr/>
          </p:nvSpPr>
          <p:spPr>
            <a:xfrm>
              <a:off x="5873653" y="2043687"/>
              <a:ext cx="181410" cy="178348"/>
            </a:xfrm>
            <a:custGeom>
              <a:avLst/>
              <a:gdLst/>
              <a:ahLst/>
              <a:cxnLst/>
              <a:rect l="l" t="t" r="r" b="b"/>
              <a:pathLst>
                <a:path w="5392" h="5301" extrusionOk="0">
                  <a:moveTo>
                    <a:pt x="2668" y="0"/>
                  </a:moveTo>
                  <a:cubicBezTo>
                    <a:pt x="2429" y="0"/>
                    <a:pt x="2171" y="81"/>
                    <a:pt x="2010" y="242"/>
                  </a:cubicBezTo>
                  <a:cubicBezTo>
                    <a:pt x="1891" y="206"/>
                    <a:pt x="1771" y="178"/>
                    <a:pt x="1648" y="178"/>
                  </a:cubicBezTo>
                  <a:cubicBezTo>
                    <a:pt x="1565" y="178"/>
                    <a:pt x="1481" y="190"/>
                    <a:pt x="1393" y="222"/>
                  </a:cubicBezTo>
                  <a:cubicBezTo>
                    <a:pt x="1135" y="322"/>
                    <a:pt x="916" y="520"/>
                    <a:pt x="817" y="779"/>
                  </a:cubicBezTo>
                  <a:cubicBezTo>
                    <a:pt x="797" y="779"/>
                    <a:pt x="757" y="779"/>
                    <a:pt x="757" y="799"/>
                  </a:cubicBezTo>
                  <a:cubicBezTo>
                    <a:pt x="498" y="918"/>
                    <a:pt x="339" y="1177"/>
                    <a:pt x="339" y="1475"/>
                  </a:cubicBezTo>
                  <a:cubicBezTo>
                    <a:pt x="120" y="1615"/>
                    <a:pt x="1" y="1893"/>
                    <a:pt x="200" y="2291"/>
                  </a:cubicBezTo>
                  <a:cubicBezTo>
                    <a:pt x="200" y="2311"/>
                    <a:pt x="220" y="2311"/>
                    <a:pt x="220" y="2351"/>
                  </a:cubicBezTo>
                  <a:lnTo>
                    <a:pt x="220" y="2371"/>
                  </a:lnTo>
                  <a:lnTo>
                    <a:pt x="220" y="2390"/>
                  </a:lnTo>
                  <a:cubicBezTo>
                    <a:pt x="41" y="2569"/>
                    <a:pt x="41" y="2788"/>
                    <a:pt x="160" y="2987"/>
                  </a:cubicBezTo>
                  <a:cubicBezTo>
                    <a:pt x="140" y="3047"/>
                    <a:pt x="140" y="3087"/>
                    <a:pt x="140" y="3146"/>
                  </a:cubicBezTo>
                  <a:cubicBezTo>
                    <a:pt x="120" y="3266"/>
                    <a:pt x="120" y="3385"/>
                    <a:pt x="200" y="3485"/>
                  </a:cubicBezTo>
                  <a:cubicBezTo>
                    <a:pt x="200" y="3564"/>
                    <a:pt x="220" y="3644"/>
                    <a:pt x="240" y="3743"/>
                  </a:cubicBezTo>
                  <a:cubicBezTo>
                    <a:pt x="260" y="3763"/>
                    <a:pt x="299" y="3803"/>
                    <a:pt x="319" y="3843"/>
                  </a:cubicBezTo>
                  <a:cubicBezTo>
                    <a:pt x="319" y="3962"/>
                    <a:pt x="339" y="4041"/>
                    <a:pt x="399" y="4101"/>
                  </a:cubicBezTo>
                  <a:cubicBezTo>
                    <a:pt x="399" y="4141"/>
                    <a:pt x="399" y="4141"/>
                    <a:pt x="419" y="4161"/>
                  </a:cubicBezTo>
                  <a:cubicBezTo>
                    <a:pt x="439" y="4201"/>
                    <a:pt x="459" y="4240"/>
                    <a:pt x="498" y="4280"/>
                  </a:cubicBezTo>
                  <a:lnTo>
                    <a:pt x="498" y="4340"/>
                  </a:lnTo>
                  <a:lnTo>
                    <a:pt x="498" y="4360"/>
                  </a:lnTo>
                  <a:cubicBezTo>
                    <a:pt x="498" y="4400"/>
                    <a:pt x="518" y="4439"/>
                    <a:pt x="518" y="4459"/>
                  </a:cubicBezTo>
                  <a:cubicBezTo>
                    <a:pt x="518" y="4479"/>
                    <a:pt x="518" y="4479"/>
                    <a:pt x="538" y="4479"/>
                  </a:cubicBezTo>
                  <a:cubicBezTo>
                    <a:pt x="558" y="4559"/>
                    <a:pt x="618" y="4598"/>
                    <a:pt x="657" y="4658"/>
                  </a:cubicBezTo>
                  <a:cubicBezTo>
                    <a:pt x="787" y="4936"/>
                    <a:pt x="986" y="5301"/>
                    <a:pt x="1238" y="5301"/>
                  </a:cubicBezTo>
                  <a:cubicBezTo>
                    <a:pt x="1256" y="5301"/>
                    <a:pt x="1275" y="5299"/>
                    <a:pt x="1294" y="5295"/>
                  </a:cubicBezTo>
                  <a:cubicBezTo>
                    <a:pt x="1453" y="5275"/>
                    <a:pt x="1493" y="5036"/>
                    <a:pt x="1493" y="4897"/>
                  </a:cubicBezTo>
                  <a:cubicBezTo>
                    <a:pt x="1513" y="4698"/>
                    <a:pt x="1493" y="4499"/>
                    <a:pt x="1453" y="4300"/>
                  </a:cubicBezTo>
                  <a:cubicBezTo>
                    <a:pt x="1424" y="4307"/>
                    <a:pt x="1395" y="4311"/>
                    <a:pt x="1368" y="4311"/>
                  </a:cubicBezTo>
                  <a:cubicBezTo>
                    <a:pt x="1172" y="4311"/>
                    <a:pt x="1023" y="4136"/>
                    <a:pt x="936" y="3962"/>
                  </a:cubicBezTo>
                  <a:cubicBezTo>
                    <a:pt x="896" y="3862"/>
                    <a:pt x="856" y="3743"/>
                    <a:pt x="856" y="3604"/>
                  </a:cubicBezTo>
                  <a:cubicBezTo>
                    <a:pt x="856" y="3504"/>
                    <a:pt x="916" y="3345"/>
                    <a:pt x="1016" y="3286"/>
                  </a:cubicBezTo>
                  <a:cubicBezTo>
                    <a:pt x="1056" y="3262"/>
                    <a:pt x="1095" y="3251"/>
                    <a:pt x="1131" y="3251"/>
                  </a:cubicBezTo>
                  <a:cubicBezTo>
                    <a:pt x="1399" y="3251"/>
                    <a:pt x="1560" y="3827"/>
                    <a:pt x="1612" y="4002"/>
                  </a:cubicBezTo>
                  <a:cubicBezTo>
                    <a:pt x="1636" y="4118"/>
                    <a:pt x="1748" y="4201"/>
                    <a:pt x="1853" y="4201"/>
                  </a:cubicBezTo>
                  <a:cubicBezTo>
                    <a:pt x="1927" y="4201"/>
                    <a:pt x="1997" y="4160"/>
                    <a:pt x="2030" y="4061"/>
                  </a:cubicBezTo>
                  <a:cubicBezTo>
                    <a:pt x="2149" y="3763"/>
                    <a:pt x="2289" y="3345"/>
                    <a:pt x="2547" y="3166"/>
                  </a:cubicBezTo>
                  <a:cubicBezTo>
                    <a:pt x="2647" y="3146"/>
                    <a:pt x="2726" y="3087"/>
                    <a:pt x="2806" y="2987"/>
                  </a:cubicBezTo>
                  <a:cubicBezTo>
                    <a:pt x="2826" y="2947"/>
                    <a:pt x="2846" y="2888"/>
                    <a:pt x="2846" y="2848"/>
                  </a:cubicBezTo>
                  <a:cubicBezTo>
                    <a:pt x="2885" y="2848"/>
                    <a:pt x="2885" y="2808"/>
                    <a:pt x="2905" y="2788"/>
                  </a:cubicBezTo>
                  <a:cubicBezTo>
                    <a:pt x="3025" y="2768"/>
                    <a:pt x="3144" y="2649"/>
                    <a:pt x="3243" y="2490"/>
                  </a:cubicBezTo>
                  <a:cubicBezTo>
                    <a:pt x="3262" y="2492"/>
                    <a:pt x="3281" y="2493"/>
                    <a:pt x="3300" y="2493"/>
                  </a:cubicBezTo>
                  <a:cubicBezTo>
                    <a:pt x="3443" y="2493"/>
                    <a:pt x="3589" y="2422"/>
                    <a:pt x="3641" y="2211"/>
                  </a:cubicBezTo>
                  <a:cubicBezTo>
                    <a:pt x="3721" y="2191"/>
                    <a:pt x="3800" y="2172"/>
                    <a:pt x="3840" y="2112"/>
                  </a:cubicBezTo>
                  <a:cubicBezTo>
                    <a:pt x="3887" y="2120"/>
                    <a:pt x="3932" y="2124"/>
                    <a:pt x="3976" y="2124"/>
                  </a:cubicBezTo>
                  <a:cubicBezTo>
                    <a:pt x="4155" y="2124"/>
                    <a:pt x="4309" y="2057"/>
                    <a:pt x="4437" y="1913"/>
                  </a:cubicBezTo>
                  <a:lnTo>
                    <a:pt x="4517" y="1853"/>
                  </a:lnTo>
                  <a:cubicBezTo>
                    <a:pt x="4613" y="1897"/>
                    <a:pt x="4721" y="1922"/>
                    <a:pt x="4828" y="1922"/>
                  </a:cubicBezTo>
                  <a:cubicBezTo>
                    <a:pt x="4962" y="1922"/>
                    <a:pt x="5093" y="1882"/>
                    <a:pt x="5193" y="1794"/>
                  </a:cubicBezTo>
                  <a:cubicBezTo>
                    <a:pt x="5392" y="1634"/>
                    <a:pt x="5332" y="1296"/>
                    <a:pt x="5133" y="1077"/>
                  </a:cubicBezTo>
                  <a:cubicBezTo>
                    <a:pt x="5133" y="879"/>
                    <a:pt x="5074" y="680"/>
                    <a:pt x="4895" y="540"/>
                  </a:cubicBezTo>
                  <a:cubicBezTo>
                    <a:pt x="4777" y="467"/>
                    <a:pt x="4637" y="426"/>
                    <a:pt x="4507" y="426"/>
                  </a:cubicBezTo>
                  <a:cubicBezTo>
                    <a:pt x="4462" y="426"/>
                    <a:pt x="4418" y="431"/>
                    <a:pt x="4377" y="441"/>
                  </a:cubicBezTo>
                  <a:cubicBezTo>
                    <a:pt x="4227" y="190"/>
                    <a:pt x="3957" y="42"/>
                    <a:pt x="3684" y="42"/>
                  </a:cubicBezTo>
                  <a:cubicBezTo>
                    <a:pt x="3524" y="42"/>
                    <a:pt x="3363" y="92"/>
                    <a:pt x="3224" y="202"/>
                  </a:cubicBezTo>
                  <a:cubicBezTo>
                    <a:pt x="3104" y="103"/>
                    <a:pt x="2925" y="23"/>
                    <a:pt x="2746" y="3"/>
                  </a:cubicBezTo>
                  <a:cubicBezTo>
                    <a:pt x="2720" y="1"/>
                    <a:pt x="2694" y="0"/>
                    <a:pt x="2668" y="0"/>
                  </a:cubicBez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787" name="Google Shape;787;p21"/>
            <p:cNvSpPr/>
            <p:nvPr/>
          </p:nvSpPr>
          <p:spPr>
            <a:xfrm>
              <a:off x="5787994" y="2265942"/>
              <a:ext cx="364132" cy="496859"/>
            </a:xfrm>
            <a:custGeom>
              <a:avLst/>
              <a:gdLst/>
              <a:ahLst/>
              <a:cxnLst/>
              <a:rect l="l" t="t" r="r" b="b"/>
              <a:pathLst>
                <a:path w="10823" h="14768" extrusionOk="0">
                  <a:moveTo>
                    <a:pt x="6477" y="1"/>
                  </a:moveTo>
                  <a:cubicBezTo>
                    <a:pt x="6402" y="1"/>
                    <a:pt x="6325" y="2"/>
                    <a:pt x="6247" y="2"/>
                  </a:cubicBezTo>
                  <a:cubicBezTo>
                    <a:pt x="5173" y="41"/>
                    <a:pt x="1393" y="340"/>
                    <a:pt x="1294" y="2727"/>
                  </a:cubicBezTo>
                  <a:cubicBezTo>
                    <a:pt x="1174" y="5969"/>
                    <a:pt x="1" y="11738"/>
                    <a:pt x="1" y="12872"/>
                  </a:cubicBezTo>
                  <a:cubicBezTo>
                    <a:pt x="1" y="13480"/>
                    <a:pt x="2474" y="14768"/>
                    <a:pt x="5129" y="14768"/>
                  </a:cubicBezTo>
                  <a:cubicBezTo>
                    <a:pt x="7343" y="14768"/>
                    <a:pt x="9683" y="13873"/>
                    <a:pt x="10822" y="10943"/>
                  </a:cubicBezTo>
                  <a:cubicBezTo>
                    <a:pt x="10822" y="10943"/>
                    <a:pt x="9311" y="6924"/>
                    <a:pt x="8694" y="3403"/>
                  </a:cubicBezTo>
                  <a:cubicBezTo>
                    <a:pt x="8104" y="121"/>
                    <a:pt x="7428" y="1"/>
                    <a:pt x="6477" y="1"/>
                  </a:cubicBezTo>
                  <a:close/>
                </a:path>
              </a:pathLst>
            </a:custGeom>
            <a:solidFill>
              <a:srgbClr val="9E6CAA"/>
            </a:solidFill>
            <a:ln>
              <a:noFill/>
            </a:ln>
          </p:spPr>
          <p:txBody>
            <a:bodyPr spcFirstLastPara="1" wrap="square" lIns="146280" tIns="146280" rIns="146280" bIns="146280" anchor="ctr" anchorCtr="0">
              <a:noAutofit/>
            </a:bodyPr>
            <a:lstStyle/>
            <a:p>
              <a:endParaRPr sz="2880"/>
            </a:p>
          </p:txBody>
        </p:sp>
        <p:sp>
          <p:nvSpPr>
            <p:cNvPr id="788" name="Google Shape;788;p21"/>
            <p:cNvSpPr/>
            <p:nvPr/>
          </p:nvSpPr>
          <p:spPr>
            <a:xfrm>
              <a:off x="5998171" y="2265942"/>
              <a:ext cx="153956" cy="368169"/>
            </a:xfrm>
            <a:custGeom>
              <a:avLst/>
              <a:gdLst/>
              <a:ahLst/>
              <a:cxnLst/>
              <a:rect l="l" t="t" r="r" b="b"/>
              <a:pathLst>
                <a:path w="4576" h="10943" extrusionOk="0">
                  <a:moveTo>
                    <a:pt x="230" y="1"/>
                  </a:moveTo>
                  <a:cubicBezTo>
                    <a:pt x="155" y="1"/>
                    <a:pt x="78" y="2"/>
                    <a:pt x="0" y="2"/>
                  </a:cubicBezTo>
                  <a:lnTo>
                    <a:pt x="4575" y="10943"/>
                  </a:lnTo>
                  <a:cubicBezTo>
                    <a:pt x="4575" y="10943"/>
                    <a:pt x="3064" y="6924"/>
                    <a:pt x="2447" y="3403"/>
                  </a:cubicBezTo>
                  <a:cubicBezTo>
                    <a:pt x="1857" y="121"/>
                    <a:pt x="1181" y="1"/>
                    <a:pt x="230" y="1"/>
                  </a:cubicBezTo>
                  <a:close/>
                </a:path>
              </a:pathLst>
            </a:custGeom>
            <a:solidFill>
              <a:srgbClr val="9E6CAA"/>
            </a:solidFill>
            <a:ln>
              <a:noFill/>
            </a:ln>
          </p:spPr>
          <p:txBody>
            <a:bodyPr spcFirstLastPara="1" wrap="square" lIns="146280" tIns="146280" rIns="146280" bIns="146280" anchor="ctr" anchorCtr="0">
              <a:noAutofit/>
            </a:bodyPr>
            <a:lstStyle/>
            <a:p>
              <a:endParaRPr sz="2880"/>
            </a:p>
          </p:txBody>
        </p:sp>
        <p:sp>
          <p:nvSpPr>
            <p:cNvPr id="789" name="Google Shape;789;p21"/>
            <p:cNvSpPr/>
            <p:nvPr/>
          </p:nvSpPr>
          <p:spPr>
            <a:xfrm>
              <a:off x="5907802" y="2249927"/>
              <a:ext cx="81015" cy="36201"/>
            </a:xfrm>
            <a:custGeom>
              <a:avLst/>
              <a:gdLst/>
              <a:ahLst/>
              <a:cxnLst/>
              <a:rect l="l" t="t" r="r" b="b"/>
              <a:pathLst>
                <a:path w="2408" h="1076" extrusionOk="0">
                  <a:moveTo>
                    <a:pt x="1785" y="0"/>
                  </a:moveTo>
                  <a:cubicBezTo>
                    <a:pt x="1219" y="0"/>
                    <a:pt x="238" y="284"/>
                    <a:pt x="120" y="358"/>
                  </a:cubicBezTo>
                  <a:cubicBezTo>
                    <a:pt x="1" y="478"/>
                    <a:pt x="339" y="1035"/>
                    <a:pt x="339" y="1035"/>
                  </a:cubicBezTo>
                  <a:cubicBezTo>
                    <a:pt x="360" y="1064"/>
                    <a:pt x="465" y="1076"/>
                    <a:pt x="618" y="1076"/>
                  </a:cubicBezTo>
                  <a:cubicBezTo>
                    <a:pt x="1185" y="1076"/>
                    <a:pt x="2408" y="915"/>
                    <a:pt x="2408" y="915"/>
                  </a:cubicBezTo>
                  <a:cubicBezTo>
                    <a:pt x="2408" y="915"/>
                    <a:pt x="2328" y="438"/>
                    <a:pt x="2169" y="120"/>
                  </a:cubicBezTo>
                  <a:cubicBezTo>
                    <a:pt x="2123" y="33"/>
                    <a:pt x="1978" y="0"/>
                    <a:pt x="1785" y="0"/>
                  </a:cubicBezTo>
                  <a:close/>
                </a:path>
              </a:pathLst>
            </a:custGeom>
            <a:solidFill>
              <a:srgbClr val="9E6CAA"/>
            </a:solidFill>
            <a:ln>
              <a:noFill/>
            </a:ln>
          </p:spPr>
          <p:txBody>
            <a:bodyPr spcFirstLastPara="1" wrap="square" lIns="146280" tIns="146280" rIns="146280" bIns="146280" anchor="ctr" anchorCtr="0">
              <a:noAutofit/>
            </a:bodyPr>
            <a:lstStyle/>
            <a:p>
              <a:endParaRPr sz="2880"/>
            </a:p>
          </p:txBody>
        </p:sp>
        <p:sp>
          <p:nvSpPr>
            <p:cNvPr id="790" name="Google Shape;790;p21"/>
            <p:cNvSpPr/>
            <p:nvPr/>
          </p:nvSpPr>
          <p:spPr>
            <a:xfrm>
              <a:off x="5980743" y="2246933"/>
              <a:ext cx="33510" cy="33813"/>
            </a:xfrm>
            <a:custGeom>
              <a:avLst/>
              <a:gdLst/>
              <a:ahLst/>
              <a:cxnLst/>
              <a:rect l="l" t="t" r="r" b="b"/>
              <a:pathLst>
                <a:path w="996" h="1005" extrusionOk="0">
                  <a:moveTo>
                    <a:pt x="852" y="1"/>
                  </a:moveTo>
                  <a:cubicBezTo>
                    <a:pt x="686" y="1"/>
                    <a:pt x="378" y="31"/>
                    <a:pt x="319" y="149"/>
                  </a:cubicBezTo>
                  <a:lnTo>
                    <a:pt x="1" y="1004"/>
                  </a:lnTo>
                  <a:cubicBezTo>
                    <a:pt x="1" y="1004"/>
                    <a:pt x="637" y="726"/>
                    <a:pt x="816" y="567"/>
                  </a:cubicBezTo>
                  <a:cubicBezTo>
                    <a:pt x="995" y="427"/>
                    <a:pt x="995" y="49"/>
                    <a:pt x="956" y="10"/>
                  </a:cubicBezTo>
                  <a:cubicBezTo>
                    <a:pt x="950" y="4"/>
                    <a:pt x="910" y="1"/>
                    <a:pt x="852" y="1"/>
                  </a:cubicBezTo>
                  <a:close/>
                </a:path>
              </a:pathLst>
            </a:custGeom>
            <a:solidFill>
              <a:srgbClr val="9E6CAA"/>
            </a:solidFill>
            <a:ln>
              <a:noFill/>
            </a:ln>
          </p:spPr>
          <p:txBody>
            <a:bodyPr spcFirstLastPara="1" wrap="square" lIns="146280" tIns="146280" rIns="146280" bIns="146280" anchor="ctr" anchorCtr="0">
              <a:noAutofit/>
            </a:bodyPr>
            <a:lstStyle/>
            <a:p>
              <a:endParaRPr sz="2880"/>
            </a:p>
          </p:txBody>
        </p:sp>
        <p:sp>
          <p:nvSpPr>
            <p:cNvPr id="791" name="Google Shape;791;p21"/>
            <p:cNvSpPr/>
            <p:nvPr/>
          </p:nvSpPr>
          <p:spPr>
            <a:xfrm>
              <a:off x="5985453" y="2244578"/>
              <a:ext cx="166674" cy="472534"/>
            </a:xfrm>
            <a:custGeom>
              <a:avLst/>
              <a:gdLst/>
              <a:ahLst/>
              <a:cxnLst/>
              <a:rect l="l" t="t" r="r" b="b"/>
              <a:pathLst>
                <a:path w="4954" h="14045" fill="none" extrusionOk="0">
                  <a:moveTo>
                    <a:pt x="4953" y="11578"/>
                  </a:moveTo>
                  <a:cubicBezTo>
                    <a:pt x="4953" y="11578"/>
                    <a:pt x="3839" y="9270"/>
                    <a:pt x="3262" y="6107"/>
                  </a:cubicBezTo>
                  <a:cubicBezTo>
                    <a:pt x="3143" y="5490"/>
                    <a:pt x="3004" y="4874"/>
                    <a:pt x="2865" y="4277"/>
                  </a:cubicBezTo>
                  <a:cubicBezTo>
                    <a:pt x="2686" y="3561"/>
                    <a:pt x="2487" y="2865"/>
                    <a:pt x="2268" y="2129"/>
                  </a:cubicBezTo>
                  <a:cubicBezTo>
                    <a:pt x="2069" y="1572"/>
                    <a:pt x="1950" y="836"/>
                    <a:pt x="1273" y="637"/>
                  </a:cubicBezTo>
                  <a:cubicBezTo>
                    <a:pt x="1174" y="617"/>
                    <a:pt x="716" y="517"/>
                    <a:pt x="637" y="637"/>
                  </a:cubicBezTo>
                  <a:cubicBezTo>
                    <a:pt x="776" y="458"/>
                    <a:pt x="776" y="139"/>
                    <a:pt x="776" y="80"/>
                  </a:cubicBezTo>
                  <a:cubicBezTo>
                    <a:pt x="776" y="0"/>
                    <a:pt x="159" y="219"/>
                    <a:pt x="159" y="219"/>
                  </a:cubicBezTo>
                  <a:lnTo>
                    <a:pt x="0" y="716"/>
                  </a:lnTo>
                  <a:cubicBezTo>
                    <a:pt x="0" y="716"/>
                    <a:pt x="1830" y="1969"/>
                    <a:pt x="3362" y="14044"/>
                  </a:cubicBezTo>
                </a:path>
              </a:pathLst>
            </a:custGeom>
            <a:noFill/>
            <a:ln w="4475" cap="rnd" cmpd="sng">
              <a:solidFill>
                <a:srgbClr val="201A1B"/>
              </a:solidFill>
              <a:prstDash val="solid"/>
              <a:round/>
              <a:headEnd type="none" w="sm" len="sm"/>
              <a:tailEnd type="none" w="sm" len="sm"/>
            </a:ln>
          </p:spPr>
          <p:txBody>
            <a:bodyPr spcFirstLastPara="1" wrap="square" lIns="146280" tIns="146280" rIns="146280" bIns="146280" anchor="ctr" anchorCtr="0">
              <a:noAutofit/>
            </a:bodyPr>
            <a:lstStyle/>
            <a:p>
              <a:endParaRPr sz="2880"/>
            </a:p>
          </p:txBody>
        </p:sp>
        <p:sp>
          <p:nvSpPr>
            <p:cNvPr id="792" name="Google Shape;792;p21"/>
            <p:cNvSpPr/>
            <p:nvPr/>
          </p:nvSpPr>
          <p:spPr>
            <a:xfrm>
              <a:off x="6008197" y="1462849"/>
              <a:ext cx="93060" cy="560211"/>
            </a:xfrm>
            <a:custGeom>
              <a:avLst/>
              <a:gdLst/>
              <a:ahLst/>
              <a:cxnLst/>
              <a:rect l="l" t="t" r="r" b="b"/>
              <a:pathLst>
                <a:path w="2766" h="16651" extrusionOk="0">
                  <a:moveTo>
                    <a:pt x="2766" y="0"/>
                  </a:moveTo>
                  <a:lnTo>
                    <a:pt x="40" y="1572"/>
                  </a:lnTo>
                  <a:lnTo>
                    <a:pt x="0" y="16651"/>
                  </a:lnTo>
                  <a:lnTo>
                    <a:pt x="2706" y="15079"/>
                  </a:lnTo>
                  <a:lnTo>
                    <a:pt x="2766" y="0"/>
                  </a:lnTo>
                  <a:close/>
                </a:path>
              </a:pathLst>
            </a:custGeom>
            <a:solidFill>
              <a:srgbClr val="434782"/>
            </a:solidFill>
            <a:ln>
              <a:noFill/>
            </a:ln>
          </p:spPr>
          <p:txBody>
            <a:bodyPr spcFirstLastPara="1" wrap="square" lIns="146280" tIns="146280" rIns="146280" bIns="146280" anchor="ctr" anchorCtr="0">
              <a:noAutofit/>
            </a:bodyPr>
            <a:lstStyle/>
            <a:p>
              <a:endParaRPr sz="2880"/>
            </a:p>
          </p:txBody>
        </p:sp>
        <p:sp>
          <p:nvSpPr>
            <p:cNvPr id="793" name="Google Shape;793;p21"/>
            <p:cNvSpPr/>
            <p:nvPr/>
          </p:nvSpPr>
          <p:spPr>
            <a:xfrm>
              <a:off x="6141395" y="1411979"/>
              <a:ext cx="91041" cy="179391"/>
            </a:xfrm>
            <a:custGeom>
              <a:avLst/>
              <a:gdLst/>
              <a:ahLst/>
              <a:cxnLst/>
              <a:rect l="l" t="t" r="r" b="b"/>
              <a:pathLst>
                <a:path w="2706" h="5332" extrusionOk="0">
                  <a:moveTo>
                    <a:pt x="2705" y="1"/>
                  </a:moveTo>
                  <a:lnTo>
                    <a:pt x="0" y="1572"/>
                  </a:lnTo>
                  <a:lnTo>
                    <a:pt x="0" y="5332"/>
                  </a:lnTo>
                  <a:lnTo>
                    <a:pt x="2686" y="3760"/>
                  </a:lnTo>
                  <a:lnTo>
                    <a:pt x="2705" y="1"/>
                  </a:lnTo>
                  <a:close/>
                </a:path>
              </a:pathLst>
            </a:custGeom>
            <a:solidFill>
              <a:srgbClr val="434782"/>
            </a:solidFill>
            <a:ln>
              <a:noFill/>
            </a:ln>
          </p:spPr>
          <p:txBody>
            <a:bodyPr spcFirstLastPara="1" wrap="square" lIns="146280" tIns="146280" rIns="146280" bIns="146280" anchor="ctr" anchorCtr="0">
              <a:noAutofit/>
            </a:bodyPr>
            <a:lstStyle/>
            <a:p>
              <a:endParaRPr sz="2880"/>
            </a:p>
          </p:txBody>
        </p:sp>
        <p:sp>
          <p:nvSpPr>
            <p:cNvPr id="794" name="Google Shape;794;p21"/>
            <p:cNvSpPr/>
            <p:nvPr/>
          </p:nvSpPr>
          <p:spPr>
            <a:xfrm>
              <a:off x="5753878" y="1187772"/>
              <a:ext cx="478556" cy="277128"/>
            </a:xfrm>
            <a:custGeom>
              <a:avLst/>
              <a:gdLst/>
              <a:ahLst/>
              <a:cxnLst/>
              <a:rect l="l" t="t" r="r" b="b"/>
              <a:pathLst>
                <a:path w="14224" h="8237" extrusionOk="0">
                  <a:moveTo>
                    <a:pt x="2686" y="0"/>
                  </a:moveTo>
                  <a:lnTo>
                    <a:pt x="0" y="1572"/>
                  </a:lnTo>
                  <a:lnTo>
                    <a:pt x="11518" y="8236"/>
                  </a:lnTo>
                  <a:lnTo>
                    <a:pt x="14223" y="6665"/>
                  </a:lnTo>
                  <a:lnTo>
                    <a:pt x="2686" y="0"/>
                  </a:lnTo>
                  <a:close/>
                </a:path>
              </a:pathLst>
            </a:custGeom>
            <a:solidFill>
              <a:srgbClr val="434782"/>
            </a:solidFill>
            <a:ln>
              <a:noFill/>
            </a:ln>
          </p:spPr>
          <p:txBody>
            <a:bodyPr spcFirstLastPara="1" wrap="square" lIns="146280" tIns="146280" rIns="146280" bIns="146280" anchor="ctr" anchorCtr="0">
              <a:noAutofit/>
            </a:bodyPr>
            <a:lstStyle/>
            <a:p>
              <a:endParaRPr sz="2880"/>
            </a:p>
          </p:txBody>
        </p:sp>
        <p:sp>
          <p:nvSpPr>
            <p:cNvPr id="795" name="Google Shape;795;p21"/>
            <p:cNvSpPr/>
            <p:nvPr/>
          </p:nvSpPr>
          <p:spPr>
            <a:xfrm>
              <a:off x="5753206" y="1240628"/>
              <a:ext cx="388221" cy="782432"/>
            </a:xfrm>
            <a:custGeom>
              <a:avLst/>
              <a:gdLst/>
              <a:ahLst/>
              <a:cxnLst/>
              <a:rect l="l" t="t" r="r" b="b"/>
              <a:pathLst>
                <a:path w="11539" h="23256" extrusionOk="0">
                  <a:moveTo>
                    <a:pt x="20" y="1"/>
                  </a:moveTo>
                  <a:lnTo>
                    <a:pt x="0" y="3781"/>
                  </a:lnTo>
                  <a:lnTo>
                    <a:pt x="3899" y="6009"/>
                  </a:lnTo>
                  <a:lnTo>
                    <a:pt x="3840" y="21087"/>
                  </a:lnTo>
                  <a:lnTo>
                    <a:pt x="7579" y="23256"/>
                  </a:lnTo>
                  <a:lnTo>
                    <a:pt x="7619" y="8177"/>
                  </a:lnTo>
                  <a:lnTo>
                    <a:pt x="11538" y="10425"/>
                  </a:lnTo>
                  <a:lnTo>
                    <a:pt x="11538" y="6665"/>
                  </a:lnTo>
                  <a:lnTo>
                    <a:pt x="20" y="1"/>
                  </a:lnTo>
                  <a:close/>
                </a:path>
              </a:pathLst>
            </a:custGeom>
            <a:solidFill>
              <a:schemeClr val="accent2"/>
            </a:solidFill>
            <a:ln>
              <a:noFill/>
            </a:ln>
          </p:spPr>
          <p:txBody>
            <a:bodyPr spcFirstLastPara="1" wrap="square" lIns="146280" tIns="146280" rIns="146280" bIns="146280" anchor="ctr" anchorCtr="0">
              <a:noAutofit/>
            </a:bodyPr>
            <a:lstStyle/>
            <a:p>
              <a:endParaRPr sz="2880"/>
            </a:p>
          </p:txBody>
        </p:sp>
        <p:sp>
          <p:nvSpPr>
            <p:cNvPr id="796" name="Google Shape;796;p21"/>
            <p:cNvSpPr/>
            <p:nvPr/>
          </p:nvSpPr>
          <p:spPr>
            <a:xfrm>
              <a:off x="6141395" y="1411979"/>
              <a:ext cx="91041" cy="52922"/>
            </a:xfrm>
            <a:custGeom>
              <a:avLst/>
              <a:gdLst/>
              <a:ahLst/>
              <a:cxnLst/>
              <a:rect l="l" t="t" r="r" b="b"/>
              <a:pathLst>
                <a:path w="2706" h="1573" fill="none" extrusionOk="0">
                  <a:moveTo>
                    <a:pt x="2705" y="1"/>
                  </a:moveTo>
                  <a:lnTo>
                    <a:pt x="0" y="1572"/>
                  </a:lnTo>
                </a:path>
              </a:pathLst>
            </a:custGeom>
            <a:noFill/>
            <a:ln w="4475" cap="rnd" cmpd="sng">
              <a:solidFill>
                <a:srgbClr val="1D1D1B"/>
              </a:solidFill>
              <a:prstDash val="solid"/>
              <a:round/>
              <a:headEnd type="none" w="sm" len="sm"/>
              <a:tailEnd type="none" w="sm" len="sm"/>
            </a:ln>
          </p:spPr>
          <p:txBody>
            <a:bodyPr spcFirstLastPara="1" wrap="square" lIns="146280" tIns="146280" rIns="146280" bIns="146280" anchor="ctr" anchorCtr="0">
              <a:noAutofit/>
            </a:bodyPr>
            <a:lstStyle/>
            <a:p>
              <a:endParaRPr sz="2880"/>
            </a:p>
          </p:txBody>
        </p:sp>
        <p:sp>
          <p:nvSpPr>
            <p:cNvPr id="797" name="Google Shape;797;p21"/>
            <p:cNvSpPr/>
            <p:nvPr/>
          </p:nvSpPr>
          <p:spPr>
            <a:xfrm>
              <a:off x="5792031" y="1984876"/>
              <a:ext cx="151938" cy="431892"/>
            </a:xfrm>
            <a:custGeom>
              <a:avLst/>
              <a:gdLst/>
              <a:ahLst/>
              <a:cxnLst/>
              <a:rect l="l" t="t" r="r" b="b"/>
              <a:pathLst>
                <a:path w="4516" h="12837" extrusionOk="0">
                  <a:moveTo>
                    <a:pt x="1631" y="1"/>
                  </a:moveTo>
                  <a:cubicBezTo>
                    <a:pt x="1611" y="1274"/>
                    <a:pt x="1532" y="2547"/>
                    <a:pt x="1432" y="3820"/>
                  </a:cubicBezTo>
                  <a:cubicBezTo>
                    <a:pt x="1353" y="4775"/>
                    <a:pt x="1273" y="5750"/>
                    <a:pt x="1134" y="6705"/>
                  </a:cubicBezTo>
                  <a:cubicBezTo>
                    <a:pt x="1035" y="7301"/>
                    <a:pt x="875" y="7838"/>
                    <a:pt x="756" y="8415"/>
                  </a:cubicBezTo>
                  <a:cubicBezTo>
                    <a:pt x="458" y="9629"/>
                    <a:pt x="0" y="12275"/>
                    <a:pt x="1671" y="12772"/>
                  </a:cubicBezTo>
                  <a:cubicBezTo>
                    <a:pt x="1825" y="12816"/>
                    <a:pt x="1970" y="12836"/>
                    <a:pt x="2106" y="12836"/>
                  </a:cubicBezTo>
                  <a:cubicBezTo>
                    <a:pt x="2949" y="12836"/>
                    <a:pt x="3435" y="12046"/>
                    <a:pt x="3640" y="11240"/>
                  </a:cubicBezTo>
                  <a:cubicBezTo>
                    <a:pt x="4516" y="7898"/>
                    <a:pt x="4496" y="4317"/>
                    <a:pt x="4396" y="856"/>
                  </a:cubicBezTo>
                  <a:lnTo>
                    <a:pt x="1631" y="1"/>
                  </a:lnTo>
                  <a:close/>
                </a:path>
              </a:pathLst>
            </a:custGeom>
            <a:solidFill>
              <a:srgbClr val="9E6CAA"/>
            </a:solidFill>
            <a:ln>
              <a:noFill/>
            </a:ln>
          </p:spPr>
          <p:txBody>
            <a:bodyPr spcFirstLastPara="1" wrap="square" lIns="146280" tIns="146280" rIns="146280" bIns="146280" anchor="ctr" anchorCtr="0">
              <a:noAutofit/>
            </a:bodyPr>
            <a:lstStyle/>
            <a:p>
              <a:endParaRPr sz="2880"/>
            </a:p>
          </p:txBody>
        </p:sp>
        <p:sp>
          <p:nvSpPr>
            <p:cNvPr id="798" name="Google Shape;798;p21"/>
            <p:cNvSpPr/>
            <p:nvPr/>
          </p:nvSpPr>
          <p:spPr>
            <a:xfrm>
              <a:off x="5845560" y="1969333"/>
              <a:ext cx="108469" cy="52552"/>
            </a:xfrm>
            <a:custGeom>
              <a:avLst/>
              <a:gdLst/>
              <a:ahLst/>
              <a:cxnLst/>
              <a:rect l="l" t="t" r="r" b="b"/>
              <a:pathLst>
                <a:path w="3224" h="1562" extrusionOk="0">
                  <a:moveTo>
                    <a:pt x="695" y="0"/>
                  </a:moveTo>
                  <a:cubicBezTo>
                    <a:pt x="326" y="0"/>
                    <a:pt x="32" y="113"/>
                    <a:pt x="0" y="443"/>
                  </a:cubicBezTo>
                  <a:lnTo>
                    <a:pt x="0" y="463"/>
                  </a:lnTo>
                  <a:cubicBezTo>
                    <a:pt x="0" y="721"/>
                    <a:pt x="160" y="920"/>
                    <a:pt x="359" y="1059"/>
                  </a:cubicBezTo>
                  <a:cubicBezTo>
                    <a:pt x="780" y="1372"/>
                    <a:pt x="1385" y="1561"/>
                    <a:pt x="1934" y="1561"/>
                  </a:cubicBezTo>
                  <a:cubicBezTo>
                    <a:pt x="2084" y="1561"/>
                    <a:pt x="2231" y="1547"/>
                    <a:pt x="2368" y="1517"/>
                  </a:cubicBezTo>
                  <a:cubicBezTo>
                    <a:pt x="3223" y="1338"/>
                    <a:pt x="2686" y="721"/>
                    <a:pt x="2228" y="423"/>
                  </a:cubicBezTo>
                  <a:cubicBezTo>
                    <a:pt x="2000" y="266"/>
                    <a:pt x="1260" y="0"/>
                    <a:pt x="695" y="0"/>
                  </a:cubicBezTo>
                  <a:close/>
                </a:path>
              </a:pathLst>
            </a:custGeom>
            <a:solidFill>
              <a:srgbClr val="928AC2"/>
            </a:solidFill>
            <a:ln>
              <a:noFill/>
            </a:ln>
          </p:spPr>
          <p:txBody>
            <a:bodyPr spcFirstLastPara="1" wrap="square" lIns="146280" tIns="146280" rIns="146280" bIns="146280" anchor="ctr" anchorCtr="0">
              <a:noAutofit/>
            </a:bodyPr>
            <a:lstStyle/>
            <a:p>
              <a:endParaRPr sz="2880"/>
            </a:p>
          </p:txBody>
        </p:sp>
        <p:sp>
          <p:nvSpPr>
            <p:cNvPr id="799" name="Google Shape;799;p21"/>
            <p:cNvSpPr/>
            <p:nvPr/>
          </p:nvSpPr>
          <p:spPr>
            <a:xfrm>
              <a:off x="5914497" y="2013676"/>
              <a:ext cx="30145" cy="349396"/>
            </a:xfrm>
            <a:custGeom>
              <a:avLst/>
              <a:gdLst/>
              <a:ahLst/>
              <a:cxnLst/>
              <a:rect l="l" t="t" r="r" b="b"/>
              <a:pathLst>
                <a:path w="896" h="10385" fill="none" extrusionOk="0">
                  <a:moveTo>
                    <a:pt x="736" y="0"/>
                  </a:moveTo>
                  <a:cubicBezTo>
                    <a:pt x="736" y="0"/>
                    <a:pt x="896" y="7778"/>
                    <a:pt x="0" y="10384"/>
                  </a:cubicBezTo>
                </a:path>
              </a:pathLst>
            </a:custGeom>
            <a:noFill/>
            <a:ln w="4475" cap="rnd" cmpd="sng">
              <a:solidFill>
                <a:srgbClr val="201A1B"/>
              </a:solidFill>
              <a:prstDash val="solid"/>
              <a:miter lim="19892"/>
              <a:headEnd type="none" w="sm" len="sm"/>
              <a:tailEnd type="none" w="sm" len="sm"/>
            </a:ln>
          </p:spPr>
          <p:txBody>
            <a:bodyPr spcFirstLastPara="1" wrap="square" lIns="146280" tIns="146280" rIns="146280" bIns="146280" anchor="ctr" anchorCtr="0">
              <a:noAutofit/>
            </a:bodyPr>
            <a:lstStyle/>
            <a:p>
              <a:endParaRPr sz="2880"/>
            </a:p>
          </p:txBody>
        </p:sp>
        <p:sp>
          <p:nvSpPr>
            <p:cNvPr id="800" name="Google Shape;800;p21"/>
            <p:cNvSpPr/>
            <p:nvPr/>
          </p:nvSpPr>
          <p:spPr>
            <a:xfrm>
              <a:off x="5843541" y="1846261"/>
              <a:ext cx="97770" cy="175320"/>
            </a:xfrm>
            <a:custGeom>
              <a:avLst/>
              <a:gdLst/>
              <a:ahLst/>
              <a:cxnLst/>
              <a:rect l="l" t="t" r="r" b="b"/>
              <a:pathLst>
                <a:path w="2906" h="5211" extrusionOk="0">
                  <a:moveTo>
                    <a:pt x="1682" y="0"/>
                  </a:moveTo>
                  <a:cubicBezTo>
                    <a:pt x="1673" y="0"/>
                    <a:pt x="1662" y="1"/>
                    <a:pt x="1652" y="3"/>
                  </a:cubicBezTo>
                  <a:cubicBezTo>
                    <a:pt x="1432" y="24"/>
                    <a:pt x="1345" y="447"/>
                    <a:pt x="1311" y="843"/>
                  </a:cubicBezTo>
                  <a:lnTo>
                    <a:pt x="1311" y="843"/>
                  </a:lnTo>
                  <a:cubicBezTo>
                    <a:pt x="1302" y="518"/>
                    <a:pt x="1263" y="202"/>
                    <a:pt x="1140" y="202"/>
                  </a:cubicBezTo>
                  <a:cubicBezTo>
                    <a:pt x="1138" y="202"/>
                    <a:pt x="1137" y="202"/>
                    <a:pt x="1135" y="202"/>
                  </a:cubicBezTo>
                  <a:cubicBezTo>
                    <a:pt x="896" y="222"/>
                    <a:pt x="896" y="500"/>
                    <a:pt x="836" y="898"/>
                  </a:cubicBezTo>
                  <a:cubicBezTo>
                    <a:pt x="797" y="1296"/>
                    <a:pt x="896" y="1913"/>
                    <a:pt x="896" y="1913"/>
                  </a:cubicBezTo>
                  <a:cubicBezTo>
                    <a:pt x="896" y="1913"/>
                    <a:pt x="580" y="1227"/>
                    <a:pt x="311" y="1227"/>
                  </a:cubicBezTo>
                  <a:cubicBezTo>
                    <a:pt x="293" y="1227"/>
                    <a:pt x="276" y="1230"/>
                    <a:pt x="259" y="1236"/>
                  </a:cubicBezTo>
                  <a:cubicBezTo>
                    <a:pt x="1" y="1336"/>
                    <a:pt x="319" y="1813"/>
                    <a:pt x="419" y="2092"/>
                  </a:cubicBezTo>
                  <a:cubicBezTo>
                    <a:pt x="498" y="2390"/>
                    <a:pt x="598" y="3166"/>
                    <a:pt x="797" y="3385"/>
                  </a:cubicBezTo>
                  <a:cubicBezTo>
                    <a:pt x="995" y="3604"/>
                    <a:pt x="856" y="4956"/>
                    <a:pt x="856" y="4956"/>
                  </a:cubicBezTo>
                  <a:cubicBezTo>
                    <a:pt x="856" y="4956"/>
                    <a:pt x="1095" y="5095"/>
                    <a:pt x="1612" y="5175"/>
                  </a:cubicBezTo>
                  <a:cubicBezTo>
                    <a:pt x="1778" y="5202"/>
                    <a:pt x="1919" y="5210"/>
                    <a:pt x="2034" y="5210"/>
                  </a:cubicBezTo>
                  <a:cubicBezTo>
                    <a:pt x="2264" y="5210"/>
                    <a:pt x="2388" y="5175"/>
                    <a:pt x="2388" y="5175"/>
                  </a:cubicBezTo>
                  <a:cubicBezTo>
                    <a:pt x="2388" y="5175"/>
                    <a:pt x="2348" y="4180"/>
                    <a:pt x="2627" y="3962"/>
                  </a:cubicBezTo>
                  <a:cubicBezTo>
                    <a:pt x="2905" y="3723"/>
                    <a:pt x="2845" y="1435"/>
                    <a:pt x="2786" y="1216"/>
                  </a:cubicBezTo>
                  <a:cubicBezTo>
                    <a:pt x="2737" y="1109"/>
                    <a:pt x="2654" y="1040"/>
                    <a:pt x="2581" y="1040"/>
                  </a:cubicBezTo>
                  <a:cubicBezTo>
                    <a:pt x="2524" y="1040"/>
                    <a:pt x="2472" y="1082"/>
                    <a:pt x="2445" y="1180"/>
                  </a:cubicBezTo>
                  <a:lnTo>
                    <a:pt x="2445" y="1180"/>
                  </a:lnTo>
                  <a:cubicBezTo>
                    <a:pt x="2448" y="686"/>
                    <a:pt x="2419" y="172"/>
                    <a:pt x="2288" y="102"/>
                  </a:cubicBezTo>
                  <a:cubicBezTo>
                    <a:pt x="2250" y="80"/>
                    <a:pt x="2215" y="69"/>
                    <a:pt x="2184" y="69"/>
                  </a:cubicBezTo>
                  <a:cubicBezTo>
                    <a:pt x="2046" y="69"/>
                    <a:pt x="1971" y="286"/>
                    <a:pt x="1915" y="774"/>
                  </a:cubicBezTo>
                  <a:lnTo>
                    <a:pt x="1915" y="774"/>
                  </a:lnTo>
                  <a:cubicBezTo>
                    <a:pt x="1923" y="388"/>
                    <a:pt x="1881" y="0"/>
                    <a:pt x="1682" y="0"/>
                  </a:cubicBezTo>
                  <a:close/>
                </a:path>
              </a:pathLst>
            </a:custGeom>
            <a:solidFill>
              <a:srgbClr val="F0A6A6"/>
            </a:solidFill>
            <a:ln>
              <a:noFill/>
            </a:ln>
          </p:spPr>
          <p:txBody>
            <a:bodyPr spcFirstLastPara="1" wrap="square" lIns="146280" tIns="146280" rIns="146280" bIns="146280" anchor="ctr" anchorCtr="0">
              <a:noAutofit/>
            </a:bodyPr>
            <a:lstStyle/>
            <a:p>
              <a:endParaRPr sz="2880"/>
            </a:p>
          </p:txBody>
        </p:sp>
        <p:sp>
          <p:nvSpPr>
            <p:cNvPr id="801" name="Google Shape;801;p21"/>
            <p:cNvSpPr/>
            <p:nvPr/>
          </p:nvSpPr>
          <p:spPr>
            <a:xfrm>
              <a:off x="6772497" y="3579118"/>
              <a:ext cx="624472" cy="361441"/>
            </a:xfrm>
            <a:custGeom>
              <a:avLst/>
              <a:gdLst/>
              <a:ahLst/>
              <a:cxnLst/>
              <a:rect l="l" t="t" r="r" b="b"/>
              <a:pathLst>
                <a:path w="18561" h="10743" extrusionOk="0">
                  <a:moveTo>
                    <a:pt x="3343" y="1910"/>
                  </a:moveTo>
                  <a:cubicBezTo>
                    <a:pt x="6645" y="0"/>
                    <a:pt x="11996" y="0"/>
                    <a:pt x="15278" y="1910"/>
                  </a:cubicBezTo>
                  <a:cubicBezTo>
                    <a:pt x="18561" y="3820"/>
                    <a:pt x="18541" y="6903"/>
                    <a:pt x="15219" y="8813"/>
                  </a:cubicBezTo>
                  <a:cubicBezTo>
                    <a:pt x="11917" y="10742"/>
                    <a:pt x="6565" y="10742"/>
                    <a:pt x="3283" y="8813"/>
                  </a:cubicBezTo>
                  <a:cubicBezTo>
                    <a:pt x="1" y="6923"/>
                    <a:pt x="41" y="3820"/>
                    <a:pt x="3343" y="1910"/>
                  </a:cubicBezTo>
                  <a:close/>
                </a:path>
              </a:pathLst>
            </a:custGeom>
            <a:solidFill>
              <a:schemeClr val="lt2"/>
            </a:solidFill>
            <a:ln>
              <a:noFill/>
            </a:ln>
          </p:spPr>
          <p:txBody>
            <a:bodyPr spcFirstLastPara="1" wrap="square" lIns="146280" tIns="146280" rIns="146280" bIns="146280" anchor="ctr" anchorCtr="0">
              <a:noAutofit/>
            </a:bodyPr>
            <a:lstStyle/>
            <a:p>
              <a:endParaRPr sz="2880"/>
            </a:p>
          </p:txBody>
        </p:sp>
        <p:sp>
          <p:nvSpPr>
            <p:cNvPr id="802" name="Google Shape;802;p21"/>
            <p:cNvSpPr/>
            <p:nvPr/>
          </p:nvSpPr>
          <p:spPr>
            <a:xfrm>
              <a:off x="6931804" y="2364049"/>
              <a:ext cx="104432" cy="144906"/>
            </a:xfrm>
            <a:custGeom>
              <a:avLst/>
              <a:gdLst/>
              <a:ahLst/>
              <a:cxnLst/>
              <a:rect l="l" t="t" r="r" b="b"/>
              <a:pathLst>
                <a:path w="3104" h="4307" extrusionOk="0">
                  <a:moveTo>
                    <a:pt x="1200" y="1"/>
                  </a:moveTo>
                  <a:cubicBezTo>
                    <a:pt x="1100" y="1"/>
                    <a:pt x="1055" y="97"/>
                    <a:pt x="1055" y="308"/>
                  </a:cubicBezTo>
                  <a:lnTo>
                    <a:pt x="1055" y="1502"/>
                  </a:lnTo>
                  <a:cubicBezTo>
                    <a:pt x="1055" y="1502"/>
                    <a:pt x="915" y="249"/>
                    <a:pt x="716" y="249"/>
                  </a:cubicBezTo>
                  <a:cubicBezTo>
                    <a:pt x="518" y="249"/>
                    <a:pt x="518" y="288"/>
                    <a:pt x="518" y="547"/>
                  </a:cubicBezTo>
                  <a:cubicBezTo>
                    <a:pt x="518" y="825"/>
                    <a:pt x="597" y="1780"/>
                    <a:pt x="597" y="1780"/>
                  </a:cubicBezTo>
                  <a:cubicBezTo>
                    <a:pt x="597" y="1780"/>
                    <a:pt x="358" y="845"/>
                    <a:pt x="199" y="845"/>
                  </a:cubicBezTo>
                  <a:cubicBezTo>
                    <a:pt x="60" y="845"/>
                    <a:pt x="0" y="905"/>
                    <a:pt x="100" y="1382"/>
                  </a:cubicBezTo>
                  <a:cubicBezTo>
                    <a:pt x="199" y="1840"/>
                    <a:pt x="458" y="2496"/>
                    <a:pt x="418" y="2815"/>
                  </a:cubicBezTo>
                  <a:cubicBezTo>
                    <a:pt x="378" y="3133"/>
                    <a:pt x="657" y="3531"/>
                    <a:pt x="677" y="3591"/>
                  </a:cubicBezTo>
                  <a:cubicBezTo>
                    <a:pt x="697" y="3630"/>
                    <a:pt x="677" y="4207"/>
                    <a:pt x="677" y="4207"/>
                  </a:cubicBezTo>
                  <a:lnTo>
                    <a:pt x="1731" y="4307"/>
                  </a:lnTo>
                  <a:lnTo>
                    <a:pt x="1731" y="4048"/>
                  </a:lnTo>
                  <a:cubicBezTo>
                    <a:pt x="1731" y="4048"/>
                    <a:pt x="1691" y="3710"/>
                    <a:pt x="1930" y="3491"/>
                  </a:cubicBezTo>
                  <a:cubicBezTo>
                    <a:pt x="2189" y="3272"/>
                    <a:pt x="2328" y="3133"/>
                    <a:pt x="2527" y="2556"/>
                  </a:cubicBezTo>
                  <a:cubicBezTo>
                    <a:pt x="2726" y="1999"/>
                    <a:pt x="3104" y="1741"/>
                    <a:pt x="2984" y="1621"/>
                  </a:cubicBezTo>
                  <a:cubicBezTo>
                    <a:pt x="2943" y="1580"/>
                    <a:pt x="2875" y="1553"/>
                    <a:pt x="2795" y="1553"/>
                  </a:cubicBezTo>
                  <a:cubicBezTo>
                    <a:pt x="2646" y="1553"/>
                    <a:pt x="2457" y="1647"/>
                    <a:pt x="2328" y="1920"/>
                  </a:cubicBezTo>
                  <a:cubicBezTo>
                    <a:pt x="2129" y="2337"/>
                    <a:pt x="2009" y="2397"/>
                    <a:pt x="2009" y="2397"/>
                  </a:cubicBezTo>
                  <a:cubicBezTo>
                    <a:pt x="2009" y="2397"/>
                    <a:pt x="2029" y="587"/>
                    <a:pt x="1990" y="428"/>
                  </a:cubicBezTo>
                  <a:cubicBezTo>
                    <a:pt x="1949" y="307"/>
                    <a:pt x="1882" y="240"/>
                    <a:pt x="1806" y="240"/>
                  </a:cubicBezTo>
                  <a:cubicBezTo>
                    <a:pt x="1769" y="240"/>
                    <a:pt x="1730" y="256"/>
                    <a:pt x="1691" y="288"/>
                  </a:cubicBezTo>
                  <a:cubicBezTo>
                    <a:pt x="1592" y="388"/>
                    <a:pt x="1492" y="1502"/>
                    <a:pt x="1433" y="1502"/>
                  </a:cubicBezTo>
                  <a:cubicBezTo>
                    <a:pt x="1432" y="1502"/>
                    <a:pt x="1432" y="1502"/>
                    <a:pt x="1432" y="1502"/>
                  </a:cubicBezTo>
                  <a:cubicBezTo>
                    <a:pt x="1394" y="1502"/>
                    <a:pt x="1491" y="129"/>
                    <a:pt x="1313" y="30"/>
                  </a:cubicBezTo>
                  <a:cubicBezTo>
                    <a:pt x="1270" y="10"/>
                    <a:pt x="1232" y="1"/>
                    <a:pt x="1200" y="1"/>
                  </a:cubicBezTo>
                  <a:close/>
                </a:path>
              </a:pathLst>
            </a:custGeom>
            <a:solidFill>
              <a:srgbClr val="F0A6A6"/>
            </a:solidFill>
            <a:ln>
              <a:noFill/>
            </a:ln>
          </p:spPr>
          <p:txBody>
            <a:bodyPr spcFirstLastPara="1" wrap="square" lIns="146280" tIns="146280" rIns="146280" bIns="146280" anchor="ctr" anchorCtr="0">
              <a:noAutofit/>
            </a:bodyPr>
            <a:lstStyle/>
            <a:p>
              <a:endParaRPr sz="2880"/>
            </a:p>
          </p:txBody>
        </p:sp>
        <p:sp>
          <p:nvSpPr>
            <p:cNvPr id="803" name="Google Shape;803;p21"/>
            <p:cNvSpPr/>
            <p:nvPr/>
          </p:nvSpPr>
          <p:spPr>
            <a:xfrm>
              <a:off x="6914410" y="2476455"/>
              <a:ext cx="202808" cy="360768"/>
            </a:xfrm>
            <a:custGeom>
              <a:avLst/>
              <a:gdLst/>
              <a:ahLst/>
              <a:cxnLst/>
              <a:rect l="l" t="t" r="r" b="b"/>
              <a:pathLst>
                <a:path w="6028" h="10723" extrusionOk="0">
                  <a:moveTo>
                    <a:pt x="1972" y="1"/>
                  </a:moveTo>
                  <a:cubicBezTo>
                    <a:pt x="1887" y="1"/>
                    <a:pt x="1799" y="4"/>
                    <a:pt x="1711" y="11"/>
                  </a:cubicBezTo>
                  <a:cubicBezTo>
                    <a:pt x="935" y="90"/>
                    <a:pt x="100" y="488"/>
                    <a:pt x="100" y="488"/>
                  </a:cubicBezTo>
                  <a:cubicBezTo>
                    <a:pt x="0" y="488"/>
                    <a:pt x="239" y="3054"/>
                    <a:pt x="259" y="3293"/>
                  </a:cubicBezTo>
                  <a:cubicBezTo>
                    <a:pt x="497" y="5044"/>
                    <a:pt x="995" y="6914"/>
                    <a:pt x="1850" y="8465"/>
                  </a:cubicBezTo>
                  <a:cubicBezTo>
                    <a:pt x="2248" y="9201"/>
                    <a:pt x="2805" y="9957"/>
                    <a:pt x="3521" y="10415"/>
                  </a:cubicBezTo>
                  <a:cubicBezTo>
                    <a:pt x="3798" y="10618"/>
                    <a:pt x="4122" y="10722"/>
                    <a:pt x="4434" y="10722"/>
                  </a:cubicBezTo>
                  <a:cubicBezTo>
                    <a:pt x="4794" y="10722"/>
                    <a:pt x="5137" y="10583"/>
                    <a:pt x="5371" y="10295"/>
                  </a:cubicBezTo>
                  <a:cubicBezTo>
                    <a:pt x="6028" y="9440"/>
                    <a:pt x="5391" y="8346"/>
                    <a:pt x="4933" y="7530"/>
                  </a:cubicBezTo>
                  <a:cubicBezTo>
                    <a:pt x="4277" y="6317"/>
                    <a:pt x="3680" y="4984"/>
                    <a:pt x="3442" y="3572"/>
                  </a:cubicBezTo>
                  <a:cubicBezTo>
                    <a:pt x="3282" y="2458"/>
                    <a:pt x="3123" y="170"/>
                    <a:pt x="3123" y="170"/>
                  </a:cubicBezTo>
                  <a:cubicBezTo>
                    <a:pt x="3123" y="170"/>
                    <a:pt x="2599" y="1"/>
                    <a:pt x="1972" y="1"/>
                  </a:cubicBezTo>
                  <a:close/>
                </a:path>
              </a:pathLst>
            </a:custGeom>
            <a:solidFill>
              <a:srgbClr val="EE7A7D"/>
            </a:solidFill>
            <a:ln>
              <a:noFill/>
            </a:ln>
          </p:spPr>
          <p:txBody>
            <a:bodyPr spcFirstLastPara="1" wrap="square" lIns="146280" tIns="146280" rIns="146280" bIns="146280" anchor="ctr" anchorCtr="0">
              <a:noAutofit/>
            </a:bodyPr>
            <a:lstStyle/>
            <a:p>
              <a:endParaRPr sz="2880"/>
            </a:p>
          </p:txBody>
        </p:sp>
        <p:sp>
          <p:nvSpPr>
            <p:cNvPr id="804" name="Google Shape;804;p21"/>
            <p:cNvSpPr/>
            <p:nvPr/>
          </p:nvSpPr>
          <p:spPr>
            <a:xfrm>
              <a:off x="6925781" y="3663902"/>
              <a:ext cx="189417" cy="137773"/>
            </a:xfrm>
            <a:custGeom>
              <a:avLst/>
              <a:gdLst/>
              <a:ahLst/>
              <a:cxnLst/>
              <a:rect l="l" t="t" r="r" b="b"/>
              <a:pathLst>
                <a:path w="5630" h="4095" extrusionOk="0">
                  <a:moveTo>
                    <a:pt x="3813" y="1"/>
                  </a:moveTo>
                  <a:cubicBezTo>
                    <a:pt x="3297" y="1"/>
                    <a:pt x="2740" y="251"/>
                    <a:pt x="2288" y="703"/>
                  </a:cubicBezTo>
                  <a:cubicBezTo>
                    <a:pt x="2188" y="822"/>
                    <a:pt x="0" y="2990"/>
                    <a:pt x="299" y="3746"/>
                  </a:cubicBezTo>
                  <a:cubicBezTo>
                    <a:pt x="390" y="3995"/>
                    <a:pt x="660" y="4095"/>
                    <a:pt x="1020" y="4095"/>
                  </a:cubicBezTo>
                  <a:cubicBezTo>
                    <a:pt x="1755" y="4095"/>
                    <a:pt x="2866" y="3676"/>
                    <a:pt x="3601" y="3249"/>
                  </a:cubicBezTo>
                  <a:cubicBezTo>
                    <a:pt x="4695" y="2593"/>
                    <a:pt x="5630" y="1717"/>
                    <a:pt x="5033" y="703"/>
                  </a:cubicBezTo>
                  <a:cubicBezTo>
                    <a:pt x="4744" y="221"/>
                    <a:pt x="4297" y="1"/>
                    <a:pt x="3813" y="1"/>
                  </a:cubicBez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805" name="Google Shape;805;p21"/>
            <p:cNvSpPr/>
            <p:nvPr/>
          </p:nvSpPr>
          <p:spPr>
            <a:xfrm>
              <a:off x="6972614" y="3141976"/>
              <a:ext cx="159339" cy="590592"/>
            </a:xfrm>
            <a:custGeom>
              <a:avLst/>
              <a:gdLst/>
              <a:ahLst/>
              <a:cxnLst/>
              <a:rect l="l" t="t" r="r" b="b"/>
              <a:pathLst>
                <a:path w="4736" h="17554" extrusionOk="0">
                  <a:moveTo>
                    <a:pt x="2895" y="1"/>
                  </a:moveTo>
                  <a:cubicBezTo>
                    <a:pt x="1926" y="1"/>
                    <a:pt x="796" y="461"/>
                    <a:pt x="796" y="461"/>
                  </a:cubicBezTo>
                  <a:lnTo>
                    <a:pt x="319" y="4300"/>
                  </a:lnTo>
                  <a:cubicBezTo>
                    <a:pt x="319" y="4300"/>
                    <a:pt x="1" y="7324"/>
                    <a:pt x="100" y="9015"/>
                  </a:cubicBezTo>
                  <a:cubicBezTo>
                    <a:pt x="220" y="11024"/>
                    <a:pt x="100" y="16793"/>
                    <a:pt x="100" y="16793"/>
                  </a:cubicBezTo>
                  <a:cubicBezTo>
                    <a:pt x="100" y="16793"/>
                    <a:pt x="1329" y="17553"/>
                    <a:pt x="2508" y="17553"/>
                  </a:cubicBezTo>
                  <a:cubicBezTo>
                    <a:pt x="3097" y="17553"/>
                    <a:pt x="3674" y="17363"/>
                    <a:pt x="4079" y="16793"/>
                  </a:cubicBezTo>
                  <a:cubicBezTo>
                    <a:pt x="4079" y="16793"/>
                    <a:pt x="4079" y="16793"/>
                    <a:pt x="4079" y="16793"/>
                  </a:cubicBezTo>
                  <a:cubicBezTo>
                    <a:pt x="4079" y="16793"/>
                    <a:pt x="4079" y="7441"/>
                    <a:pt x="4158" y="5772"/>
                  </a:cubicBezTo>
                  <a:cubicBezTo>
                    <a:pt x="4198" y="4101"/>
                    <a:pt x="4735" y="1913"/>
                    <a:pt x="4158" y="620"/>
                  </a:cubicBezTo>
                  <a:cubicBezTo>
                    <a:pt x="3949" y="150"/>
                    <a:pt x="3448" y="1"/>
                    <a:pt x="2895" y="1"/>
                  </a:cubicBezTo>
                  <a:close/>
                </a:path>
              </a:pathLst>
            </a:custGeom>
            <a:solidFill>
              <a:schemeClr val="accent6"/>
            </a:solidFill>
            <a:ln>
              <a:noFill/>
            </a:ln>
          </p:spPr>
          <p:txBody>
            <a:bodyPr spcFirstLastPara="1" wrap="square" lIns="146280" tIns="146280" rIns="146280" bIns="146280" anchor="ctr" anchorCtr="0">
              <a:noAutofit/>
            </a:bodyPr>
            <a:lstStyle/>
            <a:p>
              <a:endParaRPr sz="2880"/>
            </a:p>
          </p:txBody>
        </p:sp>
        <p:sp>
          <p:nvSpPr>
            <p:cNvPr id="806" name="Google Shape;806;p21"/>
            <p:cNvSpPr/>
            <p:nvPr/>
          </p:nvSpPr>
          <p:spPr>
            <a:xfrm>
              <a:off x="7062311" y="3693946"/>
              <a:ext cx="212195" cy="154259"/>
            </a:xfrm>
            <a:custGeom>
              <a:avLst/>
              <a:gdLst/>
              <a:ahLst/>
              <a:cxnLst/>
              <a:rect l="l" t="t" r="r" b="b"/>
              <a:pathLst>
                <a:path w="6307" h="4585" extrusionOk="0">
                  <a:moveTo>
                    <a:pt x="4261" y="0"/>
                  </a:moveTo>
                  <a:cubicBezTo>
                    <a:pt x="3681" y="0"/>
                    <a:pt x="3060" y="281"/>
                    <a:pt x="2567" y="785"/>
                  </a:cubicBezTo>
                  <a:cubicBezTo>
                    <a:pt x="2427" y="904"/>
                    <a:pt x="0" y="3351"/>
                    <a:pt x="319" y="4186"/>
                  </a:cubicBezTo>
                  <a:cubicBezTo>
                    <a:pt x="424" y="4470"/>
                    <a:pt x="732" y="4585"/>
                    <a:pt x="1143" y="4585"/>
                  </a:cubicBezTo>
                  <a:cubicBezTo>
                    <a:pt x="1973" y="4585"/>
                    <a:pt x="3220" y="4115"/>
                    <a:pt x="4058" y="3609"/>
                  </a:cubicBezTo>
                  <a:cubicBezTo>
                    <a:pt x="5292" y="2873"/>
                    <a:pt x="6306" y="1899"/>
                    <a:pt x="5650" y="785"/>
                  </a:cubicBezTo>
                  <a:cubicBezTo>
                    <a:pt x="5313" y="246"/>
                    <a:pt x="4805" y="0"/>
                    <a:pt x="4261" y="0"/>
                  </a:cubicBez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807" name="Google Shape;807;p21"/>
            <p:cNvSpPr/>
            <p:nvPr/>
          </p:nvSpPr>
          <p:spPr>
            <a:xfrm>
              <a:off x="7063656" y="3140092"/>
              <a:ext cx="214180" cy="628610"/>
            </a:xfrm>
            <a:custGeom>
              <a:avLst/>
              <a:gdLst/>
              <a:ahLst/>
              <a:cxnLst/>
              <a:rect l="l" t="t" r="r" b="b"/>
              <a:pathLst>
                <a:path w="6366" h="18684" extrusionOk="0">
                  <a:moveTo>
                    <a:pt x="5119" y="1"/>
                  </a:moveTo>
                  <a:cubicBezTo>
                    <a:pt x="4050" y="1"/>
                    <a:pt x="1992" y="1430"/>
                    <a:pt x="685" y="1430"/>
                  </a:cubicBezTo>
                  <a:cubicBezTo>
                    <a:pt x="421" y="1430"/>
                    <a:pt x="189" y="1372"/>
                    <a:pt x="0" y="1233"/>
                  </a:cubicBezTo>
                  <a:lnTo>
                    <a:pt x="0" y="1233"/>
                  </a:lnTo>
                  <a:cubicBezTo>
                    <a:pt x="0" y="1233"/>
                    <a:pt x="279" y="2506"/>
                    <a:pt x="1950" y="4436"/>
                  </a:cubicBezTo>
                  <a:cubicBezTo>
                    <a:pt x="1950" y="4615"/>
                    <a:pt x="1572" y="10682"/>
                    <a:pt x="1691" y="12552"/>
                  </a:cubicBezTo>
                  <a:cubicBezTo>
                    <a:pt x="1850" y="14760"/>
                    <a:pt x="1691" y="17843"/>
                    <a:pt x="1691" y="17843"/>
                  </a:cubicBezTo>
                  <a:cubicBezTo>
                    <a:pt x="1691" y="17843"/>
                    <a:pt x="3035" y="18683"/>
                    <a:pt x="4326" y="18683"/>
                  </a:cubicBezTo>
                  <a:cubicBezTo>
                    <a:pt x="4971" y="18683"/>
                    <a:pt x="5603" y="18473"/>
                    <a:pt x="6048" y="17843"/>
                  </a:cubicBezTo>
                  <a:cubicBezTo>
                    <a:pt x="6067" y="17823"/>
                    <a:pt x="5729" y="7778"/>
                    <a:pt x="5809" y="5947"/>
                  </a:cubicBezTo>
                  <a:cubicBezTo>
                    <a:pt x="5869" y="4137"/>
                    <a:pt x="6366" y="1770"/>
                    <a:pt x="5729" y="358"/>
                  </a:cubicBezTo>
                  <a:cubicBezTo>
                    <a:pt x="5617" y="102"/>
                    <a:pt x="5403" y="1"/>
                    <a:pt x="5119" y="1"/>
                  </a:cubicBezTo>
                  <a:close/>
                </a:path>
              </a:pathLst>
            </a:custGeom>
            <a:solidFill>
              <a:schemeClr val="accent6"/>
            </a:solidFill>
            <a:ln>
              <a:noFill/>
            </a:ln>
          </p:spPr>
          <p:txBody>
            <a:bodyPr spcFirstLastPara="1" wrap="square" lIns="146280" tIns="146280" rIns="146280" bIns="146280" anchor="ctr" anchorCtr="0">
              <a:noAutofit/>
            </a:bodyPr>
            <a:lstStyle/>
            <a:p>
              <a:endParaRPr sz="2880"/>
            </a:p>
          </p:txBody>
        </p:sp>
        <p:sp>
          <p:nvSpPr>
            <p:cNvPr id="808" name="Google Shape;808;p21"/>
            <p:cNvSpPr/>
            <p:nvPr/>
          </p:nvSpPr>
          <p:spPr>
            <a:xfrm>
              <a:off x="7056288" y="2560465"/>
              <a:ext cx="162637" cy="226258"/>
            </a:xfrm>
            <a:custGeom>
              <a:avLst/>
              <a:gdLst/>
              <a:ahLst/>
              <a:cxnLst/>
              <a:rect l="l" t="t" r="r" b="b"/>
              <a:pathLst>
                <a:path w="4834" h="6725" extrusionOk="0">
                  <a:moveTo>
                    <a:pt x="2348" y="0"/>
                  </a:moveTo>
                  <a:cubicBezTo>
                    <a:pt x="2348" y="0"/>
                    <a:pt x="1671" y="160"/>
                    <a:pt x="1393" y="657"/>
                  </a:cubicBezTo>
                  <a:cubicBezTo>
                    <a:pt x="1114" y="1154"/>
                    <a:pt x="0" y="2984"/>
                    <a:pt x="120" y="3521"/>
                  </a:cubicBezTo>
                  <a:cubicBezTo>
                    <a:pt x="211" y="3861"/>
                    <a:pt x="732" y="4407"/>
                    <a:pt x="1394" y="4516"/>
                  </a:cubicBezTo>
                  <a:lnTo>
                    <a:pt x="1394" y="4516"/>
                  </a:lnTo>
                  <a:lnTo>
                    <a:pt x="1393" y="4516"/>
                  </a:lnTo>
                  <a:lnTo>
                    <a:pt x="1472" y="6724"/>
                  </a:lnTo>
                  <a:lnTo>
                    <a:pt x="3581" y="6724"/>
                  </a:lnTo>
                  <a:lnTo>
                    <a:pt x="3641" y="4138"/>
                  </a:lnTo>
                  <a:cubicBezTo>
                    <a:pt x="3690" y="4157"/>
                    <a:pt x="3743" y="4166"/>
                    <a:pt x="3798" y="4166"/>
                  </a:cubicBezTo>
                  <a:cubicBezTo>
                    <a:pt x="4252" y="4166"/>
                    <a:pt x="4833" y="3554"/>
                    <a:pt x="4496" y="3163"/>
                  </a:cubicBezTo>
                  <a:cubicBezTo>
                    <a:pt x="4424" y="3075"/>
                    <a:pt x="4343" y="3040"/>
                    <a:pt x="4259" y="3040"/>
                  </a:cubicBezTo>
                  <a:cubicBezTo>
                    <a:pt x="3947" y="3040"/>
                    <a:pt x="3601" y="3521"/>
                    <a:pt x="3601" y="3521"/>
                  </a:cubicBezTo>
                  <a:lnTo>
                    <a:pt x="4556" y="1791"/>
                  </a:lnTo>
                  <a:cubicBezTo>
                    <a:pt x="4556" y="1791"/>
                    <a:pt x="4456" y="1174"/>
                    <a:pt x="3879" y="756"/>
                  </a:cubicBezTo>
                  <a:cubicBezTo>
                    <a:pt x="3303" y="299"/>
                    <a:pt x="2348" y="0"/>
                    <a:pt x="2348" y="0"/>
                  </a:cubicBezTo>
                  <a:close/>
                </a:path>
              </a:pathLst>
            </a:custGeom>
            <a:solidFill>
              <a:srgbClr val="F0A6A6"/>
            </a:solidFill>
            <a:ln>
              <a:noFill/>
            </a:ln>
          </p:spPr>
          <p:txBody>
            <a:bodyPr spcFirstLastPara="1" wrap="square" lIns="146280" tIns="146280" rIns="146280" bIns="146280" anchor="ctr" anchorCtr="0">
              <a:noAutofit/>
            </a:bodyPr>
            <a:lstStyle/>
            <a:p>
              <a:endParaRPr sz="2880"/>
            </a:p>
          </p:txBody>
        </p:sp>
        <p:sp>
          <p:nvSpPr>
            <p:cNvPr id="809" name="Google Shape;809;p21"/>
            <p:cNvSpPr/>
            <p:nvPr/>
          </p:nvSpPr>
          <p:spPr>
            <a:xfrm>
              <a:off x="7089731" y="2605717"/>
              <a:ext cx="13424" cy="13929"/>
            </a:xfrm>
            <a:custGeom>
              <a:avLst/>
              <a:gdLst/>
              <a:ahLst/>
              <a:cxnLst/>
              <a:rect l="l" t="t" r="r" b="b"/>
              <a:pathLst>
                <a:path w="399" h="414" extrusionOk="0">
                  <a:moveTo>
                    <a:pt x="280" y="0"/>
                  </a:moveTo>
                  <a:cubicBezTo>
                    <a:pt x="240" y="0"/>
                    <a:pt x="189" y="19"/>
                    <a:pt x="160" y="48"/>
                  </a:cubicBezTo>
                  <a:lnTo>
                    <a:pt x="21" y="227"/>
                  </a:lnTo>
                  <a:cubicBezTo>
                    <a:pt x="1" y="287"/>
                    <a:pt x="21" y="346"/>
                    <a:pt x="81" y="406"/>
                  </a:cubicBezTo>
                  <a:cubicBezTo>
                    <a:pt x="100" y="411"/>
                    <a:pt x="119" y="413"/>
                    <a:pt x="137" y="413"/>
                  </a:cubicBezTo>
                  <a:cubicBezTo>
                    <a:pt x="189" y="413"/>
                    <a:pt x="230" y="391"/>
                    <a:pt x="260" y="346"/>
                  </a:cubicBezTo>
                  <a:lnTo>
                    <a:pt x="379" y="187"/>
                  </a:lnTo>
                  <a:cubicBezTo>
                    <a:pt x="399" y="128"/>
                    <a:pt x="379" y="48"/>
                    <a:pt x="319" y="8"/>
                  </a:cubicBezTo>
                  <a:cubicBezTo>
                    <a:pt x="309" y="3"/>
                    <a:pt x="295" y="0"/>
                    <a:pt x="280" y="0"/>
                  </a:cubicBez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810" name="Google Shape;810;p21"/>
            <p:cNvSpPr/>
            <p:nvPr/>
          </p:nvSpPr>
          <p:spPr>
            <a:xfrm>
              <a:off x="7058307" y="2646797"/>
              <a:ext cx="53562" cy="54235"/>
            </a:xfrm>
            <a:custGeom>
              <a:avLst/>
              <a:gdLst/>
              <a:ahLst/>
              <a:cxnLst/>
              <a:rect l="l" t="t" r="r" b="b"/>
              <a:pathLst>
                <a:path w="1592" h="1612" fill="none" extrusionOk="0">
                  <a:moveTo>
                    <a:pt x="1591" y="776"/>
                  </a:moveTo>
                  <a:cubicBezTo>
                    <a:pt x="1591" y="776"/>
                    <a:pt x="0" y="1612"/>
                    <a:pt x="358" y="1"/>
                  </a:cubicBezTo>
                </a:path>
              </a:pathLst>
            </a:custGeom>
            <a:noFill/>
            <a:ln w="4475" cap="rnd" cmpd="sng">
              <a:solidFill>
                <a:srgbClr val="1D1D1B"/>
              </a:solidFill>
              <a:prstDash val="solid"/>
              <a:miter lim="19892"/>
              <a:headEnd type="none" w="sm" len="sm"/>
              <a:tailEnd type="none" w="sm" len="sm"/>
            </a:ln>
          </p:spPr>
          <p:txBody>
            <a:bodyPr spcFirstLastPara="1" wrap="square" lIns="146280" tIns="146280" rIns="146280" bIns="146280" anchor="ctr" anchorCtr="0">
              <a:noAutofit/>
            </a:bodyPr>
            <a:lstStyle/>
            <a:p>
              <a:endParaRPr sz="2880"/>
            </a:p>
          </p:txBody>
        </p:sp>
        <p:sp>
          <p:nvSpPr>
            <p:cNvPr id="811" name="Google Shape;811;p21"/>
            <p:cNvSpPr/>
            <p:nvPr/>
          </p:nvSpPr>
          <p:spPr>
            <a:xfrm>
              <a:off x="7043772" y="2601949"/>
              <a:ext cx="76810" cy="47573"/>
            </a:xfrm>
            <a:custGeom>
              <a:avLst/>
              <a:gdLst/>
              <a:ahLst/>
              <a:cxnLst/>
              <a:rect l="l" t="t" r="r" b="b"/>
              <a:pathLst>
                <a:path w="2283" h="1414" extrusionOk="0">
                  <a:moveTo>
                    <a:pt x="2282" y="1"/>
                  </a:moveTo>
                  <a:cubicBezTo>
                    <a:pt x="2282" y="1"/>
                    <a:pt x="1555" y="586"/>
                    <a:pt x="833" y="586"/>
                  </a:cubicBezTo>
                  <a:cubicBezTo>
                    <a:pt x="745" y="586"/>
                    <a:pt x="658" y="577"/>
                    <a:pt x="571" y="558"/>
                  </a:cubicBezTo>
                  <a:cubicBezTo>
                    <a:pt x="505" y="545"/>
                    <a:pt x="455" y="539"/>
                    <a:pt x="418" y="539"/>
                  </a:cubicBezTo>
                  <a:cubicBezTo>
                    <a:pt x="1" y="539"/>
                    <a:pt x="1329" y="1304"/>
                    <a:pt x="1347" y="1413"/>
                  </a:cubicBezTo>
                  <a:lnTo>
                    <a:pt x="2282" y="1"/>
                  </a:lnTo>
                  <a:close/>
                </a:path>
              </a:pathLst>
            </a:custGeom>
            <a:solidFill>
              <a:srgbClr val="F0A6A6"/>
            </a:solidFill>
            <a:ln>
              <a:noFill/>
            </a:ln>
          </p:spPr>
          <p:txBody>
            <a:bodyPr spcFirstLastPara="1" wrap="square" lIns="146280" tIns="146280" rIns="146280" bIns="146280" anchor="ctr" anchorCtr="0">
              <a:noAutofit/>
            </a:bodyPr>
            <a:lstStyle/>
            <a:p>
              <a:endParaRPr sz="2880"/>
            </a:p>
          </p:txBody>
        </p:sp>
        <p:sp>
          <p:nvSpPr>
            <p:cNvPr id="812" name="Google Shape;812;p21"/>
            <p:cNvSpPr/>
            <p:nvPr/>
          </p:nvSpPr>
          <p:spPr>
            <a:xfrm>
              <a:off x="7035530" y="2601949"/>
              <a:ext cx="85053" cy="47573"/>
            </a:xfrm>
            <a:custGeom>
              <a:avLst/>
              <a:gdLst/>
              <a:ahLst/>
              <a:cxnLst/>
              <a:rect l="l" t="t" r="r" b="b"/>
              <a:pathLst>
                <a:path w="2528" h="1414" fill="none" extrusionOk="0">
                  <a:moveTo>
                    <a:pt x="2527" y="1"/>
                  </a:moveTo>
                  <a:cubicBezTo>
                    <a:pt x="2527" y="1"/>
                    <a:pt x="1612" y="737"/>
                    <a:pt x="816" y="558"/>
                  </a:cubicBezTo>
                  <a:cubicBezTo>
                    <a:pt x="1" y="399"/>
                    <a:pt x="1572" y="1294"/>
                    <a:pt x="1592" y="1413"/>
                  </a:cubicBezTo>
                </a:path>
              </a:pathLst>
            </a:custGeom>
            <a:noFill/>
            <a:ln w="4475" cap="rnd" cmpd="sng">
              <a:solidFill>
                <a:srgbClr val="1D1D1B"/>
              </a:solidFill>
              <a:prstDash val="solid"/>
              <a:round/>
              <a:headEnd type="none" w="sm" len="sm"/>
              <a:tailEnd type="none" w="sm" len="sm"/>
            </a:ln>
          </p:spPr>
          <p:txBody>
            <a:bodyPr spcFirstLastPara="1" wrap="square" lIns="146280" tIns="146280" rIns="146280" bIns="146280" anchor="ctr" anchorCtr="0">
              <a:noAutofit/>
            </a:bodyPr>
            <a:lstStyle/>
            <a:p>
              <a:endParaRPr sz="2880"/>
            </a:p>
          </p:txBody>
        </p:sp>
        <p:sp>
          <p:nvSpPr>
            <p:cNvPr id="813" name="Google Shape;813;p21"/>
            <p:cNvSpPr/>
            <p:nvPr/>
          </p:nvSpPr>
          <p:spPr>
            <a:xfrm>
              <a:off x="7119203" y="2632061"/>
              <a:ext cx="16082" cy="16789"/>
            </a:xfrm>
            <a:custGeom>
              <a:avLst/>
              <a:gdLst/>
              <a:ahLst/>
              <a:cxnLst/>
              <a:rect l="l" t="t" r="r" b="b"/>
              <a:pathLst>
                <a:path w="478" h="499" extrusionOk="0">
                  <a:moveTo>
                    <a:pt x="300" y="1"/>
                  </a:moveTo>
                  <a:cubicBezTo>
                    <a:pt x="250" y="1"/>
                    <a:pt x="206" y="28"/>
                    <a:pt x="179" y="81"/>
                  </a:cubicBezTo>
                  <a:lnTo>
                    <a:pt x="40" y="279"/>
                  </a:lnTo>
                  <a:cubicBezTo>
                    <a:pt x="0" y="339"/>
                    <a:pt x="20" y="439"/>
                    <a:pt x="100" y="478"/>
                  </a:cubicBezTo>
                  <a:cubicBezTo>
                    <a:pt x="126" y="492"/>
                    <a:pt x="151" y="498"/>
                    <a:pt x="173" y="498"/>
                  </a:cubicBezTo>
                  <a:cubicBezTo>
                    <a:pt x="219" y="498"/>
                    <a:pt x="259" y="472"/>
                    <a:pt x="299" y="419"/>
                  </a:cubicBezTo>
                  <a:lnTo>
                    <a:pt x="418" y="220"/>
                  </a:lnTo>
                  <a:cubicBezTo>
                    <a:pt x="478" y="140"/>
                    <a:pt x="438" y="61"/>
                    <a:pt x="378" y="21"/>
                  </a:cubicBezTo>
                  <a:cubicBezTo>
                    <a:pt x="352" y="8"/>
                    <a:pt x="325" y="1"/>
                    <a:pt x="300" y="1"/>
                  </a:cubicBez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814" name="Google Shape;814;p21"/>
            <p:cNvSpPr/>
            <p:nvPr/>
          </p:nvSpPr>
          <p:spPr>
            <a:xfrm>
              <a:off x="7085054" y="2492436"/>
              <a:ext cx="170711" cy="234871"/>
            </a:xfrm>
            <a:custGeom>
              <a:avLst/>
              <a:gdLst/>
              <a:ahLst/>
              <a:cxnLst/>
              <a:rect l="l" t="t" r="r" b="b"/>
              <a:pathLst>
                <a:path w="5074" h="6981" extrusionOk="0">
                  <a:moveTo>
                    <a:pt x="766" y="0"/>
                  </a:moveTo>
                  <a:cubicBezTo>
                    <a:pt x="553" y="0"/>
                    <a:pt x="399" y="308"/>
                    <a:pt x="399" y="710"/>
                  </a:cubicBezTo>
                  <a:cubicBezTo>
                    <a:pt x="310" y="658"/>
                    <a:pt x="232" y="625"/>
                    <a:pt x="172" y="625"/>
                  </a:cubicBezTo>
                  <a:cubicBezTo>
                    <a:pt x="69" y="625"/>
                    <a:pt x="16" y="718"/>
                    <a:pt x="41" y="968"/>
                  </a:cubicBezTo>
                  <a:cubicBezTo>
                    <a:pt x="100" y="1386"/>
                    <a:pt x="319" y="1724"/>
                    <a:pt x="558" y="2003"/>
                  </a:cubicBezTo>
                  <a:cubicBezTo>
                    <a:pt x="475" y="1951"/>
                    <a:pt x="391" y="1920"/>
                    <a:pt x="320" y="1920"/>
                  </a:cubicBezTo>
                  <a:cubicBezTo>
                    <a:pt x="254" y="1920"/>
                    <a:pt x="198" y="1946"/>
                    <a:pt x="160" y="2003"/>
                  </a:cubicBezTo>
                  <a:cubicBezTo>
                    <a:pt x="1" y="2301"/>
                    <a:pt x="1712" y="3395"/>
                    <a:pt x="2507" y="3495"/>
                  </a:cubicBezTo>
                  <a:cubicBezTo>
                    <a:pt x="2865" y="3554"/>
                    <a:pt x="3084" y="3773"/>
                    <a:pt x="3084" y="4151"/>
                  </a:cubicBezTo>
                  <a:cubicBezTo>
                    <a:pt x="3064" y="4429"/>
                    <a:pt x="2905" y="4648"/>
                    <a:pt x="2766" y="4867"/>
                  </a:cubicBezTo>
                  <a:cubicBezTo>
                    <a:pt x="2607" y="5046"/>
                    <a:pt x="2388" y="5265"/>
                    <a:pt x="2368" y="5484"/>
                  </a:cubicBezTo>
                  <a:cubicBezTo>
                    <a:pt x="2344" y="5641"/>
                    <a:pt x="2445" y="5717"/>
                    <a:pt x="2563" y="5717"/>
                  </a:cubicBezTo>
                  <a:cubicBezTo>
                    <a:pt x="2639" y="5717"/>
                    <a:pt x="2723" y="5685"/>
                    <a:pt x="2786" y="5623"/>
                  </a:cubicBezTo>
                  <a:cubicBezTo>
                    <a:pt x="2895" y="5482"/>
                    <a:pt x="3213" y="5109"/>
                    <a:pt x="3450" y="5109"/>
                  </a:cubicBezTo>
                  <a:cubicBezTo>
                    <a:pt x="3515" y="5109"/>
                    <a:pt x="3574" y="5137"/>
                    <a:pt x="3621" y="5205"/>
                  </a:cubicBezTo>
                  <a:cubicBezTo>
                    <a:pt x="3701" y="5305"/>
                    <a:pt x="3661" y="5464"/>
                    <a:pt x="3621" y="5563"/>
                  </a:cubicBezTo>
                  <a:cubicBezTo>
                    <a:pt x="3581" y="5663"/>
                    <a:pt x="3502" y="5762"/>
                    <a:pt x="3402" y="5862"/>
                  </a:cubicBezTo>
                  <a:cubicBezTo>
                    <a:pt x="3287" y="5964"/>
                    <a:pt x="3147" y="6042"/>
                    <a:pt x="3009" y="6042"/>
                  </a:cubicBezTo>
                  <a:cubicBezTo>
                    <a:pt x="2933" y="6042"/>
                    <a:pt x="2857" y="6018"/>
                    <a:pt x="2786" y="5961"/>
                  </a:cubicBezTo>
                  <a:cubicBezTo>
                    <a:pt x="2686" y="6140"/>
                    <a:pt x="2567" y="6299"/>
                    <a:pt x="2487" y="6478"/>
                  </a:cubicBezTo>
                  <a:cubicBezTo>
                    <a:pt x="2428" y="6618"/>
                    <a:pt x="2368" y="6836"/>
                    <a:pt x="2487" y="6936"/>
                  </a:cubicBezTo>
                  <a:cubicBezTo>
                    <a:pt x="2534" y="6967"/>
                    <a:pt x="2587" y="6981"/>
                    <a:pt x="2642" y="6981"/>
                  </a:cubicBezTo>
                  <a:cubicBezTo>
                    <a:pt x="2941" y="6981"/>
                    <a:pt x="3334" y="6593"/>
                    <a:pt x="3502" y="6459"/>
                  </a:cubicBezTo>
                  <a:cubicBezTo>
                    <a:pt x="4079" y="5961"/>
                    <a:pt x="4516" y="5265"/>
                    <a:pt x="4815" y="4569"/>
                  </a:cubicBezTo>
                  <a:cubicBezTo>
                    <a:pt x="4994" y="4191"/>
                    <a:pt x="5073" y="3713"/>
                    <a:pt x="4874" y="3355"/>
                  </a:cubicBezTo>
                  <a:cubicBezTo>
                    <a:pt x="4815" y="3256"/>
                    <a:pt x="4735" y="3176"/>
                    <a:pt x="4676" y="3097"/>
                  </a:cubicBezTo>
                  <a:cubicBezTo>
                    <a:pt x="4536" y="2977"/>
                    <a:pt x="4496" y="2997"/>
                    <a:pt x="4496" y="2818"/>
                  </a:cubicBezTo>
                  <a:cubicBezTo>
                    <a:pt x="4437" y="2321"/>
                    <a:pt x="4119" y="2022"/>
                    <a:pt x="3681" y="1863"/>
                  </a:cubicBezTo>
                  <a:cubicBezTo>
                    <a:pt x="3303" y="1704"/>
                    <a:pt x="2925" y="1724"/>
                    <a:pt x="2547" y="1585"/>
                  </a:cubicBezTo>
                  <a:cubicBezTo>
                    <a:pt x="1910" y="1286"/>
                    <a:pt x="1513" y="650"/>
                    <a:pt x="1035" y="153"/>
                  </a:cubicBezTo>
                  <a:cubicBezTo>
                    <a:pt x="941" y="47"/>
                    <a:pt x="849" y="0"/>
                    <a:pt x="766" y="0"/>
                  </a:cubicBez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815" name="Google Shape;815;p21"/>
            <p:cNvSpPr/>
            <p:nvPr/>
          </p:nvSpPr>
          <p:spPr>
            <a:xfrm>
              <a:off x="6956566" y="2749816"/>
              <a:ext cx="332641" cy="483031"/>
            </a:xfrm>
            <a:custGeom>
              <a:avLst/>
              <a:gdLst/>
              <a:ahLst/>
              <a:cxnLst/>
              <a:rect l="l" t="t" r="r" b="b"/>
              <a:pathLst>
                <a:path w="9887" h="14357" extrusionOk="0">
                  <a:moveTo>
                    <a:pt x="4340" y="1"/>
                  </a:moveTo>
                  <a:cubicBezTo>
                    <a:pt x="4087" y="1"/>
                    <a:pt x="2595" y="134"/>
                    <a:pt x="2049" y="3225"/>
                  </a:cubicBezTo>
                  <a:cubicBezTo>
                    <a:pt x="1453" y="6606"/>
                    <a:pt x="0" y="10466"/>
                    <a:pt x="0" y="10466"/>
                  </a:cubicBezTo>
                  <a:cubicBezTo>
                    <a:pt x="1184" y="13473"/>
                    <a:pt x="3409" y="14356"/>
                    <a:pt x="5412" y="14356"/>
                  </a:cubicBezTo>
                  <a:cubicBezTo>
                    <a:pt x="7516" y="14356"/>
                    <a:pt x="9376" y="13382"/>
                    <a:pt x="9529" y="12873"/>
                  </a:cubicBezTo>
                  <a:cubicBezTo>
                    <a:pt x="9887" y="11878"/>
                    <a:pt x="9529" y="5015"/>
                    <a:pt x="9111" y="2588"/>
                  </a:cubicBezTo>
                  <a:cubicBezTo>
                    <a:pt x="8514" y="1514"/>
                    <a:pt x="6545" y="480"/>
                    <a:pt x="6545" y="480"/>
                  </a:cubicBezTo>
                  <a:cubicBezTo>
                    <a:pt x="6545" y="480"/>
                    <a:pt x="6169" y="723"/>
                    <a:pt x="5648" y="723"/>
                  </a:cubicBezTo>
                  <a:cubicBezTo>
                    <a:pt x="5470" y="723"/>
                    <a:pt x="5275" y="695"/>
                    <a:pt x="5073" y="619"/>
                  </a:cubicBezTo>
                  <a:cubicBezTo>
                    <a:pt x="4277" y="340"/>
                    <a:pt x="4377" y="2"/>
                    <a:pt x="4377" y="2"/>
                  </a:cubicBezTo>
                  <a:cubicBezTo>
                    <a:pt x="4377" y="2"/>
                    <a:pt x="4364" y="1"/>
                    <a:pt x="4340" y="1"/>
                  </a:cubicBezTo>
                  <a:close/>
                </a:path>
              </a:pathLst>
            </a:custGeom>
            <a:solidFill>
              <a:srgbClr val="EE7A7D"/>
            </a:solidFill>
            <a:ln>
              <a:noFill/>
            </a:ln>
          </p:spPr>
          <p:txBody>
            <a:bodyPr spcFirstLastPara="1" wrap="square" lIns="146280" tIns="146280" rIns="146280" bIns="146280" anchor="ctr" anchorCtr="0">
              <a:noAutofit/>
            </a:bodyPr>
            <a:lstStyle/>
            <a:p>
              <a:endParaRPr sz="2880"/>
            </a:p>
          </p:txBody>
        </p:sp>
        <p:sp>
          <p:nvSpPr>
            <p:cNvPr id="816" name="Google Shape;816;p21"/>
            <p:cNvSpPr/>
            <p:nvPr/>
          </p:nvSpPr>
          <p:spPr>
            <a:xfrm>
              <a:off x="7077047" y="2749211"/>
              <a:ext cx="110454" cy="127175"/>
            </a:xfrm>
            <a:custGeom>
              <a:avLst/>
              <a:gdLst/>
              <a:ahLst/>
              <a:cxnLst/>
              <a:rect l="l" t="t" r="r" b="b"/>
              <a:pathLst>
                <a:path w="3283" h="3780" extrusionOk="0">
                  <a:moveTo>
                    <a:pt x="438" y="0"/>
                  </a:moveTo>
                  <a:lnTo>
                    <a:pt x="0" y="3780"/>
                  </a:lnTo>
                  <a:cubicBezTo>
                    <a:pt x="0" y="3780"/>
                    <a:pt x="1333" y="1910"/>
                    <a:pt x="2049" y="1413"/>
                  </a:cubicBezTo>
                  <a:cubicBezTo>
                    <a:pt x="2765" y="915"/>
                    <a:pt x="3282" y="716"/>
                    <a:pt x="3282" y="716"/>
                  </a:cubicBezTo>
                  <a:lnTo>
                    <a:pt x="2944" y="517"/>
                  </a:lnTo>
                  <a:cubicBezTo>
                    <a:pt x="2945" y="517"/>
                    <a:pt x="2944" y="517"/>
                    <a:pt x="2943" y="517"/>
                  </a:cubicBezTo>
                  <a:cubicBezTo>
                    <a:pt x="2916" y="517"/>
                    <a:pt x="2437" y="634"/>
                    <a:pt x="1936" y="634"/>
                  </a:cubicBezTo>
                  <a:cubicBezTo>
                    <a:pt x="1426" y="634"/>
                    <a:pt x="894" y="512"/>
                    <a:pt x="796" y="20"/>
                  </a:cubicBezTo>
                  <a:lnTo>
                    <a:pt x="438" y="0"/>
                  </a:lnTo>
                  <a:close/>
                </a:path>
              </a:pathLst>
            </a:custGeom>
            <a:solidFill>
              <a:srgbClr val="FFFFFF"/>
            </a:solidFill>
            <a:ln>
              <a:noFill/>
            </a:ln>
          </p:spPr>
          <p:txBody>
            <a:bodyPr spcFirstLastPara="1" wrap="square" lIns="146280" tIns="146280" rIns="146280" bIns="146280" anchor="ctr" anchorCtr="0">
              <a:noAutofit/>
            </a:bodyPr>
            <a:lstStyle/>
            <a:p>
              <a:endParaRPr sz="2880"/>
            </a:p>
          </p:txBody>
        </p:sp>
        <p:sp>
          <p:nvSpPr>
            <p:cNvPr id="817" name="Google Shape;817;p21"/>
            <p:cNvSpPr/>
            <p:nvPr/>
          </p:nvSpPr>
          <p:spPr>
            <a:xfrm>
              <a:off x="7076374" y="2749883"/>
              <a:ext cx="113785" cy="127848"/>
            </a:xfrm>
            <a:custGeom>
              <a:avLst/>
              <a:gdLst/>
              <a:ahLst/>
              <a:cxnLst/>
              <a:rect l="l" t="t" r="r" b="b"/>
              <a:pathLst>
                <a:path w="3382" h="3800" fill="none" extrusionOk="0">
                  <a:moveTo>
                    <a:pt x="478" y="0"/>
                  </a:moveTo>
                  <a:cubicBezTo>
                    <a:pt x="478" y="0"/>
                    <a:pt x="119" y="1910"/>
                    <a:pt x="0" y="3800"/>
                  </a:cubicBezTo>
                  <a:cubicBezTo>
                    <a:pt x="0" y="3800"/>
                    <a:pt x="1751" y="995"/>
                    <a:pt x="3382" y="637"/>
                  </a:cubicBezTo>
                </a:path>
              </a:pathLst>
            </a:custGeom>
            <a:noFill/>
            <a:ln w="4475" cap="rnd" cmpd="sng">
              <a:solidFill>
                <a:srgbClr val="1D1D1B"/>
              </a:solidFill>
              <a:prstDash val="solid"/>
              <a:round/>
              <a:headEnd type="none" w="sm" len="sm"/>
              <a:tailEnd type="none" w="sm" len="sm"/>
            </a:ln>
          </p:spPr>
          <p:txBody>
            <a:bodyPr spcFirstLastPara="1" wrap="square" lIns="146280" tIns="146280" rIns="146280" bIns="146280" anchor="ctr" anchorCtr="0">
              <a:noAutofit/>
            </a:bodyPr>
            <a:lstStyle/>
            <a:p>
              <a:endParaRPr sz="2880"/>
            </a:p>
          </p:txBody>
        </p:sp>
        <p:sp>
          <p:nvSpPr>
            <p:cNvPr id="818" name="Google Shape;818;p21"/>
            <p:cNvSpPr/>
            <p:nvPr/>
          </p:nvSpPr>
          <p:spPr>
            <a:xfrm>
              <a:off x="6956566" y="2812799"/>
              <a:ext cx="78324" cy="289139"/>
            </a:xfrm>
            <a:custGeom>
              <a:avLst/>
              <a:gdLst/>
              <a:ahLst/>
              <a:cxnLst/>
              <a:rect l="l" t="t" r="r" b="b"/>
              <a:pathLst>
                <a:path w="2328" h="8594" fill="none" extrusionOk="0">
                  <a:moveTo>
                    <a:pt x="0" y="8594"/>
                  </a:moveTo>
                  <a:cubicBezTo>
                    <a:pt x="0" y="8594"/>
                    <a:pt x="1453" y="4734"/>
                    <a:pt x="2049" y="1353"/>
                  </a:cubicBezTo>
                  <a:cubicBezTo>
                    <a:pt x="2149" y="816"/>
                    <a:pt x="2228" y="358"/>
                    <a:pt x="2328" y="0"/>
                  </a:cubicBezTo>
                </a:path>
              </a:pathLst>
            </a:custGeom>
            <a:noFill/>
            <a:ln w="4475" cap="rnd" cmpd="sng">
              <a:solidFill>
                <a:srgbClr val="1D1D1B"/>
              </a:solidFill>
              <a:prstDash val="solid"/>
              <a:round/>
              <a:headEnd type="none" w="sm" len="sm"/>
              <a:tailEnd type="none" w="sm" len="sm"/>
            </a:ln>
          </p:spPr>
          <p:txBody>
            <a:bodyPr spcFirstLastPara="1" wrap="square" lIns="146280" tIns="146280" rIns="146280" bIns="146280" anchor="ctr" anchorCtr="0">
              <a:noAutofit/>
            </a:bodyPr>
            <a:lstStyle/>
            <a:p>
              <a:endParaRPr sz="2880"/>
            </a:p>
          </p:txBody>
        </p:sp>
        <p:sp>
          <p:nvSpPr>
            <p:cNvPr id="819" name="Google Shape;819;p21"/>
            <p:cNvSpPr/>
            <p:nvPr/>
          </p:nvSpPr>
          <p:spPr>
            <a:xfrm>
              <a:off x="7068333" y="2877699"/>
              <a:ext cx="20792" cy="97737"/>
            </a:xfrm>
            <a:custGeom>
              <a:avLst/>
              <a:gdLst/>
              <a:ahLst/>
              <a:cxnLst/>
              <a:rect l="l" t="t" r="r" b="b"/>
              <a:pathLst>
                <a:path w="618" h="2905" fill="none" extrusionOk="0">
                  <a:moveTo>
                    <a:pt x="239" y="1"/>
                  </a:moveTo>
                  <a:cubicBezTo>
                    <a:pt x="239" y="1"/>
                    <a:pt x="617" y="1751"/>
                    <a:pt x="0" y="2905"/>
                  </a:cubicBezTo>
                </a:path>
              </a:pathLst>
            </a:custGeom>
            <a:noFill/>
            <a:ln w="4475" cap="rnd" cmpd="sng">
              <a:solidFill>
                <a:srgbClr val="1D1D1B"/>
              </a:solidFill>
              <a:prstDash val="solid"/>
              <a:round/>
              <a:headEnd type="none" w="sm" len="sm"/>
              <a:tailEnd type="none" w="sm" len="sm"/>
            </a:ln>
          </p:spPr>
          <p:txBody>
            <a:bodyPr spcFirstLastPara="1" wrap="square" lIns="146280" tIns="146280" rIns="146280" bIns="146280" anchor="ctr" anchorCtr="0">
              <a:noAutofit/>
            </a:bodyPr>
            <a:lstStyle/>
            <a:p>
              <a:endParaRPr sz="2880"/>
            </a:p>
          </p:txBody>
        </p:sp>
        <p:sp>
          <p:nvSpPr>
            <p:cNvPr id="820" name="Google Shape;820;p21"/>
            <p:cNvSpPr/>
            <p:nvPr/>
          </p:nvSpPr>
          <p:spPr>
            <a:xfrm>
              <a:off x="7035530" y="2947309"/>
              <a:ext cx="17293" cy="14131"/>
            </a:xfrm>
            <a:custGeom>
              <a:avLst/>
              <a:gdLst/>
              <a:ahLst/>
              <a:cxnLst/>
              <a:rect l="l" t="t" r="r" b="b"/>
              <a:pathLst>
                <a:path w="514" h="420" extrusionOk="0">
                  <a:moveTo>
                    <a:pt x="239" y="0"/>
                  </a:moveTo>
                  <a:cubicBezTo>
                    <a:pt x="40" y="20"/>
                    <a:pt x="1" y="299"/>
                    <a:pt x="180" y="398"/>
                  </a:cubicBezTo>
                  <a:cubicBezTo>
                    <a:pt x="200" y="398"/>
                    <a:pt x="200" y="418"/>
                    <a:pt x="220" y="418"/>
                  </a:cubicBezTo>
                  <a:lnTo>
                    <a:pt x="279" y="418"/>
                  </a:lnTo>
                  <a:cubicBezTo>
                    <a:pt x="285" y="419"/>
                    <a:pt x="290" y="420"/>
                    <a:pt x="296" y="420"/>
                  </a:cubicBezTo>
                  <a:cubicBezTo>
                    <a:pt x="409" y="420"/>
                    <a:pt x="513" y="234"/>
                    <a:pt x="418" y="120"/>
                  </a:cubicBezTo>
                  <a:cubicBezTo>
                    <a:pt x="399" y="40"/>
                    <a:pt x="339" y="0"/>
                    <a:pt x="239" y="0"/>
                  </a:cubicBez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821" name="Google Shape;821;p21"/>
            <p:cNvSpPr/>
            <p:nvPr/>
          </p:nvSpPr>
          <p:spPr>
            <a:xfrm>
              <a:off x="7059619" y="2972307"/>
              <a:ext cx="17461" cy="15846"/>
            </a:xfrm>
            <a:custGeom>
              <a:avLst/>
              <a:gdLst/>
              <a:ahLst/>
              <a:cxnLst/>
              <a:rect l="l" t="t" r="r" b="b"/>
              <a:pathLst>
                <a:path w="519" h="471" extrusionOk="0">
                  <a:moveTo>
                    <a:pt x="192" y="1"/>
                  </a:moveTo>
                  <a:cubicBezTo>
                    <a:pt x="134" y="1"/>
                    <a:pt x="84" y="40"/>
                    <a:pt x="60" y="133"/>
                  </a:cubicBezTo>
                  <a:cubicBezTo>
                    <a:pt x="1" y="272"/>
                    <a:pt x="80" y="471"/>
                    <a:pt x="279" y="471"/>
                  </a:cubicBezTo>
                  <a:cubicBezTo>
                    <a:pt x="399" y="471"/>
                    <a:pt x="518" y="292"/>
                    <a:pt x="458" y="153"/>
                  </a:cubicBezTo>
                  <a:lnTo>
                    <a:pt x="379" y="73"/>
                  </a:lnTo>
                  <a:cubicBezTo>
                    <a:pt x="359" y="53"/>
                    <a:pt x="359" y="53"/>
                    <a:pt x="319" y="53"/>
                  </a:cubicBezTo>
                  <a:cubicBezTo>
                    <a:pt x="278" y="20"/>
                    <a:pt x="233" y="1"/>
                    <a:pt x="192" y="1"/>
                  </a:cubicBez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822" name="Google Shape;822;p21"/>
            <p:cNvSpPr/>
            <p:nvPr/>
          </p:nvSpPr>
          <p:spPr>
            <a:xfrm>
              <a:off x="7000068" y="2348303"/>
              <a:ext cx="132559" cy="156648"/>
            </a:xfrm>
            <a:custGeom>
              <a:avLst/>
              <a:gdLst/>
              <a:ahLst/>
              <a:cxnLst/>
              <a:rect l="l" t="t" r="r" b="b"/>
              <a:pathLst>
                <a:path w="3940" h="4656" extrusionOk="0">
                  <a:moveTo>
                    <a:pt x="3939" y="0"/>
                  </a:moveTo>
                  <a:lnTo>
                    <a:pt x="1254" y="1572"/>
                  </a:lnTo>
                  <a:lnTo>
                    <a:pt x="0" y="4655"/>
                  </a:lnTo>
                  <a:lnTo>
                    <a:pt x="2726" y="3084"/>
                  </a:lnTo>
                  <a:lnTo>
                    <a:pt x="3939" y="0"/>
                  </a:lnTo>
                  <a:close/>
                </a:path>
              </a:pathLst>
            </a:custGeom>
            <a:solidFill>
              <a:srgbClr val="434782"/>
            </a:solidFill>
            <a:ln>
              <a:noFill/>
            </a:ln>
          </p:spPr>
          <p:txBody>
            <a:bodyPr spcFirstLastPara="1" wrap="square" lIns="146280" tIns="146280" rIns="146280" bIns="146280" anchor="ctr" anchorCtr="0">
              <a:noAutofit/>
            </a:bodyPr>
            <a:lstStyle/>
            <a:p>
              <a:endParaRPr sz="2880"/>
            </a:p>
          </p:txBody>
        </p:sp>
        <p:sp>
          <p:nvSpPr>
            <p:cNvPr id="823" name="Google Shape;823;p21"/>
            <p:cNvSpPr/>
            <p:nvPr/>
          </p:nvSpPr>
          <p:spPr>
            <a:xfrm>
              <a:off x="7085054" y="2246563"/>
              <a:ext cx="214886" cy="124518"/>
            </a:xfrm>
            <a:custGeom>
              <a:avLst/>
              <a:gdLst/>
              <a:ahLst/>
              <a:cxnLst/>
              <a:rect l="l" t="t" r="r" b="b"/>
              <a:pathLst>
                <a:path w="6387" h="3701" extrusionOk="0">
                  <a:moveTo>
                    <a:pt x="2706" y="1"/>
                  </a:moveTo>
                  <a:lnTo>
                    <a:pt x="1" y="1552"/>
                  </a:lnTo>
                  <a:lnTo>
                    <a:pt x="3701" y="3701"/>
                  </a:lnTo>
                  <a:lnTo>
                    <a:pt x="6386" y="2129"/>
                  </a:lnTo>
                  <a:lnTo>
                    <a:pt x="2706" y="1"/>
                  </a:lnTo>
                  <a:close/>
                </a:path>
              </a:pathLst>
            </a:custGeom>
            <a:solidFill>
              <a:srgbClr val="434782"/>
            </a:solidFill>
            <a:ln>
              <a:noFill/>
            </a:ln>
          </p:spPr>
          <p:txBody>
            <a:bodyPr spcFirstLastPara="1" wrap="square" lIns="146280" tIns="146280" rIns="146280" bIns="146280" anchor="ctr" anchorCtr="0">
              <a:noAutofit/>
            </a:bodyPr>
            <a:lstStyle/>
            <a:p>
              <a:endParaRPr sz="2880"/>
            </a:p>
          </p:txBody>
        </p:sp>
        <p:sp>
          <p:nvSpPr>
            <p:cNvPr id="824" name="Google Shape;824;p21"/>
            <p:cNvSpPr/>
            <p:nvPr/>
          </p:nvSpPr>
          <p:spPr>
            <a:xfrm>
              <a:off x="7085054" y="2097316"/>
              <a:ext cx="152644" cy="201496"/>
            </a:xfrm>
            <a:custGeom>
              <a:avLst/>
              <a:gdLst/>
              <a:ahLst/>
              <a:cxnLst/>
              <a:rect l="l" t="t" r="r" b="b"/>
              <a:pathLst>
                <a:path w="4537" h="5989" extrusionOk="0">
                  <a:moveTo>
                    <a:pt x="4536" y="1"/>
                  </a:moveTo>
                  <a:lnTo>
                    <a:pt x="1831" y="1572"/>
                  </a:lnTo>
                  <a:lnTo>
                    <a:pt x="1" y="5988"/>
                  </a:lnTo>
                  <a:lnTo>
                    <a:pt x="2706" y="4437"/>
                  </a:lnTo>
                  <a:lnTo>
                    <a:pt x="4536" y="1"/>
                  </a:lnTo>
                  <a:close/>
                </a:path>
              </a:pathLst>
            </a:custGeom>
            <a:solidFill>
              <a:srgbClr val="434782"/>
            </a:solidFill>
            <a:ln>
              <a:noFill/>
            </a:ln>
          </p:spPr>
          <p:txBody>
            <a:bodyPr spcFirstLastPara="1" wrap="square" lIns="146280" tIns="146280" rIns="146280" bIns="146280" anchor="ctr" anchorCtr="0">
              <a:noAutofit/>
            </a:bodyPr>
            <a:lstStyle/>
            <a:p>
              <a:endParaRPr sz="2880"/>
            </a:p>
          </p:txBody>
        </p:sp>
        <p:sp>
          <p:nvSpPr>
            <p:cNvPr id="825" name="Google Shape;825;p21"/>
            <p:cNvSpPr/>
            <p:nvPr/>
          </p:nvSpPr>
          <p:spPr>
            <a:xfrm>
              <a:off x="7089731" y="1869106"/>
              <a:ext cx="207518" cy="119168"/>
            </a:xfrm>
            <a:custGeom>
              <a:avLst/>
              <a:gdLst/>
              <a:ahLst/>
              <a:cxnLst/>
              <a:rect l="l" t="t" r="r" b="b"/>
              <a:pathLst>
                <a:path w="6168" h="3542" extrusionOk="0">
                  <a:moveTo>
                    <a:pt x="2706" y="0"/>
                  </a:moveTo>
                  <a:lnTo>
                    <a:pt x="1" y="1552"/>
                  </a:lnTo>
                  <a:lnTo>
                    <a:pt x="3462" y="3541"/>
                  </a:lnTo>
                  <a:lnTo>
                    <a:pt x="6168" y="1990"/>
                  </a:lnTo>
                  <a:lnTo>
                    <a:pt x="2706" y="0"/>
                  </a:lnTo>
                  <a:close/>
                </a:path>
              </a:pathLst>
            </a:custGeom>
            <a:solidFill>
              <a:srgbClr val="434782"/>
            </a:solidFill>
            <a:ln>
              <a:noFill/>
            </a:ln>
          </p:spPr>
          <p:txBody>
            <a:bodyPr spcFirstLastPara="1" wrap="square" lIns="146280" tIns="146280" rIns="146280" bIns="146280" anchor="ctr" anchorCtr="0">
              <a:noAutofit/>
            </a:bodyPr>
            <a:lstStyle/>
            <a:p>
              <a:endParaRPr sz="2880"/>
            </a:p>
          </p:txBody>
        </p:sp>
        <p:sp>
          <p:nvSpPr>
            <p:cNvPr id="826" name="Google Shape;826;p21"/>
            <p:cNvSpPr/>
            <p:nvPr/>
          </p:nvSpPr>
          <p:spPr>
            <a:xfrm>
              <a:off x="7206208" y="1936025"/>
              <a:ext cx="305221" cy="791112"/>
            </a:xfrm>
            <a:custGeom>
              <a:avLst/>
              <a:gdLst/>
              <a:ahLst/>
              <a:cxnLst/>
              <a:rect l="l" t="t" r="r" b="b"/>
              <a:pathLst>
                <a:path w="9072" h="23514" extrusionOk="0">
                  <a:moveTo>
                    <a:pt x="2706" y="1"/>
                  </a:moveTo>
                  <a:lnTo>
                    <a:pt x="0" y="1552"/>
                  </a:lnTo>
                  <a:lnTo>
                    <a:pt x="6366" y="23514"/>
                  </a:lnTo>
                  <a:lnTo>
                    <a:pt x="9071" y="21942"/>
                  </a:lnTo>
                  <a:lnTo>
                    <a:pt x="2706" y="1"/>
                  </a:lnTo>
                  <a:close/>
                </a:path>
              </a:pathLst>
            </a:custGeom>
            <a:solidFill>
              <a:srgbClr val="434782"/>
            </a:solidFill>
            <a:ln>
              <a:noFill/>
            </a:ln>
          </p:spPr>
          <p:txBody>
            <a:bodyPr spcFirstLastPara="1" wrap="square" lIns="146280" tIns="146280" rIns="146280" bIns="146280" anchor="ctr" anchorCtr="0">
              <a:noAutofit/>
            </a:bodyPr>
            <a:lstStyle/>
            <a:p>
              <a:endParaRPr sz="2880"/>
            </a:p>
          </p:txBody>
        </p:sp>
        <p:sp>
          <p:nvSpPr>
            <p:cNvPr id="827" name="Google Shape;827;p21"/>
            <p:cNvSpPr/>
            <p:nvPr/>
          </p:nvSpPr>
          <p:spPr>
            <a:xfrm>
              <a:off x="6865524" y="1920649"/>
              <a:ext cx="554862" cy="825900"/>
            </a:xfrm>
            <a:custGeom>
              <a:avLst/>
              <a:gdLst/>
              <a:ahLst/>
              <a:cxnLst/>
              <a:rect l="l" t="t" r="r" b="b"/>
              <a:pathLst>
                <a:path w="16492" h="24548" extrusionOk="0">
                  <a:moveTo>
                    <a:pt x="8356" y="6823"/>
                  </a:moveTo>
                  <a:lnTo>
                    <a:pt x="8416" y="6843"/>
                  </a:lnTo>
                  <a:lnTo>
                    <a:pt x="10226" y="13388"/>
                  </a:lnTo>
                  <a:lnTo>
                    <a:pt x="6526" y="11239"/>
                  </a:lnTo>
                  <a:lnTo>
                    <a:pt x="8356" y="6823"/>
                  </a:lnTo>
                  <a:close/>
                  <a:moveTo>
                    <a:pt x="6665" y="0"/>
                  </a:moveTo>
                  <a:lnTo>
                    <a:pt x="1" y="15019"/>
                  </a:lnTo>
                  <a:lnTo>
                    <a:pt x="3999" y="17327"/>
                  </a:lnTo>
                  <a:lnTo>
                    <a:pt x="5233" y="14283"/>
                  </a:lnTo>
                  <a:lnTo>
                    <a:pt x="11459" y="17884"/>
                  </a:lnTo>
                  <a:lnTo>
                    <a:pt x="12653" y="22359"/>
                  </a:lnTo>
                  <a:lnTo>
                    <a:pt x="16432" y="24548"/>
                  </a:lnTo>
                  <a:lnTo>
                    <a:pt x="16492" y="23991"/>
                  </a:lnTo>
                  <a:lnTo>
                    <a:pt x="10126" y="2009"/>
                  </a:lnTo>
                  <a:lnTo>
                    <a:pt x="6665" y="0"/>
                  </a:lnTo>
                  <a:close/>
                </a:path>
              </a:pathLst>
            </a:custGeom>
            <a:solidFill>
              <a:schemeClr val="accent4"/>
            </a:solidFill>
            <a:ln>
              <a:noFill/>
            </a:ln>
          </p:spPr>
          <p:txBody>
            <a:bodyPr spcFirstLastPara="1" wrap="square" lIns="146280" tIns="146280" rIns="146280" bIns="146280" anchor="ctr" anchorCtr="0">
              <a:noAutofit/>
            </a:bodyPr>
            <a:lstStyle/>
            <a:p>
              <a:endParaRPr sz="2880">
                <a:solidFill>
                  <a:schemeClr val="accent4"/>
                </a:solidFill>
              </a:endParaRPr>
            </a:p>
          </p:txBody>
        </p:sp>
        <p:sp>
          <p:nvSpPr>
            <p:cNvPr id="828" name="Google Shape;828;p21"/>
            <p:cNvSpPr/>
            <p:nvPr/>
          </p:nvSpPr>
          <p:spPr>
            <a:xfrm>
              <a:off x="7206208" y="1936025"/>
              <a:ext cx="91041" cy="52922"/>
            </a:xfrm>
            <a:custGeom>
              <a:avLst/>
              <a:gdLst/>
              <a:ahLst/>
              <a:cxnLst/>
              <a:rect l="l" t="t" r="r" b="b"/>
              <a:pathLst>
                <a:path w="2706" h="1573" fill="none" extrusionOk="0">
                  <a:moveTo>
                    <a:pt x="2706" y="1"/>
                  </a:moveTo>
                  <a:lnTo>
                    <a:pt x="0" y="1572"/>
                  </a:lnTo>
                </a:path>
              </a:pathLst>
            </a:custGeom>
            <a:noFill/>
            <a:ln w="4475" cap="rnd" cmpd="sng">
              <a:solidFill>
                <a:srgbClr val="1D1D1B"/>
              </a:solidFill>
              <a:prstDash val="solid"/>
              <a:round/>
              <a:headEnd type="none" w="sm" len="sm"/>
              <a:tailEnd type="none" w="sm" len="sm"/>
            </a:ln>
          </p:spPr>
          <p:txBody>
            <a:bodyPr spcFirstLastPara="1" wrap="square" lIns="146280" tIns="146280" rIns="146280" bIns="146280" anchor="ctr" anchorCtr="0">
              <a:noAutofit/>
            </a:bodyPr>
            <a:lstStyle/>
            <a:p>
              <a:endParaRPr sz="2880"/>
            </a:p>
          </p:txBody>
        </p:sp>
        <p:sp>
          <p:nvSpPr>
            <p:cNvPr id="829" name="Google Shape;829;p21"/>
            <p:cNvSpPr/>
            <p:nvPr/>
          </p:nvSpPr>
          <p:spPr>
            <a:xfrm>
              <a:off x="7085054" y="2246563"/>
              <a:ext cx="91075" cy="52250"/>
            </a:xfrm>
            <a:custGeom>
              <a:avLst/>
              <a:gdLst/>
              <a:ahLst/>
              <a:cxnLst/>
              <a:rect l="l" t="t" r="r" b="b"/>
              <a:pathLst>
                <a:path w="2707" h="1553" fill="none" extrusionOk="0">
                  <a:moveTo>
                    <a:pt x="1" y="1552"/>
                  </a:moveTo>
                  <a:lnTo>
                    <a:pt x="2706" y="1"/>
                  </a:lnTo>
                </a:path>
              </a:pathLst>
            </a:custGeom>
            <a:noFill/>
            <a:ln w="4475" cap="rnd" cmpd="sng">
              <a:solidFill>
                <a:srgbClr val="1D1D1B"/>
              </a:solidFill>
              <a:prstDash val="solid"/>
              <a:round/>
              <a:headEnd type="none" w="sm" len="sm"/>
              <a:tailEnd type="none" w="sm" len="sm"/>
            </a:ln>
          </p:spPr>
          <p:txBody>
            <a:bodyPr spcFirstLastPara="1" wrap="square" lIns="146280" tIns="146280" rIns="146280" bIns="146280" anchor="ctr" anchorCtr="0">
              <a:noAutofit/>
            </a:bodyPr>
            <a:lstStyle/>
            <a:p>
              <a:endParaRPr sz="2880"/>
            </a:p>
          </p:txBody>
        </p:sp>
        <p:sp>
          <p:nvSpPr>
            <p:cNvPr id="830" name="Google Shape;830;p21"/>
            <p:cNvSpPr/>
            <p:nvPr/>
          </p:nvSpPr>
          <p:spPr>
            <a:xfrm>
              <a:off x="7379544" y="2654199"/>
              <a:ext cx="130203" cy="104398"/>
            </a:xfrm>
            <a:custGeom>
              <a:avLst/>
              <a:gdLst/>
              <a:ahLst/>
              <a:cxnLst/>
              <a:rect l="l" t="t" r="r" b="b"/>
              <a:pathLst>
                <a:path w="3870" h="3103" extrusionOk="0">
                  <a:moveTo>
                    <a:pt x="3006" y="0"/>
                  </a:moveTo>
                  <a:cubicBezTo>
                    <a:pt x="2976" y="0"/>
                    <a:pt x="2942" y="41"/>
                    <a:pt x="2905" y="139"/>
                  </a:cubicBezTo>
                  <a:cubicBezTo>
                    <a:pt x="2751" y="482"/>
                    <a:pt x="2710" y="705"/>
                    <a:pt x="2702" y="830"/>
                  </a:cubicBezTo>
                  <a:lnTo>
                    <a:pt x="2702" y="830"/>
                  </a:lnTo>
                  <a:cubicBezTo>
                    <a:pt x="2691" y="605"/>
                    <a:pt x="2656" y="152"/>
                    <a:pt x="2542" y="152"/>
                  </a:cubicBezTo>
                  <a:cubicBezTo>
                    <a:pt x="2502" y="152"/>
                    <a:pt x="2451" y="210"/>
                    <a:pt x="2388" y="358"/>
                  </a:cubicBezTo>
                  <a:lnTo>
                    <a:pt x="2089" y="1074"/>
                  </a:lnTo>
                  <a:cubicBezTo>
                    <a:pt x="2089" y="1074"/>
                    <a:pt x="2089" y="490"/>
                    <a:pt x="2001" y="490"/>
                  </a:cubicBezTo>
                  <a:cubicBezTo>
                    <a:pt x="1978" y="490"/>
                    <a:pt x="1948" y="532"/>
                    <a:pt x="1910" y="636"/>
                  </a:cubicBezTo>
                  <a:lnTo>
                    <a:pt x="1731" y="1113"/>
                  </a:lnTo>
                  <a:cubicBezTo>
                    <a:pt x="1731" y="1113"/>
                    <a:pt x="1617" y="1103"/>
                    <a:pt x="1462" y="1103"/>
                  </a:cubicBezTo>
                  <a:cubicBezTo>
                    <a:pt x="1137" y="1103"/>
                    <a:pt x="631" y="1149"/>
                    <a:pt x="617" y="1432"/>
                  </a:cubicBezTo>
                  <a:cubicBezTo>
                    <a:pt x="597" y="1869"/>
                    <a:pt x="1" y="2705"/>
                    <a:pt x="259" y="2824"/>
                  </a:cubicBezTo>
                  <a:cubicBezTo>
                    <a:pt x="415" y="2891"/>
                    <a:pt x="672" y="3102"/>
                    <a:pt x="923" y="3102"/>
                  </a:cubicBezTo>
                  <a:cubicBezTo>
                    <a:pt x="1120" y="3102"/>
                    <a:pt x="1313" y="2973"/>
                    <a:pt x="1453" y="2546"/>
                  </a:cubicBezTo>
                  <a:cubicBezTo>
                    <a:pt x="1453" y="2546"/>
                    <a:pt x="1593" y="1936"/>
                    <a:pt x="2429" y="1936"/>
                  </a:cubicBezTo>
                  <a:cubicBezTo>
                    <a:pt x="2536" y="1936"/>
                    <a:pt x="2654" y="1946"/>
                    <a:pt x="2785" y="1969"/>
                  </a:cubicBezTo>
                  <a:cubicBezTo>
                    <a:pt x="2834" y="1977"/>
                    <a:pt x="2880" y="1982"/>
                    <a:pt x="2924" y="1982"/>
                  </a:cubicBezTo>
                  <a:cubicBezTo>
                    <a:pt x="3870" y="1982"/>
                    <a:pt x="3810" y="76"/>
                    <a:pt x="3541" y="76"/>
                  </a:cubicBezTo>
                  <a:cubicBezTo>
                    <a:pt x="3535" y="76"/>
                    <a:pt x="3528" y="77"/>
                    <a:pt x="3522" y="79"/>
                  </a:cubicBezTo>
                  <a:cubicBezTo>
                    <a:pt x="3223" y="159"/>
                    <a:pt x="3223" y="974"/>
                    <a:pt x="3223" y="974"/>
                  </a:cubicBezTo>
                  <a:cubicBezTo>
                    <a:pt x="3223" y="974"/>
                    <a:pt x="3155" y="0"/>
                    <a:pt x="3006" y="0"/>
                  </a:cubicBezTo>
                  <a:close/>
                </a:path>
              </a:pathLst>
            </a:custGeom>
            <a:solidFill>
              <a:srgbClr val="F0A6A6"/>
            </a:solidFill>
            <a:ln>
              <a:noFill/>
            </a:ln>
          </p:spPr>
          <p:txBody>
            <a:bodyPr spcFirstLastPara="1" wrap="square" lIns="146280" tIns="146280" rIns="146280" bIns="146280" anchor="ctr" anchorCtr="0">
              <a:noAutofit/>
            </a:bodyPr>
            <a:lstStyle/>
            <a:p>
              <a:endParaRPr sz="2880"/>
            </a:p>
          </p:txBody>
        </p:sp>
        <p:sp>
          <p:nvSpPr>
            <p:cNvPr id="831" name="Google Shape;831;p21"/>
            <p:cNvSpPr/>
            <p:nvPr/>
          </p:nvSpPr>
          <p:spPr>
            <a:xfrm>
              <a:off x="7167382" y="2724280"/>
              <a:ext cx="312589" cy="249170"/>
            </a:xfrm>
            <a:custGeom>
              <a:avLst/>
              <a:gdLst/>
              <a:ahLst/>
              <a:cxnLst/>
              <a:rect l="l" t="t" r="r" b="b"/>
              <a:pathLst>
                <a:path w="9291" h="7406" extrusionOk="0">
                  <a:moveTo>
                    <a:pt x="7460" y="1"/>
                  </a:moveTo>
                  <a:cubicBezTo>
                    <a:pt x="6948" y="1"/>
                    <a:pt x="6446" y="144"/>
                    <a:pt x="6446" y="144"/>
                  </a:cubicBezTo>
                  <a:cubicBezTo>
                    <a:pt x="6446" y="144"/>
                    <a:pt x="6167" y="1656"/>
                    <a:pt x="5710" y="2452"/>
                  </a:cubicBezTo>
                  <a:cubicBezTo>
                    <a:pt x="5471" y="2850"/>
                    <a:pt x="5013" y="3725"/>
                    <a:pt x="4576" y="3725"/>
                  </a:cubicBezTo>
                  <a:cubicBezTo>
                    <a:pt x="4158" y="3725"/>
                    <a:pt x="2547" y="2213"/>
                    <a:pt x="1333" y="2173"/>
                  </a:cubicBezTo>
                  <a:cubicBezTo>
                    <a:pt x="1309" y="2173"/>
                    <a:pt x="1285" y="2173"/>
                    <a:pt x="1262" y="2173"/>
                  </a:cubicBezTo>
                  <a:cubicBezTo>
                    <a:pt x="121" y="2173"/>
                    <a:pt x="1134" y="2651"/>
                    <a:pt x="1134" y="2651"/>
                  </a:cubicBezTo>
                  <a:cubicBezTo>
                    <a:pt x="1134" y="2651"/>
                    <a:pt x="1851" y="4083"/>
                    <a:pt x="2129" y="4680"/>
                  </a:cubicBezTo>
                  <a:cubicBezTo>
                    <a:pt x="2089" y="4680"/>
                    <a:pt x="2089" y="4720"/>
                    <a:pt x="2069" y="4720"/>
                  </a:cubicBezTo>
                  <a:cubicBezTo>
                    <a:pt x="1433" y="5018"/>
                    <a:pt x="1" y="5317"/>
                    <a:pt x="100" y="6311"/>
                  </a:cubicBezTo>
                  <a:cubicBezTo>
                    <a:pt x="180" y="6948"/>
                    <a:pt x="796" y="7405"/>
                    <a:pt x="1532" y="7405"/>
                  </a:cubicBezTo>
                  <a:cubicBezTo>
                    <a:pt x="2865" y="7405"/>
                    <a:pt x="4238" y="7007"/>
                    <a:pt x="5511" y="6709"/>
                  </a:cubicBezTo>
                  <a:cubicBezTo>
                    <a:pt x="6764" y="6411"/>
                    <a:pt x="7838" y="5635"/>
                    <a:pt x="8196" y="4342"/>
                  </a:cubicBezTo>
                  <a:cubicBezTo>
                    <a:pt x="8236" y="3984"/>
                    <a:pt x="9290" y="1497"/>
                    <a:pt x="9091" y="1298"/>
                  </a:cubicBezTo>
                  <a:cubicBezTo>
                    <a:pt x="9091" y="502"/>
                    <a:pt x="8654" y="304"/>
                    <a:pt x="8037" y="85"/>
                  </a:cubicBezTo>
                  <a:cubicBezTo>
                    <a:pt x="7863" y="23"/>
                    <a:pt x="7661" y="1"/>
                    <a:pt x="7460" y="1"/>
                  </a:cubicBezTo>
                  <a:close/>
                </a:path>
              </a:pathLst>
            </a:custGeom>
            <a:solidFill>
              <a:srgbClr val="EE7A7D"/>
            </a:solidFill>
            <a:ln>
              <a:noFill/>
            </a:ln>
          </p:spPr>
          <p:txBody>
            <a:bodyPr spcFirstLastPara="1" wrap="square" lIns="146280" tIns="146280" rIns="146280" bIns="146280" anchor="ctr" anchorCtr="0">
              <a:noAutofit/>
            </a:bodyPr>
            <a:lstStyle/>
            <a:p>
              <a:endParaRPr sz="2880"/>
            </a:p>
          </p:txBody>
        </p:sp>
        <p:sp>
          <p:nvSpPr>
            <p:cNvPr id="832" name="Google Shape;832;p21"/>
            <p:cNvSpPr/>
            <p:nvPr/>
          </p:nvSpPr>
          <p:spPr>
            <a:xfrm>
              <a:off x="7705491" y="2802133"/>
              <a:ext cx="104432" cy="145209"/>
            </a:xfrm>
            <a:custGeom>
              <a:avLst/>
              <a:gdLst/>
              <a:ahLst/>
              <a:cxnLst/>
              <a:rect l="l" t="t" r="r" b="b"/>
              <a:pathLst>
                <a:path w="3104" h="4316" extrusionOk="0">
                  <a:moveTo>
                    <a:pt x="1213" y="1"/>
                  </a:moveTo>
                  <a:cubicBezTo>
                    <a:pt x="1110" y="1"/>
                    <a:pt x="1055" y="109"/>
                    <a:pt x="1055" y="317"/>
                  </a:cubicBezTo>
                  <a:lnTo>
                    <a:pt x="1055" y="1511"/>
                  </a:lnTo>
                  <a:cubicBezTo>
                    <a:pt x="1055" y="1511"/>
                    <a:pt x="935" y="257"/>
                    <a:pt x="736" y="257"/>
                  </a:cubicBezTo>
                  <a:cubicBezTo>
                    <a:pt x="537" y="257"/>
                    <a:pt x="537" y="297"/>
                    <a:pt x="537" y="556"/>
                  </a:cubicBezTo>
                  <a:cubicBezTo>
                    <a:pt x="537" y="834"/>
                    <a:pt x="597" y="1789"/>
                    <a:pt x="597" y="1789"/>
                  </a:cubicBezTo>
                  <a:cubicBezTo>
                    <a:pt x="597" y="1789"/>
                    <a:pt x="358" y="854"/>
                    <a:pt x="199" y="854"/>
                  </a:cubicBezTo>
                  <a:cubicBezTo>
                    <a:pt x="60" y="854"/>
                    <a:pt x="0" y="914"/>
                    <a:pt x="100" y="1391"/>
                  </a:cubicBezTo>
                  <a:cubicBezTo>
                    <a:pt x="199" y="1849"/>
                    <a:pt x="458" y="2505"/>
                    <a:pt x="438" y="2823"/>
                  </a:cubicBezTo>
                  <a:cubicBezTo>
                    <a:pt x="378" y="3142"/>
                    <a:pt x="657" y="3540"/>
                    <a:pt x="677" y="3599"/>
                  </a:cubicBezTo>
                  <a:cubicBezTo>
                    <a:pt x="697" y="3639"/>
                    <a:pt x="677" y="4216"/>
                    <a:pt x="677" y="4216"/>
                  </a:cubicBezTo>
                  <a:lnTo>
                    <a:pt x="1751" y="4315"/>
                  </a:lnTo>
                  <a:lnTo>
                    <a:pt x="1751" y="4057"/>
                  </a:lnTo>
                  <a:cubicBezTo>
                    <a:pt x="1751" y="4057"/>
                    <a:pt x="1691" y="3719"/>
                    <a:pt x="1950" y="3500"/>
                  </a:cubicBezTo>
                  <a:cubicBezTo>
                    <a:pt x="2188" y="3261"/>
                    <a:pt x="2348" y="3142"/>
                    <a:pt x="2547" y="2565"/>
                  </a:cubicBezTo>
                  <a:cubicBezTo>
                    <a:pt x="2745" y="2008"/>
                    <a:pt x="3104" y="1749"/>
                    <a:pt x="2984" y="1630"/>
                  </a:cubicBezTo>
                  <a:cubicBezTo>
                    <a:pt x="2943" y="1588"/>
                    <a:pt x="2877" y="1561"/>
                    <a:pt x="2800" y="1561"/>
                  </a:cubicBezTo>
                  <a:cubicBezTo>
                    <a:pt x="2658" y="1561"/>
                    <a:pt x="2477" y="1656"/>
                    <a:pt x="2348" y="1928"/>
                  </a:cubicBezTo>
                  <a:cubicBezTo>
                    <a:pt x="2149" y="2346"/>
                    <a:pt x="2009" y="2406"/>
                    <a:pt x="2009" y="2406"/>
                  </a:cubicBezTo>
                  <a:cubicBezTo>
                    <a:pt x="2009" y="2406"/>
                    <a:pt x="2049" y="576"/>
                    <a:pt x="1990" y="436"/>
                  </a:cubicBezTo>
                  <a:cubicBezTo>
                    <a:pt x="1962" y="311"/>
                    <a:pt x="1894" y="234"/>
                    <a:pt x="1809" y="234"/>
                  </a:cubicBezTo>
                  <a:cubicBezTo>
                    <a:pt x="1772" y="234"/>
                    <a:pt x="1733" y="248"/>
                    <a:pt x="1691" y="277"/>
                  </a:cubicBezTo>
                  <a:cubicBezTo>
                    <a:pt x="1592" y="377"/>
                    <a:pt x="1492" y="1511"/>
                    <a:pt x="1452" y="1511"/>
                  </a:cubicBezTo>
                  <a:cubicBezTo>
                    <a:pt x="1452" y="1511"/>
                    <a:pt x="1452" y="1511"/>
                    <a:pt x="1451" y="1511"/>
                  </a:cubicBezTo>
                  <a:cubicBezTo>
                    <a:pt x="1394" y="1511"/>
                    <a:pt x="1491" y="137"/>
                    <a:pt x="1333" y="39"/>
                  </a:cubicBezTo>
                  <a:cubicBezTo>
                    <a:pt x="1288" y="13"/>
                    <a:pt x="1248" y="1"/>
                    <a:pt x="1213" y="1"/>
                  </a:cubicBezTo>
                  <a:close/>
                </a:path>
              </a:pathLst>
            </a:custGeom>
            <a:solidFill>
              <a:srgbClr val="F0A6A6"/>
            </a:solidFill>
            <a:ln>
              <a:noFill/>
            </a:ln>
          </p:spPr>
          <p:txBody>
            <a:bodyPr spcFirstLastPara="1" wrap="square" lIns="146280" tIns="146280" rIns="146280" bIns="146280" anchor="ctr" anchorCtr="0">
              <a:noAutofit/>
            </a:bodyPr>
            <a:lstStyle/>
            <a:p>
              <a:endParaRPr sz="2880"/>
            </a:p>
          </p:txBody>
        </p:sp>
        <p:sp>
          <p:nvSpPr>
            <p:cNvPr id="833" name="Google Shape;833;p21"/>
            <p:cNvSpPr/>
            <p:nvPr/>
          </p:nvSpPr>
          <p:spPr>
            <a:xfrm>
              <a:off x="7688097" y="2914842"/>
              <a:ext cx="203481" cy="360532"/>
            </a:xfrm>
            <a:custGeom>
              <a:avLst/>
              <a:gdLst/>
              <a:ahLst/>
              <a:cxnLst/>
              <a:rect l="l" t="t" r="r" b="b"/>
              <a:pathLst>
                <a:path w="6048" h="10716" extrusionOk="0">
                  <a:moveTo>
                    <a:pt x="1978" y="0"/>
                  </a:moveTo>
                  <a:cubicBezTo>
                    <a:pt x="1891" y="0"/>
                    <a:pt x="1802" y="3"/>
                    <a:pt x="1711" y="11"/>
                  </a:cubicBezTo>
                  <a:cubicBezTo>
                    <a:pt x="935" y="90"/>
                    <a:pt x="100" y="488"/>
                    <a:pt x="100" y="488"/>
                  </a:cubicBezTo>
                  <a:cubicBezTo>
                    <a:pt x="0" y="488"/>
                    <a:pt x="239" y="3054"/>
                    <a:pt x="279" y="3293"/>
                  </a:cubicBezTo>
                  <a:cubicBezTo>
                    <a:pt x="497" y="5043"/>
                    <a:pt x="995" y="6913"/>
                    <a:pt x="1870" y="8465"/>
                  </a:cubicBezTo>
                  <a:cubicBezTo>
                    <a:pt x="2268" y="9201"/>
                    <a:pt x="2805" y="9957"/>
                    <a:pt x="3521" y="10414"/>
                  </a:cubicBezTo>
                  <a:cubicBezTo>
                    <a:pt x="3795" y="10615"/>
                    <a:pt x="4118" y="10715"/>
                    <a:pt x="4429" y="10715"/>
                  </a:cubicBezTo>
                  <a:cubicBezTo>
                    <a:pt x="4796" y="10715"/>
                    <a:pt x="5145" y="10575"/>
                    <a:pt x="5371" y="10295"/>
                  </a:cubicBezTo>
                  <a:cubicBezTo>
                    <a:pt x="6047" y="9440"/>
                    <a:pt x="5391" y="8346"/>
                    <a:pt x="4953" y="7530"/>
                  </a:cubicBezTo>
                  <a:cubicBezTo>
                    <a:pt x="4277" y="6317"/>
                    <a:pt x="3680" y="4984"/>
                    <a:pt x="3461" y="3571"/>
                  </a:cubicBezTo>
                  <a:cubicBezTo>
                    <a:pt x="3282" y="2457"/>
                    <a:pt x="3123" y="170"/>
                    <a:pt x="3123" y="170"/>
                  </a:cubicBezTo>
                  <a:cubicBezTo>
                    <a:pt x="3123" y="170"/>
                    <a:pt x="2615" y="0"/>
                    <a:pt x="1978" y="0"/>
                  </a:cubicBez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834" name="Google Shape;834;p21"/>
            <p:cNvSpPr/>
            <p:nvPr/>
          </p:nvSpPr>
          <p:spPr>
            <a:xfrm>
              <a:off x="7710841" y="4018884"/>
              <a:ext cx="197458" cy="143594"/>
            </a:xfrm>
            <a:custGeom>
              <a:avLst/>
              <a:gdLst/>
              <a:ahLst/>
              <a:cxnLst/>
              <a:rect l="l" t="t" r="r" b="b"/>
              <a:pathLst>
                <a:path w="5869" h="4268" extrusionOk="0">
                  <a:moveTo>
                    <a:pt x="3958" y="0"/>
                  </a:moveTo>
                  <a:cubicBezTo>
                    <a:pt x="3425" y="0"/>
                    <a:pt x="2851" y="271"/>
                    <a:pt x="2388" y="755"/>
                  </a:cubicBezTo>
                  <a:cubicBezTo>
                    <a:pt x="2248" y="874"/>
                    <a:pt x="0" y="3142"/>
                    <a:pt x="299" y="3898"/>
                  </a:cubicBezTo>
                  <a:cubicBezTo>
                    <a:pt x="398" y="4161"/>
                    <a:pt x="684" y="4268"/>
                    <a:pt x="1064" y="4268"/>
                  </a:cubicBezTo>
                  <a:cubicBezTo>
                    <a:pt x="1832" y="4268"/>
                    <a:pt x="2982" y="3833"/>
                    <a:pt x="3740" y="3380"/>
                  </a:cubicBezTo>
                  <a:cubicBezTo>
                    <a:pt x="4914" y="2684"/>
                    <a:pt x="5869" y="1789"/>
                    <a:pt x="5212" y="755"/>
                  </a:cubicBezTo>
                  <a:cubicBezTo>
                    <a:pt x="4915" y="236"/>
                    <a:pt x="4455" y="0"/>
                    <a:pt x="3958" y="0"/>
                  </a:cubicBez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835" name="Google Shape;835;p21"/>
            <p:cNvSpPr/>
            <p:nvPr/>
          </p:nvSpPr>
          <p:spPr>
            <a:xfrm>
              <a:off x="7759020" y="3577940"/>
              <a:ext cx="166035" cy="513210"/>
            </a:xfrm>
            <a:custGeom>
              <a:avLst/>
              <a:gdLst/>
              <a:ahLst/>
              <a:cxnLst/>
              <a:rect l="l" t="t" r="r" b="b"/>
              <a:pathLst>
                <a:path w="4935" h="15254" extrusionOk="0">
                  <a:moveTo>
                    <a:pt x="3018" y="0"/>
                  </a:moveTo>
                  <a:cubicBezTo>
                    <a:pt x="2017" y="0"/>
                    <a:pt x="856" y="473"/>
                    <a:pt x="856" y="473"/>
                  </a:cubicBezTo>
                  <a:lnTo>
                    <a:pt x="359" y="4511"/>
                  </a:lnTo>
                  <a:cubicBezTo>
                    <a:pt x="359" y="4511"/>
                    <a:pt x="1" y="7634"/>
                    <a:pt x="120" y="9405"/>
                  </a:cubicBezTo>
                  <a:cubicBezTo>
                    <a:pt x="259" y="11513"/>
                    <a:pt x="120" y="14457"/>
                    <a:pt x="120" y="14457"/>
                  </a:cubicBezTo>
                  <a:cubicBezTo>
                    <a:pt x="120" y="14457"/>
                    <a:pt x="1402" y="15253"/>
                    <a:pt x="2634" y="15253"/>
                  </a:cubicBezTo>
                  <a:cubicBezTo>
                    <a:pt x="3250" y="15253"/>
                    <a:pt x="3853" y="15054"/>
                    <a:pt x="4278" y="14457"/>
                  </a:cubicBezTo>
                  <a:cubicBezTo>
                    <a:pt x="4278" y="14457"/>
                    <a:pt x="4278" y="7754"/>
                    <a:pt x="4337" y="6023"/>
                  </a:cubicBezTo>
                  <a:cubicBezTo>
                    <a:pt x="4377" y="4272"/>
                    <a:pt x="4934" y="1985"/>
                    <a:pt x="4337" y="652"/>
                  </a:cubicBezTo>
                  <a:cubicBezTo>
                    <a:pt x="4119" y="157"/>
                    <a:pt x="3595" y="0"/>
                    <a:pt x="3018" y="0"/>
                  </a:cubicBezTo>
                  <a:close/>
                </a:path>
              </a:pathLst>
            </a:custGeom>
            <a:solidFill>
              <a:schemeClr val="accent5"/>
            </a:solidFill>
            <a:ln>
              <a:noFill/>
            </a:ln>
          </p:spPr>
          <p:txBody>
            <a:bodyPr spcFirstLastPara="1" wrap="square" lIns="146280" tIns="146280" rIns="146280" bIns="146280" anchor="ctr" anchorCtr="0">
              <a:noAutofit/>
            </a:bodyPr>
            <a:lstStyle/>
            <a:p>
              <a:endParaRPr sz="2880"/>
            </a:p>
          </p:txBody>
        </p:sp>
        <p:sp>
          <p:nvSpPr>
            <p:cNvPr id="836" name="Google Shape;836;p21"/>
            <p:cNvSpPr/>
            <p:nvPr/>
          </p:nvSpPr>
          <p:spPr>
            <a:xfrm>
              <a:off x="7852719" y="4081530"/>
              <a:ext cx="221581" cy="161459"/>
            </a:xfrm>
            <a:custGeom>
              <a:avLst/>
              <a:gdLst/>
              <a:ahLst/>
              <a:cxnLst/>
              <a:rect l="l" t="t" r="r" b="b"/>
              <a:pathLst>
                <a:path w="6586" h="4799" extrusionOk="0">
                  <a:moveTo>
                    <a:pt x="4456" y="1"/>
                  </a:moveTo>
                  <a:cubicBezTo>
                    <a:pt x="3850" y="1"/>
                    <a:pt x="3201" y="297"/>
                    <a:pt x="2686" y="822"/>
                  </a:cubicBezTo>
                  <a:cubicBezTo>
                    <a:pt x="2567" y="942"/>
                    <a:pt x="1" y="3488"/>
                    <a:pt x="359" y="4383"/>
                  </a:cubicBezTo>
                  <a:cubicBezTo>
                    <a:pt x="464" y="4679"/>
                    <a:pt x="782" y="4799"/>
                    <a:pt x="1207" y="4799"/>
                  </a:cubicBezTo>
                  <a:cubicBezTo>
                    <a:pt x="2069" y="4799"/>
                    <a:pt x="3372" y="4306"/>
                    <a:pt x="4238" y="3786"/>
                  </a:cubicBezTo>
                  <a:cubicBezTo>
                    <a:pt x="5551" y="3010"/>
                    <a:pt x="6585" y="1996"/>
                    <a:pt x="5889" y="822"/>
                  </a:cubicBezTo>
                  <a:cubicBezTo>
                    <a:pt x="5544" y="257"/>
                    <a:pt x="5019" y="1"/>
                    <a:pt x="4456" y="1"/>
                  </a:cubicBez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837" name="Google Shape;837;p21"/>
            <p:cNvSpPr/>
            <p:nvPr/>
          </p:nvSpPr>
          <p:spPr>
            <a:xfrm>
              <a:off x="7854738" y="3607177"/>
              <a:ext cx="223566" cy="551565"/>
            </a:xfrm>
            <a:custGeom>
              <a:avLst/>
              <a:gdLst/>
              <a:ahLst/>
              <a:cxnLst/>
              <a:rect l="l" t="t" r="r" b="b"/>
              <a:pathLst>
                <a:path w="6645" h="16394" extrusionOk="0">
                  <a:moveTo>
                    <a:pt x="5312" y="0"/>
                  </a:moveTo>
                  <a:cubicBezTo>
                    <a:pt x="4187" y="0"/>
                    <a:pt x="2063" y="1485"/>
                    <a:pt x="714" y="1485"/>
                  </a:cubicBezTo>
                  <a:cubicBezTo>
                    <a:pt x="439" y="1485"/>
                    <a:pt x="196" y="1424"/>
                    <a:pt x="0" y="1275"/>
                  </a:cubicBezTo>
                  <a:lnTo>
                    <a:pt x="0" y="1275"/>
                  </a:lnTo>
                  <a:cubicBezTo>
                    <a:pt x="0" y="1275"/>
                    <a:pt x="299" y="2608"/>
                    <a:pt x="2009" y="4637"/>
                  </a:cubicBezTo>
                  <a:cubicBezTo>
                    <a:pt x="2009" y="4796"/>
                    <a:pt x="1632" y="8058"/>
                    <a:pt x="1751" y="10008"/>
                  </a:cubicBezTo>
                  <a:cubicBezTo>
                    <a:pt x="1910" y="12315"/>
                    <a:pt x="1751" y="15518"/>
                    <a:pt x="1751" y="15518"/>
                  </a:cubicBezTo>
                  <a:cubicBezTo>
                    <a:pt x="1751" y="15518"/>
                    <a:pt x="3148" y="16393"/>
                    <a:pt x="4498" y="16393"/>
                  </a:cubicBezTo>
                  <a:cubicBezTo>
                    <a:pt x="5172" y="16393"/>
                    <a:pt x="5836" y="16174"/>
                    <a:pt x="6306" y="15518"/>
                  </a:cubicBezTo>
                  <a:cubicBezTo>
                    <a:pt x="6306" y="15518"/>
                    <a:pt x="5968" y="8138"/>
                    <a:pt x="6028" y="6228"/>
                  </a:cubicBezTo>
                  <a:cubicBezTo>
                    <a:pt x="6107" y="4338"/>
                    <a:pt x="6644" y="1872"/>
                    <a:pt x="5968" y="380"/>
                  </a:cubicBezTo>
                  <a:cubicBezTo>
                    <a:pt x="5845" y="107"/>
                    <a:pt x="5615" y="0"/>
                    <a:pt x="5312" y="0"/>
                  </a:cubicBezTo>
                  <a:close/>
                </a:path>
              </a:pathLst>
            </a:custGeom>
            <a:solidFill>
              <a:schemeClr val="accent5"/>
            </a:solidFill>
            <a:ln>
              <a:noFill/>
            </a:ln>
          </p:spPr>
          <p:txBody>
            <a:bodyPr spcFirstLastPara="1" wrap="square" lIns="146280" tIns="146280" rIns="146280" bIns="146280" anchor="ctr" anchorCtr="0">
              <a:noAutofit/>
            </a:bodyPr>
            <a:lstStyle/>
            <a:p>
              <a:endParaRPr sz="2880"/>
            </a:p>
          </p:txBody>
        </p:sp>
        <p:sp>
          <p:nvSpPr>
            <p:cNvPr id="838" name="Google Shape;838;p21"/>
            <p:cNvSpPr/>
            <p:nvPr/>
          </p:nvSpPr>
          <p:spPr>
            <a:xfrm>
              <a:off x="7847370" y="3021596"/>
              <a:ext cx="155975" cy="204154"/>
            </a:xfrm>
            <a:custGeom>
              <a:avLst/>
              <a:gdLst/>
              <a:ahLst/>
              <a:cxnLst/>
              <a:rect l="l" t="t" r="r" b="b"/>
              <a:pathLst>
                <a:path w="4636" h="6068" extrusionOk="0">
                  <a:moveTo>
                    <a:pt x="816" y="1"/>
                  </a:moveTo>
                  <a:cubicBezTo>
                    <a:pt x="816" y="1"/>
                    <a:pt x="259" y="418"/>
                    <a:pt x="239" y="1015"/>
                  </a:cubicBezTo>
                  <a:cubicBezTo>
                    <a:pt x="219" y="1592"/>
                    <a:pt x="1" y="3760"/>
                    <a:pt x="339" y="4178"/>
                  </a:cubicBezTo>
                  <a:cubicBezTo>
                    <a:pt x="500" y="4390"/>
                    <a:pt x="965" y="4608"/>
                    <a:pt x="1472" y="4608"/>
                  </a:cubicBezTo>
                  <a:lnTo>
                    <a:pt x="1472" y="4608"/>
                  </a:lnTo>
                  <a:lnTo>
                    <a:pt x="1453" y="6068"/>
                  </a:lnTo>
                  <a:lnTo>
                    <a:pt x="3720" y="6068"/>
                  </a:lnTo>
                  <a:lnTo>
                    <a:pt x="3760" y="3163"/>
                  </a:lnTo>
                  <a:cubicBezTo>
                    <a:pt x="4297" y="3084"/>
                    <a:pt x="4636" y="2109"/>
                    <a:pt x="4138" y="1890"/>
                  </a:cubicBezTo>
                  <a:cubicBezTo>
                    <a:pt x="4084" y="1867"/>
                    <a:pt x="4034" y="1857"/>
                    <a:pt x="3987" y="1857"/>
                  </a:cubicBezTo>
                  <a:cubicBezTo>
                    <a:pt x="3589" y="1857"/>
                    <a:pt x="3462" y="2606"/>
                    <a:pt x="3462" y="2606"/>
                  </a:cubicBezTo>
                  <a:lnTo>
                    <a:pt x="2825" y="259"/>
                  </a:lnTo>
                  <a:lnTo>
                    <a:pt x="816" y="1"/>
                  </a:lnTo>
                  <a:close/>
                </a:path>
              </a:pathLst>
            </a:custGeom>
            <a:solidFill>
              <a:srgbClr val="F0A6A6"/>
            </a:solidFill>
            <a:ln>
              <a:noFill/>
            </a:ln>
          </p:spPr>
          <p:txBody>
            <a:bodyPr spcFirstLastPara="1" wrap="square" lIns="146280" tIns="146280" rIns="146280" bIns="146280" anchor="ctr" anchorCtr="0">
              <a:noAutofit/>
            </a:bodyPr>
            <a:lstStyle/>
            <a:p>
              <a:endParaRPr sz="2880"/>
            </a:p>
          </p:txBody>
        </p:sp>
        <p:sp>
          <p:nvSpPr>
            <p:cNvPr id="839" name="Google Shape;839;p21"/>
            <p:cNvSpPr/>
            <p:nvPr/>
          </p:nvSpPr>
          <p:spPr>
            <a:xfrm>
              <a:off x="7858069" y="3077143"/>
              <a:ext cx="10093" cy="16755"/>
            </a:xfrm>
            <a:custGeom>
              <a:avLst/>
              <a:gdLst/>
              <a:ahLst/>
              <a:cxnLst/>
              <a:rect l="l" t="t" r="r" b="b"/>
              <a:pathLst>
                <a:path w="300" h="498" extrusionOk="0">
                  <a:moveTo>
                    <a:pt x="160" y="1"/>
                  </a:moveTo>
                  <a:cubicBezTo>
                    <a:pt x="100" y="1"/>
                    <a:pt x="21" y="40"/>
                    <a:pt x="21" y="120"/>
                  </a:cubicBezTo>
                  <a:lnTo>
                    <a:pt x="1" y="339"/>
                  </a:lnTo>
                  <a:cubicBezTo>
                    <a:pt x="1" y="418"/>
                    <a:pt x="41" y="498"/>
                    <a:pt x="120" y="498"/>
                  </a:cubicBezTo>
                  <a:cubicBezTo>
                    <a:pt x="200" y="498"/>
                    <a:pt x="279" y="438"/>
                    <a:pt x="259" y="359"/>
                  </a:cubicBezTo>
                  <a:lnTo>
                    <a:pt x="299" y="140"/>
                  </a:lnTo>
                  <a:cubicBezTo>
                    <a:pt x="299" y="60"/>
                    <a:pt x="240" y="1"/>
                    <a:pt x="160" y="1"/>
                  </a:cubicBez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840" name="Google Shape;840;p21"/>
            <p:cNvSpPr/>
            <p:nvPr/>
          </p:nvSpPr>
          <p:spPr>
            <a:xfrm>
              <a:off x="7855411" y="3128013"/>
              <a:ext cx="47539" cy="54235"/>
            </a:xfrm>
            <a:custGeom>
              <a:avLst/>
              <a:gdLst/>
              <a:ahLst/>
              <a:cxnLst/>
              <a:rect l="l" t="t" r="r" b="b"/>
              <a:pathLst>
                <a:path w="1413" h="1612" fill="none" extrusionOk="0">
                  <a:moveTo>
                    <a:pt x="1413" y="180"/>
                  </a:moveTo>
                  <a:cubicBezTo>
                    <a:pt x="1413" y="180"/>
                    <a:pt x="319" y="1612"/>
                    <a:pt x="0" y="0"/>
                  </a:cubicBezTo>
                </a:path>
              </a:pathLst>
            </a:custGeom>
            <a:noFill/>
            <a:ln w="4475" cap="rnd" cmpd="sng">
              <a:solidFill>
                <a:srgbClr val="1D1D1B"/>
              </a:solidFill>
              <a:prstDash val="solid"/>
              <a:miter lim="19892"/>
              <a:headEnd type="none" w="sm" len="sm"/>
              <a:tailEnd type="none" w="sm" len="sm"/>
            </a:ln>
          </p:spPr>
          <p:txBody>
            <a:bodyPr spcFirstLastPara="1" wrap="square" lIns="146280" tIns="146280" rIns="146280" bIns="146280" anchor="ctr" anchorCtr="0">
              <a:noAutofit/>
            </a:bodyPr>
            <a:lstStyle/>
            <a:p>
              <a:endParaRPr sz="2880"/>
            </a:p>
          </p:txBody>
        </p:sp>
        <p:sp>
          <p:nvSpPr>
            <p:cNvPr id="841" name="Google Shape;841;p21"/>
            <p:cNvSpPr/>
            <p:nvPr/>
          </p:nvSpPr>
          <p:spPr>
            <a:xfrm>
              <a:off x="7841650" y="3065098"/>
              <a:ext cx="38556" cy="59248"/>
            </a:xfrm>
            <a:custGeom>
              <a:avLst/>
              <a:gdLst/>
              <a:ahLst/>
              <a:cxnLst/>
              <a:rect l="l" t="t" r="r" b="b"/>
              <a:pathLst>
                <a:path w="1146" h="1761" extrusionOk="0">
                  <a:moveTo>
                    <a:pt x="1145" y="1"/>
                  </a:moveTo>
                  <a:cubicBezTo>
                    <a:pt x="946" y="756"/>
                    <a:pt x="111" y="1095"/>
                    <a:pt x="31" y="1552"/>
                  </a:cubicBezTo>
                  <a:cubicBezTo>
                    <a:pt x="0" y="1715"/>
                    <a:pt x="115" y="1760"/>
                    <a:pt x="272" y="1760"/>
                  </a:cubicBezTo>
                  <a:cubicBezTo>
                    <a:pt x="464" y="1760"/>
                    <a:pt x="719" y="1693"/>
                    <a:pt x="850" y="1693"/>
                  </a:cubicBezTo>
                  <a:cubicBezTo>
                    <a:pt x="887" y="1693"/>
                    <a:pt x="913" y="1698"/>
                    <a:pt x="926" y="1711"/>
                  </a:cubicBezTo>
                  <a:lnTo>
                    <a:pt x="1145" y="1"/>
                  </a:lnTo>
                  <a:close/>
                </a:path>
              </a:pathLst>
            </a:custGeom>
            <a:solidFill>
              <a:srgbClr val="F0A6A6"/>
            </a:solidFill>
            <a:ln>
              <a:noFill/>
            </a:ln>
          </p:spPr>
          <p:txBody>
            <a:bodyPr spcFirstLastPara="1" wrap="square" lIns="146280" tIns="146280" rIns="146280" bIns="146280" anchor="ctr" anchorCtr="0">
              <a:noAutofit/>
            </a:bodyPr>
            <a:lstStyle/>
            <a:p>
              <a:endParaRPr sz="2880"/>
            </a:p>
          </p:txBody>
        </p:sp>
        <p:sp>
          <p:nvSpPr>
            <p:cNvPr id="842" name="Google Shape;842;p21"/>
            <p:cNvSpPr/>
            <p:nvPr/>
          </p:nvSpPr>
          <p:spPr>
            <a:xfrm>
              <a:off x="7840002" y="3065098"/>
              <a:ext cx="40205" cy="66279"/>
            </a:xfrm>
            <a:custGeom>
              <a:avLst/>
              <a:gdLst/>
              <a:ahLst/>
              <a:cxnLst/>
              <a:rect l="l" t="t" r="r" b="b"/>
              <a:pathLst>
                <a:path w="1195" h="1970" fill="none" extrusionOk="0">
                  <a:moveTo>
                    <a:pt x="1194" y="1"/>
                  </a:moveTo>
                  <a:cubicBezTo>
                    <a:pt x="995" y="756"/>
                    <a:pt x="160" y="1095"/>
                    <a:pt x="80" y="1552"/>
                  </a:cubicBezTo>
                  <a:cubicBezTo>
                    <a:pt x="1" y="1970"/>
                    <a:pt x="876" y="1612"/>
                    <a:pt x="975" y="1711"/>
                  </a:cubicBezTo>
                </a:path>
              </a:pathLst>
            </a:custGeom>
            <a:noFill/>
            <a:ln w="4475" cap="rnd" cmpd="sng">
              <a:solidFill>
                <a:srgbClr val="1D1D1B"/>
              </a:solidFill>
              <a:prstDash val="solid"/>
              <a:round/>
              <a:headEnd type="none" w="sm" len="sm"/>
              <a:tailEnd type="none" w="sm" len="sm"/>
            </a:ln>
          </p:spPr>
          <p:txBody>
            <a:bodyPr spcFirstLastPara="1" wrap="square" lIns="146280" tIns="146280" rIns="146280" bIns="146280" anchor="ctr" anchorCtr="0">
              <a:noAutofit/>
            </a:bodyPr>
            <a:lstStyle/>
            <a:p>
              <a:endParaRPr sz="2880"/>
            </a:p>
          </p:txBody>
        </p:sp>
        <p:sp>
          <p:nvSpPr>
            <p:cNvPr id="843" name="Google Shape;843;p21"/>
            <p:cNvSpPr/>
            <p:nvPr/>
          </p:nvSpPr>
          <p:spPr>
            <a:xfrm>
              <a:off x="7896894" y="3090533"/>
              <a:ext cx="10060" cy="16755"/>
            </a:xfrm>
            <a:custGeom>
              <a:avLst/>
              <a:gdLst/>
              <a:ahLst/>
              <a:cxnLst/>
              <a:rect l="l" t="t" r="r" b="b"/>
              <a:pathLst>
                <a:path w="299" h="498" extrusionOk="0">
                  <a:moveTo>
                    <a:pt x="180" y="0"/>
                  </a:moveTo>
                  <a:cubicBezTo>
                    <a:pt x="100" y="0"/>
                    <a:pt x="40" y="40"/>
                    <a:pt x="40" y="120"/>
                  </a:cubicBezTo>
                  <a:lnTo>
                    <a:pt x="1" y="339"/>
                  </a:lnTo>
                  <a:cubicBezTo>
                    <a:pt x="1" y="418"/>
                    <a:pt x="60" y="458"/>
                    <a:pt x="140" y="498"/>
                  </a:cubicBezTo>
                  <a:cubicBezTo>
                    <a:pt x="199" y="498"/>
                    <a:pt x="279" y="438"/>
                    <a:pt x="279" y="359"/>
                  </a:cubicBezTo>
                  <a:lnTo>
                    <a:pt x="299" y="140"/>
                  </a:lnTo>
                  <a:cubicBezTo>
                    <a:pt x="299" y="60"/>
                    <a:pt x="259" y="0"/>
                    <a:pt x="180" y="0"/>
                  </a:cubicBez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844" name="Google Shape;844;p21"/>
            <p:cNvSpPr/>
            <p:nvPr/>
          </p:nvSpPr>
          <p:spPr>
            <a:xfrm>
              <a:off x="7896894" y="3154121"/>
              <a:ext cx="42863" cy="22104"/>
            </a:xfrm>
            <a:custGeom>
              <a:avLst/>
              <a:gdLst/>
              <a:ahLst/>
              <a:cxnLst/>
              <a:rect l="l" t="t" r="r" b="b"/>
              <a:pathLst>
                <a:path w="1274" h="657" fill="none" extrusionOk="0">
                  <a:moveTo>
                    <a:pt x="1274" y="0"/>
                  </a:moveTo>
                  <a:cubicBezTo>
                    <a:pt x="1274" y="0"/>
                    <a:pt x="955" y="418"/>
                    <a:pt x="1" y="657"/>
                  </a:cubicBezTo>
                </a:path>
              </a:pathLst>
            </a:custGeom>
            <a:noFill/>
            <a:ln w="4475" cap="rnd" cmpd="sng">
              <a:solidFill>
                <a:srgbClr val="1D1D1B"/>
              </a:solidFill>
              <a:prstDash val="solid"/>
              <a:miter lim="19892"/>
              <a:headEnd type="none" w="sm" len="sm"/>
              <a:tailEnd type="none" w="sm" len="sm"/>
            </a:ln>
          </p:spPr>
          <p:txBody>
            <a:bodyPr spcFirstLastPara="1" wrap="square" lIns="146280" tIns="146280" rIns="146280" bIns="146280" anchor="ctr" anchorCtr="0">
              <a:noAutofit/>
            </a:bodyPr>
            <a:lstStyle/>
            <a:p>
              <a:endParaRPr sz="2880"/>
            </a:p>
          </p:txBody>
        </p:sp>
        <p:sp>
          <p:nvSpPr>
            <p:cNvPr id="845" name="Google Shape;845;p21"/>
            <p:cNvSpPr/>
            <p:nvPr/>
          </p:nvSpPr>
          <p:spPr>
            <a:xfrm>
              <a:off x="7824626" y="2972408"/>
              <a:ext cx="196113" cy="182487"/>
            </a:xfrm>
            <a:custGeom>
              <a:avLst/>
              <a:gdLst/>
              <a:ahLst/>
              <a:cxnLst/>
              <a:rect l="l" t="t" r="r" b="b"/>
              <a:pathLst>
                <a:path w="5829" h="5424" extrusionOk="0">
                  <a:moveTo>
                    <a:pt x="1161" y="0"/>
                  </a:moveTo>
                  <a:cubicBezTo>
                    <a:pt x="929" y="0"/>
                    <a:pt x="700" y="48"/>
                    <a:pt x="497" y="170"/>
                  </a:cubicBezTo>
                  <a:cubicBezTo>
                    <a:pt x="159" y="368"/>
                    <a:pt x="0" y="766"/>
                    <a:pt x="199" y="1124"/>
                  </a:cubicBezTo>
                  <a:cubicBezTo>
                    <a:pt x="358" y="1403"/>
                    <a:pt x="597" y="1502"/>
                    <a:pt x="856" y="1522"/>
                  </a:cubicBezTo>
                  <a:lnTo>
                    <a:pt x="856" y="1602"/>
                  </a:lnTo>
                  <a:cubicBezTo>
                    <a:pt x="856" y="1860"/>
                    <a:pt x="1094" y="2218"/>
                    <a:pt x="1353" y="2258"/>
                  </a:cubicBezTo>
                  <a:cubicBezTo>
                    <a:pt x="1495" y="2283"/>
                    <a:pt x="1629" y="2294"/>
                    <a:pt x="1761" y="2294"/>
                  </a:cubicBezTo>
                  <a:cubicBezTo>
                    <a:pt x="1944" y="2294"/>
                    <a:pt x="2123" y="2273"/>
                    <a:pt x="2308" y="2238"/>
                  </a:cubicBezTo>
                  <a:cubicBezTo>
                    <a:pt x="2471" y="2218"/>
                    <a:pt x="2607" y="2161"/>
                    <a:pt x="2715" y="2161"/>
                  </a:cubicBezTo>
                  <a:cubicBezTo>
                    <a:pt x="2819" y="2161"/>
                    <a:pt x="2896" y="2213"/>
                    <a:pt x="2944" y="2398"/>
                  </a:cubicBezTo>
                  <a:cubicBezTo>
                    <a:pt x="3123" y="3014"/>
                    <a:pt x="3382" y="3591"/>
                    <a:pt x="3740" y="4108"/>
                  </a:cubicBezTo>
                  <a:cubicBezTo>
                    <a:pt x="3800" y="4188"/>
                    <a:pt x="3839" y="4228"/>
                    <a:pt x="3899" y="4287"/>
                  </a:cubicBezTo>
                  <a:cubicBezTo>
                    <a:pt x="3948" y="4318"/>
                    <a:pt x="3991" y="4331"/>
                    <a:pt x="4029" y="4331"/>
                  </a:cubicBezTo>
                  <a:cubicBezTo>
                    <a:pt x="4346" y="4331"/>
                    <a:pt x="4292" y="3363"/>
                    <a:pt x="4642" y="3363"/>
                  </a:cubicBezTo>
                  <a:cubicBezTo>
                    <a:pt x="4686" y="3363"/>
                    <a:pt x="4736" y="3378"/>
                    <a:pt x="4794" y="3412"/>
                  </a:cubicBezTo>
                  <a:cubicBezTo>
                    <a:pt x="4894" y="3452"/>
                    <a:pt x="4934" y="3631"/>
                    <a:pt x="4934" y="3730"/>
                  </a:cubicBezTo>
                  <a:cubicBezTo>
                    <a:pt x="4934" y="3850"/>
                    <a:pt x="4914" y="3989"/>
                    <a:pt x="4874" y="4068"/>
                  </a:cubicBezTo>
                  <a:cubicBezTo>
                    <a:pt x="4789" y="4256"/>
                    <a:pt x="4645" y="4443"/>
                    <a:pt x="4443" y="4443"/>
                  </a:cubicBezTo>
                  <a:cubicBezTo>
                    <a:pt x="4409" y="4443"/>
                    <a:pt x="4374" y="4438"/>
                    <a:pt x="4337" y="4427"/>
                  </a:cubicBezTo>
                  <a:cubicBezTo>
                    <a:pt x="4317" y="4625"/>
                    <a:pt x="4297" y="4824"/>
                    <a:pt x="4317" y="5023"/>
                  </a:cubicBezTo>
                  <a:cubicBezTo>
                    <a:pt x="4317" y="5143"/>
                    <a:pt x="4337" y="5401"/>
                    <a:pt x="4516" y="5421"/>
                  </a:cubicBezTo>
                  <a:cubicBezTo>
                    <a:pt x="4527" y="5423"/>
                    <a:pt x="4538" y="5423"/>
                    <a:pt x="4548" y="5423"/>
                  </a:cubicBezTo>
                  <a:cubicBezTo>
                    <a:pt x="4852" y="5423"/>
                    <a:pt x="5097" y="4895"/>
                    <a:pt x="5212" y="4645"/>
                  </a:cubicBezTo>
                  <a:cubicBezTo>
                    <a:pt x="5491" y="4148"/>
                    <a:pt x="5670" y="3611"/>
                    <a:pt x="5709" y="3034"/>
                  </a:cubicBezTo>
                  <a:cubicBezTo>
                    <a:pt x="5829" y="2378"/>
                    <a:pt x="5689" y="1642"/>
                    <a:pt x="5212" y="1065"/>
                  </a:cubicBezTo>
                  <a:cubicBezTo>
                    <a:pt x="5013" y="826"/>
                    <a:pt x="4735" y="488"/>
                    <a:pt x="4436" y="388"/>
                  </a:cubicBezTo>
                  <a:cubicBezTo>
                    <a:pt x="4366" y="365"/>
                    <a:pt x="4286" y="354"/>
                    <a:pt x="4203" y="354"/>
                  </a:cubicBezTo>
                  <a:cubicBezTo>
                    <a:pt x="4075" y="354"/>
                    <a:pt x="3940" y="380"/>
                    <a:pt x="3820" y="428"/>
                  </a:cubicBezTo>
                  <a:cubicBezTo>
                    <a:pt x="3820" y="428"/>
                    <a:pt x="3581" y="249"/>
                    <a:pt x="3521" y="229"/>
                  </a:cubicBezTo>
                  <a:cubicBezTo>
                    <a:pt x="3425" y="185"/>
                    <a:pt x="3340" y="169"/>
                    <a:pt x="3257" y="169"/>
                  </a:cubicBezTo>
                  <a:cubicBezTo>
                    <a:pt x="3151" y="169"/>
                    <a:pt x="3047" y="196"/>
                    <a:pt x="2924" y="229"/>
                  </a:cubicBezTo>
                  <a:cubicBezTo>
                    <a:pt x="2883" y="237"/>
                    <a:pt x="2842" y="240"/>
                    <a:pt x="2801" y="240"/>
                  </a:cubicBezTo>
                  <a:cubicBezTo>
                    <a:pt x="2630" y="240"/>
                    <a:pt x="2469" y="182"/>
                    <a:pt x="2308" y="150"/>
                  </a:cubicBezTo>
                  <a:cubicBezTo>
                    <a:pt x="2029" y="90"/>
                    <a:pt x="1751" y="50"/>
                    <a:pt x="1492" y="30"/>
                  </a:cubicBezTo>
                  <a:cubicBezTo>
                    <a:pt x="1383" y="11"/>
                    <a:pt x="1272" y="0"/>
                    <a:pt x="1161" y="0"/>
                  </a:cubicBez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846" name="Google Shape;846;p21"/>
            <p:cNvSpPr/>
            <p:nvPr/>
          </p:nvSpPr>
          <p:spPr>
            <a:xfrm>
              <a:off x="7742298" y="3198936"/>
              <a:ext cx="364099" cy="496792"/>
            </a:xfrm>
            <a:custGeom>
              <a:avLst/>
              <a:gdLst/>
              <a:ahLst/>
              <a:cxnLst/>
              <a:rect l="l" t="t" r="r" b="b"/>
              <a:pathLst>
                <a:path w="10822" h="14766" extrusionOk="0">
                  <a:moveTo>
                    <a:pt x="4345" y="0"/>
                  </a:moveTo>
                  <a:cubicBezTo>
                    <a:pt x="3394" y="0"/>
                    <a:pt x="2720" y="120"/>
                    <a:pt x="2149" y="3383"/>
                  </a:cubicBezTo>
                  <a:cubicBezTo>
                    <a:pt x="1512" y="6924"/>
                    <a:pt x="0" y="10942"/>
                    <a:pt x="0" y="10942"/>
                  </a:cubicBezTo>
                  <a:cubicBezTo>
                    <a:pt x="1157" y="13869"/>
                    <a:pt x="3495" y="14765"/>
                    <a:pt x="5703" y="14765"/>
                  </a:cubicBezTo>
                  <a:cubicBezTo>
                    <a:pt x="8356" y="14765"/>
                    <a:pt x="10822" y="13471"/>
                    <a:pt x="10822" y="12852"/>
                  </a:cubicBezTo>
                  <a:cubicBezTo>
                    <a:pt x="10822" y="11738"/>
                    <a:pt x="9648" y="5969"/>
                    <a:pt x="9529" y="2707"/>
                  </a:cubicBezTo>
                  <a:cubicBezTo>
                    <a:pt x="9429" y="319"/>
                    <a:pt x="5650" y="41"/>
                    <a:pt x="4576" y="1"/>
                  </a:cubicBezTo>
                  <a:cubicBezTo>
                    <a:pt x="4497" y="1"/>
                    <a:pt x="4420" y="0"/>
                    <a:pt x="4345" y="0"/>
                  </a:cubicBez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847" name="Google Shape;847;p21"/>
            <p:cNvSpPr/>
            <p:nvPr/>
          </p:nvSpPr>
          <p:spPr>
            <a:xfrm>
              <a:off x="7742298" y="3192913"/>
              <a:ext cx="153956" cy="374192"/>
            </a:xfrm>
            <a:custGeom>
              <a:avLst/>
              <a:gdLst/>
              <a:ahLst/>
              <a:cxnLst/>
              <a:rect l="l" t="t" r="r" b="b"/>
              <a:pathLst>
                <a:path w="4576" h="11122" extrusionOk="0">
                  <a:moveTo>
                    <a:pt x="3824" y="1"/>
                  </a:moveTo>
                  <a:cubicBezTo>
                    <a:pt x="3059" y="1"/>
                    <a:pt x="2628" y="827"/>
                    <a:pt x="2149" y="3562"/>
                  </a:cubicBezTo>
                  <a:cubicBezTo>
                    <a:pt x="1512" y="7103"/>
                    <a:pt x="0" y="11121"/>
                    <a:pt x="0" y="11121"/>
                  </a:cubicBezTo>
                  <a:lnTo>
                    <a:pt x="4576" y="180"/>
                  </a:lnTo>
                  <a:cubicBezTo>
                    <a:pt x="4291" y="69"/>
                    <a:pt x="4044" y="1"/>
                    <a:pt x="3824" y="1"/>
                  </a:cubicBez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848" name="Google Shape;848;p21"/>
            <p:cNvSpPr/>
            <p:nvPr/>
          </p:nvSpPr>
          <p:spPr>
            <a:xfrm>
              <a:off x="7597728" y="2773973"/>
              <a:ext cx="91714" cy="70956"/>
            </a:xfrm>
            <a:custGeom>
              <a:avLst/>
              <a:gdLst/>
              <a:ahLst/>
              <a:cxnLst/>
              <a:rect l="l" t="t" r="r" b="b"/>
              <a:pathLst>
                <a:path w="2726" h="2109" extrusionOk="0">
                  <a:moveTo>
                    <a:pt x="2726" y="0"/>
                  </a:moveTo>
                  <a:lnTo>
                    <a:pt x="20" y="1572"/>
                  </a:lnTo>
                  <a:lnTo>
                    <a:pt x="1" y="2109"/>
                  </a:lnTo>
                  <a:lnTo>
                    <a:pt x="2686" y="557"/>
                  </a:lnTo>
                  <a:lnTo>
                    <a:pt x="2726" y="0"/>
                  </a:lnTo>
                  <a:close/>
                </a:path>
              </a:pathLst>
            </a:custGeom>
            <a:solidFill>
              <a:srgbClr val="434782"/>
            </a:solidFill>
            <a:ln>
              <a:noFill/>
            </a:ln>
          </p:spPr>
          <p:txBody>
            <a:bodyPr spcFirstLastPara="1" wrap="square" lIns="146280" tIns="146280" rIns="146280" bIns="146280" anchor="ctr" anchorCtr="0">
              <a:noAutofit/>
            </a:bodyPr>
            <a:lstStyle/>
            <a:p>
              <a:endParaRPr sz="2880"/>
            </a:p>
          </p:txBody>
        </p:sp>
        <p:sp>
          <p:nvSpPr>
            <p:cNvPr id="849" name="Google Shape;849;p21"/>
            <p:cNvSpPr/>
            <p:nvPr/>
          </p:nvSpPr>
          <p:spPr>
            <a:xfrm>
              <a:off x="7722885" y="2504918"/>
              <a:ext cx="118495" cy="412984"/>
            </a:xfrm>
            <a:custGeom>
              <a:avLst/>
              <a:gdLst/>
              <a:ahLst/>
              <a:cxnLst/>
              <a:rect l="l" t="t" r="r" b="b"/>
              <a:pathLst>
                <a:path w="3522" h="12275" extrusionOk="0">
                  <a:moveTo>
                    <a:pt x="3521" y="0"/>
                  </a:moveTo>
                  <a:lnTo>
                    <a:pt x="816" y="1552"/>
                  </a:lnTo>
                  <a:lnTo>
                    <a:pt x="0" y="12274"/>
                  </a:lnTo>
                  <a:lnTo>
                    <a:pt x="0" y="12274"/>
                  </a:lnTo>
                  <a:lnTo>
                    <a:pt x="2686" y="10703"/>
                  </a:lnTo>
                  <a:lnTo>
                    <a:pt x="3521" y="0"/>
                  </a:lnTo>
                  <a:close/>
                </a:path>
              </a:pathLst>
            </a:custGeom>
            <a:solidFill>
              <a:srgbClr val="434782"/>
            </a:solidFill>
            <a:ln>
              <a:noFill/>
            </a:ln>
          </p:spPr>
          <p:txBody>
            <a:bodyPr spcFirstLastPara="1" wrap="square" lIns="146280" tIns="146280" rIns="146280" bIns="146280" anchor="ctr" anchorCtr="0">
              <a:noAutofit/>
            </a:bodyPr>
            <a:lstStyle/>
            <a:p>
              <a:endParaRPr sz="2880"/>
            </a:p>
          </p:txBody>
        </p:sp>
        <p:sp>
          <p:nvSpPr>
            <p:cNvPr id="850" name="Google Shape;850;p21"/>
            <p:cNvSpPr/>
            <p:nvPr/>
          </p:nvSpPr>
          <p:spPr>
            <a:xfrm>
              <a:off x="7648599" y="2187685"/>
              <a:ext cx="224239" cy="129867"/>
            </a:xfrm>
            <a:custGeom>
              <a:avLst/>
              <a:gdLst/>
              <a:ahLst/>
              <a:cxnLst/>
              <a:rect l="l" t="t" r="r" b="b"/>
              <a:pathLst>
                <a:path w="6665" h="3860" extrusionOk="0">
                  <a:moveTo>
                    <a:pt x="2686" y="0"/>
                  </a:moveTo>
                  <a:lnTo>
                    <a:pt x="0" y="1572"/>
                  </a:lnTo>
                  <a:lnTo>
                    <a:pt x="3979" y="3859"/>
                  </a:lnTo>
                  <a:lnTo>
                    <a:pt x="6664" y="2288"/>
                  </a:lnTo>
                  <a:lnTo>
                    <a:pt x="2686" y="0"/>
                  </a:lnTo>
                  <a:close/>
                </a:path>
              </a:pathLst>
            </a:custGeom>
            <a:solidFill>
              <a:srgbClr val="434782"/>
            </a:solidFill>
            <a:ln>
              <a:noFill/>
            </a:ln>
          </p:spPr>
          <p:txBody>
            <a:bodyPr spcFirstLastPara="1" wrap="square" lIns="146280" tIns="146280" rIns="146280" bIns="146280" anchor="ctr" anchorCtr="0">
              <a:noAutofit/>
            </a:bodyPr>
            <a:lstStyle/>
            <a:p>
              <a:endParaRPr sz="2880"/>
            </a:p>
          </p:txBody>
        </p:sp>
        <p:sp>
          <p:nvSpPr>
            <p:cNvPr id="851" name="Google Shape;851;p21"/>
            <p:cNvSpPr/>
            <p:nvPr/>
          </p:nvSpPr>
          <p:spPr>
            <a:xfrm>
              <a:off x="7782436" y="2264630"/>
              <a:ext cx="211522" cy="488616"/>
            </a:xfrm>
            <a:custGeom>
              <a:avLst/>
              <a:gdLst/>
              <a:ahLst/>
              <a:cxnLst/>
              <a:rect l="l" t="t" r="r" b="b"/>
              <a:pathLst>
                <a:path w="6287" h="14523" extrusionOk="0">
                  <a:moveTo>
                    <a:pt x="2686" y="1"/>
                  </a:moveTo>
                  <a:lnTo>
                    <a:pt x="1" y="1572"/>
                  </a:lnTo>
                  <a:lnTo>
                    <a:pt x="3601" y="14523"/>
                  </a:lnTo>
                  <a:lnTo>
                    <a:pt x="6287" y="12951"/>
                  </a:lnTo>
                  <a:lnTo>
                    <a:pt x="2686" y="1"/>
                  </a:lnTo>
                  <a:close/>
                </a:path>
              </a:pathLst>
            </a:custGeom>
            <a:solidFill>
              <a:srgbClr val="434782"/>
            </a:solidFill>
            <a:ln>
              <a:noFill/>
            </a:ln>
          </p:spPr>
          <p:txBody>
            <a:bodyPr spcFirstLastPara="1" wrap="square" lIns="146280" tIns="146280" rIns="146280" bIns="146280" anchor="ctr" anchorCtr="0">
              <a:noAutofit/>
            </a:bodyPr>
            <a:lstStyle/>
            <a:p>
              <a:endParaRPr sz="2880"/>
            </a:p>
          </p:txBody>
        </p:sp>
        <p:sp>
          <p:nvSpPr>
            <p:cNvPr id="852" name="Google Shape;852;p21"/>
            <p:cNvSpPr/>
            <p:nvPr/>
          </p:nvSpPr>
          <p:spPr>
            <a:xfrm>
              <a:off x="7940397" y="2680273"/>
              <a:ext cx="204154" cy="358749"/>
            </a:xfrm>
            <a:custGeom>
              <a:avLst/>
              <a:gdLst/>
              <a:ahLst/>
              <a:cxnLst/>
              <a:rect l="l" t="t" r="r" b="b"/>
              <a:pathLst>
                <a:path w="6068" h="10663" extrusionOk="0">
                  <a:moveTo>
                    <a:pt x="6068" y="0"/>
                  </a:moveTo>
                  <a:lnTo>
                    <a:pt x="3382" y="1572"/>
                  </a:lnTo>
                  <a:lnTo>
                    <a:pt x="1" y="10663"/>
                  </a:lnTo>
                  <a:lnTo>
                    <a:pt x="2686" y="9111"/>
                  </a:lnTo>
                  <a:lnTo>
                    <a:pt x="6068" y="0"/>
                  </a:lnTo>
                  <a:close/>
                </a:path>
              </a:pathLst>
            </a:custGeom>
            <a:solidFill>
              <a:srgbClr val="434782"/>
            </a:solidFill>
            <a:ln>
              <a:noFill/>
            </a:ln>
          </p:spPr>
          <p:txBody>
            <a:bodyPr spcFirstLastPara="1" wrap="square" lIns="146280" tIns="146280" rIns="146280" bIns="146280" anchor="ctr" anchorCtr="0">
              <a:noAutofit/>
            </a:bodyPr>
            <a:lstStyle/>
            <a:p>
              <a:endParaRPr sz="2880"/>
            </a:p>
          </p:txBody>
        </p:sp>
        <p:sp>
          <p:nvSpPr>
            <p:cNvPr id="853" name="Google Shape;853;p21"/>
            <p:cNvSpPr/>
            <p:nvPr/>
          </p:nvSpPr>
          <p:spPr>
            <a:xfrm>
              <a:off x="8160600" y="2482814"/>
              <a:ext cx="137908" cy="715513"/>
            </a:xfrm>
            <a:custGeom>
              <a:avLst/>
              <a:gdLst/>
              <a:ahLst/>
              <a:cxnLst/>
              <a:rect l="l" t="t" r="r" b="b"/>
              <a:pathLst>
                <a:path w="4099" h="21267" extrusionOk="0">
                  <a:moveTo>
                    <a:pt x="2686" y="1"/>
                  </a:moveTo>
                  <a:lnTo>
                    <a:pt x="0" y="1572"/>
                  </a:lnTo>
                  <a:lnTo>
                    <a:pt x="1413" y="21266"/>
                  </a:lnTo>
                  <a:lnTo>
                    <a:pt x="4098" y="19695"/>
                  </a:lnTo>
                  <a:lnTo>
                    <a:pt x="2686" y="1"/>
                  </a:lnTo>
                  <a:close/>
                </a:path>
              </a:pathLst>
            </a:custGeom>
            <a:solidFill>
              <a:srgbClr val="434782"/>
            </a:solidFill>
            <a:ln>
              <a:noFill/>
            </a:ln>
          </p:spPr>
          <p:txBody>
            <a:bodyPr spcFirstLastPara="1" wrap="square" lIns="146280" tIns="146280" rIns="146280" bIns="146280" anchor="ctr" anchorCtr="0">
              <a:noAutofit/>
            </a:bodyPr>
            <a:lstStyle/>
            <a:p>
              <a:endParaRPr sz="2880"/>
            </a:p>
          </p:txBody>
        </p:sp>
        <p:sp>
          <p:nvSpPr>
            <p:cNvPr id="854" name="Google Shape;854;p21"/>
            <p:cNvSpPr/>
            <p:nvPr/>
          </p:nvSpPr>
          <p:spPr>
            <a:xfrm>
              <a:off x="7597728" y="2240540"/>
              <a:ext cx="610408" cy="957786"/>
            </a:xfrm>
            <a:custGeom>
              <a:avLst/>
              <a:gdLst/>
              <a:ahLst/>
              <a:cxnLst/>
              <a:rect l="l" t="t" r="r" b="b"/>
              <a:pathLst>
                <a:path w="18143" h="28468" extrusionOk="0">
                  <a:moveTo>
                    <a:pt x="1512" y="1"/>
                  </a:moveTo>
                  <a:lnTo>
                    <a:pt x="20" y="17427"/>
                  </a:lnTo>
                  <a:lnTo>
                    <a:pt x="1" y="17964"/>
                  </a:lnTo>
                  <a:lnTo>
                    <a:pt x="219" y="18123"/>
                  </a:lnTo>
                  <a:lnTo>
                    <a:pt x="3720" y="20132"/>
                  </a:lnTo>
                  <a:lnTo>
                    <a:pt x="4536" y="9410"/>
                  </a:lnTo>
                  <a:lnTo>
                    <a:pt x="4616" y="9470"/>
                  </a:lnTo>
                  <a:lnTo>
                    <a:pt x="7958" y="22440"/>
                  </a:lnTo>
                  <a:lnTo>
                    <a:pt x="10186" y="23733"/>
                  </a:lnTo>
                  <a:lnTo>
                    <a:pt x="13567" y="14642"/>
                  </a:lnTo>
                  <a:lnTo>
                    <a:pt x="13667" y="14682"/>
                  </a:lnTo>
                  <a:lnTo>
                    <a:pt x="14423" y="26299"/>
                  </a:lnTo>
                  <a:lnTo>
                    <a:pt x="18143" y="28467"/>
                  </a:lnTo>
                  <a:lnTo>
                    <a:pt x="16730" y="8773"/>
                  </a:lnTo>
                  <a:lnTo>
                    <a:pt x="12752" y="6486"/>
                  </a:lnTo>
                  <a:lnTo>
                    <a:pt x="9091" y="15239"/>
                  </a:lnTo>
                  <a:lnTo>
                    <a:pt x="5491" y="2288"/>
                  </a:lnTo>
                  <a:lnTo>
                    <a:pt x="1512" y="1"/>
                  </a:lnTo>
                  <a:close/>
                </a:path>
              </a:pathLst>
            </a:custGeom>
            <a:solidFill>
              <a:srgbClr val="9E6CAA"/>
            </a:solidFill>
            <a:ln>
              <a:noFill/>
            </a:ln>
          </p:spPr>
          <p:txBody>
            <a:bodyPr spcFirstLastPara="1" wrap="square" lIns="146280" tIns="146280" rIns="146280" bIns="146280" anchor="ctr" anchorCtr="0">
              <a:noAutofit/>
            </a:bodyPr>
            <a:lstStyle/>
            <a:p>
              <a:endParaRPr sz="2880"/>
            </a:p>
          </p:txBody>
        </p:sp>
        <p:sp>
          <p:nvSpPr>
            <p:cNvPr id="855" name="Google Shape;855;p21"/>
            <p:cNvSpPr/>
            <p:nvPr/>
          </p:nvSpPr>
          <p:spPr>
            <a:xfrm>
              <a:off x="8026728" y="2405869"/>
              <a:ext cx="224239" cy="129867"/>
            </a:xfrm>
            <a:custGeom>
              <a:avLst/>
              <a:gdLst/>
              <a:ahLst/>
              <a:cxnLst/>
              <a:rect l="l" t="t" r="r" b="b"/>
              <a:pathLst>
                <a:path w="6665" h="3860" extrusionOk="0">
                  <a:moveTo>
                    <a:pt x="2726" y="0"/>
                  </a:moveTo>
                  <a:lnTo>
                    <a:pt x="1" y="1572"/>
                  </a:lnTo>
                  <a:lnTo>
                    <a:pt x="3979" y="3859"/>
                  </a:lnTo>
                  <a:lnTo>
                    <a:pt x="6665" y="2288"/>
                  </a:lnTo>
                  <a:lnTo>
                    <a:pt x="2726" y="0"/>
                  </a:lnTo>
                  <a:close/>
                </a:path>
              </a:pathLst>
            </a:custGeom>
            <a:solidFill>
              <a:srgbClr val="434782"/>
            </a:solidFill>
            <a:ln>
              <a:noFill/>
            </a:ln>
          </p:spPr>
          <p:txBody>
            <a:bodyPr spcFirstLastPara="1" wrap="square" lIns="146280" tIns="146280" rIns="146280" bIns="146280" anchor="ctr" anchorCtr="0">
              <a:noAutofit/>
            </a:bodyPr>
            <a:lstStyle/>
            <a:p>
              <a:endParaRPr sz="2880"/>
            </a:p>
          </p:txBody>
        </p:sp>
        <p:sp>
          <p:nvSpPr>
            <p:cNvPr id="856" name="Google Shape;856;p21"/>
            <p:cNvSpPr/>
            <p:nvPr/>
          </p:nvSpPr>
          <p:spPr>
            <a:xfrm>
              <a:off x="7782436" y="2264630"/>
              <a:ext cx="90402" cy="52922"/>
            </a:xfrm>
            <a:custGeom>
              <a:avLst/>
              <a:gdLst/>
              <a:ahLst/>
              <a:cxnLst/>
              <a:rect l="l" t="t" r="r" b="b"/>
              <a:pathLst>
                <a:path w="2687" h="1573" fill="none" extrusionOk="0">
                  <a:moveTo>
                    <a:pt x="1" y="1572"/>
                  </a:moveTo>
                  <a:lnTo>
                    <a:pt x="2686" y="1"/>
                  </a:lnTo>
                </a:path>
              </a:pathLst>
            </a:custGeom>
            <a:noFill/>
            <a:ln w="4475" cap="rnd" cmpd="sng">
              <a:solidFill>
                <a:srgbClr val="1D1D1B"/>
              </a:solidFill>
              <a:prstDash val="solid"/>
              <a:round/>
              <a:headEnd type="none" w="sm" len="sm"/>
              <a:tailEnd type="none" w="sm" len="sm"/>
            </a:ln>
          </p:spPr>
          <p:txBody>
            <a:bodyPr spcFirstLastPara="1" wrap="square" lIns="146280" tIns="146280" rIns="146280" bIns="146280" anchor="ctr" anchorCtr="0">
              <a:noAutofit/>
            </a:bodyPr>
            <a:lstStyle/>
            <a:p>
              <a:endParaRPr sz="2880"/>
            </a:p>
          </p:txBody>
        </p:sp>
        <p:sp>
          <p:nvSpPr>
            <p:cNvPr id="857" name="Google Shape;857;p21"/>
            <p:cNvSpPr/>
            <p:nvPr/>
          </p:nvSpPr>
          <p:spPr>
            <a:xfrm>
              <a:off x="8160600" y="2482814"/>
              <a:ext cx="90369" cy="52922"/>
            </a:xfrm>
            <a:custGeom>
              <a:avLst/>
              <a:gdLst/>
              <a:ahLst/>
              <a:cxnLst/>
              <a:rect l="l" t="t" r="r" b="b"/>
              <a:pathLst>
                <a:path w="2686" h="1573" fill="none" extrusionOk="0">
                  <a:moveTo>
                    <a:pt x="0" y="1572"/>
                  </a:moveTo>
                  <a:lnTo>
                    <a:pt x="2686" y="1"/>
                  </a:lnTo>
                </a:path>
              </a:pathLst>
            </a:custGeom>
            <a:noFill/>
            <a:ln w="4475" cap="rnd" cmpd="sng">
              <a:solidFill>
                <a:srgbClr val="1D1D1B"/>
              </a:solidFill>
              <a:prstDash val="solid"/>
              <a:round/>
              <a:headEnd type="none" w="sm" len="sm"/>
              <a:tailEnd type="none" w="sm" len="sm"/>
            </a:ln>
          </p:spPr>
          <p:txBody>
            <a:bodyPr spcFirstLastPara="1" wrap="square" lIns="146280" tIns="146280" rIns="146280" bIns="146280" anchor="ctr" anchorCtr="0">
              <a:noAutofit/>
            </a:bodyPr>
            <a:lstStyle/>
            <a:p>
              <a:endParaRPr sz="2880"/>
            </a:p>
          </p:txBody>
        </p:sp>
        <p:sp>
          <p:nvSpPr>
            <p:cNvPr id="858" name="Google Shape;858;p21"/>
            <p:cNvSpPr/>
            <p:nvPr/>
          </p:nvSpPr>
          <p:spPr>
            <a:xfrm>
              <a:off x="8169953" y="3140462"/>
              <a:ext cx="146218" cy="82260"/>
            </a:xfrm>
            <a:custGeom>
              <a:avLst/>
              <a:gdLst/>
              <a:ahLst/>
              <a:cxnLst/>
              <a:rect l="l" t="t" r="r" b="b"/>
              <a:pathLst>
                <a:path w="4346" h="2445" extrusionOk="0">
                  <a:moveTo>
                    <a:pt x="3598" y="1"/>
                  </a:moveTo>
                  <a:cubicBezTo>
                    <a:pt x="3567" y="1"/>
                    <a:pt x="3522" y="33"/>
                    <a:pt x="3462" y="108"/>
                  </a:cubicBezTo>
                  <a:cubicBezTo>
                    <a:pt x="3224" y="396"/>
                    <a:pt x="3128" y="613"/>
                    <a:pt x="3090" y="734"/>
                  </a:cubicBezTo>
                  <a:lnTo>
                    <a:pt x="3090" y="734"/>
                  </a:lnTo>
                  <a:cubicBezTo>
                    <a:pt x="3139" y="512"/>
                    <a:pt x="3230" y="29"/>
                    <a:pt x="3105" y="29"/>
                  </a:cubicBezTo>
                  <a:cubicBezTo>
                    <a:pt x="3064" y="29"/>
                    <a:pt x="3001" y="80"/>
                    <a:pt x="2905" y="207"/>
                  </a:cubicBezTo>
                  <a:lnTo>
                    <a:pt x="2448" y="804"/>
                  </a:lnTo>
                  <a:cubicBezTo>
                    <a:pt x="2448" y="804"/>
                    <a:pt x="2605" y="216"/>
                    <a:pt x="2505" y="216"/>
                  </a:cubicBezTo>
                  <a:cubicBezTo>
                    <a:pt x="2482" y="216"/>
                    <a:pt x="2444" y="248"/>
                    <a:pt x="2388" y="327"/>
                  </a:cubicBezTo>
                  <a:lnTo>
                    <a:pt x="2090" y="744"/>
                  </a:lnTo>
                  <a:cubicBezTo>
                    <a:pt x="2090" y="744"/>
                    <a:pt x="1653" y="573"/>
                    <a:pt x="1308" y="573"/>
                  </a:cubicBezTo>
                  <a:cubicBezTo>
                    <a:pt x="1127" y="573"/>
                    <a:pt x="971" y="621"/>
                    <a:pt x="916" y="764"/>
                  </a:cubicBezTo>
                  <a:cubicBezTo>
                    <a:pt x="777" y="1202"/>
                    <a:pt x="1" y="1839"/>
                    <a:pt x="200" y="2018"/>
                  </a:cubicBezTo>
                  <a:cubicBezTo>
                    <a:pt x="341" y="2107"/>
                    <a:pt x="556" y="2445"/>
                    <a:pt x="851" y="2445"/>
                  </a:cubicBezTo>
                  <a:cubicBezTo>
                    <a:pt x="1014" y="2445"/>
                    <a:pt x="1201" y="2342"/>
                    <a:pt x="1413" y="2038"/>
                  </a:cubicBezTo>
                  <a:cubicBezTo>
                    <a:pt x="1413" y="2038"/>
                    <a:pt x="1618" y="1659"/>
                    <a:pt x="2140" y="1659"/>
                  </a:cubicBezTo>
                  <a:cubicBezTo>
                    <a:pt x="2327" y="1659"/>
                    <a:pt x="2553" y="1708"/>
                    <a:pt x="2826" y="1839"/>
                  </a:cubicBezTo>
                  <a:cubicBezTo>
                    <a:pt x="2935" y="1891"/>
                    <a:pt x="3038" y="1915"/>
                    <a:pt x="3135" y="1915"/>
                  </a:cubicBezTo>
                  <a:cubicBezTo>
                    <a:pt x="3960" y="1915"/>
                    <a:pt x="4346" y="227"/>
                    <a:pt x="4079" y="227"/>
                  </a:cubicBezTo>
                  <a:cubicBezTo>
                    <a:pt x="3780" y="227"/>
                    <a:pt x="3562" y="1003"/>
                    <a:pt x="3562" y="1003"/>
                  </a:cubicBezTo>
                  <a:cubicBezTo>
                    <a:pt x="3562" y="1003"/>
                    <a:pt x="3776" y="1"/>
                    <a:pt x="3598" y="1"/>
                  </a:cubicBezTo>
                  <a:close/>
                </a:path>
              </a:pathLst>
            </a:custGeom>
            <a:solidFill>
              <a:srgbClr val="F0A6A6"/>
            </a:solidFill>
            <a:ln>
              <a:noFill/>
            </a:ln>
          </p:spPr>
          <p:txBody>
            <a:bodyPr spcFirstLastPara="1" wrap="square" lIns="146280" tIns="146280" rIns="146280" bIns="146280" anchor="ctr" anchorCtr="0">
              <a:noAutofit/>
            </a:bodyPr>
            <a:lstStyle/>
            <a:p>
              <a:endParaRPr sz="2880"/>
            </a:p>
          </p:txBody>
        </p:sp>
        <p:sp>
          <p:nvSpPr>
            <p:cNvPr id="859" name="Google Shape;859;p21"/>
            <p:cNvSpPr/>
            <p:nvPr/>
          </p:nvSpPr>
          <p:spPr>
            <a:xfrm>
              <a:off x="7912304" y="3186252"/>
              <a:ext cx="347377" cy="203649"/>
            </a:xfrm>
            <a:custGeom>
              <a:avLst/>
              <a:gdLst/>
              <a:ahLst/>
              <a:cxnLst/>
              <a:rect l="l" t="t" r="r" b="b"/>
              <a:pathLst>
                <a:path w="10325" h="6053" extrusionOk="0">
                  <a:moveTo>
                    <a:pt x="7878" y="0"/>
                  </a:moveTo>
                  <a:cubicBezTo>
                    <a:pt x="7878" y="0"/>
                    <a:pt x="7201" y="1373"/>
                    <a:pt x="6545" y="2049"/>
                  </a:cubicBezTo>
                  <a:cubicBezTo>
                    <a:pt x="6232" y="2343"/>
                    <a:pt x="5648" y="2977"/>
                    <a:pt x="5215" y="2977"/>
                  </a:cubicBezTo>
                  <a:cubicBezTo>
                    <a:pt x="5180" y="2977"/>
                    <a:pt x="5146" y="2973"/>
                    <a:pt x="5113" y="2964"/>
                  </a:cubicBezTo>
                  <a:cubicBezTo>
                    <a:pt x="4695" y="2845"/>
                    <a:pt x="3581" y="955"/>
                    <a:pt x="2387" y="597"/>
                  </a:cubicBezTo>
                  <a:cubicBezTo>
                    <a:pt x="2168" y="534"/>
                    <a:pt x="2020" y="508"/>
                    <a:pt x="1923" y="508"/>
                  </a:cubicBezTo>
                  <a:cubicBezTo>
                    <a:pt x="1503" y="508"/>
                    <a:pt x="2069" y="995"/>
                    <a:pt x="2069" y="995"/>
                  </a:cubicBezTo>
                  <a:cubicBezTo>
                    <a:pt x="2069" y="995"/>
                    <a:pt x="2367" y="2566"/>
                    <a:pt x="2467" y="3243"/>
                  </a:cubicBezTo>
                  <a:lnTo>
                    <a:pt x="2407" y="3243"/>
                  </a:lnTo>
                  <a:cubicBezTo>
                    <a:pt x="1711" y="3342"/>
                    <a:pt x="239" y="3243"/>
                    <a:pt x="100" y="4237"/>
                  </a:cubicBezTo>
                  <a:cubicBezTo>
                    <a:pt x="0" y="4874"/>
                    <a:pt x="478" y="5471"/>
                    <a:pt x="1174" y="5650"/>
                  </a:cubicBezTo>
                  <a:cubicBezTo>
                    <a:pt x="2467" y="6008"/>
                    <a:pt x="3879" y="6008"/>
                    <a:pt x="5192" y="6048"/>
                  </a:cubicBezTo>
                  <a:cubicBezTo>
                    <a:pt x="5266" y="6051"/>
                    <a:pt x="5340" y="6053"/>
                    <a:pt x="5413" y="6053"/>
                  </a:cubicBezTo>
                  <a:cubicBezTo>
                    <a:pt x="6627" y="6053"/>
                    <a:pt x="7776" y="5585"/>
                    <a:pt x="8395" y="4516"/>
                  </a:cubicBezTo>
                  <a:cubicBezTo>
                    <a:pt x="8574" y="4217"/>
                    <a:pt x="10245" y="2069"/>
                    <a:pt x="10106" y="1850"/>
                  </a:cubicBezTo>
                  <a:cubicBezTo>
                    <a:pt x="10324" y="1074"/>
                    <a:pt x="9946" y="776"/>
                    <a:pt x="9429" y="398"/>
                  </a:cubicBezTo>
                  <a:cubicBezTo>
                    <a:pt x="8872" y="40"/>
                    <a:pt x="7878" y="0"/>
                    <a:pt x="7878" y="0"/>
                  </a:cubicBez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860" name="Google Shape;860;p21"/>
            <p:cNvSpPr/>
            <p:nvPr/>
          </p:nvSpPr>
          <p:spPr>
            <a:xfrm>
              <a:off x="7872132" y="3195369"/>
              <a:ext cx="101101" cy="146857"/>
            </a:xfrm>
            <a:custGeom>
              <a:avLst/>
              <a:gdLst/>
              <a:ahLst/>
              <a:cxnLst/>
              <a:rect l="l" t="t" r="r" b="b"/>
              <a:pathLst>
                <a:path w="3005" h="4365" extrusionOk="0">
                  <a:moveTo>
                    <a:pt x="614" y="1"/>
                  </a:moveTo>
                  <a:cubicBezTo>
                    <a:pt x="536" y="1"/>
                    <a:pt x="470" y="3"/>
                    <a:pt x="418" y="8"/>
                  </a:cubicBezTo>
                  <a:cubicBezTo>
                    <a:pt x="1" y="67"/>
                    <a:pt x="199" y="4364"/>
                    <a:pt x="199" y="4364"/>
                  </a:cubicBezTo>
                  <a:lnTo>
                    <a:pt x="3004" y="226"/>
                  </a:lnTo>
                  <a:cubicBezTo>
                    <a:pt x="2373" y="121"/>
                    <a:pt x="1187" y="1"/>
                    <a:pt x="614" y="1"/>
                  </a:cubicBezTo>
                  <a:close/>
                </a:path>
              </a:pathLst>
            </a:custGeom>
            <a:solidFill>
              <a:srgbClr val="FFFFFF"/>
            </a:solidFill>
            <a:ln>
              <a:noFill/>
            </a:ln>
          </p:spPr>
          <p:txBody>
            <a:bodyPr spcFirstLastPara="1" wrap="square" lIns="146280" tIns="146280" rIns="146280" bIns="146280" anchor="ctr" anchorCtr="0">
              <a:noAutofit/>
            </a:bodyPr>
            <a:lstStyle/>
            <a:p>
              <a:endParaRPr sz="2880"/>
            </a:p>
          </p:txBody>
        </p:sp>
        <p:sp>
          <p:nvSpPr>
            <p:cNvPr id="861" name="Google Shape;861;p21"/>
            <p:cNvSpPr/>
            <p:nvPr/>
          </p:nvSpPr>
          <p:spPr>
            <a:xfrm>
              <a:off x="7597728" y="2240540"/>
              <a:ext cx="610408" cy="957786"/>
            </a:xfrm>
            <a:custGeom>
              <a:avLst/>
              <a:gdLst/>
              <a:ahLst/>
              <a:cxnLst/>
              <a:rect l="l" t="t" r="r" b="b"/>
              <a:pathLst>
                <a:path w="18143" h="28468" extrusionOk="0">
                  <a:moveTo>
                    <a:pt x="16730" y="8773"/>
                  </a:moveTo>
                  <a:lnTo>
                    <a:pt x="18143" y="28467"/>
                  </a:lnTo>
                  <a:lnTo>
                    <a:pt x="14423" y="26299"/>
                  </a:lnTo>
                  <a:lnTo>
                    <a:pt x="13667" y="14682"/>
                  </a:lnTo>
                  <a:lnTo>
                    <a:pt x="13567" y="14642"/>
                  </a:lnTo>
                  <a:lnTo>
                    <a:pt x="10186" y="23733"/>
                  </a:lnTo>
                  <a:lnTo>
                    <a:pt x="7958" y="22440"/>
                  </a:lnTo>
                  <a:lnTo>
                    <a:pt x="4616" y="9470"/>
                  </a:lnTo>
                  <a:lnTo>
                    <a:pt x="4536" y="9410"/>
                  </a:lnTo>
                  <a:lnTo>
                    <a:pt x="3720" y="20132"/>
                  </a:lnTo>
                  <a:lnTo>
                    <a:pt x="219" y="18123"/>
                  </a:lnTo>
                  <a:lnTo>
                    <a:pt x="1" y="17964"/>
                  </a:lnTo>
                  <a:lnTo>
                    <a:pt x="20" y="17427"/>
                  </a:lnTo>
                  <a:lnTo>
                    <a:pt x="1512" y="1"/>
                  </a:lnTo>
                  <a:lnTo>
                    <a:pt x="5491" y="2288"/>
                  </a:lnTo>
                  <a:lnTo>
                    <a:pt x="9091" y="15239"/>
                  </a:lnTo>
                  <a:lnTo>
                    <a:pt x="12752" y="6486"/>
                  </a:lnTo>
                  <a:close/>
                </a:path>
              </a:pathLst>
            </a:custGeom>
            <a:solidFill>
              <a:schemeClr val="accent5"/>
            </a:solidFill>
            <a:ln>
              <a:noFill/>
            </a:ln>
          </p:spPr>
          <p:txBody>
            <a:bodyPr spcFirstLastPara="1" wrap="square" lIns="146280" tIns="146280" rIns="146280" bIns="146280" anchor="ctr" anchorCtr="0">
              <a:noAutofit/>
            </a:bodyPr>
            <a:lstStyle/>
            <a:p>
              <a:endParaRPr sz="2880"/>
            </a:p>
          </p:txBody>
        </p:sp>
        <p:sp>
          <p:nvSpPr>
            <p:cNvPr id="862" name="Google Shape;862;p21"/>
            <p:cNvSpPr/>
            <p:nvPr/>
          </p:nvSpPr>
          <p:spPr>
            <a:xfrm>
              <a:off x="5463392" y="3298927"/>
              <a:ext cx="151298" cy="177810"/>
            </a:xfrm>
            <a:custGeom>
              <a:avLst/>
              <a:gdLst/>
              <a:ahLst/>
              <a:cxnLst/>
              <a:rect l="l" t="t" r="r" b="b"/>
              <a:pathLst>
                <a:path w="4497" h="5285" extrusionOk="0">
                  <a:moveTo>
                    <a:pt x="4199" y="0"/>
                  </a:moveTo>
                  <a:cubicBezTo>
                    <a:pt x="4071" y="0"/>
                    <a:pt x="3953" y="169"/>
                    <a:pt x="3880" y="272"/>
                  </a:cubicBezTo>
                  <a:cubicBezTo>
                    <a:pt x="3780" y="391"/>
                    <a:pt x="3263" y="1226"/>
                    <a:pt x="3263" y="1226"/>
                  </a:cubicBezTo>
                  <a:cubicBezTo>
                    <a:pt x="3263" y="1226"/>
                    <a:pt x="3263" y="880"/>
                    <a:pt x="3029" y="880"/>
                  </a:cubicBezTo>
                  <a:cubicBezTo>
                    <a:pt x="2966" y="880"/>
                    <a:pt x="2887" y="905"/>
                    <a:pt x="2786" y="968"/>
                  </a:cubicBezTo>
                  <a:cubicBezTo>
                    <a:pt x="2786" y="968"/>
                    <a:pt x="2725" y="873"/>
                    <a:pt x="2595" y="873"/>
                  </a:cubicBezTo>
                  <a:cubicBezTo>
                    <a:pt x="2502" y="873"/>
                    <a:pt x="2375" y="921"/>
                    <a:pt x="2209" y="1087"/>
                  </a:cubicBezTo>
                  <a:cubicBezTo>
                    <a:pt x="2209" y="1087"/>
                    <a:pt x="2128" y="966"/>
                    <a:pt x="1992" y="966"/>
                  </a:cubicBezTo>
                  <a:cubicBezTo>
                    <a:pt x="1914" y="966"/>
                    <a:pt x="1819" y="1005"/>
                    <a:pt x="1712" y="1127"/>
                  </a:cubicBezTo>
                  <a:cubicBezTo>
                    <a:pt x="1413" y="1505"/>
                    <a:pt x="976" y="2957"/>
                    <a:pt x="1015" y="3017"/>
                  </a:cubicBezTo>
                  <a:cubicBezTo>
                    <a:pt x="1075" y="3096"/>
                    <a:pt x="220" y="4310"/>
                    <a:pt x="120" y="4489"/>
                  </a:cubicBezTo>
                  <a:cubicBezTo>
                    <a:pt x="1" y="4668"/>
                    <a:pt x="1612" y="5285"/>
                    <a:pt x="1612" y="5285"/>
                  </a:cubicBezTo>
                  <a:lnTo>
                    <a:pt x="2388" y="3912"/>
                  </a:lnTo>
                  <a:cubicBezTo>
                    <a:pt x="2424" y="3912"/>
                    <a:pt x="2527" y="3945"/>
                    <a:pt x="2660" y="3945"/>
                  </a:cubicBezTo>
                  <a:cubicBezTo>
                    <a:pt x="2819" y="3945"/>
                    <a:pt x="3020" y="3898"/>
                    <a:pt x="3203" y="3693"/>
                  </a:cubicBezTo>
                  <a:cubicBezTo>
                    <a:pt x="3562" y="3315"/>
                    <a:pt x="3880" y="2798"/>
                    <a:pt x="3880" y="2798"/>
                  </a:cubicBezTo>
                  <a:cubicBezTo>
                    <a:pt x="3880" y="2798"/>
                    <a:pt x="3840" y="2102"/>
                    <a:pt x="3681" y="2022"/>
                  </a:cubicBezTo>
                  <a:cubicBezTo>
                    <a:pt x="3542" y="1963"/>
                    <a:pt x="4497" y="272"/>
                    <a:pt x="4337" y="73"/>
                  </a:cubicBezTo>
                  <a:cubicBezTo>
                    <a:pt x="4291" y="21"/>
                    <a:pt x="4244" y="0"/>
                    <a:pt x="4199" y="0"/>
                  </a:cubicBezTo>
                  <a:close/>
                </a:path>
              </a:pathLst>
            </a:custGeom>
            <a:solidFill>
              <a:srgbClr val="F0A6A6"/>
            </a:solidFill>
            <a:ln>
              <a:noFill/>
            </a:ln>
          </p:spPr>
          <p:txBody>
            <a:bodyPr spcFirstLastPara="1" wrap="square" lIns="146280" tIns="146280" rIns="146280" bIns="146280" anchor="ctr" anchorCtr="0">
              <a:noAutofit/>
            </a:bodyPr>
            <a:lstStyle/>
            <a:p>
              <a:endParaRPr sz="2880"/>
            </a:p>
          </p:txBody>
        </p:sp>
        <p:sp>
          <p:nvSpPr>
            <p:cNvPr id="863" name="Google Shape;863;p21"/>
            <p:cNvSpPr/>
            <p:nvPr/>
          </p:nvSpPr>
          <p:spPr>
            <a:xfrm>
              <a:off x="5295809" y="3405513"/>
              <a:ext cx="268683" cy="422707"/>
            </a:xfrm>
            <a:custGeom>
              <a:avLst/>
              <a:gdLst/>
              <a:ahLst/>
              <a:cxnLst/>
              <a:rect l="l" t="t" r="r" b="b"/>
              <a:pathLst>
                <a:path w="7986" h="12564" extrusionOk="0">
                  <a:moveTo>
                    <a:pt x="4901" y="0"/>
                  </a:moveTo>
                  <a:cubicBezTo>
                    <a:pt x="4680" y="0"/>
                    <a:pt x="4505" y="34"/>
                    <a:pt x="4405" y="107"/>
                  </a:cubicBezTo>
                  <a:cubicBezTo>
                    <a:pt x="3908" y="485"/>
                    <a:pt x="3649" y="1500"/>
                    <a:pt x="3390" y="2037"/>
                  </a:cubicBezTo>
                  <a:cubicBezTo>
                    <a:pt x="2853" y="3290"/>
                    <a:pt x="2356" y="4563"/>
                    <a:pt x="1958" y="5856"/>
                  </a:cubicBezTo>
                  <a:cubicBezTo>
                    <a:pt x="1422" y="7523"/>
                    <a:pt x="0" y="12563"/>
                    <a:pt x="3109" y="12563"/>
                  </a:cubicBezTo>
                  <a:cubicBezTo>
                    <a:pt x="3229" y="12563"/>
                    <a:pt x="3356" y="12556"/>
                    <a:pt x="3490" y="12540"/>
                  </a:cubicBezTo>
                  <a:cubicBezTo>
                    <a:pt x="4783" y="12361"/>
                    <a:pt x="5201" y="11466"/>
                    <a:pt x="5360" y="10432"/>
                  </a:cubicBezTo>
                  <a:cubicBezTo>
                    <a:pt x="5459" y="9795"/>
                    <a:pt x="5459" y="9159"/>
                    <a:pt x="5479" y="8602"/>
                  </a:cubicBezTo>
                  <a:cubicBezTo>
                    <a:pt x="5598" y="7508"/>
                    <a:pt x="5897" y="6453"/>
                    <a:pt x="6275" y="5399"/>
                  </a:cubicBezTo>
                  <a:cubicBezTo>
                    <a:pt x="6653" y="4384"/>
                    <a:pt x="7986" y="2495"/>
                    <a:pt x="7826" y="1341"/>
                  </a:cubicBezTo>
                  <a:cubicBezTo>
                    <a:pt x="7713" y="644"/>
                    <a:pt x="5871" y="0"/>
                    <a:pt x="4901" y="0"/>
                  </a:cubicBezTo>
                  <a:close/>
                </a:path>
              </a:pathLst>
            </a:custGeom>
            <a:solidFill>
              <a:srgbClr val="434782"/>
            </a:solidFill>
            <a:ln>
              <a:noFill/>
            </a:ln>
          </p:spPr>
          <p:txBody>
            <a:bodyPr spcFirstLastPara="1" wrap="square" lIns="146280" tIns="146280" rIns="146280" bIns="146280" anchor="ctr" anchorCtr="0">
              <a:noAutofit/>
            </a:bodyPr>
            <a:lstStyle/>
            <a:p>
              <a:endParaRPr sz="2880"/>
            </a:p>
          </p:txBody>
        </p:sp>
        <p:sp>
          <p:nvSpPr>
            <p:cNvPr id="864" name="Google Shape;864;p21"/>
            <p:cNvSpPr/>
            <p:nvPr/>
          </p:nvSpPr>
          <p:spPr>
            <a:xfrm>
              <a:off x="5312800" y="4574320"/>
              <a:ext cx="186120" cy="111464"/>
            </a:xfrm>
            <a:custGeom>
              <a:avLst/>
              <a:gdLst/>
              <a:ahLst/>
              <a:cxnLst/>
              <a:rect l="l" t="t" r="r" b="b"/>
              <a:pathLst>
                <a:path w="5532" h="3313" extrusionOk="0">
                  <a:moveTo>
                    <a:pt x="4327" y="1"/>
                  </a:moveTo>
                  <a:cubicBezTo>
                    <a:pt x="3360" y="1"/>
                    <a:pt x="1831" y="493"/>
                    <a:pt x="1712" y="538"/>
                  </a:cubicBezTo>
                  <a:cubicBezTo>
                    <a:pt x="657" y="856"/>
                    <a:pt x="1" y="1811"/>
                    <a:pt x="558" y="2766"/>
                  </a:cubicBezTo>
                  <a:cubicBezTo>
                    <a:pt x="797" y="3158"/>
                    <a:pt x="1131" y="3313"/>
                    <a:pt x="1514" y="3313"/>
                  </a:cubicBezTo>
                  <a:cubicBezTo>
                    <a:pt x="2025" y="3313"/>
                    <a:pt x="2624" y="3038"/>
                    <a:pt x="3204" y="2686"/>
                  </a:cubicBezTo>
                  <a:cubicBezTo>
                    <a:pt x="4198" y="2070"/>
                    <a:pt x="5531" y="757"/>
                    <a:pt x="5034" y="200"/>
                  </a:cubicBezTo>
                  <a:cubicBezTo>
                    <a:pt x="4909" y="55"/>
                    <a:pt x="4650" y="1"/>
                    <a:pt x="4327" y="1"/>
                  </a:cubicBez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865" name="Google Shape;865;p21"/>
            <p:cNvSpPr/>
            <p:nvPr/>
          </p:nvSpPr>
          <p:spPr>
            <a:xfrm>
              <a:off x="5302774" y="4027161"/>
              <a:ext cx="152644" cy="631335"/>
            </a:xfrm>
            <a:custGeom>
              <a:avLst/>
              <a:gdLst/>
              <a:ahLst/>
              <a:cxnLst/>
              <a:rect l="l" t="t" r="r" b="b"/>
              <a:pathLst>
                <a:path w="4537" h="18765" extrusionOk="0">
                  <a:moveTo>
                    <a:pt x="1778" y="1"/>
                  </a:moveTo>
                  <a:cubicBezTo>
                    <a:pt x="1242" y="1"/>
                    <a:pt x="755" y="146"/>
                    <a:pt x="558" y="608"/>
                  </a:cubicBezTo>
                  <a:cubicBezTo>
                    <a:pt x="1" y="1841"/>
                    <a:pt x="498" y="3950"/>
                    <a:pt x="558" y="5541"/>
                  </a:cubicBezTo>
                  <a:cubicBezTo>
                    <a:pt x="597" y="7171"/>
                    <a:pt x="597" y="18134"/>
                    <a:pt x="597" y="18134"/>
                  </a:cubicBezTo>
                  <a:cubicBezTo>
                    <a:pt x="597" y="18134"/>
                    <a:pt x="597" y="18134"/>
                    <a:pt x="597" y="18134"/>
                  </a:cubicBezTo>
                  <a:cubicBezTo>
                    <a:pt x="937" y="18598"/>
                    <a:pt x="1387" y="18764"/>
                    <a:pt x="1856" y="18764"/>
                  </a:cubicBezTo>
                  <a:cubicBezTo>
                    <a:pt x="3034" y="18764"/>
                    <a:pt x="4337" y="17716"/>
                    <a:pt x="4337" y="17716"/>
                  </a:cubicBezTo>
                  <a:cubicBezTo>
                    <a:pt x="4337" y="17716"/>
                    <a:pt x="4297" y="15448"/>
                    <a:pt x="4437" y="13499"/>
                  </a:cubicBezTo>
                  <a:cubicBezTo>
                    <a:pt x="4536" y="11867"/>
                    <a:pt x="4198" y="4129"/>
                    <a:pt x="4198" y="4129"/>
                  </a:cubicBezTo>
                  <a:lnTo>
                    <a:pt x="3760" y="429"/>
                  </a:lnTo>
                  <a:cubicBezTo>
                    <a:pt x="3760" y="429"/>
                    <a:pt x="2697" y="1"/>
                    <a:pt x="1778" y="1"/>
                  </a:cubicBezTo>
                  <a:close/>
                </a:path>
              </a:pathLst>
            </a:custGeom>
            <a:solidFill>
              <a:schemeClr val="accent6"/>
            </a:solidFill>
            <a:ln>
              <a:noFill/>
            </a:ln>
          </p:spPr>
          <p:txBody>
            <a:bodyPr spcFirstLastPara="1" wrap="square" lIns="146280" tIns="146280" rIns="146280" bIns="146280" anchor="ctr" anchorCtr="0">
              <a:noAutofit/>
            </a:bodyPr>
            <a:lstStyle/>
            <a:p>
              <a:endParaRPr sz="2880"/>
            </a:p>
          </p:txBody>
        </p:sp>
        <p:sp>
          <p:nvSpPr>
            <p:cNvPr id="866" name="Google Shape;866;p21"/>
            <p:cNvSpPr/>
            <p:nvPr/>
          </p:nvSpPr>
          <p:spPr>
            <a:xfrm>
              <a:off x="5458716" y="4618765"/>
              <a:ext cx="195473" cy="114458"/>
            </a:xfrm>
            <a:custGeom>
              <a:avLst/>
              <a:gdLst/>
              <a:ahLst/>
              <a:cxnLst/>
              <a:rect l="l" t="t" r="r" b="b"/>
              <a:pathLst>
                <a:path w="5810" h="3402" extrusionOk="0">
                  <a:moveTo>
                    <a:pt x="4558" y="1"/>
                  </a:moveTo>
                  <a:cubicBezTo>
                    <a:pt x="3540" y="1"/>
                    <a:pt x="1915" y="485"/>
                    <a:pt x="1811" y="530"/>
                  </a:cubicBezTo>
                  <a:cubicBezTo>
                    <a:pt x="697" y="848"/>
                    <a:pt x="1" y="1843"/>
                    <a:pt x="558" y="2817"/>
                  </a:cubicBezTo>
                  <a:cubicBezTo>
                    <a:pt x="819" y="3235"/>
                    <a:pt x="1183" y="3402"/>
                    <a:pt x="1598" y="3402"/>
                  </a:cubicBezTo>
                  <a:cubicBezTo>
                    <a:pt x="2132" y="3402"/>
                    <a:pt x="2750" y="3127"/>
                    <a:pt x="3342" y="2758"/>
                  </a:cubicBezTo>
                  <a:cubicBezTo>
                    <a:pt x="4417" y="2141"/>
                    <a:pt x="5809" y="768"/>
                    <a:pt x="5292" y="192"/>
                  </a:cubicBezTo>
                  <a:cubicBezTo>
                    <a:pt x="5164" y="53"/>
                    <a:pt x="4894" y="1"/>
                    <a:pt x="4558" y="1"/>
                  </a:cubicBez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867" name="Google Shape;867;p21"/>
            <p:cNvSpPr/>
            <p:nvPr/>
          </p:nvSpPr>
          <p:spPr>
            <a:xfrm>
              <a:off x="5373730" y="4060402"/>
              <a:ext cx="223566" cy="637828"/>
            </a:xfrm>
            <a:custGeom>
              <a:avLst/>
              <a:gdLst/>
              <a:ahLst/>
              <a:cxnLst/>
              <a:rect l="l" t="t" r="r" b="b"/>
              <a:pathLst>
                <a:path w="6645" h="18958" extrusionOk="0">
                  <a:moveTo>
                    <a:pt x="1634" y="0"/>
                  </a:moveTo>
                  <a:cubicBezTo>
                    <a:pt x="1275" y="0"/>
                    <a:pt x="917" y="111"/>
                    <a:pt x="677" y="416"/>
                  </a:cubicBezTo>
                  <a:cubicBezTo>
                    <a:pt x="0" y="1251"/>
                    <a:pt x="159" y="2604"/>
                    <a:pt x="776" y="3539"/>
                  </a:cubicBezTo>
                  <a:cubicBezTo>
                    <a:pt x="1154" y="4116"/>
                    <a:pt x="1671" y="4534"/>
                    <a:pt x="2288" y="4633"/>
                  </a:cubicBezTo>
                  <a:cubicBezTo>
                    <a:pt x="2387" y="4673"/>
                    <a:pt x="2487" y="4673"/>
                    <a:pt x="2586" y="4673"/>
                  </a:cubicBezTo>
                  <a:cubicBezTo>
                    <a:pt x="2626" y="5031"/>
                    <a:pt x="2666" y="5389"/>
                    <a:pt x="2666" y="5727"/>
                  </a:cubicBezTo>
                  <a:cubicBezTo>
                    <a:pt x="2725" y="7319"/>
                    <a:pt x="2725" y="18319"/>
                    <a:pt x="2725" y="18319"/>
                  </a:cubicBezTo>
                  <a:cubicBezTo>
                    <a:pt x="3070" y="18790"/>
                    <a:pt x="3531" y="18958"/>
                    <a:pt x="4012" y="18958"/>
                  </a:cubicBezTo>
                  <a:cubicBezTo>
                    <a:pt x="5197" y="18958"/>
                    <a:pt x="6505" y="17941"/>
                    <a:pt x="6505" y="17941"/>
                  </a:cubicBezTo>
                  <a:cubicBezTo>
                    <a:pt x="6505" y="17941"/>
                    <a:pt x="6425" y="15634"/>
                    <a:pt x="6545" y="13684"/>
                  </a:cubicBezTo>
                  <a:cubicBezTo>
                    <a:pt x="6644" y="12053"/>
                    <a:pt x="6326" y="4315"/>
                    <a:pt x="6326" y="4315"/>
                  </a:cubicBezTo>
                  <a:lnTo>
                    <a:pt x="5868" y="615"/>
                  </a:lnTo>
                  <a:cubicBezTo>
                    <a:pt x="5868" y="615"/>
                    <a:pt x="4790" y="170"/>
                    <a:pt x="3871" y="170"/>
                  </a:cubicBezTo>
                  <a:cubicBezTo>
                    <a:pt x="3561" y="170"/>
                    <a:pt x="3270" y="221"/>
                    <a:pt x="3044" y="356"/>
                  </a:cubicBezTo>
                  <a:cubicBezTo>
                    <a:pt x="2984" y="336"/>
                    <a:pt x="2964" y="316"/>
                    <a:pt x="2924" y="316"/>
                  </a:cubicBezTo>
                  <a:cubicBezTo>
                    <a:pt x="2586" y="177"/>
                    <a:pt x="2248" y="58"/>
                    <a:pt x="1890" y="18"/>
                  </a:cubicBezTo>
                  <a:cubicBezTo>
                    <a:pt x="1805" y="6"/>
                    <a:pt x="1720" y="0"/>
                    <a:pt x="1634" y="0"/>
                  </a:cubicBezTo>
                  <a:close/>
                </a:path>
              </a:pathLst>
            </a:custGeom>
            <a:solidFill>
              <a:schemeClr val="accent6"/>
            </a:solidFill>
            <a:ln>
              <a:noFill/>
            </a:ln>
          </p:spPr>
          <p:txBody>
            <a:bodyPr spcFirstLastPara="1" wrap="square" lIns="146280" tIns="146280" rIns="146280" bIns="146280" anchor="ctr" anchorCtr="0">
              <a:noAutofit/>
            </a:bodyPr>
            <a:lstStyle/>
            <a:p>
              <a:endParaRPr sz="2880"/>
            </a:p>
          </p:txBody>
        </p:sp>
        <p:sp>
          <p:nvSpPr>
            <p:cNvPr id="868" name="Google Shape;868;p21"/>
            <p:cNvSpPr/>
            <p:nvPr/>
          </p:nvSpPr>
          <p:spPr>
            <a:xfrm>
              <a:off x="5251231" y="3713191"/>
              <a:ext cx="382199" cy="528653"/>
            </a:xfrm>
            <a:custGeom>
              <a:avLst/>
              <a:gdLst/>
              <a:ahLst/>
              <a:cxnLst/>
              <a:rect l="l" t="t" r="r" b="b"/>
              <a:pathLst>
                <a:path w="11360" h="15713" extrusionOk="0">
                  <a:moveTo>
                    <a:pt x="4801" y="1"/>
                  </a:moveTo>
                  <a:cubicBezTo>
                    <a:pt x="4334" y="1"/>
                    <a:pt x="3863" y="59"/>
                    <a:pt x="3522" y="332"/>
                  </a:cubicBezTo>
                  <a:cubicBezTo>
                    <a:pt x="2348" y="1247"/>
                    <a:pt x="2428" y="4211"/>
                    <a:pt x="2209" y="5683"/>
                  </a:cubicBezTo>
                  <a:cubicBezTo>
                    <a:pt x="1831" y="8170"/>
                    <a:pt x="1" y="13083"/>
                    <a:pt x="1" y="13083"/>
                  </a:cubicBezTo>
                  <a:cubicBezTo>
                    <a:pt x="796" y="15137"/>
                    <a:pt x="3084" y="15712"/>
                    <a:pt x="5400" y="15712"/>
                  </a:cubicBezTo>
                  <a:cubicBezTo>
                    <a:pt x="8357" y="15712"/>
                    <a:pt x="11360" y="14774"/>
                    <a:pt x="11360" y="14774"/>
                  </a:cubicBezTo>
                  <a:cubicBezTo>
                    <a:pt x="11360" y="14774"/>
                    <a:pt x="11081" y="12128"/>
                    <a:pt x="10066" y="6499"/>
                  </a:cubicBezTo>
                  <a:cubicBezTo>
                    <a:pt x="9549" y="3674"/>
                    <a:pt x="9549" y="1685"/>
                    <a:pt x="8813" y="949"/>
                  </a:cubicBezTo>
                  <a:cubicBezTo>
                    <a:pt x="8289" y="424"/>
                    <a:pt x="6552" y="33"/>
                    <a:pt x="5840" y="33"/>
                  </a:cubicBezTo>
                  <a:cubicBezTo>
                    <a:pt x="5823" y="33"/>
                    <a:pt x="5806" y="33"/>
                    <a:pt x="5790" y="34"/>
                  </a:cubicBezTo>
                  <a:cubicBezTo>
                    <a:pt x="5500" y="34"/>
                    <a:pt x="5151" y="1"/>
                    <a:pt x="4801" y="1"/>
                  </a:cubicBezTo>
                  <a:close/>
                </a:path>
              </a:pathLst>
            </a:custGeom>
            <a:solidFill>
              <a:srgbClr val="434782"/>
            </a:solidFill>
            <a:ln>
              <a:noFill/>
            </a:ln>
          </p:spPr>
          <p:txBody>
            <a:bodyPr spcFirstLastPara="1" wrap="square" lIns="146280" tIns="146280" rIns="146280" bIns="146280" anchor="ctr" anchorCtr="0">
              <a:noAutofit/>
            </a:bodyPr>
            <a:lstStyle/>
            <a:p>
              <a:endParaRPr sz="2880"/>
            </a:p>
          </p:txBody>
        </p:sp>
        <p:sp>
          <p:nvSpPr>
            <p:cNvPr id="869" name="Google Shape;869;p21"/>
            <p:cNvSpPr/>
            <p:nvPr/>
          </p:nvSpPr>
          <p:spPr>
            <a:xfrm>
              <a:off x="5251231" y="3708279"/>
              <a:ext cx="382199" cy="602367"/>
            </a:xfrm>
            <a:custGeom>
              <a:avLst/>
              <a:gdLst/>
              <a:ahLst/>
              <a:cxnLst/>
              <a:rect l="l" t="t" r="r" b="b"/>
              <a:pathLst>
                <a:path w="11360" h="17904" extrusionOk="0">
                  <a:moveTo>
                    <a:pt x="1" y="13229"/>
                  </a:moveTo>
                  <a:cubicBezTo>
                    <a:pt x="1" y="13229"/>
                    <a:pt x="1831" y="8316"/>
                    <a:pt x="2209" y="5829"/>
                  </a:cubicBezTo>
                  <a:cubicBezTo>
                    <a:pt x="2428" y="4357"/>
                    <a:pt x="2348" y="1393"/>
                    <a:pt x="3522" y="478"/>
                  </a:cubicBezTo>
                  <a:cubicBezTo>
                    <a:pt x="4119" y="0"/>
                    <a:pt x="5113" y="180"/>
                    <a:pt x="5790" y="180"/>
                  </a:cubicBezTo>
                  <a:cubicBezTo>
                    <a:pt x="6466" y="160"/>
                    <a:pt x="8276" y="557"/>
                    <a:pt x="8813" y="1095"/>
                  </a:cubicBezTo>
                  <a:cubicBezTo>
                    <a:pt x="9549" y="1831"/>
                    <a:pt x="9549" y="3820"/>
                    <a:pt x="10066" y="6645"/>
                  </a:cubicBezTo>
                  <a:cubicBezTo>
                    <a:pt x="11081" y="12274"/>
                    <a:pt x="11360" y="14920"/>
                    <a:pt x="11360" y="14920"/>
                  </a:cubicBezTo>
                  <a:cubicBezTo>
                    <a:pt x="11360" y="14920"/>
                    <a:pt x="1811" y="17904"/>
                    <a:pt x="1" y="13229"/>
                  </a:cubicBezTo>
                  <a:close/>
                </a:path>
              </a:pathLst>
            </a:custGeom>
            <a:solidFill>
              <a:schemeClr val="dk1"/>
            </a:solidFill>
            <a:ln>
              <a:noFill/>
            </a:ln>
          </p:spPr>
          <p:txBody>
            <a:bodyPr spcFirstLastPara="1" wrap="square" lIns="146280" tIns="146280" rIns="146280" bIns="146280" anchor="ctr" anchorCtr="0">
              <a:noAutofit/>
            </a:bodyPr>
            <a:lstStyle/>
            <a:p>
              <a:endParaRPr sz="2880"/>
            </a:p>
          </p:txBody>
        </p:sp>
        <p:sp>
          <p:nvSpPr>
            <p:cNvPr id="870" name="Google Shape;870;p21"/>
            <p:cNvSpPr/>
            <p:nvPr/>
          </p:nvSpPr>
          <p:spPr>
            <a:xfrm>
              <a:off x="5393782" y="3513511"/>
              <a:ext cx="190595" cy="234030"/>
            </a:xfrm>
            <a:custGeom>
              <a:avLst/>
              <a:gdLst/>
              <a:ahLst/>
              <a:cxnLst/>
              <a:rect l="l" t="t" r="r" b="b"/>
              <a:pathLst>
                <a:path w="5665" h="6956" extrusionOk="0">
                  <a:moveTo>
                    <a:pt x="2090" y="1"/>
                  </a:moveTo>
                  <a:cubicBezTo>
                    <a:pt x="936" y="160"/>
                    <a:pt x="1" y="975"/>
                    <a:pt x="160" y="2189"/>
                  </a:cubicBezTo>
                  <a:cubicBezTo>
                    <a:pt x="260" y="2965"/>
                    <a:pt x="637" y="3760"/>
                    <a:pt x="1095" y="4357"/>
                  </a:cubicBezTo>
                  <a:cubicBezTo>
                    <a:pt x="1155" y="4397"/>
                    <a:pt x="1175" y="4457"/>
                    <a:pt x="1194" y="4536"/>
                  </a:cubicBezTo>
                  <a:lnTo>
                    <a:pt x="558" y="4536"/>
                  </a:lnTo>
                  <a:cubicBezTo>
                    <a:pt x="558" y="4536"/>
                    <a:pt x="379" y="6247"/>
                    <a:pt x="439" y="6386"/>
                  </a:cubicBezTo>
                  <a:cubicBezTo>
                    <a:pt x="465" y="6492"/>
                    <a:pt x="893" y="6955"/>
                    <a:pt x="1601" y="6955"/>
                  </a:cubicBezTo>
                  <a:cubicBezTo>
                    <a:pt x="1962" y="6955"/>
                    <a:pt x="2395" y="6835"/>
                    <a:pt x="2885" y="6486"/>
                  </a:cubicBezTo>
                  <a:cubicBezTo>
                    <a:pt x="2885" y="6486"/>
                    <a:pt x="2865" y="5531"/>
                    <a:pt x="3005" y="5292"/>
                  </a:cubicBezTo>
                  <a:cubicBezTo>
                    <a:pt x="3124" y="5093"/>
                    <a:pt x="3999" y="5073"/>
                    <a:pt x="4119" y="4874"/>
                  </a:cubicBezTo>
                  <a:cubicBezTo>
                    <a:pt x="4238" y="4675"/>
                    <a:pt x="4119" y="3482"/>
                    <a:pt x="4159" y="3203"/>
                  </a:cubicBezTo>
                  <a:cubicBezTo>
                    <a:pt x="4218" y="2965"/>
                    <a:pt x="5491" y="2288"/>
                    <a:pt x="5591" y="2109"/>
                  </a:cubicBezTo>
                  <a:cubicBezTo>
                    <a:pt x="5665" y="2011"/>
                    <a:pt x="5555" y="1973"/>
                    <a:pt x="5262" y="1973"/>
                  </a:cubicBezTo>
                  <a:cubicBezTo>
                    <a:pt x="5082" y="1973"/>
                    <a:pt x="4834" y="1987"/>
                    <a:pt x="4517" y="2010"/>
                  </a:cubicBezTo>
                  <a:cubicBezTo>
                    <a:pt x="4421" y="2031"/>
                    <a:pt x="4302" y="2052"/>
                    <a:pt x="4189" y="2052"/>
                  </a:cubicBezTo>
                  <a:cubicBezTo>
                    <a:pt x="4089" y="2052"/>
                    <a:pt x="3994" y="2036"/>
                    <a:pt x="3920" y="1990"/>
                  </a:cubicBezTo>
                  <a:cubicBezTo>
                    <a:pt x="3542" y="1711"/>
                    <a:pt x="3542" y="1055"/>
                    <a:pt x="3283" y="677"/>
                  </a:cubicBezTo>
                  <a:cubicBezTo>
                    <a:pt x="3064" y="359"/>
                    <a:pt x="2726" y="60"/>
                    <a:pt x="2328" y="1"/>
                  </a:cubicBezTo>
                  <a:close/>
                </a:path>
              </a:pathLst>
            </a:custGeom>
            <a:solidFill>
              <a:srgbClr val="F0A6A6"/>
            </a:solidFill>
            <a:ln>
              <a:noFill/>
            </a:ln>
          </p:spPr>
          <p:txBody>
            <a:bodyPr spcFirstLastPara="1" wrap="square" lIns="146280" tIns="146280" rIns="146280" bIns="146280" anchor="ctr" anchorCtr="0">
              <a:noAutofit/>
            </a:bodyPr>
            <a:lstStyle/>
            <a:p>
              <a:endParaRPr sz="2880"/>
            </a:p>
          </p:txBody>
        </p:sp>
        <p:sp>
          <p:nvSpPr>
            <p:cNvPr id="871" name="Google Shape;871;p21"/>
            <p:cNvSpPr/>
            <p:nvPr/>
          </p:nvSpPr>
          <p:spPr>
            <a:xfrm>
              <a:off x="5490846" y="3573634"/>
              <a:ext cx="15409" cy="21330"/>
            </a:xfrm>
            <a:custGeom>
              <a:avLst/>
              <a:gdLst/>
              <a:ahLst/>
              <a:cxnLst/>
              <a:rect l="l" t="t" r="r" b="b"/>
              <a:pathLst>
                <a:path w="458" h="634" extrusionOk="0">
                  <a:moveTo>
                    <a:pt x="211" y="0"/>
                  </a:moveTo>
                  <a:cubicBezTo>
                    <a:pt x="201" y="0"/>
                    <a:pt x="190" y="1"/>
                    <a:pt x="179" y="4"/>
                  </a:cubicBezTo>
                  <a:lnTo>
                    <a:pt x="140" y="44"/>
                  </a:lnTo>
                  <a:cubicBezTo>
                    <a:pt x="60" y="64"/>
                    <a:pt x="0" y="123"/>
                    <a:pt x="40" y="203"/>
                  </a:cubicBezTo>
                  <a:lnTo>
                    <a:pt x="140" y="541"/>
                  </a:lnTo>
                  <a:cubicBezTo>
                    <a:pt x="155" y="587"/>
                    <a:pt x="206" y="634"/>
                    <a:pt x="256" y="634"/>
                  </a:cubicBezTo>
                  <a:cubicBezTo>
                    <a:pt x="271" y="634"/>
                    <a:pt x="285" y="630"/>
                    <a:pt x="299" y="621"/>
                  </a:cubicBezTo>
                  <a:lnTo>
                    <a:pt x="358" y="601"/>
                  </a:lnTo>
                  <a:cubicBezTo>
                    <a:pt x="438" y="581"/>
                    <a:pt x="458" y="501"/>
                    <a:pt x="458" y="422"/>
                  </a:cubicBezTo>
                  <a:lnTo>
                    <a:pt x="358" y="104"/>
                  </a:lnTo>
                  <a:cubicBezTo>
                    <a:pt x="341" y="52"/>
                    <a:pt x="279" y="0"/>
                    <a:pt x="211" y="0"/>
                  </a:cubicBez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872" name="Google Shape;872;p21"/>
            <p:cNvSpPr/>
            <p:nvPr/>
          </p:nvSpPr>
          <p:spPr>
            <a:xfrm>
              <a:off x="5502891" y="3623966"/>
              <a:ext cx="31491" cy="29102"/>
            </a:xfrm>
            <a:custGeom>
              <a:avLst/>
              <a:gdLst/>
              <a:ahLst/>
              <a:cxnLst/>
              <a:rect l="l" t="t" r="r" b="b"/>
              <a:pathLst>
                <a:path w="936" h="865" extrusionOk="0">
                  <a:moveTo>
                    <a:pt x="0" y="0"/>
                  </a:moveTo>
                  <a:cubicBezTo>
                    <a:pt x="0" y="0"/>
                    <a:pt x="289" y="865"/>
                    <a:pt x="706" y="865"/>
                  </a:cubicBezTo>
                  <a:cubicBezTo>
                    <a:pt x="778" y="865"/>
                    <a:pt x="855" y="838"/>
                    <a:pt x="935" y="776"/>
                  </a:cubicBezTo>
                  <a:lnTo>
                    <a:pt x="935" y="99"/>
                  </a:lnTo>
                  <a:cubicBezTo>
                    <a:pt x="906" y="114"/>
                    <a:pt x="857" y="120"/>
                    <a:pt x="796" y="120"/>
                  </a:cubicBezTo>
                  <a:cubicBezTo>
                    <a:pt x="520" y="120"/>
                    <a:pt x="1" y="0"/>
                    <a:pt x="0" y="0"/>
                  </a:cubicBezTo>
                  <a:close/>
                </a:path>
              </a:pathLst>
            </a:custGeom>
            <a:solidFill>
              <a:srgbClr val="FFFFFF"/>
            </a:solidFill>
            <a:ln>
              <a:noFill/>
            </a:ln>
          </p:spPr>
          <p:txBody>
            <a:bodyPr spcFirstLastPara="1" wrap="square" lIns="146280" tIns="146280" rIns="146280" bIns="146280" anchor="ctr" anchorCtr="0">
              <a:noAutofit/>
            </a:bodyPr>
            <a:lstStyle/>
            <a:p>
              <a:endParaRPr sz="2880"/>
            </a:p>
          </p:txBody>
        </p:sp>
        <p:sp>
          <p:nvSpPr>
            <p:cNvPr id="873" name="Google Shape;873;p21"/>
            <p:cNvSpPr/>
            <p:nvPr/>
          </p:nvSpPr>
          <p:spPr>
            <a:xfrm>
              <a:off x="5340254" y="3481818"/>
              <a:ext cx="178718" cy="215021"/>
            </a:xfrm>
            <a:custGeom>
              <a:avLst/>
              <a:gdLst/>
              <a:ahLst/>
              <a:cxnLst/>
              <a:rect l="l" t="t" r="r" b="b"/>
              <a:pathLst>
                <a:path w="5312" h="6391" extrusionOk="0">
                  <a:moveTo>
                    <a:pt x="4120" y="1"/>
                  </a:moveTo>
                  <a:cubicBezTo>
                    <a:pt x="3945" y="1"/>
                    <a:pt x="3777" y="48"/>
                    <a:pt x="3641" y="127"/>
                  </a:cubicBezTo>
                  <a:cubicBezTo>
                    <a:pt x="3461" y="49"/>
                    <a:pt x="3270" y="11"/>
                    <a:pt x="3080" y="11"/>
                  </a:cubicBezTo>
                  <a:cubicBezTo>
                    <a:pt x="2641" y="11"/>
                    <a:pt x="2208" y="216"/>
                    <a:pt x="1930" y="605"/>
                  </a:cubicBezTo>
                  <a:cubicBezTo>
                    <a:pt x="1691" y="605"/>
                    <a:pt x="1453" y="644"/>
                    <a:pt x="1254" y="803"/>
                  </a:cubicBezTo>
                  <a:cubicBezTo>
                    <a:pt x="935" y="1042"/>
                    <a:pt x="737" y="1500"/>
                    <a:pt x="697" y="1898"/>
                  </a:cubicBezTo>
                  <a:cubicBezTo>
                    <a:pt x="259" y="2156"/>
                    <a:pt x="1" y="2713"/>
                    <a:pt x="180" y="3250"/>
                  </a:cubicBezTo>
                  <a:cubicBezTo>
                    <a:pt x="239" y="3429"/>
                    <a:pt x="339" y="3608"/>
                    <a:pt x="458" y="3728"/>
                  </a:cubicBezTo>
                  <a:lnTo>
                    <a:pt x="458" y="3947"/>
                  </a:lnTo>
                  <a:cubicBezTo>
                    <a:pt x="498" y="4285"/>
                    <a:pt x="677" y="4543"/>
                    <a:pt x="935" y="4782"/>
                  </a:cubicBezTo>
                  <a:cubicBezTo>
                    <a:pt x="975" y="4822"/>
                    <a:pt x="995" y="5220"/>
                    <a:pt x="1055" y="5299"/>
                  </a:cubicBezTo>
                  <a:cubicBezTo>
                    <a:pt x="1134" y="5478"/>
                    <a:pt x="1234" y="5637"/>
                    <a:pt x="1373" y="5797"/>
                  </a:cubicBezTo>
                  <a:cubicBezTo>
                    <a:pt x="1694" y="6104"/>
                    <a:pt x="2260" y="6391"/>
                    <a:pt x="2761" y="6391"/>
                  </a:cubicBezTo>
                  <a:cubicBezTo>
                    <a:pt x="2975" y="6391"/>
                    <a:pt x="3176" y="6339"/>
                    <a:pt x="3342" y="6214"/>
                  </a:cubicBezTo>
                  <a:cubicBezTo>
                    <a:pt x="3820" y="5876"/>
                    <a:pt x="3661" y="5319"/>
                    <a:pt x="3362" y="4941"/>
                  </a:cubicBezTo>
                  <a:cubicBezTo>
                    <a:pt x="3124" y="4623"/>
                    <a:pt x="2626" y="4225"/>
                    <a:pt x="2626" y="3807"/>
                  </a:cubicBezTo>
                  <a:cubicBezTo>
                    <a:pt x="2626" y="3708"/>
                    <a:pt x="2646" y="3588"/>
                    <a:pt x="2746" y="3509"/>
                  </a:cubicBezTo>
                  <a:cubicBezTo>
                    <a:pt x="2788" y="3475"/>
                    <a:pt x="2827" y="3461"/>
                    <a:pt x="2863" y="3461"/>
                  </a:cubicBezTo>
                  <a:cubicBezTo>
                    <a:pt x="2995" y="3461"/>
                    <a:pt x="3089" y="3654"/>
                    <a:pt x="3183" y="3748"/>
                  </a:cubicBezTo>
                  <a:cubicBezTo>
                    <a:pt x="3278" y="3842"/>
                    <a:pt x="3550" y="4329"/>
                    <a:pt x="3731" y="4329"/>
                  </a:cubicBezTo>
                  <a:cubicBezTo>
                    <a:pt x="3741" y="4329"/>
                    <a:pt x="3751" y="4328"/>
                    <a:pt x="3760" y="4324"/>
                  </a:cubicBezTo>
                  <a:cubicBezTo>
                    <a:pt x="4437" y="4126"/>
                    <a:pt x="3919" y="3210"/>
                    <a:pt x="3939" y="2693"/>
                  </a:cubicBezTo>
                  <a:cubicBezTo>
                    <a:pt x="4138" y="2634"/>
                    <a:pt x="4357" y="2514"/>
                    <a:pt x="4456" y="2335"/>
                  </a:cubicBezTo>
                  <a:cubicBezTo>
                    <a:pt x="4516" y="2236"/>
                    <a:pt x="4536" y="2136"/>
                    <a:pt x="4556" y="2037"/>
                  </a:cubicBezTo>
                  <a:cubicBezTo>
                    <a:pt x="4815" y="1997"/>
                    <a:pt x="5053" y="1858"/>
                    <a:pt x="5173" y="1619"/>
                  </a:cubicBezTo>
                  <a:cubicBezTo>
                    <a:pt x="5312" y="1400"/>
                    <a:pt x="5312" y="1102"/>
                    <a:pt x="5173" y="803"/>
                  </a:cubicBezTo>
                  <a:cubicBezTo>
                    <a:pt x="5053" y="465"/>
                    <a:pt x="4775" y="207"/>
                    <a:pt x="4516" y="87"/>
                  </a:cubicBezTo>
                  <a:cubicBezTo>
                    <a:pt x="4388" y="27"/>
                    <a:pt x="4252" y="1"/>
                    <a:pt x="4120" y="1"/>
                  </a:cubicBez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874" name="Google Shape;874;p21"/>
            <p:cNvSpPr/>
            <p:nvPr/>
          </p:nvSpPr>
          <p:spPr>
            <a:xfrm>
              <a:off x="5747856" y="3358915"/>
              <a:ext cx="136562" cy="184741"/>
            </a:xfrm>
            <a:custGeom>
              <a:avLst/>
              <a:gdLst/>
              <a:ahLst/>
              <a:cxnLst/>
              <a:rect l="l" t="t" r="r" b="b"/>
              <a:pathLst>
                <a:path w="4059" h="5491" extrusionOk="0">
                  <a:moveTo>
                    <a:pt x="975" y="0"/>
                  </a:moveTo>
                  <a:lnTo>
                    <a:pt x="975" y="0"/>
                  </a:lnTo>
                  <a:cubicBezTo>
                    <a:pt x="954" y="11"/>
                    <a:pt x="933" y="21"/>
                    <a:pt x="915" y="34"/>
                  </a:cubicBezTo>
                  <a:lnTo>
                    <a:pt x="915" y="34"/>
                  </a:lnTo>
                  <a:lnTo>
                    <a:pt x="975" y="0"/>
                  </a:lnTo>
                  <a:close/>
                  <a:moveTo>
                    <a:pt x="4058" y="5192"/>
                  </a:moveTo>
                  <a:lnTo>
                    <a:pt x="3962" y="5252"/>
                  </a:lnTo>
                  <a:lnTo>
                    <a:pt x="3979" y="5252"/>
                  </a:lnTo>
                  <a:cubicBezTo>
                    <a:pt x="3999" y="5232"/>
                    <a:pt x="4038" y="5232"/>
                    <a:pt x="4058" y="5192"/>
                  </a:cubicBezTo>
                  <a:close/>
                  <a:moveTo>
                    <a:pt x="915" y="34"/>
                  </a:moveTo>
                  <a:lnTo>
                    <a:pt x="557" y="239"/>
                  </a:lnTo>
                  <a:cubicBezTo>
                    <a:pt x="537" y="279"/>
                    <a:pt x="478" y="299"/>
                    <a:pt x="458" y="319"/>
                  </a:cubicBezTo>
                  <a:cubicBezTo>
                    <a:pt x="458" y="319"/>
                    <a:pt x="438" y="319"/>
                    <a:pt x="438" y="339"/>
                  </a:cubicBezTo>
                  <a:lnTo>
                    <a:pt x="358" y="418"/>
                  </a:lnTo>
                  <a:lnTo>
                    <a:pt x="279" y="498"/>
                  </a:lnTo>
                  <a:cubicBezTo>
                    <a:pt x="279" y="498"/>
                    <a:pt x="279" y="518"/>
                    <a:pt x="259" y="518"/>
                  </a:cubicBezTo>
                  <a:cubicBezTo>
                    <a:pt x="239" y="538"/>
                    <a:pt x="199" y="597"/>
                    <a:pt x="179" y="617"/>
                  </a:cubicBezTo>
                  <a:cubicBezTo>
                    <a:pt x="159" y="677"/>
                    <a:pt x="139" y="697"/>
                    <a:pt x="100" y="737"/>
                  </a:cubicBezTo>
                  <a:cubicBezTo>
                    <a:pt x="80" y="776"/>
                    <a:pt x="80" y="816"/>
                    <a:pt x="60" y="836"/>
                  </a:cubicBezTo>
                  <a:lnTo>
                    <a:pt x="60" y="876"/>
                  </a:lnTo>
                  <a:cubicBezTo>
                    <a:pt x="60" y="896"/>
                    <a:pt x="40" y="916"/>
                    <a:pt x="40" y="935"/>
                  </a:cubicBezTo>
                  <a:lnTo>
                    <a:pt x="40" y="975"/>
                  </a:lnTo>
                  <a:lnTo>
                    <a:pt x="40" y="995"/>
                  </a:lnTo>
                  <a:cubicBezTo>
                    <a:pt x="40" y="1015"/>
                    <a:pt x="40" y="1035"/>
                    <a:pt x="0" y="1035"/>
                  </a:cubicBezTo>
                  <a:lnTo>
                    <a:pt x="0" y="1075"/>
                  </a:lnTo>
                  <a:lnTo>
                    <a:pt x="0" y="1095"/>
                  </a:lnTo>
                  <a:lnTo>
                    <a:pt x="0" y="1134"/>
                  </a:lnTo>
                  <a:lnTo>
                    <a:pt x="0" y="1174"/>
                  </a:lnTo>
                  <a:lnTo>
                    <a:pt x="0" y="1194"/>
                  </a:lnTo>
                  <a:lnTo>
                    <a:pt x="0" y="1254"/>
                  </a:lnTo>
                  <a:lnTo>
                    <a:pt x="0" y="1274"/>
                  </a:lnTo>
                  <a:lnTo>
                    <a:pt x="0" y="1313"/>
                  </a:lnTo>
                  <a:lnTo>
                    <a:pt x="0" y="1373"/>
                  </a:lnTo>
                  <a:lnTo>
                    <a:pt x="0" y="1393"/>
                  </a:lnTo>
                  <a:lnTo>
                    <a:pt x="0" y="1453"/>
                  </a:lnTo>
                  <a:lnTo>
                    <a:pt x="0" y="1473"/>
                  </a:lnTo>
                  <a:lnTo>
                    <a:pt x="0" y="1572"/>
                  </a:lnTo>
                  <a:lnTo>
                    <a:pt x="0" y="1671"/>
                  </a:lnTo>
                  <a:lnTo>
                    <a:pt x="0" y="1691"/>
                  </a:lnTo>
                  <a:lnTo>
                    <a:pt x="0" y="1751"/>
                  </a:lnTo>
                  <a:lnTo>
                    <a:pt x="0" y="1791"/>
                  </a:lnTo>
                  <a:lnTo>
                    <a:pt x="0" y="1811"/>
                  </a:lnTo>
                  <a:lnTo>
                    <a:pt x="0" y="1870"/>
                  </a:lnTo>
                  <a:lnTo>
                    <a:pt x="0" y="1890"/>
                  </a:lnTo>
                  <a:lnTo>
                    <a:pt x="0" y="1950"/>
                  </a:lnTo>
                  <a:lnTo>
                    <a:pt x="0" y="1970"/>
                  </a:lnTo>
                  <a:cubicBezTo>
                    <a:pt x="0" y="1990"/>
                    <a:pt x="0" y="2049"/>
                    <a:pt x="40" y="2069"/>
                  </a:cubicBezTo>
                  <a:lnTo>
                    <a:pt x="40" y="2089"/>
                  </a:lnTo>
                  <a:cubicBezTo>
                    <a:pt x="40" y="2109"/>
                    <a:pt x="40" y="2149"/>
                    <a:pt x="60" y="2169"/>
                  </a:cubicBezTo>
                  <a:lnTo>
                    <a:pt x="60" y="2189"/>
                  </a:lnTo>
                  <a:lnTo>
                    <a:pt x="60" y="2248"/>
                  </a:lnTo>
                  <a:lnTo>
                    <a:pt x="60" y="2288"/>
                  </a:lnTo>
                  <a:lnTo>
                    <a:pt x="60" y="2308"/>
                  </a:lnTo>
                  <a:lnTo>
                    <a:pt x="60" y="2368"/>
                  </a:lnTo>
                  <a:lnTo>
                    <a:pt x="60" y="2388"/>
                  </a:lnTo>
                  <a:lnTo>
                    <a:pt x="60" y="2447"/>
                  </a:lnTo>
                  <a:lnTo>
                    <a:pt x="60" y="2487"/>
                  </a:lnTo>
                  <a:lnTo>
                    <a:pt x="60" y="2507"/>
                  </a:lnTo>
                  <a:cubicBezTo>
                    <a:pt x="60" y="2547"/>
                    <a:pt x="60" y="2567"/>
                    <a:pt x="80" y="2587"/>
                  </a:cubicBezTo>
                  <a:lnTo>
                    <a:pt x="80" y="2646"/>
                  </a:lnTo>
                  <a:cubicBezTo>
                    <a:pt x="80" y="2666"/>
                    <a:pt x="100" y="2706"/>
                    <a:pt x="100" y="2746"/>
                  </a:cubicBezTo>
                  <a:lnTo>
                    <a:pt x="100" y="2766"/>
                  </a:lnTo>
                  <a:cubicBezTo>
                    <a:pt x="100" y="2785"/>
                    <a:pt x="139" y="2805"/>
                    <a:pt x="139" y="2865"/>
                  </a:cubicBezTo>
                  <a:lnTo>
                    <a:pt x="139" y="2885"/>
                  </a:lnTo>
                  <a:cubicBezTo>
                    <a:pt x="139" y="2885"/>
                    <a:pt x="139" y="2905"/>
                    <a:pt x="159" y="2905"/>
                  </a:cubicBezTo>
                  <a:cubicBezTo>
                    <a:pt x="159" y="2945"/>
                    <a:pt x="179" y="2945"/>
                    <a:pt x="179" y="2964"/>
                  </a:cubicBezTo>
                  <a:cubicBezTo>
                    <a:pt x="179" y="2964"/>
                    <a:pt x="179" y="2984"/>
                    <a:pt x="199" y="2984"/>
                  </a:cubicBezTo>
                  <a:cubicBezTo>
                    <a:pt x="199" y="3004"/>
                    <a:pt x="199" y="3004"/>
                    <a:pt x="219" y="3044"/>
                  </a:cubicBezTo>
                  <a:lnTo>
                    <a:pt x="219" y="3064"/>
                  </a:lnTo>
                  <a:cubicBezTo>
                    <a:pt x="219" y="3084"/>
                    <a:pt x="259" y="3104"/>
                    <a:pt x="259" y="3104"/>
                  </a:cubicBezTo>
                  <a:cubicBezTo>
                    <a:pt x="259" y="3104"/>
                    <a:pt x="259" y="3144"/>
                    <a:pt x="279" y="3144"/>
                  </a:cubicBezTo>
                  <a:cubicBezTo>
                    <a:pt x="299" y="3163"/>
                    <a:pt x="299" y="3203"/>
                    <a:pt x="318" y="3243"/>
                  </a:cubicBezTo>
                  <a:cubicBezTo>
                    <a:pt x="318" y="3243"/>
                    <a:pt x="318" y="3263"/>
                    <a:pt x="358" y="3263"/>
                  </a:cubicBezTo>
                  <a:cubicBezTo>
                    <a:pt x="358" y="3283"/>
                    <a:pt x="378" y="3303"/>
                    <a:pt x="378" y="3342"/>
                  </a:cubicBezTo>
                  <a:cubicBezTo>
                    <a:pt x="378" y="3362"/>
                    <a:pt x="398" y="3382"/>
                    <a:pt x="398" y="3402"/>
                  </a:cubicBezTo>
                  <a:cubicBezTo>
                    <a:pt x="398" y="3442"/>
                    <a:pt x="418" y="3442"/>
                    <a:pt x="418" y="3462"/>
                  </a:cubicBezTo>
                  <a:cubicBezTo>
                    <a:pt x="458" y="3502"/>
                    <a:pt x="478" y="3561"/>
                    <a:pt x="517" y="3641"/>
                  </a:cubicBezTo>
                  <a:lnTo>
                    <a:pt x="517" y="3661"/>
                  </a:lnTo>
                  <a:lnTo>
                    <a:pt x="517" y="3681"/>
                  </a:lnTo>
                  <a:lnTo>
                    <a:pt x="677" y="3899"/>
                  </a:lnTo>
                  <a:cubicBezTo>
                    <a:pt x="677" y="3899"/>
                    <a:pt x="677" y="3939"/>
                    <a:pt x="696" y="3939"/>
                  </a:cubicBezTo>
                  <a:cubicBezTo>
                    <a:pt x="756" y="3979"/>
                    <a:pt x="776" y="4059"/>
                    <a:pt x="816" y="4098"/>
                  </a:cubicBezTo>
                  <a:lnTo>
                    <a:pt x="816" y="4138"/>
                  </a:lnTo>
                  <a:cubicBezTo>
                    <a:pt x="856" y="4158"/>
                    <a:pt x="875" y="4198"/>
                    <a:pt x="895" y="4238"/>
                  </a:cubicBezTo>
                  <a:cubicBezTo>
                    <a:pt x="915" y="4258"/>
                    <a:pt x="955" y="4277"/>
                    <a:pt x="955" y="4297"/>
                  </a:cubicBezTo>
                  <a:lnTo>
                    <a:pt x="975" y="4337"/>
                  </a:lnTo>
                  <a:cubicBezTo>
                    <a:pt x="995" y="4357"/>
                    <a:pt x="1015" y="4397"/>
                    <a:pt x="1054" y="4437"/>
                  </a:cubicBezTo>
                  <a:lnTo>
                    <a:pt x="1074" y="4456"/>
                  </a:lnTo>
                  <a:cubicBezTo>
                    <a:pt x="1094" y="4476"/>
                    <a:pt x="1094" y="4496"/>
                    <a:pt x="1114" y="4496"/>
                  </a:cubicBezTo>
                  <a:cubicBezTo>
                    <a:pt x="1114" y="4536"/>
                    <a:pt x="1154" y="4536"/>
                    <a:pt x="1154" y="4556"/>
                  </a:cubicBezTo>
                  <a:lnTo>
                    <a:pt x="1194" y="4596"/>
                  </a:lnTo>
                  <a:lnTo>
                    <a:pt x="1214" y="4635"/>
                  </a:lnTo>
                  <a:lnTo>
                    <a:pt x="1273" y="4675"/>
                  </a:lnTo>
                  <a:lnTo>
                    <a:pt x="1293" y="4695"/>
                  </a:lnTo>
                  <a:cubicBezTo>
                    <a:pt x="1293" y="4695"/>
                    <a:pt x="1313" y="4695"/>
                    <a:pt x="1313" y="4735"/>
                  </a:cubicBezTo>
                  <a:lnTo>
                    <a:pt x="1373" y="4775"/>
                  </a:lnTo>
                  <a:lnTo>
                    <a:pt x="1393" y="4795"/>
                  </a:lnTo>
                  <a:lnTo>
                    <a:pt x="1413" y="4834"/>
                  </a:lnTo>
                  <a:lnTo>
                    <a:pt x="1472" y="4874"/>
                  </a:lnTo>
                  <a:lnTo>
                    <a:pt x="1492" y="4894"/>
                  </a:lnTo>
                  <a:lnTo>
                    <a:pt x="1512" y="4934"/>
                  </a:lnTo>
                  <a:cubicBezTo>
                    <a:pt x="1552" y="4934"/>
                    <a:pt x="1552" y="4954"/>
                    <a:pt x="1572" y="4954"/>
                  </a:cubicBezTo>
                  <a:lnTo>
                    <a:pt x="1592" y="4974"/>
                  </a:lnTo>
                  <a:lnTo>
                    <a:pt x="1611" y="4994"/>
                  </a:lnTo>
                  <a:cubicBezTo>
                    <a:pt x="1651" y="4994"/>
                    <a:pt x="1651" y="5033"/>
                    <a:pt x="1671" y="5033"/>
                  </a:cubicBezTo>
                  <a:lnTo>
                    <a:pt x="1691" y="5053"/>
                  </a:lnTo>
                  <a:cubicBezTo>
                    <a:pt x="1711" y="5053"/>
                    <a:pt x="1711" y="5073"/>
                    <a:pt x="1751" y="5073"/>
                  </a:cubicBezTo>
                  <a:lnTo>
                    <a:pt x="1771" y="5093"/>
                  </a:lnTo>
                  <a:cubicBezTo>
                    <a:pt x="1791" y="5133"/>
                    <a:pt x="1810" y="5153"/>
                    <a:pt x="1870" y="5153"/>
                  </a:cubicBezTo>
                  <a:cubicBezTo>
                    <a:pt x="1890" y="5173"/>
                    <a:pt x="1910" y="5173"/>
                    <a:pt x="1950" y="5192"/>
                  </a:cubicBezTo>
                  <a:lnTo>
                    <a:pt x="1970" y="5192"/>
                  </a:lnTo>
                  <a:cubicBezTo>
                    <a:pt x="1989" y="5232"/>
                    <a:pt x="2009" y="5232"/>
                    <a:pt x="2049" y="5252"/>
                  </a:cubicBezTo>
                  <a:cubicBezTo>
                    <a:pt x="2049" y="5252"/>
                    <a:pt x="2069" y="5252"/>
                    <a:pt x="2069" y="5272"/>
                  </a:cubicBezTo>
                  <a:cubicBezTo>
                    <a:pt x="2069" y="5272"/>
                    <a:pt x="2089" y="5272"/>
                    <a:pt x="2089" y="5292"/>
                  </a:cubicBezTo>
                  <a:cubicBezTo>
                    <a:pt x="2089" y="5292"/>
                    <a:pt x="2109" y="5292"/>
                    <a:pt x="2109" y="5332"/>
                  </a:cubicBezTo>
                  <a:cubicBezTo>
                    <a:pt x="2149" y="5332"/>
                    <a:pt x="2149" y="5352"/>
                    <a:pt x="2168" y="5352"/>
                  </a:cubicBezTo>
                  <a:cubicBezTo>
                    <a:pt x="2168" y="5352"/>
                    <a:pt x="2188" y="5352"/>
                    <a:pt x="2188" y="5372"/>
                  </a:cubicBezTo>
                  <a:cubicBezTo>
                    <a:pt x="2208" y="5391"/>
                    <a:pt x="2248" y="5391"/>
                    <a:pt x="2268" y="5391"/>
                  </a:cubicBezTo>
                  <a:cubicBezTo>
                    <a:pt x="2288" y="5391"/>
                    <a:pt x="2308" y="5431"/>
                    <a:pt x="2348" y="5431"/>
                  </a:cubicBezTo>
                  <a:lnTo>
                    <a:pt x="2367" y="5431"/>
                  </a:lnTo>
                  <a:cubicBezTo>
                    <a:pt x="2387" y="5431"/>
                    <a:pt x="2387" y="5431"/>
                    <a:pt x="2407" y="5451"/>
                  </a:cubicBezTo>
                  <a:lnTo>
                    <a:pt x="3044" y="5451"/>
                  </a:lnTo>
                  <a:cubicBezTo>
                    <a:pt x="3064" y="5451"/>
                    <a:pt x="3103" y="5451"/>
                    <a:pt x="3143" y="5431"/>
                  </a:cubicBezTo>
                  <a:cubicBezTo>
                    <a:pt x="3183" y="5431"/>
                    <a:pt x="3243" y="5391"/>
                    <a:pt x="3263" y="5391"/>
                  </a:cubicBezTo>
                  <a:cubicBezTo>
                    <a:pt x="3282" y="5391"/>
                    <a:pt x="3302" y="5372"/>
                    <a:pt x="3302" y="5372"/>
                  </a:cubicBezTo>
                  <a:cubicBezTo>
                    <a:pt x="3541" y="5491"/>
                    <a:pt x="3541" y="5491"/>
                    <a:pt x="3561" y="5491"/>
                  </a:cubicBezTo>
                  <a:cubicBezTo>
                    <a:pt x="3581" y="5471"/>
                    <a:pt x="3601" y="5471"/>
                    <a:pt x="3641" y="5451"/>
                  </a:cubicBezTo>
                  <a:lnTo>
                    <a:pt x="3962" y="5252"/>
                  </a:lnTo>
                  <a:lnTo>
                    <a:pt x="3959" y="5252"/>
                  </a:lnTo>
                  <a:cubicBezTo>
                    <a:pt x="3939" y="5252"/>
                    <a:pt x="3939" y="5272"/>
                    <a:pt x="3919" y="5272"/>
                  </a:cubicBezTo>
                  <a:lnTo>
                    <a:pt x="3879" y="5272"/>
                  </a:lnTo>
                  <a:cubicBezTo>
                    <a:pt x="3839" y="5292"/>
                    <a:pt x="3780" y="5292"/>
                    <a:pt x="3760" y="5292"/>
                  </a:cubicBezTo>
                  <a:cubicBezTo>
                    <a:pt x="3740" y="5292"/>
                    <a:pt x="3680" y="5292"/>
                    <a:pt x="3660" y="5332"/>
                  </a:cubicBezTo>
                  <a:lnTo>
                    <a:pt x="3183" y="5332"/>
                  </a:lnTo>
                  <a:cubicBezTo>
                    <a:pt x="3163" y="5332"/>
                    <a:pt x="3143" y="5332"/>
                    <a:pt x="3143" y="5292"/>
                  </a:cubicBezTo>
                  <a:lnTo>
                    <a:pt x="3084" y="5292"/>
                  </a:lnTo>
                  <a:cubicBezTo>
                    <a:pt x="3064" y="5292"/>
                    <a:pt x="3044" y="5272"/>
                    <a:pt x="3004" y="5272"/>
                  </a:cubicBezTo>
                  <a:lnTo>
                    <a:pt x="2984" y="5272"/>
                  </a:lnTo>
                  <a:cubicBezTo>
                    <a:pt x="2964" y="5272"/>
                    <a:pt x="2944" y="5252"/>
                    <a:pt x="2885" y="5252"/>
                  </a:cubicBezTo>
                  <a:cubicBezTo>
                    <a:pt x="2865" y="5212"/>
                    <a:pt x="2805" y="5212"/>
                    <a:pt x="2785" y="5192"/>
                  </a:cubicBezTo>
                  <a:cubicBezTo>
                    <a:pt x="2785" y="5192"/>
                    <a:pt x="2765" y="5192"/>
                    <a:pt x="2765" y="5173"/>
                  </a:cubicBezTo>
                  <a:cubicBezTo>
                    <a:pt x="2745" y="5173"/>
                    <a:pt x="2706" y="5153"/>
                    <a:pt x="2686" y="5153"/>
                  </a:cubicBezTo>
                  <a:cubicBezTo>
                    <a:pt x="2686" y="5153"/>
                    <a:pt x="2666" y="5153"/>
                    <a:pt x="2666" y="5113"/>
                  </a:cubicBezTo>
                  <a:cubicBezTo>
                    <a:pt x="2646" y="5093"/>
                    <a:pt x="2606" y="5093"/>
                    <a:pt x="2566" y="5073"/>
                  </a:cubicBezTo>
                  <a:cubicBezTo>
                    <a:pt x="2546" y="5053"/>
                    <a:pt x="2487" y="5013"/>
                    <a:pt x="2467" y="4994"/>
                  </a:cubicBezTo>
                  <a:cubicBezTo>
                    <a:pt x="2447" y="4974"/>
                    <a:pt x="2387" y="4954"/>
                    <a:pt x="2367" y="4914"/>
                  </a:cubicBezTo>
                  <a:lnTo>
                    <a:pt x="2348" y="4894"/>
                  </a:lnTo>
                  <a:cubicBezTo>
                    <a:pt x="2308" y="4874"/>
                    <a:pt x="2288" y="4874"/>
                    <a:pt x="2268" y="4854"/>
                  </a:cubicBezTo>
                  <a:cubicBezTo>
                    <a:pt x="2248" y="4854"/>
                    <a:pt x="2248" y="4815"/>
                    <a:pt x="2208" y="4815"/>
                  </a:cubicBezTo>
                  <a:cubicBezTo>
                    <a:pt x="2188" y="4795"/>
                    <a:pt x="2168" y="4795"/>
                    <a:pt x="2168" y="4775"/>
                  </a:cubicBezTo>
                  <a:cubicBezTo>
                    <a:pt x="2149" y="4775"/>
                    <a:pt x="2149" y="4755"/>
                    <a:pt x="2109" y="4755"/>
                  </a:cubicBezTo>
                  <a:cubicBezTo>
                    <a:pt x="2089" y="4715"/>
                    <a:pt x="2069" y="4715"/>
                    <a:pt x="2069" y="4695"/>
                  </a:cubicBezTo>
                  <a:cubicBezTo>
                    <a:pt x="2049" y="4695"/>
                    <a:pt x="2049" y="4675"/>
                    <a:pt x="2009" y="4655"/>
                  </a:cubicBezTo>
                  <a:lnTo>
                    <a:pt x="1970" y="4596"/>
                  </a:lnTo>
                  <a:lnTo>
                    <a:pt x="1910" y="4556"/>
                  </a:lnTo>
                  <a:lnTo>
                    <a:pt x="1870" y="4496"/>
                  </a:lnTo>
                  <a:lnTo>
                    <a:pt x="1810" y="4456"/>
                  </a:lnTo>
                  <a:lnTo>
                    <a:pt x="1771" y="4397"/>
                  </a:lnTo>
                  <a:cubicBezTo>
                    <a:pt x="1771" y="4377"/>
                    <a:pt x="1751" y="4377"/>
                    <a:pt x="1751" y="4357"/>
                  </a:cubicBezTo>
                  <a:lnTo>
                    <a:pt x="1671" y="4277"/>
                  </a:lnTo>
                  <a:lnTo>
                    <a:pt x="1651" y="4258"/>
                  </a:lnTo>
                  <a:cubicBezTo>
                    <a:pt x="1611" y="4218"/>
                    <a:pt x="1592" y="4178"/>
                    <a:pt x="1552" y="4158"/>
                  </a:cubicBezTo>
                  <a:cubicBezTo>
                    <a:pt x="1552" y="4158"/>
                    <a:pt x="1552" y="4118"/>
                    <a:pt x="1512" y="4118"/>
                  </a:cubicBezTo>
                  <a:lnTo>
                    <a:pt x="1452" y="4059"/>
                  </a:lnTo>
                  <a:cubicBezTo>
                    <a:pt x="1413" y="4019"/>
                    <a:pt x="1393" y="3979"/>
                    <a:pt x="1373" y="3959"/>
                  </a:cubicBezTo>
                  <a:lnTo>
                    <a:pt x="1353" y="3919"/>
                  </a:lnTo>
                  <a:cubicBezTo>
                    <a:pt x="1293" y="3880"/>
                    <a:pt x="1273" y="3800"/>
                    <a:pt x="1214" y="3760"/>
                  </a:cubicBezTo>
                  <a:lnTo>
                    <a:pt x="1194" y="3720"/>
                  </a:lnTo>
                  <a:lnTo>
                    <a:pt x="1054" y="3502"/>
                  </a:lnTo>
                  <a:cubicBezTo>
                    <a:pt x="1054" y="3502"/>
                    <a:pt x="1054" y="3482"/>
                    <a:pt x="1035" y="3482"/>
                  </a:cubicBezTo>
                  <a:cubicBezTo>
                    <a:pt x="995" y="3422"/>
                    <a:pt x="955" y="3382"/>
                    <a:pt x="935" y="3303"/>
                  </a:cubicBezTo>
                  <a:cubicBezTo>
                    <a:pt x="935" y="3283"/>
                    <a:pt x="895" y="3263"/>
                    <a:pt x="895" y="3263"/>
                  </a:cubicBezTo>
                  <a:cubicBezTo>
                    <a:pt x="895" y="3223"/>
                    <a:pt x="875" y="3203"/>
                    <a:pt x="875" y="3183"/>
                  </a:cubicBezTo>
                  <a:cubicBezTo>
                    <a:pt x="856" y="3163"/>
                    <a:pt x="856" y="3124"/>
                    <a:pt x="836" y="3084"/>
                  </a:cubicBezTo>
                  <a:cubicBezTo>
                    <a:pt x="836" y="3084"/>
                    <a:pt x="836" y="3064"/>
                    <a:pt x="796" y="3064"/>
                  </a:cubicBezTo>
                  <a:cubicBezTo>
                    <a:pt x="776" y="3004"/>
                    <a:pt x="776" y="2984"/>
                    <a:pt x="756" y="2925"/>
                  </a:cubicBezTo>
                  <a:cubicBezTo>
                    <a:pt x="756" y="2925"/>
                    <a:pt x="756" y="2905"/>
                    <a:pt x="736" y="2905"/>
                  </a:cubicBezTo>
                  <a:cubicBezTo>
                    <a:pt x="696" y="2885"/>
                    <a:pt x="696" y="2865"/>
                    <a:pt x="677" y="2805"/>
                  </a:cubicBezTo>
                  <a:cubicBezTo>
                    <a:pt x="677" y="2785"/>
                    <a:pt x="677" y="2785"/>
                    <a:pt x="657" y="2766"/>
                  </a:cubicBezTo>
                  <a:cubicBezTo>
                    <a:pt x="657" y="2726"/>
                    <a:pt x="637" y="2706"/>
                    <a:pt x="637" y="2686"/>
                  </a:cubicBezTo>
                  <a:cubicBezTo>
                    <a:pt x="637" y="2686"/>
                    <a:pt x="637" y="2666"/>
                    <a:pt x="597" y="2666"/>
                  </a:cubicBezTo>
                  <a:cubicBezTo>
                    <a:pt x="577" y="2626"/>
                    <a:pt x="577" y="2587"/>
                    <a:pt x="557" y="2567"/>
                  </a:cubicBezTo>
                  <a:lnTo>
                    <a:pt x="557" y="2527"/>
                  </a:lnTo>
                  <a:cubicBezTo>
                    <a:pt x="537" y="2487"/>
                    <a:pt x="537" y="2467"/>
                    <a:pt x="497" y="2408"/>
                  </a:cubicBezTo>
                  <a:lnTo>
                    <a:pt x="497" y="2368"/>
                  </a:lnTo>
                  <a:cubicBezTo>
                    <a:pt x="497" y="2328"/>
                    <a:pt x="478" y="2308"/>
                    <a:pt x="478" y="2288"/>
                  </a:cubicBezTo>
                  <a:lnTo>
                    <a:pt x="478" y="2228"/>
                  </a:lnTo>
                  <a:cubicBezTo>
                    <a:pt x="478" y="2209"/>
                    <a:pt x="458" y="2189"/>
                    <a:pt x="458" y="2169"/>
                  </a:cubicBezTo>
                  <a:lnTo>
                    <a:pt x="458" y="2109"/>
                  </a:lnTo>
                  <a:cubicBezTo>
                    <a:pt x="458" y="2089"/>
                    <a:pt x="458" y="2069"/>
                    <a:pt x="438" y="2030"/>
                  </a:cubicBezTo>
                  <a:lnTo>
                    <a:pt x="438" y="1990"/>
                  </a:lnTo>
                  <a:cubicBezTo>
                    <a:pt x="438" y="1970"/>
                    <a:pt x="398" y="1910"/>
                    <a:pt x="398" y="1890"/>
                  </a:cubicBezTo>
                  <a:lnTo>
                    <a:pt x="398" y="1870"/>
                  </a:lnTo>
                  <a:cubicBezTo>
                    <a:pt x="398" y="1811"/>
                    <a:pt x="398" y="1791"/>
                    <a:pt x="378" y="1731"/>
                  </a:cubicBezTo>
                  <a:lnTo>
                    <a:pt x="378" y="1711"/>
                  </a:lnTo>
                  <a:lnTo>
                    <a:pt x="378" y="1632"/>
                  </a:lnTo>
                  <a:lnTo>
                    <a:pt x="378" y="1592"/>
                  </a:lnTo>
                  <a:lnTo>
                    <a:pt x="378" y="1512"/>
                  </a:lnTo>
                  <a:lnTo>
                    <a:pt x="378" y="1473"/>
                  </a:lnTo>
                  <a:lnTo>
                    <a:pt x="378" y="1333"/>
                  </a:lnTo>
                  <a:lnTo>
                    <a:pt x="378" y="1214"/>
                  </a:lnTo>
                  <a:lnTo>
                    <a:pt x="378" y="1194"/>
                  </a:lnTo>
                  <a:lnTo>
                    <a:pt x="378" y="1114"/>
                  </a:lnTo>
                  <a:lnTo>
                    <a:pt x="378" y="1075"/>
                  </a:lnTo>
                  <a:lnTo>
                    <a:pt x="378" y="995"/>
                  </a:lnTo>
                  <a:lnTo>
                    <a:pt x="378" y="935"/>
                  </a:lnTo>
                  <a:lnTo>
                    <a:pt x="378" y="896"/>
                  </a:lnTo>
                  <a:lnTo>
                    <a:pt x="378" y="836"/>
                  </a:lnTo>
                  <a:lnTo>
                    <a:pt x="378" y="796"/>
                  </a:lnTo>
                  <a:cubicBezTo>
                    <a:pt x="378" y="776"/>
                    <a:pt x="378" y="737"/>
                    <a:pt x="398" y="737"/>
                  </a:cubicBezTo>
                  <a:cubicBezTo>
                    <a:pt x="398" y="717"/>
                    <a:pt x="398" y="717"/>
                    <a:pt x="438" y="697"/>
                  </a:cubicBezTo>
                  <a:cubicBezTo>
                    <a:pt x="438" y="677"/>
                    <a:pt x="458" y="637"/>
                    <a:pt x="458" y="617"/>
                  </a:cubicBezTo>
                  <a:cubicBezTo>
                    <a:pt x="458" y="617"/>
                    <a:pt x="458" y="597"/>
                    <a:pt x="478" y="597"/>
                  </a:cubicBezTo>
                  <a:cubicBezTo>
                    <a:pt x="497" y="577"/>
                    <a:pt x="497" y="518"/>
                    <a:pt x="537" y="498"/>
                  </a:cubicBezTo>
                  <a:cubicBezTo>
                    <a:pt x="557" y="438"/>
                    <a:pt x="577" y="398"/>
                    <a:pt x="597" y="378"/>
                  </a:cubicBezTo>
                  <a:cubicBezTo>
                    <a:pt x="637" y="339"/>
                    <a:pt x="657" y="299"/>
                    <a:pt x="677" y="279"/>
                  </a:cubicBezTo>
                  <a:cubicBezTo>
                    <a:pt x="677" y="279"/>
                    <a:pt x="677" y="239"/>
                    <a:pt x="696" y="239"/>
                  </a:cubicBezTo>
                  <a:lnTo>
                    <a:pt x="776" y="180"/>
                  </a:lnTo>
                  <a:lnTo>
                    <a:pt x="856" y="100"/>
                  </a:lnTo>
                  <a:cubicBezTo>
                    <a:pt x="856" y="100"/>
                    <a:pt x="875" y="100"/>
                    <a:pt x="875" y="80"/>
                  </a:cubicBezTo>
                  <a:cubicBezTo>
                    <a:pt x="885" y="61"/>
                    <a:pt x="899" y="47"/>
                    <a:pt x="915" y="34"/>
                  </a:cubicBezTo>
                  <a:close/>
                </a:path>
              </a:pathLst>
            </a:custGeom>
            <a:solidFill>
              <a:srgbClr val="EE7A7D"/>
            </a:solidFill>
            <a:ln>
              <a:noFill/>
            </a:ln>
          </p:spPr>
          <p:txBody>
            <a:bodyPr spcFirstLastPara="1" wrap="square" lIns="146280" tIns="146280" rIns="146280" bIns="146280" anchor="ctr" anchorCtr="0">
              <a:noAutofit/>
            </a:bodyPr>
            <a:lstStyle/>
            <a:p>
              <a:endParaRPr sz="2880"/>
            </a:p>
          </p:txBody>
        </p:sp>
        <p:sp>
          <p:nvSpPr>
            <p:cNvPr id="875" name="Google Shape;875;p21"/>
            <p:cNvSpPr/>
            <p:nvPr/>
          </p:nvSpPr>
          <p:spPr>
            <a:xfrm>
              <a:off x="5757882" y="3332134"/>
              <a:ext cx="166674" cy="230934"/>
            </a:xfrm>
            <a:custGeom>
              <a:avLst/>
              <a:gdLst/>
              <a:ahLst/>
              <a:cxnLst/>
              <a:rect l="l" t="t" r="r" b="b"/>
              <a:pathLst>
                <a:path w="4954" h="6864" extrusionOk="0">
                  <a:moveTo>
                    <a:pt x="149" y="338"/>
                  </a:moveTo>
                  <a:cubicBezTo>
                    <a:pt x="146" y="339"/>
                    <a:pt x="143" y="339"/>
                    <a:pt x="140" y="339"/>
                  </a:cubicBezTo>
                  <a:cubicBezTo>
                    <a:pt x="140" y="340"/>
                    <a:pt x="140" y="341"/>
                    <a:pt x="140" y="343"/>
                  </a:cubicBezTo>
                  <a:lnTo>
                    <a:pt x="140" y="343"/>
                  </a:lnTo>
                  <a:lnTo>
                    <a:pt x="149" y="338"/>
                  </a:lnTo>
                  <a:close/>
                  <a:moveTo>
                    <a:pt x="140" y="343"/>
                  </a:moveTo>
                  <a:lnTo>
                    <a:pt x="1" y="419"/>
                  </a:lnTo>
                  <a:cubicBezTo>
                    <a:pt x="40" y="399"/>
                    <a:pt x="80" y="399"/>
                    <a:pt x="100" y="379"/>
                  </a:cubicBezTo>
                  <a:cubicBezTo>
                    <a:pt x="100" y="379"/>
                    <a:pt x="137" y="379"/>
                    <a:pt x="140" y="343"/>
                  </a:cubicBezTo>
                  <a:close/>
                  <a:moveTo>
                    <a:pt x="936" y="1"/>
                  </a:moveTo>
                  <a:cubicBezTo>
                    <a:pt x="876" y="1"/>
                    <a:pt x="856" y="1"/>
                    <a:pt x="796" y="21"/>
                  </a:cubicBezTo>
                  <a:lnTo>
                    <a:pt x="776" y="21"/>
                  </a:lnTo>
                  <a:cubicBezTo>
                    <a:pt x="756" y="21"/>
                    <a:pt x="737" y="21"/>
                    <a:pt x="697" y="41"/>
                  </a:cubicBezTo>
                  <a:lnTo>
                    <a:pt x="677" y="41"/>
                  </a:lnTo>
                  <a:cubicBezTo>
                    <a:pt x="657" y="41"/>
                    <a:pt x="657" y="41"/>
                    <a:pt x="637" y="80"/>
                  </a:cubicBezTo>
                  <a:cubicBezTo>
                    <a:pt x="597" y="80"/>
                    <a:pt x="577" y="100"/>
                    <a:pt x="558" y="100"/>
                  </a:cubicBezTo>
                  <a:cubicBezTo>
                    <a:pt x="558" y="100"/>
                    <a:pt x="538" y="100"/>
                    <a:pt x="538" y="120"/>
                  </a:cubicBezTo>
                  <a:cubicBezTo>
                    <a:pt x="498" y="140"/>
                    <a:pt x="458" y="140"/>
                    <a:pt x="438" y="180"/>
                  </a:cubicBezTo>
                  <a:lnTo>
                    <a:pt x="149" y="338"/>
                  </a:lnTo>
                  <a:lnTo>
                    <a:pt x="149" y="338"/>
                  </a:lnTo>
                  <a:cubicBezTo>
                    <a:pt x="166" y="334"/>
                    <a:pt x="183" y="319"/>
                    <a:pt x="199" y="319"/>
                  </a:cubicBezTo>
                  <a:cubicBezTo>
                    <a:pt x="239" y="319"/>
                    <a:pt x="259" y="299"/>
                    <a:pt x="259" y="299"/>
                  </a:cubicBezTo>
                  <a:lnTo>
                    <a:pt x="279" y="299"/>
                  </a:lnTo>
                  <a:cubicBezTo>
                    <a:pt x="299" y="299"/>
                    <a:pt x="339" y="279"/>
                    <a:pt x="359" y="279"/>
                  </a:cubicBezTo>
                  <a:lnTo>
                    <a:pt x="398" y="279"/>
                  </a:lnTo>
                  <a:cubicBezTo>
                    <a:pt x="458" y="279"/>
                    <a:pt x="478" y="239"/>
                    <a:pt x="538" y="239"/>
                  </a:cubicBezTo>
                  <a:lnTo>
                    <a:pt x="995" y="239"/>
                  </a:lnTo>
                  <a:cubicBezTo>
                    <a:pt x="1035" y="239"/>
                    <a:pt x="1055" y="239"/>
                    <a:pt x="1075" y="279"/>
                  </a:cubicBezTo>
                  <a:lnTo>
                    <a:pt x="1134" y="279"/>
                  </a:lnTo>
                  <a:cubicBezTo>
                    <a:pt x="1154" y="279"/>
                    <a:pt x="1174" y="279"/>
                    <a:pt x="1194" y="299"/>
                  </a:cubicBezTo>
                  <a:cubicBezTo>
                    <a:pt x="1234" y="299"/>
                    <a:pt x="1234" y="299"/>
                    <a:pt x="1254" y="319"/>
                  </a:cubicBezTo>
                  <a:cubicBezTo>
                    <a:pt x="1274" y="319"/>
                    <a:pt x="1294" y="339"/>
                    <a:pt x="1333" y="339"/>
                  </a:cubicBezTo>
                  <a:cubicBezTo>
                    <a:pt x="1353" y="339"/>
                    <a:pt x="1353" y="339"/>
                    <a:pt x="1373" y="379"/>
                  </a:cubicBezTo>
                  <a:cubicBezTo>
                    <a:pt x="1433" y="399"/>
                    <a:pt x="1453" y="399"/>
                    <a:pt x="1493" y="419"/>
                  </a:cubicBezTo>
                  <a:cubicBezTo>
                    <a:pt x="1552" y="438"/>
                    <a:pt x="1572" y="438"/>
                    <a:pt x="1632" y="478"/>
                  </a:cubicBezTo>
                  <a:cubicBezTo>
                    <a:pt x="1632" y="478"/>
                    <a:pt x="1652" y="478"/>
                    <a:pt x="1672" y="498"/>
                  </a:cubicBezTo>
                  <a:cubicBezTo>
                    <a:pt x="1691" y="518"/>
                    <a:pt x="1731" y="518"/>
                    <a:pt x="1751" y="538"/>
                  </a:cubicBezTo>
                  <a:cubicBezTo>
                    <a:pt x="1771" y="538"/>
                    <a:pt x="1771" y="578"/>
                    <a:pt x="1791" y="578"/>
                  </a:cubicBezTo>
                  <a:cubicBezTo>
                    <a:pt x="1851" y="598"/>
                    <a:pt x="1870" y="617"/>
                    <a:pt x="1930" y="637"/>
                  </a:cubicBezTo>
                  <a:cubicBezTo>
                    <a:pt x="1970" y="677"/>
                    <a:pt x="1990" y="697"/>
                    <a:pt x="2050" y="717"/>
                  </a:cubicBezTo>
                  <a:cubicBezTo>
                    <a:pt x="2089" y="737"/>
                    <a:pt x="2129" y="777"/>
                    <a:pt x="2169" y="796"/>
                  </a:cubicBezTo>
                  <a:cubicBezTo>
                    <a:pt x="2189" y="796"/>
                    <a:pt x="2189" y="816"/>
                    <a:pt x="2229" y="816"/>
                  </a:cubicBezTo>
                  <a:cubicBezTo>
                    <a:pt x="2248" y="836"/>
                    <a:pt x="2268" y="876"/>
                    <a:pt x="2288" y="876"/>
                  </a:cubicBezTo>
                  <a:cubicBezTo>
                    <a:pt x="2328" y="876"/>
                    <a:pt x="2328" y="896"/>
                    <a:pt x="2348" y="916"/>
                  </a:cubicBezTo>
                  <a:cubicBezTo>
                    <a:pt x="2368" y="936"/>
                    <a:pt x="2388" y="976"/>
                    <a:pt x="2427" y="976"/>
                  </a:cubicBezTo>
                  <a:lnTo>
                    <a:pt x="2467" y="1015"/>
                  </a:lnTo>
                  <a:cubicBezTo>
                    <a:pt x="2487" y="1035"/>
                    <a:pt x="2527" y="1075"/>
                    <a:pt x="2547" y="1075"/>
                  </a:cubicBezTo>
                  <a:lnTo>
                    <a:pt x="2587" y="1115"/>
                  </a:lnTo>
                  <a:cubicBezTo>
                    <a:pt x="2626" y="1135"/>
                    <a:pt x="2646" y="1174"/>
                    <a:pt x="2666" y="1174"/>
                  </a:cubicBezTo>
                  <a:lnTo>
                    <a:pt x="2726" y="1214"/>
                  </a:lnTo>
                  <a:lnTo>
                    <a:pt x="2786" y="1294"/>
                  </a:lnTo>
                  <a:lnTo>
                    <a:pt x="2845" y="1334"/>
                  </a:lnTo>
                  <a:lnTo>
                    <a:pt x="2925" y="1413"/>
                  </a:lnTo>
                  <a:lnTo>
                    <a:pt x="2965" y="1473"/>
                  </a:lnTo>
                  <a:cubicBezTo>
                    <a:pt x="2984" y="1493"/>
                    <a:pt x="3024" y="1513"/>
                    <a:pt x="3044" y="1572"/>
                  </a:cubicBezTo>
                  <a:lnTo>
                    <a:pt x="3064" y="1592"/>
                  </a:lnTo>
                  <a:cubicBezTo>
                    <a:pt x="3084" y="1632"/>
                    <a:pt x="3144" y="1672"/>
                    <a:pt x="3163" y="1712"/>
                  </a:cubicBezTo>
                  <a:lnTo>
                    <a:pt x="3183" y="1731"/>
                  </a:lnTo>
                  <a:cubicBezTo>
                    <a:pt x="3223" y="1771"/>
                    <a:pt x="3243" y="1811"/>
                    <a:pt x="3263" y="1831"/>
                  </a:cubicBezTo>
                  <a:cubicBezTo>
                    <a:pt x="3283" y="1891"/>
                    <a:pt x="3343" y="1910"/>
                    <a:pt x="3362" y="1970"/>
                  </a:cubicBezTo>
                  <a:cubicBezTo>
                    <a:pt x="3362" y="1970"/>
                    <a:pt x="3362" y="1990"/>
                    <a:pt x="3382" y="1990"/>
                  </a:cubicBezTo>
                  <a:lnTo>
                    <a:pt x="3541" y="2209"/>
                  </a:lnTo>
                  <a:cubicBezTo>
                    <a:pt x="3541" y="2229"/>
                    <a:pt x="3561" y="2229"/>
                    <a:pt x="3561" y="2269"/>
                  </a:cubicBezTo>
                  <a:cubicBezTo>
                    <a:pt x="3621" y="2368"/>
                    <a:pt x="3681" y="2428"/>
                    <a:pt x="3740" y="2527"/>
                  </a:cubicBezTo>
                  <a:lnTo>
                    <a:pt x="3760" y="2567"/>
                  </a:lnTo>
                  <a:cubicBezTo>
                    <a:pt x="3820" y="2627"/>
                    <a:pt x="3840" y="2686"/>
                    <a:pt x="3880" y="2766"/>
                  </a:cubicBezTo>
                  <a:cubicBezTo>
                    <a:pt x="3919" y="2786"/>
                    <a:pt x="3919" y="2806"/>
                    <a:pt x="3939" y="2826"/>
                  </a:cubicBezTo>
                  <a:cubicBezTo>
                    <a:pt x="3959" y="2865"/>
                    <a:pt x="3959" y="2885"/>
                    <a:pt x="3979" y="2905"/>
                  </a:cubicBezTo>
                  <a:cubicBezTo>
                    <a:pt x="4019" y="2925"/>
                    <a:pt x="4019" y="2985"/>
                    <a:pt x="4039" y="3005"/>
                  </a:cubicBezTo>
                  <a:cubicBezTo>
                    <a:pt x="4039" y="3024"/>
                    <a:pt x="4039" y="3024"/>
                    <a:pt x="4059" y="3064"/>
                  </a:cubicBezTo>
                  <a:lnTo>
                    <a:pt x="4138" y="3204"/>
                  </a:lnTo>
                  <a:cubicBezTo>
                    <a:pt x="4138" y="3223"/>
                    <a:pt x="4138" y="3223"/>
                    <a:pt x="4158" y="3263"/>
                  </a:cubicBezTo>
                  <a:cubicBezTo>
                    <a:pt x="4178" y="3283"/>
                    <a:pt x="4178" y="3323"/>
                    <a:pt x="4218" y="3363"/>
                  </a:cubicBezTo>
                  <a:cubicBezTo>
                    <a:pt x="4218" y="3383"/>
                    <a:pt x="4238" y="3383"/>
                    <a:pt x="4238" y="3402"/>
                  </a:cubicBezTo>
                  <a:cubicBezTo>
                    <a:pt x="4258" y="3422"/>
                    <a:pt x="4258" y="3482"/>
                    <a:pt x="4277" y="3502"/>
                  </a:cubicBezTo>
                  <a:cubicBezTo>
                    <a:pt x="4277" y="3522"/>
                    <a:pt x="4277" y="3522"/>
                    <a:pt x="4317" y="3562"/>
                  </a:cubicBezTo>
                  <a:cubicBezTo>
                    <a:pt x="4337" y="3601"/>
                    <a:pt x="4337" y="3661"/>
                    <a:pt x="4357" y="3681"/>
                  </a:cubicBezTo>
                  <a:lnTo>
                    <a:pt x="4357" y="3701"/>
                  </a:lnTo>
                  <a:cubicBezTo>
                    <a:pt x="4377" y="3760"/>
                    <a:pt x="4377" y="3800"/>
                    <a:pt x="4417" y="3860"/>
                  </a:cubicBezTo>
                  <a:cubicBezTo>
                    <a:pt x="4417" y="3880"/>
                    <a:pt x="4417" y="3880"/>
                    <a:pt x="4437" y="3900"/>
                  </a:cubicBezTo>
                  <a:cubicBezTo>
                    <a:pt x="4437" y="3920"/>
                    <a:pt x="4457" y="3979"/>
                    <a:pt x="4457" y="3999"/>
                  </a:cubicBezTo>
                  <a:cubicBezTo>
                    <a:pt x="4457" y="4019"/>
                    <a:pt x="4457" y="4059"/>
                    <a:pt x="4476" y="4059"/>
                  </a:cubicBezTo>
                  <a:cubicBezTo>
                    <a:pt x="4476" y="4079"/>
                    <a:pt x="4516" y="4119"/>
                    <a:pt x="4516" y="4158"/>
                  </a:cubicBezTo>
                  <a:cubicBezTo>
                    <a:pt x="4516" y="4178"/>
                    <a:pt x="4516" y="4198"/>
                    <a:pt x="4536" y="4198"/>
                  </a:cubicBezTo>
                  <a:cubicBezTo>
                    <a:pt x="4536" y="4218"/>
                    <a:pt x="4556" y="4278"/>
                    <a:pt x="4556" y="4298"/>
                  </a:cubicBezTo>
                  <a:lnTo>
                    <a:pt x="4556" y="4357"/>
                  </a:lnTo>
                  <a:cubicBezTo>
                    <a:pt x="4556" y="4397"/>
                    <a:pt x="4576" y="4417"/>
                    <a:pt x="4576" y="4477"/>
                  </a:cubicBezTo>
                  <a:lnTo>
                    <a:pt x="4576" y="4497"/>
                  </a:lnTo>
                  <a:cubicBezTo>
                    <a:pt x="4576" y="4556"/>
                    <a:pt x="4616" y="4596"/>
                    <a:pt x="4616" y="4656"/>
                  </a:cubicBezTo>
                  <a:lnTo>
                    <a:pt x="4616" y="4695"/>
                  </a:lnTo>
                  <a:lnTo>
                    <a:pt x="4616" y="4795"/>
                  </a:lnTo>
                  <a:lnTo>
                    <a:pt x="4616" y="4855"/>
                  </a:lnTo>
                  <a:lnTo>
                    <a:pt x="4616" y="4954"/>
                  </a:lnTo>
                  <a:lnTo>
                    <a:pt x="4616" y="4994"/>
                  </a:lnTo>
                  <a:lnTo>
                    <a:pt x="4616" y="5153"/>
                  </a:lnTo>
                  <a:lnTo>
                    <a:pt x="4616" y="5292"/>
                  </a:lnTo>
                  <a:lnTo>
                    <a:pt x="4616" y="5352"/>
                  </a:lnTo>
                  <a:lnTo>
                    <a:pt x="4616" y="5451"/>
                  </a:lnTo>
                  <a:lnTo>
                    <a:pt x="4616" y="5491"/>
                  </a:lnTo>
                  <a:lnTo>
                    <a:pt x="4616" y="5571"/>
                  </a:lnTo>
                  <a:lnTo>
                    <a:pt x="4616" y="5611"/>
                  </a:lnTo>
                  <a:lnTo>
                    <a:pt x="4616" y="5690"/>
                  </a:lnTo>
                  <a:cubicBezTo>
                    <a:pt x="4616" y="5710"/>
                    <a:pt x="4616" y="5750"/>
                    <a:pt x="4576" y="5770"/>
                  </a:cubicBezTo>
                  <a:cubicBezTo>
                    <a:pt x="4576" y="5790"/>
                    <a:pt x="4576" y="5809"/>
                    <a:pt x="4556" y="5849"/>
                  </a:cubicBezTo>
                  <a:cubicBezTo>
                    <a:pt x="4556" y="5869"/>
                    <a:pt x="4556" y="5889"/>
                    <a:pt x="4536" y="5909"/>
                  </a:cubicBezTo>
                  <a:cubicBezTo>
                    <a:pt x="4536" y="5949"/>
                    <a:pt x="4536" y="5949"/>
                    <a:pt x="4516" y="5969"/>
                  </a:cubicBezTo>
                  <a:cubicBezTo>
                    <a:pt x="4516" y="5988"/>
                    <a:pt x="4476" y="6008"/>
                    <a:pt x="4476" y="6048"/>
                  </a:cubicBezTo>
                  <a:cubicBezTo>
                    <a:pt x="4476" y="6068"/>
                    <a:pt x="4476" y="6068"/>
                    <a:pt x="4457" y="6088"/>
                  </a:cubicBezTo>
                  <a:cubicBezTo>
                    <a:pt x="4437" y="6148"/>
                    <a:pt x="4437" y="6187"/>
                    <a:pt x="4417" y="6207"/>
                  </a:cubicBezTo>
                  <a:cubicBezTo>
                    <a:pt x="4377" y="6267"/>
                    <a:pt x="4357" y="6307"/>
                    <a:pt x="4317" y="6386"/>
                  </a:cubicBezTo>
                  <a:lnTo>
                    <a:pt x="4317" y="6406"/>
                  </a:lnTo>
                  <a:cubicBezTo>
                    <a:pt x="4277" y="6466"/>
                    <a:pt x="4258" y="6486"/>
                    <a:pt x="4238" y="6545"/>
                  </a:cubicBezTo>
                  <a:lnTo>
                    <a:pt x="4218" y="6565"/>
                  </a:lnTo>
                  <a:cubicBezTo>
                    <a:pt x="4178" y="6585"/>
                    <a:pt x="4158" y="6645"/>
                    <a:pt x="4118" y="6665"/>
                  </a:cubicBezTo>
                  <a:lnTo>
                    <a:pt x="4019" y="6764"/>
                  </a:lnTo>
                  <a:lnTo>
                    <a:pt x="3979" y="6784"/>
                  </a:lnTo>
                  <a:cubicBezTo>
                    <a:pt x="3962" y="6793"/>
                    <a:pt x="3948" y="6805"/>
                    <a:pt x="3934" y="6818"/>
                  </a:cubicBezTo>
                  <a:lnTo>
                    <a:pt x="3934" y="6818"/>
                  </a:lnTo>
                  <a:lnTo>
                    <a:pt x="4277" y="6605"/>
                  </a:lnTo>
                  <a:cubicBezTo>
                    <a:pt x="4337" y="6585"/>
                    <a:pt x="4357" y="6565"/>
                    <a:pt x="4417" y="6545"/>
                  </a:cubicBezTo>
                  <a:lnTo>
                    <a:pt x="4437" y="6506"/>
                  </a:lnTo>
                  <a:cubicBezTo>
                    <a:pt x="4457" y="6486"/>
                    <a:pt x="4516" y="6466"/>
                    <a:pt x="4536" y="6406"/>
                  </a:cubicBezTo>
                  <a:cubicBezTo>
                    <a:pt x="4556" y="6386"/>
                    <a:pt x="4576" y="6347"/>
                    <a:pt x="4636" y="6307"/>
                  </a:cubicBezTo>
                  <a:lnTo>
                    <a:pt x="4655" y="6287"/>
                  </a:lnTo>
                  <a:cubicBezTo>
                    <a:pt x="4675" y="6247"/>
                    <a:pt x="4715" y="6207"/>
                    <a:pt x="4735" y="6168"/>
                  </a:cubicBezTo>
                  <a:cubicBezTo>
                    <a:pt x="4755" y="6108"/>
                    <a:pt x="4815" y="6068"/>
                    <a:pt x="4834" y="5988"/>
                  </a:cubicBezTo>
                  <a:cubicBezTo>
                    <a:pt x="4854" y="5949"/>
                    <a:pt x="4874" y="5889"/>
                    <a:pt x="4874" y="5869"/>
                  </a:cubicBezTo>
                  <a:lnTo>
                    <a:pt x="4874" y="5849"/>
                  </a:lnTo>
                  <a:cubicBezTo>
                    <a:pt x="4874" y="5809"/>
                    <a:pt x="4914" y="5790"/>
                    <a:pt x="4914" y="5770"/>
                  </a:cubicBezTo>
                  <a:lnTo>
                    <a:pt x="4914" y="5750"/>
                  </a:lnTo>
                  <a:lnTo>
                    <a:pt x="4914" y="5710"/>
                  </a:lnTo>
                  <a:cubicBezTo>
                    <a:pt x="4914" y="5690"/>
                    <a:pt x="4934" y="5670"/>
                    <a:pt x="4934" y="5650"/>
                  </a:cubicBezTo>
                  <a:lnTo>
                    <a:pt x="4934" y="5611"/>
                  </a:lnTo>
                  <a:lnTo>
                    <a:pt x="4934" y="5591"/>
                  </a:lnTo>
                  <a:cubicBezTo>
                    <a:pt x="4934" y="5571"/>
                    <a:pt x="4934" y="5551"/>
                    <a:pt x="4954" y="5511"/>
                  </a:cubicBezTo>
                  <a:lnTo>
                    <a:pt x="4954" y="5491"/>
                  </a:lnTo>
                  <a:lnTo>
                    <a:pt x="4954" y="5451"/>
                  </a:lnTo>
                  <a:lnTo>
                    <a:pt x="4954" y="5392"/>
                  </a:lnTo>
                  <a:lnTo>
                    <a:pt x="4954" y="5372"/>
                  </a:lnTo>
                  <a:lnTo>
                    <a:pt x="4954" y="5312"/>
                  </a:lnTo>
                  <a:lnTo>
                    <a:pt x="4954" y="5272"/>
                  </a:lnTo>
                  <a:lnTo>
                    <a:pt x="4954" y="5252"/>
                  </a:lnTo>
                  <a:lnTo>
                    <a:pt x="4954" y="5173"/>
                  </a:lnTo>
                  <a:lnTo>
                    <a:pt x="4954" y="5113"/>
                  </a:lnTo>
                  <a:lnTo>
                    <a:pt x="4954" y="4994"/>
                  </a:lnTo>
                  <a:cubicBezTo>
                    <a:pt x="4874" y="4894"/>
                    <a:pt x="4874" y="4855"/>
                    <a:pt x="4874" y="4815"/>
                  </a:cubicBezTo>
                  <a:lnTo>
                    <a:pt x="4874" y="4755"/>
                  </a:lnTo>
                  <a:lnTo>
                    <a:pt x="4874" y="4695"/>
                  </a:lnTo>
                  <a:lnTo>
                    <a:pt x="4874" y="4656"/>
                  </a:lnTo>
                  <a:lnTo>
                    <a:pt x="4874" y="4596"/>
                  </a:lnTo>
                  <a:lnTo>
                    <a:pt x="4874" y="4576"/>
                  </a:lnTo>
                  <a:lnTo>
                    <a:pt x="4874" y="4497"/>
                  </a:lnTo>
                  <a:lnTo>
                    <a:pt x="4874" y="4457"/>
                  </a:lnTo>
                  <a:lnTo>
                    <a:pt x="4874" y="4417"/>
                  </a:lnTo>
                  <a:cubicBezTo>
                    <a:pt x="4874" y="4377"/>
                    <a:pt x="4874" y="4317"/>
                    <a:pt x="4854" y="4298"/>
                  </a:cubicBezTo>
                  <a:lnTo>
                    <a:pt x="4854" y="4278"/>
                  </a:lnTo>
                  <a:cubicBezTo>
                    <a:pt x="4854" y="4258"/>
                    <a:pt x="4854" y="4198"/>
                    <a:pt x="4834" y="4178"/>
                  </a:cubicBezTo>
                  <a:lnTo>
                    <a:pt x="4834" y="4158"/>
                  </a:lnTo>
                  <a:lnTo>
                    <a:pt x="4834" y="4099"/>
                  </a:lnTo>
                  <a:cubicBezTo>
                    <a:pt x="4834" y="4079"/>
                    <a:pt x="4834" y="4059"/>
                    <a:pt x="4815" y="4019"/>
                  </a:cubicBezTo>
                  <a:lnTo>
                    <a:pt x="4815" y="3999"/>
                  </a:lnTo>
                  <a:cubicBezTo>
                    <a:pt x="4815" y="3979"/>
                    <a:pt x="4815" y="3959"/>
                    <a:pt x="4775" y="3959"/>
                  </a:cubicBezTo>
                  <a:lnTo>
                    <a:pt x="4775" y="3900"/>
                  </a:lnTo>
                  <a:cubicBezTo>
                    <a:pt x="4775" y="3880"/>
                    <a:pt x="4775" y="3880"/>
                    <a:pt x="4755" y="3860"/>
                  </a:cubicBezTo>
                  <a:cubicBezTo>
                    <a:pt x="4755" y="3820"/>
                    <a:pt x="4755" y="3800"/>
                    <a:pt x="4735" y="3800"/>
                  </a:cubicBezTo>
                  <a:lnTo>
                    <a:pt x="4735" y="3780"/>
                  </a:lnTo>
                  <a:cubicBezTo>
                    <a:pt x="4735" y="3760"/>
                    <a:pt x="4715" y="3721"/>
                    <a:pt x="4715" y="3701"/>
                  </a:cubicBezTo>
                  <a:cubicBezTo>
                    <a:pt x="4715" y="3681"/>
                    <a:pt x="4715" y="3681"/>
                    <a:pt x="4675" y="3661"/>
                  </a:cubicBezTo>
                  <a:lnTo>
                    <a:pt x="4675" y="3621"/>
                  </a:lnTo>
                  <a:cubicBezTo>
                    <a:pt x="4655" y="3581"/>
                    <a:pt x="4655" y="3522"/>
                    <a:pt x="4636" y="3502"/>
                  </a:cubicBezTo>
                  <a:lnTo>
                    <a:pt x="4636" y="3482"/>
                  </a:lnTo>
                  <a:cubicBezTo>
                    <a:pt x="4616" y="3462"/>
                    <a:pt x="4616" y="3402"/>
                    <a:pt x="4576" y="3383"/>
                  </a:cubicBezTo>
                  <a:lnTo>
                    <a:pt x="4576" y="3363"/>
                  </a:lnTo>
                  <a:cubicBezTo>
                    <a:pt x="4576" y="3323"/>
                    <a:pt x="4576" y="3323"/>
                    <a:pt x="4556" y="3303"/>
                  </a:cubicBezTo>
                  <a:cubicBezTo>
                    <a:pt x="4556" y="3283"/>
                    <a:pt x="4536" y="3263"/>
                    <a:pt x="4536" y="3223"/>
                  </a:cubicBezTo>
                  <a:cubicBezTo>
                    <a:pt x="4536" y="3204"/>
                    <a:pt x="4536" y="3204"/>
                    <a:pt x="4516" y="3184"/>
                  </a:cubicBezTo>
                  <a:cubicBezTo>
                    <a:pt x="4516" y="3164"/>
                    <a:pt x="4476" y="3164"/>
                    <a:pt x="4476" y="3124"/>
                  </a:cubicBezTo>
                  <a:cubicBezTo>
                    <a:pt x="4476" y="3124"/>
                    <a:pt x="4476" y="3104"/>
                    <a:pt x="4457" y="3104"/>
                  </a:cubicBezTo>
                  <a:cubicBezTo>
                    <a:pt x="4457" y="3084"/>
                    <a:pt x="4437" y="3064"/>
                    <a:pt x="4437" y="3024"/>
                  </a:cubicBezTo>
                  <a:cubicBezTo>
                    <a:pt x="4437" y="3005"/>
                    <a:pt x="4437" y="3005"/>
                    <a:pt x="4417" y="2985"/>
                  </a:cubicBezTo>
                  <a:lnTo>
                    <a:pt x="4417" y="2965"/>
                  </a:lnTo>
                  <a:cubicBezTo>
                    <a:pt x="4377" y="2905"/>
                    <a:pt x="4357" y="2885"/>
                    <a:pt x="4357" y="2826"/>
                  </a:cubicBezTo>
                  <a:cubicBezTo>
                    <a:pt x="4357" y="2806"/>
                    <a:pt x="4357" y="2806"/>
                    <a:pt x="4337" y="2806"/>
                  </a:cubicBezTo>
                  <a:cubicBezTo>
                    <a:pt x="4317" y="2786"/>
                    <a:pt x="4317" y="2726"/>
                    <a:pt x="4277" y="2706"/>
                  </a:cubicBezTo>
                  <a:lnTo>
                    <a:pt x="4277" y="2686"/>
                  </a:lnTo>
                  <a:cubicBezTo>
                    <a:pt x="4258" y="2666"/>
                    <a:pt x="4258" y="2627"/>
                    <a:pt x="4238" y="2607"/>
                  </a:cubicBezTo>
                  <a:cubicBezTo>
                    <a:pt x="4238" y="2587"/>
                    <a:pt x="4218" y="2567"/>
                    <a:pt x="4218" y="2527"/>
                  </a:cubicBezTo>
                  <a:cubicBezTo>
                    <a:pt x="4178" y="2467"/>
                    <a:pt x="4138" y="2408"/>
                    <a:pt x="4079" y="2328"/>
                  </a:cubicBezTo>
                  <a:lnTo>
                    <a:pt x="4079" y="2308"/>
                  </a:lnTo>
                  <a:lnTo>
                    <a:pt x="4079" y="2288"/>
                  </a:lnTo>
                  <a:cubicBezTo>
                    <a:pt x="4039" y="2189"/>
                    <a:pt x="3959" y="2090"/>
                    <a:pt x="3919" y="2010"/>
                  </a:cubicBezTo>
                  <a:lnTo>
                    <a:pt x="3919" y="1990"/>
                  </a:lnTo>
                  <a:cubicBezTo>
                    <a:pt x="3919" y="1990"/>
                    <a:pt x="3919" y="1970"/>
                    <a:pt x="3880" y="1970"/>
                  </a:cubicBezTo>
                  <a:lnTo>
                    <a:pt x="3740" y="1731"/>
                  </a:lnTo>
                  <a:lnTo>
                    <a:pt x="3720" y="1712"/>
                  </a:lnTo>
                  <a:cubicBezTo>
                    <a:pt x="3681" y="1672"/>
                    <a:pt x="3641" y="1632"/>
                    <a:pt x="3621" y="1592"/>
                  </a:cubicBezTo>
                  <a:cubicBezTo>
                    <a:pt x="3581" y="1572"/>
                    <a:pt x="3561" y="1513"/>
                    <a:pt x="3541" y="1493"/>
                  </a:cubicBezTo>
                  <a:lnTo>
                    <a:pt x="3522" y="1473"/>
                  </a:lnTo>
                  <a:cubicBezTo>
                    <a:pt x="3482" y="1413"/>
                    <a:pt x="3442" y="1393"/>
                    <a:pt x="3422" y="1334"/>
                  </a:cubicBezTo>
                  <a:lnTo>
                    <a:pt x="3382" y="1314"/>
                  </a:lnTo>
                  <a:lnTo>
                    <a:pt x="3323" y="1234"/>
                  </a:lnTo>
                  <a:lnTo>
                    <a:pt x="3323" y="1214"/>
                  </a:lnTo>
                  <a:lnTo>
                    <a:pt x="3263" y="1174"/>
                  </a:lnTo>
                  <a:lnTo>
                    <a:pt x="3223" y="1115"/>
                  </a:lnTo>
                  <a:lnTo>
                    <a:pt x="3183" y="1095"/>
                  </a:lnTo>
                  <a:lnTo>
                    <a:pt x="3144" y="1035"/>
                  </a:lnTo>
                  <a:lnTo>
                    <a:pt x="3084" y="995"/>
                  </a:lnTo>
                  <a:lnTo>
                    <a:pt x="3064" y="976"/>
                  </a:lnTo>
                  <a:lnTo>
                    <a:pt x="3024" y="916"/>
                  </a:lnTo>
                  <a:cubicBezTo>
                    <a:pt x="2984" y="916"/>
                    <a:pt x="2984" y="896"/>
                    <a:pt x="2965" y="896"/>
                  </a:cubicBezTo>
                  <a:lnTo>
                    <a:pt x="2945" y="876"/>
                  </a:lnTo>
                  <a:lnTo>
                    <a:pt x="2885" y="816"/>
                  </a:lnTo>
                  <a:lnTo>
                    <a:pt x="2865" y="796"/>
                  </a:lnTo>
                  <a:lnTo>
                    <a:pt x="2845" y="777"/>
                  </a:lnTo>
                  <a:lnTo>
                    <a:pt x="2786" y="717"/>
                  </a:lnTo>
                  <a:lnTo>
                    <a:pt x="2766" y="697"/>
                  </a:lnTo>
                  <a:cubicBezTo>
                    <a:pt x="2746" y="697"/>
                    <a:pt x="2746" y="677"/>
                    <a:pt x="2726" y="677"/>
                  </a:cubicBezTo>
                  <a:lnTo>
                    <a:pt x="2666" y="617"/>
                  </a:lnTo>
                  <a:cubicBezTo>
                    <a:pt x="2666" y="617"/>
                    <a:pt x="2646" y="617"/>
                    <a:pt x="2646" y="598"/>
                  </a:cubicBezTo>
                  <a:cubicBezTo>
                    <a:pt x="2626" y="578"/>
                    <a:pt x="2587" y="578"/>
                    <a:pt x="2587" y="538"/>
                  </a:cubicBezTo>
                  <a:cubicBezTo>
                    <a:pt x="2567" y="538"/>
                    <a:pt x="2567" y="518"/>
                    <a:pt x="2547" y="518"/>
                  </a:cubicBezTo>
                  <a:cubicBezTo>
                    <a:pt x="2527" y="498"/>
                    <a:pt x="2467" y="478"/>
                    <a:pt x="2447" y="438"/>
                  </a:cubicBezTo>
                  <a:cubicBezTo>
                    <a:pt x="2427" y="419"/>
                    <a:pt x="2368" y="399"/>
                    <a:pt x="2348" y="379"/>
                  </a:cubicBezTo>
                  <a:cubicBezTo>
                    <a:pt x="2348" y="379"/>
                    <a:pt x="2328" y="379"/>
                    <a:pt x="2328" y="339"/>
                  </a:cubicBezTo>
                  <a:cubicBezTo>
                    <a:pt x="2288" y="319"/>
                    <a:pt x="2268" y="319"/>
                    <a:pt x="2248" y="299"/>
                  </a:cubicBezTo>
                  <a:cubicBezTo>
                    <a:pt x="2248" y="299"/>
                    <a:pt x="2229" y="299"/>
                    <a:pt x="2229" y="279"/>
                  </a:cubicBezTo>
                  <a:cubicBezTo>
                    <a:pt x="2189" y="279"/>
                    <a:pt x="2189" y="239"/>
                    <a:pt x="2169" y="239"/>
                  </a:cubicBezTo>
                  <a:cubicBezTo>
                    <a:pt x="2169" y="239"/>
                    <a:pt x="2149" y="239"/>
                    <a:pt x="2149" y="220"/>
                  </a:cubicBezTo>
                  <a:cubicBezTo>
                    <a:pt x="2129" y="220"/>
                    <a:pt x="2129" y="200"/>
                    <a:pt x="2089" y="200"/>
                  </a:cubicBezTo>
                  <a:cubicBezTo>
                    <a:pt x="2069" y="200"/>
                    <a:pt x="2069" y="200"/>
                    <a:pt x="2050" y="180"/>
                  </a:cubicBezTo>
                  <a:lnTo>
                    <a:pt x="2030" y="180"/>
                  </a:lnTo>
                  <a:cubicBezTo>
                    <a:pt x="1990" y="140"/>
                    <a:pt x="1950" y="140"/>
                    <a:pt x="1930" y="120"/>
                  </a:cubicBezTo>
                  <a:cubicBezTo>
                    <a:pt x="1890" y="100"/>
                    <a:pt x="1851" y="100"/>
                    <a:pt x="1831" y="80"/>
                  </a:cubicBezTo>
                  <a:lnTo>
                    <a:pt x="1791" y="80"/>
                  </a:lnTo>
                  <a:cubicBezTo>
                    <a:pt x="1771" y="80"/>
                    <a:pt x="1771" y="80"/>
                    <a:pt x="1751" y="41"/>
                  </a:cubicBezTo>
                  <a:cubicBezTo>
                    <a:pt x="1731" y="41"/>
                    <a:pt x="1731" y="41"/>
                    <a:pt x="1691" y="21"/>
                  </a:cubicBezTo>
                  <a:lnTo>
                    <a:pt x="1672" y="21"/>
                  </a:lnTo>
                  <a:cubicBezTo>
                    <a:pt x="1652" y="21"/>
                    <a:pt x="1652" y="21"/>
                    <a:pt x="1632" y="1"/>
                  </a:cubicBezTo>
                  <a:close/>
                  <a:moveTo>
                    <a:pt x="3934" y="6818"/>
                  </a:moveTo>
                  <a:lnTo>
                    <a:pt x="3860" y="6864"/>
                  </a:lnTo>
                  <a:cubicBezTo>
                    <a:pt x="3894" y="6852"/>
                    <a:pt x="3915" y="6835"/>
                    <a:pt x="3934" y="6818"/>
                  </a:cubicBezTo>
                  <a:close/>
                </a:path>
              </a:pathLst>
            </a:custGeom>
            <a:solidFill>
              <a:srgbClr val="EE7A7D"/>
            </a:solidFill>
            <a:ln>
              <a:noFill/>
            </a:ln>
          </p:spPr>
          <p:txBody>
            <a:bodyPr spcFirstLastPara="1" wrap="square" lIns="146280" tIns="146280" rIns="146280" bIns="146280" anchor="ctr" anchorCtr="0">
              <a:noAutofit/>
            </a:bodyPr>
            <a:lstStyle/>
            <a:p>
              <a:endParaRPr sz="2880"/>
            </a:p>
          </p:txBody>
        </p:sp>
        <p:sp>
          <p:nvSpPr>
            <p:cNvPr id="876" name="Google Shape;876;p21"/>
            <p:cNvSpPr/>
            <p:nvPr/>
          </p:nvSpPr>
          <p:spPr>
            <a:xfrm>
              <a:off x="5731101" y="3341252"/>
              <a:ext cx="177406" cy="227570"/>
            </a:xfrm>
            <a:custGeom>
              <a:avLst/>
              <a:gdLst/>
              <a:ahLst/>
              <a:cxnLst/>
              <a:rect l="l" t="t" r="r" b="b"/>
              <a:pathLst>
                <a:path w="5273" h="6764" extrusionOk="0">
                  <a:moveTo>
                    <a:pt x="1698" y="664"/>
                  </a:moveTo>
                  <a:cubicBezTo>
                    <a:pt x="1985" y="664"/>
                    <a:pt x="2307" y="754"/>
                    <a:pt x="2647" y="943"/>
                  </a:cubicBezTo>
                  <a:cubicBezTo>
                    <a:pt x="3800" y="1620"/>
                    <a:pt x="4755" y="3271"/>
                    <a:pt x="4755" y="4603"/>
                  </a:cubicBezTo>
                  <a:cubicBezTo>
                    <a:pt x="4755" y="5550"/>
                    <a:pt x="4264" y="6105"/>
                    <a:pt x="3558" y="6105"/>
                  </a:cubicBezTo>
                  <a:cubicBezTo>
                    <a:pt x="3270" y="6105"/>
                    <a:pt x="2947" y="6013"/>
                    <a:pt x="2607" y="5817"/>
                  </a:cubicBezTo>
                  <a:cubicBezTo>
                    <a:pt x="1453" y="5141"/>
                    <a:pt x="498" y="3509"/>
                    <a:pt x="498" y="2157"/>
                  </a:cubicBezTo>
                  <a:cubicBezTo>
                    <a:pt x="498" y="1209"/>
                    <a:pt x="991" y="664"/>
                    <a:pt x="1698" y="664"/>
                  </a:cubicBezTo>
                  <a:close/>
                  <a:moveTo>
                    <a:pt x="1471" y="1"/>
                  </a:moveTo>
                  <a:cubicBezTo>
                    <a:pt x="596" y="1"/>
                    <a:pt x="1" y="682"/>
                    <a:pt x="1" y="1858"/>
                  </a:cubicBezTo>
                  <a:cubicBezTo>
                    <a:pt x="1" y="3529"/>
                    <a:pt x="1194" y="5578"/>
                    <a:pt x="2647" y="6414"/>
                  </a:cubicBezTo>
                  <a:cubicBezTo>
                    <a:pt x="3062" y="6650"/>
                    <a:pt x="3458" y="6763"/>
                    <a:pt x="3810" y="6763"/>
                  </a:cubicBezTo>
                  <a:cubicBezTo>
                    <a:pt x="4671" y="6763"/>
                    <a:pt x="5272" y="6088"/>
                    <a:pt x="5272" y="4902"/>
                  </a:cubicBezTo>
                  <a:cubicBezTo>
                    <a:pt x="5272" y="3231"/>
                    <a:pt x="4079" y="1202"/>
                    <a:pt x="2647" y="346"/>
                  </a:cubicBezTo>
                  <a:cubicBezTo>
                    <a:pt x="2223" y="112"/>
                    <a:pt x="1824" y="1"/>
                    <a:pt x="1471" y="1"/>
                  </a:cubicBezTo>
                  <a:close/>
                </a:path>
              </a:pathLst>
            </a:custGeom>
            <a:solidFill>
              <a:srgbClr val="EE7A7D"/>
            </a:solidFill>
            <a:ln>
              <a:noFill/>
            </a:ln>
          </p:spPr>
          <p:txBody>
            <a:bodyPr spcFirstLastPara="1" wrap="square" lIns="146280" tIns="146280" rIns="146280" bIns="146280" anchor="ctr" anchorCtr="0">
              <a:noAutofit/>
            </a:bodyPr>
            <a:lstStyle/>
            <a:p>
              <a:endParaRPr sz="2880"/>
            </a:p>
          </p:txBody>
        </p:sp>
        <p:sp>
          <p:nvSpPr>
            <p:cNvPr id="877" name="Google Shape;877;p21"/>
            <p:cNvSpPr/>
            <p:nvPr/>
          </p:nvSpPr>
          <p:spPr>
            <a:xfrm>
              <a:off x="5756536" y="3338156"/>
              <a:ext cx="151298" cy="221581"/>
            </a:xfrm>
            <a:custGeom>
              <a:avLst/>
              <a:gdLst/>
              <a:ahLst/>
              <a:cxnLst/>
              <a:rect l="l" t="t" r="r" b="b"/>
              <a:pathLst>
                <a:path w="4497" h="6586" fill="none" extrusionOk="0">
                  <a:moveTo>
                    <a:pt x="1" y="259"/>
                  </a:moveTo>
                  <a:cubicBezTo>
                    <a:pt x="458" y="1"/>
                    <a:pt x="1135" y="21"/>
                    <a:pt x="1851" y="438"/>
                  </a:cubicBezTo>
                  <a:cubicBezTo>
                    <a:pt x="3303" y="1294"/>
                    <a:pt x="4497" y="3323"/>
                    <a:pt x="4497" y="4994"/>
                  </a:cubicBezTo>
                  <a:cubicBezTo>
                    <a:pt x="4497" y="5730"/>
                    <a:pt x="4238" y="6287"/>
                    <a:pt x="3880" y="6585"/>
                  </a:cubicBezTo>
                </a:path>
              </a:pathLst>
            </a:custGeom>
            <a:noFill/>
            <a:ln w="2000" cap="rnd" cmpd="sng">
              <a:solidFill>
                <a:srgbClr val="201A1B"/>
              </a:solidFill>
              <a:prstDash val="solid"/>
              <a:round/>
              <a:headEnd type="none" w="sm" len="sm"/>
              <a:tailEnd type="none" w="sm" len="sm"/>
            </a:ln>
          </p:spPr>
          <p:txBody>
            <a:bodyPr spcFirstLastPara="1" wrap="square" lIns="146280" tIns="146280" rIns="146280" bIns="146280" anchor="ctr" anchorCtr="0">
              <a:noAutofit/>
            </a:bodyPr>
            <a:lstStyle/>
            <a:p>
              <a:endParaRPr sz="2880"/>
            </a:p>
          </p:txBody>
        </p:sp>
        <p:sp>
          <p:nvSpPr>
            <p:cNvPr id="878" name="Google Shape;878;p21"/>
            <p:cNvSpPr/>
            <p:nvPr/>
          </p:nvSpPr>
          <p:spPr>
            <a:xfrm>
              <a:off x="5698331" y="3362683"/>
              <a:ext cx="195440" cy="204826"/>
            </a:xfrm>
            <a:custGeom>
              <a:avLst/>
              <a:gdLst/>
              <a:ahLst/>
              <a:cxnLst/>
              <a:rect l="l" t="t" r="r" b="b"/>
              <a:pathLst>
                <a:path w="5809" h="6088" extrusionOk="0">
                  <a:moveTo>
                    <a:pt x="2649" y="1"/>
                  </a:moveTo>
                  <a:cubicBezTo>
                    <a:pt x="2201" y="1"/>
                    <a:pt x="1969" y="227"/>
                    <a:pt x="1969" y="227"/>
                  </a:cubicBezTo>
                  <a:lnTo>
                    <a:pt x="0" y="3012"/>
                  </a:lnTo>
                  <a:cubicBezTo>
                    <a:pt x="0" y="3012"/>
                    <a:pt x="942" y="6087"/>
                    <a:pt x="1583" y="6087"/>
                  </a:cubicBezTo>
                  <a:cubicBezTo>
                    <a:pt x="1620" y="6087"/>
                    <a:pt x="1656" y="6077"/>
                    <a:pt x="1691" y="6055"/>
                  </a:cubicBezTo>
                  <a:cubicBezTo>
                    <a:pt x="2347" y="5677"/>
                    <a:pt x="4635" y="5478"/>
                    <a:pt x="5113" y="5339"/>
                  </a:cubicBezTo>
                  <a:cubicBezTo>
                    <a:pt x="5570" y="5180"/>
                    <a:pt x="5709" y="4285"/>
                    <a:pt x="5709" y="4285"/>
                  </a:cubicBezTo>
                  <a:cubicBezTo>
                    <a:pt x="5809" y="2196"/>
                    <a:pt x="4197" y="724"/>
                    <a:pt x="4197" y="724"/>
                  </a:cubicBezTo>
                  <a:cubicBezTo>
                    <a:pt x="3539" y="156"/>
                    <a:pt x="3020" y="1"/>
                    <a:pt x="2649" y="1"/>
                  </a:cubicBezTo>
                  <a:close/>
                </a:path>
              </a:pathLst>
            </a:custGeom>
            <a:solidFill>
              <a:srgbClr val="9E6CAA"/>
            </a:solidFill>
            <a:ln>
              <a:noFill/>
            </a:ln>
          </p:spPr>
          <p:txBody>
            <a:bodyPr spcFirstLastPara="1" wrap="square" lIns="146280" tIns="146280" rIns="146280" bIns="146280" anchor="ctr" anchorCtr="0">
              <a:noAutofit/>
            </a:bodyPr>
            <a:lstStyle/>
            <a:p>
              <a:endParaRPr sz="2880"/>
            </a:p>
          </p:txBody>
        </p:sp>
        <p:sp>
          <p:nvSpPr>
            <p:cNvPr id="879" name="Google Shape;879;p21"/>
            <p:cNvSpPr/>
            <p:nvPr/>
          </p:nvSpPr>
          <p:spPr>
            <a:xfrm>
              <a:off x="5674208" y="3660773"/>
              <a:ext cx="36874" cy="25469"/>
            </a:xfrm>
            <a:custGeom>
              <a:avLst/>
              <a:gdLst/>
              <a:ahLst/>
              <a:cxnLst/>
              <a:rect l="l" t="t" r="r" b="b"/>
              <a:pathLst>
                <a:path w="1096" h="757" extrusionOk="0">
                  <a:moveTo>
                    <a:pt x="1" y="0"/>
                  </a:moveTo>
                  <a:lnTo>
                    <a:pt x="1" y="0"/>
                  </a:lnTo>
                  <a:cubicBezTo>
                    <a:pt x="21" y="80"/>
                    <a:pt x="81" y="159"/>
                    <a:pt x="120" y="179"/>
                  </a:cubicBezTo>
                  <a:lnTo>
                    <a:pt x="1095" y="756"/>
                  </a:lnTo>
                  <a:cubicBezTo>
                    <a:pt x="1055" y="696"/>
                    <a:pt x="996" y="657"/>
                    <a:pt x="976" y="577"/>
                  </a:cubicBezTo>
                  <a:lnTo>
                    <a:pt x="1" y="0"/>
                  </a:ln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880" name="Google Shape;880;p21"/>
            <p:cNvSpPr/>
            <p:nvPr/>
          </p:nvSpPr>
          <p:spPr>
            <a:xfrm>
              <a:off x="5674208" y="3660773"/>
              <a:ext cx="36874" cy="25469"/>
            </a:xfrm>
            <a:custGeom>
              <a:avLst/>
              <a:gdLst/>
              <a:ahLst/>
              <a:cxnLst/>
              <a:rect l="l" t="t" r="r" b="b"/>
              <a:pathLst>
                <a:path w="1096" h="757" extrusionOk="0">
                  <a:moveTo>
                    <a:pt x="1" y="0"/>
                  </a:moveTo>
                  <a:lnTo>
                    <a:pt x="1" y="0"/>
                  </a:lnTo>
                  <a:cubicBezTo>
                    <a:pt x="21" y="80"/>
                    <a:pt x="81" y="159"/>
                    <a:pt x="120" y="179"/>
                  </a:cubicBezTo>
                  <a:lnTo>
                    <a:pt x="1095" y="756"/>
                  </a:lnTo>
                  <a:cubicBezTo>
                    <a:pt x="1055" y="696"/>
                    <a:pt x="996" y="657"/>
                    <a:pt x="976" y="577"/>
                  </a:cubicBezTo>
                  <a:lnTo>
                    <a:pt x="1" y="0"/>
                  </a:ln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881" name="Google Shape;881;p21"/>
            <p:cNvSpPr/>
            <p:nvPr/>
          </p:nvSpPr>
          <p:spPr>
            <a:xfrm>
              <a:off x="5654156" y="3581103"/>
              <a:ext cx="52889" cy="98443"/>
            </a:xfrm>
            <a:custGeom>
              <a:avLst/>
              <a:gdLst/>
              <a:ahLst/>
              <a:cxnLst/>
              <a:rect l="l" t="t" r="r" b="b"/>
              <a:pathLst>
                <a:path w="1572" h="2926" extrusionOk="0">
                  <a:moveTo>
                    <a:pt x="0" y="1"/>
                  </a:moveTo>
                  <a:lnTo>
                    <a:pt x="617" y="2368"/>
                  </a:lnTo>
                  <a:lnTo>
                    <a:pt x="1572" y="2925"/>
                  </a:lnTo>
                  <a:lnTo>
                    <a:pt x="955" y="578"/>
                  </a:lnTo>
                  <a:lnTo>
                    <a:pt x="0" y="1"/>
                  </a:ln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882" name="Google Shape;882;p21"/>
            <p:cNvSpPr/>
            <p:nvPr/>
          </p:nvSpPr>
          <p:spPr>
            <a:xfrm>
              <a:off x="5654156" y="3555668"/>
              <a:ext cx="62948" cy="44881"/>
            </a:xfrm>
            <a:custGeom>
              <a:avLst/>
              <a:gdLst/>
              <a:ahLst/>
              <a:cxnLst/>
              <a:rect l="l" t="t" r="r" b="b"/>
              <a:pathLst>
                <a:path w="1871" h="1334" extrusionOk="0">
                  <a:moveTo>
                    <a:pt x="895" y="1"/>
                  </a:moveTo>
                  <a:lnTo>
                    <a:pt x="0" y="757"/>
                  </a:lnTo>
                  <a:lnTo>
                    <a:pt x="955" y="1334"/>
                  </a:lnTo>
                  <a:lnTo>
                    <a:pt x="1870" y="558"/>
                  </a:lnTo>
                  <a:lnTo>
                    <a:pt x="895" y="1"/>
                  </a:ln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883" name="Google Shape;883;p21"/>
            <p:cNvSpPr/>
            <p:nvPr/>
          </p:nvSpPr>
          <p:spPr>
            <a:xfrm>
              <a:off x="5686287" y="3574408"/>
              <a:ext cx="53562" cy="112742"/>
            </a:xfrm>
            <a:custGeom>
              <a:avLst/>
              <a:gdLst/>
              <a:ahLst/>
              <a:cxnLst/>
              <a:rect l="l" t="t" r="r" b="b"/>
              <a:pathLst>
                <a:path w="1592" h="3351" extrusionOk="0">
                  <a:moveTo>
                    <a:pt x="915" y="1"/>
                  </a:moveTo>
                  <a:lnTo>
                    <a:pt x="0" y="777"/>
                  </a:lnTo>
                  <a:lnTo>
                    <a:pt x="617" y="3144"/>
                  </a:lnTo>
                  <a:cubicBezTo>
                    <a:pt x="662" y="3280"/>
                    <a:pt x="758" y="3351"/>
                    <a:pt x="881" y="3351"/>
                  </a:cubicBezTo>
                  <a:cubicBezTo>
                    <a:pt x="974" y="3351"/>
                    <a:pt x="1082" y="3310"/>
                    <a:pt x="1194" y="3224"/>
                  </a:cubicBezTo>
                  <a:cubicBezTo>
                    <a:pt x="1432" y="2985"/>
                    <a:pt x="1591" y="2627"/>
                    <a:pt x="1532" y="2368"/>
                  </a:cubicBezTo>
                  <a:lnTo>
                    <a:pt x="915" y="1"/>
                  </a:ln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884" name="Google Shape;884;p21"/>
            <p:cNvSpPr/>
            <p:nvPr/>
          </p:nvSpPr>
          <p:spPr>
            <a:xfrm>
              <a:off x="5654156" y="3574408"/>
              <a:ext cx="62948" cy="26142"/>
            </a:xfrm>
            <a:custGeom>
              <a:avLst/>
              <a:gdLst/>
              <a:ahLst/>
              <a:cxnLst/>
              <a:rect l="l" t="t" r="r" b="b"/>
              <a:pathLst>
                <a:path w="1871" h="777" fill="none" extrusionOk="0">
                  <a:moveTo>
                    <a:pt x="0" y="200"/>
                  </a:moveTo>
                  <a:lnTo>
                    <a:pt x="955" y="777"/>
                  </a:lnTo>
                  <a:lnTo>
                    <a:pt x="1870" y="1"/>
                  </a:lnTo>
                </a:path>
              </a:pathLst>
            </a:custGeom>
            <a:noFill/>
            <a:ln w="1500" cap="rnd" cmpd="sng">
              <a:solidFill>
                <a:srgbClr val="201A1B"/>
              </a:solidFill>
              <a:prstDash val="solid"/>
              <a:round/>
              <a:headEnd type="none" w="sm" len="sm"/>
              <a:tailEnd type="none" w="sm" len="sm"/>
            </a:ln>
          </p:spPr>
          <p:txBody>
            <a:bodyPr spcFirstLastPara="1" wrap="square" lIns="146280" tIns="146280" rIns="146280" bIns="146280" anchor="ctr" anchorCtr="0">
              <a:noAutofit/>
            </a:bodyPr>
            <a:lstStyle/>
            <a:p>
              <a:endParaRPr sz="2880"/>
            </a:p>
          </p:txBody>
        </p:sp>
        <p:sp>
          <p:nvSpPr>
            <p:cNvPr id="885" name="Google Shape;885;p21"/>
            <p:cNvSpPr/>
            <p:nvPr/>
          </p:nvSpPr>
          <p:spPr>
            <a:xfrm>
              <a:off x="5686287" y="3600516"/>
              <a:ext cx="30145" cy="89056"/>
            </a:xfrm>
            <a:custGeom>
              <a:avLst/>
              <a:gdLst/>
              <a:ahLst/>
              <a:cxnLst/>
              <a:rect l="l" t="t" r="r" b="b"/>
              <a:pathLst>
                <a:path w="896" h="2647" fill="none" extrusionOk="0">
                  <a:moveTo>
                    <a:pt x="0" y="1"/>
                  </a:moveTo>
                  <a:lnTo>
                    <a:pt x="617" y="2368"/>
                  </a:lnTo>
                  <a:cubicBezTo>
                    <a:pt x="617" y="2368"/>
                    <a:pt x="716" y="2646"/>
                    <a:pt x="895" y="2587"/>
                  </a:cubicBezTo>
                </a:path>
              </a:pathLst>
            </a:custGeom>
            <a:noFill/>
            <a:ln w="2000" cap="rnd" cmpd="sng">
              <a:solidFill>
                <a:srgbClr val="201A1B"/>
              </a:solidFill>
              <a:prstDash val="solid"/>
              <a:round/>
              <a:headEnd type="none" w="sm" len="sm"/>
              <a:tailEnd type="none" w="sm" len="sm"/>
            </a:ln>
          </p:spPr>
          <p:txBody>
            <a:bodyPr spcFirstLastPara="1" wrap="square" lIns="146280" tIns="146280" rIns="146280" bIns="146280" anchor="ctr" anchorCtr="0">
              <a:noAutofit/>
            </a:bodyPr>
            <a:lstStyle/>
            <a:p>
              <a:endParaRPr sz="2880"/>
            </a:p>
          </p:txBody>
        </p:sp>
        <p:sp>
          <p:nvSpPr>
            <p:cNvPr id="886" name="Google Shape;886;p21"/>
            <p:cNvSpPr/>
            <p:nvPr/>
          </p:nvSpPr>
          <p:spPr>
            <a:xfrm>
              <a:off x="5636729" y="3468663"/>
              <a:ext cx="133231" cy="141945"/>
            </a:xfrm>
            <a:custGeom>
              <a:avLst/>
              <a:gdLst/>
              <a:ahLst/>
              <a:cxnLst/>
              <a:rect l="l" t="t" r="r" b="b"/>
              <a:pathLst>
                <a:path w="3960" h="4219" extrusionOk="0">
                  <a:moveTo>
                    <a:pt x="20" y="1144"/>
                  </a:moveTo>
                  <a:lnTo>
                    <a:pt x="20" y="1144"/>
                  </a:lnTo>
                  <a:cubicBezTo>
                    <a:pt x="12" y="1147"/>
                    <a:pt x="6" y="1150"/>
                    <a:pt x="1" y="1155"/>
                  </a:cubicBezTo>
                  <a:lnTo>
                    <a:pt x="20" y="1144"/>
                  </a:lnTo>
                  <a:close/>
                  <a:moveTo>
                    <a:pt x="2070" y="1"/>
                  </a:moveTo>
                  <a:cubicBezTo>
                    <a:pt x="2050" y="1"/>
                    <a:pt x="2010" y="1"/>
                    <a:pt x="1990" y="21"/>
                  </a:cubicBezTo>
                  <a:cubicBezTo>
                    <a:pt x="1970" y="21"/>
                    <a:pt x="1911" y="41"/>
                    <a:pt x="1891" y="61"/>
                  </a:cubicBezTo>
                  <a:lnTo>
                    <a:pt x="20" y="1144"/>
                  </a:lnTo>
                  <a:lnTo>
                    <a:pt x="20" y="1144"/>
                  </a:lnTo>
                  <a:cubicBezTo>
                    <a:pt x="46" y="1134"/>
                    <a:pt x="85" y="1130"/>
                    <a:pt x="100" y="1115"/>
                  </a:cubicBezTo>
                  <a:cubicBezTo>
                    <a:pt x="120" y="1115"/>
                    <a:pt x="160" y="1095"/>
                    <a:pt x="180" y="1095"/>
                  </a:cubicBezTo>
                  <a:lnTo>
                    <a:pt x="419" y="1095"/>
                  </a:lnTo>
                  <a:cubicBezTo>
                    <a:pt x="459" y="1095"/>
                    <a:pt x="498" y="1095"/>
                    <a:pt x="518" y="1115"/>
                  </a:cubicBezTo>
                  <a:cubicBezTo>
                    <a:pt x="558" y="1115"/>
                    <a:pt x="598" y="1135"/>
                    <a:pt x="618" y="1135"/>
                  </a:cubicBezTo>
                  <a:cubicBezTo>
                    <a:pt x="677" y="1155"/>
                    <a:pt x="697" y="1155"/>
                    <a:pt x="757" y="1194"/>
                  </a:cubicBezTo>
                  <a:cubicBezTo>
                    <a:pt x="797" y="1214"/>
                    <a:pt x="817" y="1234"/>
                    <a:pt x="876" y="1254"/>
                  </a:cubicBezTo>
                  <a:cubicBezTo>
                    <a:pt x="916" y="1294"/>
                    <a:pt x="956" y="1314"/>
                    <a:pt x="996" y="1334"/>
                  </a:cubicBezTo>
                  <a:cubicBezTo>
                    <a:pt x="1055" y="1354"/>
                    <a:pt x="1075" y="1393"/>
                    <a:pt x="1115" y="1413"/>
                  </a:cubicBezTo>
                  <a:lnTo>
                    <a:pt x="1155" y="1413"/>
                  </a:lnTo>
                  <a:cubicBezTo>
                    <a:pt x="1175" y="1433"/>
                    <a:pt x="1214" y="1453"/>
                    <a:pt x="1254" y="1513"/>
                  </a:cubicBezTo>
                  <a:lnTo>
                    <a:pt x="1354" y="1612"/>
                  </a:lnTo>
                  <a:cubicBezTo>
                    <a:pt x="1374" y="1652"/>
                    <a:pt x="1413" y="1692"/>
                    <a:pt x="1453" y="1732"/>
                  </a:cubicBezTo>
                  <a:cubicBezTo>
                    <a:pt x="1473" y="1791"/>
                    <a:pt x="1513" y="1811"/>
                    <a:pt x="1553" y="1851"/>
                  </a:cubicBezTo>
                  <a:cubicBezTo>
                    <a:pt x="1573" y="1911"/>
                    <a:pt x="1592" y="1930"/>
                    <a:pt x="1612" y="1990"/>
                  </a:cubicBezTo>
                  <a:cubicBezTo>
                    <a:pt x="1652" y="2010"/>
                    <a:pt x="1652" y="2030"/>
                    <a:pt x="1672" y="2050"/>
                  </a:cubicBezTo>
                  <a:cubicBezTo>
                    <a:pt x="1692" y="2090"/>
                    <a:pt x="1692" y="2110"/>
                    <a:pt x="1712" y="2129"/>
                  </a:cubicBezTo>
                  <a:lnTo>
                    <a:pt x="1752" y="2149"/>
                  </a:lnTo>
                  <a:cubicBezTo>
                    <a:pt x="1771" y="2209"/>
                    <a:pt x="1791" y="2229"/>
                    <a:pt x="1811" y="2289"/>
                  </a:cubicBezTo>
                  <a:lnTo>
                    <a:pt x="1811" y="2308"/>
                  </a:lnTo>
                  <a:lnTo>
                    <a:pt x="1891" y="2448"/>
                  </a:lnTo>
                  <a:cubicBezTo>
                    <a:pt x="1911" y="2507"/>
                    <a:pt x="1950" y="2547"/>
                    <a:pt x="1950" y="2607"/>
                  </a:cubicBezTo>
                  <a:cubicBezTo>
                    <a:pt x="1970" y="2647"/>
                    <a:pt x="1970" y="2706"/>
                    <a:pt x="1990" y="2746"/>
                  </a:cubicBezTo>
                  <a:cubicBezTo>
                    <a:pt x="2010" y="2806"/>
                    <a:pt x="2010" y="2846"/>
                    <a:pt x="2050" y="2905"/>
                  </a:cubicBezTo>
                  <a:lnTo>
                    <a:pt x="2050" y="2925"/>
                  </a:lnTo>
                  <a:cubicBezTo>
                    <a:pt x="2050" y="2985"/>
                    <a:pt x="2070" y="3025"/>
                    <a:pt x="2070" y="3084"/>
                  </a:cubicBezTo>
                  <a:cubicBezTo>
                    <a:pt x="2070" y="3124"/>
                    <a:pt x="2090" y="3184"/>
                    <a:pt x="2090" y="3224"/>
                  </a:cubicBezTo>
                  <a:lnTo>
                    <a:pt x="2090" y="3383"/>
                  </a:lnTo>
                  <a:lnTo>
                    <a:pt x="2090" y="3522"/>
                  </a:lnTo>
                  <a:cubicBezTo>
                    <a:pt x="2090" y="3582"/>
                    <a:pt x="2090" y="3601"/>
                    <a:pt x="2070" y="3641"/>
                  </a:cubicBezTo>
                  <a:lnTo>
                    <a:pt x="2070" y="3681"/>
                  </a:lnTo>
                  <a:cubicBezTo>
                    <a:pt x="2070" y="3701"/>
                    <a:pt x="2050" y="3741"/>
                    <a:pt x="2050" y="3781"/>
                  </a:cubicBezTo>
                  <a:lnTo>
                    <a:pt x="2050" y="3800"/>
                  </a:lnTo>
                  <a:cubicBezTo>
                    <a:pt x="2050" y="3820"/>
                    <a:pt x="2010" y="3840"/>
                    <a:pt x="2010" y="3900"/>
                  </a:cubicBezTo>
                  <a:cubicBezTo>
                    <a:pt x="1990" y="3920"/>
                    <a:pt x="1990" y="3979"/>
                    <a:pt x="1970" y="3999"/>
                  </a:cubicBezTo>
                  <a:cubicBezTo>
                    <a:pt x="1950" y="4019"/>
                    <a:pt x="1950" y="4039"/>
                    <a:pt x="1911" y="4079"/>
                  </a:cubicBezTo>
                  <a:lnTo>
                    <a:pt x="1891" y="4099"/>
                  </a:lnTo>
                  <a:lnTo>
                    <a:pt x="1851" y="4139"/>
                  </a:lnTo>
                  <a:cubicBezTo>
                    <a:pt x="1851" y="4139"/>
                    <a:pt x="1811" y="4139"/>
                    <a:pt x="1811" y="4178"/>
                  </a:cubicBezTo>
                  <a:cubicBezTo>
                    <a:pt x="1791" y="4198"/>
                    <a:pt x="1771" y="4198"/>
                    <a:pt x="1752" y="4218"/>
                  </a:cubicBezTo>
                  <a:lnTo>
                    <a:pt x="3641" y="3124"/>
                  </a:lnTo>
                  <a:cubicBezTo>
                    <a:pt x="3661" y="3104"/>
                    <a:pt x="3681" y="3104"/>
                    <a:pt x="3701" y="3084"/>
                  </a:cubicBezTo>
                  <a:cubicBezTo>
                    <a:pt x="3701" y="3084"/>
                    <a:pt x="3741" y="3084"/>
                    <a:pt x="3741" y="3044"/>
                  </a:cubicBezTo>
                  <a:lnTo>
                    <a:pt x="3781" y="3005"/>
                  </a:lnTo>
                  <a:lnTo>
                    <a:pt x="3800" y="2985"/>
                  </a:lnTo>
                  <a:cubicBezTo>
                    <a:pt x="3840" y="2945"/>
                    <a:pt x="3840" y="2925"/>
                    <a:pt x="3860" y="2905"/>
                  </a:cubicBezTo>
                  <a:cubicBezTo>
                    <a:pt x="3880" y="2885"/>
                    <a:pt x="3880" y="2846"/>
                    <a:pt x="3900" y="2826"/>
                  </a:cubicBezTo>
                  <a:cubicBezTo>
                    <a:pt x="3900" y="2806"/>
                    <a:pt x="3940" y="2786"/>
                    <a:pt x="3940" y="2786"/>
                  </a:cubicBezTo>
                  <a:lnTo>
                    <a:pt x="3940" y="2746"/>
                  </a:lnTo>
                  <a:lnTo>
                    <a:pt x="3940" y="2726"/>
                  </a:lnTo>
                  <a:lnTo>
                    <a:pt x="3940" y="2706"/>
                  </a:lnTo>
                  <a:cubicBezTo>
                    <a:pt x="3940" y="2686"/>
                    <a:pt x="3940" y="2647"/>
                    <a:pt x="3960" y="2627"/>
                  </a:cubicBezTo>
                  <a:lnTo>
                    <a:pt x="3960" y="2607"/>
                  </a:lnTo>
                  <a:lnTo>
                    <a:pt x="3960" y="2587"/>
                  </a:lnTo>
                  <a:lnTo>
                    <a:pt x="3960" y="2547"/>
                  </a:lnTo>
                  <a:lnTo>
                    <a:pt x="3960" y="2507"/>
                  </a:lnTo>
                  <a:lnTo>
                    <a:pt x="3960" y="2487"/>
                  </a:lnTo>
                  <a:lnTo>
                    <a:pt x="3960" y="2448"/>
                  </a:lnTo>
                  <a:lnTo>
                    <a:pt x="3960" y="2408"/>
                  </a:lnTo>
                  <a:lnTo>
                    <a:pt x="3960" y="2348"/>
                  </a:lnTo>
                  <a:cubicBezTo>
                    <a:pt x="3800" y="2149"/>
                    <a:pt x="3800" y="2129"/>
                    <a:pt x="3800" y="2129"/>
                  </a:cubicBezTo>
                  <a:lnTo>
                    <a:pt x="3800" y="2090"/>
                  </a:lnTo>
                  <a:lnTo>
                    <a:pt x="3800" y="2050"/>
                  </a:lnTo>
                  <a:lnTo>
                    <a:pt x="3800" y="2030"/>
                  </a:lnTo>
                  <a:lnTo>
                    <a:pt x="3800" y="1990"/>
                  </a:lnTo>
                  <a:lnTo>
                    <a:pt x="3800" y="1911"/>
                  </a:lnTo>
                  <a:lnTo>
                    <a:pt x="3800" y="1851"/>
                  </a:lnTo>
                  <a:cubicBezTo>
                    <a:pt x="3800" y="1831"/>
                    <a:pt x="3800" y="1811"/>
                    <a:pt x="3781" y="1791"/>
                  </a:cubicBezTo>
                  <a:lnTo>
                    <a:pt x="3781" y="1751"/>
                  </a:lnTo>
                  <a:lnTo>
                    <a:pt x="3781" y="1732"/>
                  </a:lnTo>
                  <a:lnTo>
                    <a:pt x="3781" y="1712"/>
                  </a:lnTo>
                  <a:cubicBezTo>
                    <a:pt x="3781" y="1692"/>
                    <a:pt x="3781" y="1652"/>
                    <a:pt x="3761" y="1632"/>
                  </a:cubicBezTo>
                  <a:cubicBezTo>
                    <a:pt x="3761" y="1612"/>
                    <a:pt x="3761" y="1612"/>
                    <a:pt x="3741" y="1592"/>
                  </a:cubicBezTo>
                  <a:cubicBezTo>
                    <a:pt x="3741" y="1553"/>
                    <a:pt x="3701" y="1533"/>
                    <a:pt x="3701" y="1513"/>
                  </a:cubicBezTo>
                  <a:cubicBezTo>
                    <a:pt x="3701" y="1493"/>
                    <a:pt x="3681" y="1453"/>
                    <a:pt x="3681" y="1433"/>
                  </a:cubicBezTo>
                  <a:cubicBezTo>
                    <a:pt x="3681" y="1413"/>
                    <a:pt x="3681" y="1413"/>
                    <a:pt x="3661" y="1393"/>
                  </a:cubicBezTo>
                  <a:cubicBezTo>
                    <a:pt x="3661" y="1354"/>
                    <a:pt x="3641" y="1334"/>
                    <a:pt x="3641" y="1334"/>
                  </a:cubicBezTo>
                  <a:cubicBezTo>
                    <a:pt x="3641" y="1314"/>
                    <a:pt x="3641" y="1314"/>
                    <a:pt x="3602" y="1294"/>
                  </a:cubicBezTo>
                  <a:cubicBezTo>
                    <a:pt x="3602" y="1254"/>
                    <a:pt x="3582" y="1234"/>
                    <a:pt x="3582" y="1234"/>
                  </a:cubicBezTo>
                  <a:cubicBezTo>
                    <a:pt x="3582" y="1214"/>
                    <a:pt x="3562" y="1194"/>
                    <a:pt x="3562" y="1155"/>
                  </a:cubicBezTo>
                  <a:lnTo>
                    <a:pt x="3562" y="1135"/>
                  </a:lnTo>
                  <a:cubicBezTo>
                    <a:pt x="3562" y="1115"/>
                    <a:pt x="3542" y="1115"/>
                    <a:pt x="3542" y="1095"/>
                  </a:cubicBezTo>
                  <a:cubicBezTo>
                    <a:pt x="3542" y="1055"/>
                    <a:pt x="3502" y="1035"/>
                    <a:pt x="3502" y="1015"/>
                  </a:cubicBezTo>
                  <a:cubicBezTo>
                    <a:pt x="3502" y="1015"/>
                    <a:pt x="3502" y="996"/>
                    <a:pt x="3482" y="996"/>
                  </a:cubicBezTo>
                  <a:lnTo>
                    <a:pt x="3482" y="956"/>
                  </a:lnTo>
                  <a:cubicBezTo>
                    <a:pt x="3482" y="936"/>
                    <a:pt x="3462" y="936"/>
                    <a:pt x="3462" y="916"/>
                  </a:cubicBezTo>
                  <a:cubicBezTo>
                    <a:pt x="3442" y="896"/>
                    <a:pt x="3442" y="856"/>
                    <a:pt x="3403" y="836"/>
                  </a:cubicBezTo>
                  <a:lnTo>
                    <a:pt x="3403" y="816"/>
                  </a:lnTo>
                  <a:cubicBezTo>
                    <a:pt x="3383" y="797"/>
                    <a:pt x="3363" y="737"/>
                    <a:pt x="3343" y="717"/>
                  </a:cubicBezTo>
                  <a:cubicBezTo>
                    <a:pt x="3303" y="697"/>
                    <a:pt x="3303" y="657"/>
                    <a:pt x="3283" y="637"/>
                  </a:cubicBezTo>
                  <a:cubicBezTo>
                    <a:pt x="3263" y="618"/>
                    <a:pt x="3263" y="598"/>
                    <a:pt x="3243" y="598"/>
                  </a:cubicBezTo>
                  <a:cubicBezTo>
                    <a:pt x="3204" y="558"/>
                    <a:pt x="3204" y="538"/>
                    <a:pt x="3184" y="538"/>
                  </a:cubicBezTo>
                  <a:lnTo>
                    <a:pt x="3144" y="498"/>
                  </a:lnTo>
                  <a:lnTo>
                    <a:pt x="3104" y="458"/>
                  </a:lnTo>
                  <a:lnTo>
                    <a:pt x="3064" y="419"/>
                  </a:lnTo>
                  <a:lnTo>
                    <a:pt x="3045" y="399"/>
                  </a:lnTo>
                  <a:lnTo>
                    <a:pt x="3005" y="359"/>
                  </a:lnTo>
                  <a:lnTo>
                    <a:pt x="2965" y="319"/>
                  </a:lnTo>
                  <a:lnTo>
                    <a:pt x="2945" y="299"/>
                  </a:lnTo>
                  <a:lnTo>
                    <a:pt x="2905" y="259"/>
                  </a:lnTo>
                  <a:lnTo>
                    <a:pt x="2866" y="220"/>
                  </a:lnTo>
                  <a:cubicBezTo>
                    <a:pt x="2846" y="220"/>
                    <a:pt x="2846" y="200"/>
                    <a:pt x="2806" y="200"/>
                  </a:cubicBezTo>
                  <a:cubicBezTo>
                    <a:pt x="2786" y="200"/>
                    <a:pt x="2786" y="160"/>
                    <a:pt x="2766" y="160"/>
                  </a:cubicBezTo>
                  <a:cubicBezTo>
                    <a:pt x="2746" y="160"/>
                    <a:pt x="2746" y="140"/>
                    <a:pt x="2706" y="140"/>
                  </a:cubicBezTo>
                  <a:cubicBezTo>
                    <a:pt x="2686" y="140"/>
                    <a:pt x="2686" y="120"/>
                    <a:pt x="2667" y="120"/>
                  </a:cubicBezTo>
                  <a:cubicBezTo>
                    <a:pt x="2647" y="120"/>
                    <a:pt x="2647" y="100"/>
                    <a:pt x="2607" y="100"/>
                  </a:cubicBezTo>
                  <a:cubicBezTo>
                    <a:pt x="2607" y="100"/>
                    <a:pt x="2587" y="100"/>
                    <a:pt x="2587" y="61"/>
                  </a:cubicBezTo>
                  <a:cubicBezTo>
                    <a:pt x="2567" y="61"/>
                    <a:pt x="2567" y="41"/>
                    <a:pt x="2547" y="41"/>
                  </a:cubicBezTo>
                  <a:cubicBezTo>
                    <a:pt x="2507" y="41"/>
                    <a:pt x="2507" y="21"/>
                    <a:pt x="2488" y="21"/>
                  </a:cubicBezTo>
                  <a:lnTo>
                    <a:pt x="2468" y="21"/>
                  </a:lnTo>
                  <a:cubicBezTo>
                    <a:pt x="2448" y="21"/>
                    <a:pt x="2448" y="21"/>
                    <a:pt x="2408" y="1"/>
                  </a:cubicBezTo>
                  <a:close/>
                </a:path>
              </a:pathLst>
            </a:custGeom>
            <a:solidFill>
              <a:srgbClr val="EE7A7D"/>
            </a:solidFill>
            <a:ln>
              <a:noFill/>
            </a:ln>
          </p:spPr>
          <p:txBody>
            <a:bodyPr spcFirstLastPara="1" wrap="square" lIns="146280" tIns="146280" rIns="146280" bIns="146280" anchor="ctr" anchorCtr="0">
              <a:noAutofit/>
            </a:bodyPr>
            <a:lstStyle/>
            <a:p>
              <a:endParaRPr sz="2880"/>
            </a:p>
          </p:txBody>
        </p:sp>
        <p:sp>
          <p:nvSpPr>
            <p:cNvPr id="887" name="Google Shape;887;p21"/>
            <p:cNvSpPr/>
            <p:nvPr/>
          </p:nvSpPr>
          <p:spPr>
            <a:xfrm>
              <a:off x="5616878" y="3500928"/>
              <a:ext cx="84144" cy="108738"/>
            </a:xfrm>
            <a:custGeom>
              <a:avLst/>
              <a:gdLst/>
              <a:ahLst/>
              <a:cxnLst/>
              <a:rect l="l" t="t" r="r" b="b"/>
              <a:pathLst>
                <a:path w="2501" h="3232" extrusionOk="0">
                  <a:moveTo>
                    <a:pt x="691" y="1"/>
                  </a:moveTo>
                  <a:cubicBezTo>
                    <a:pt x="281" y="1"/>
                    <a:pt x="0" y="319"/>
                    <a:pt x="14" y="892"/>
                  </a:cubicBezTo>
                  <a:cubicBezTo>
                    <a:pt x="14" y="1688"/>
                    <a:pt x="571" y="2662"/>
                    <a:pt x="1267" y="3060"/>
                  </a:cubicBezTo>
                  <a:cubicBezTo>
                    <a:pt x="1459" y="3176"/>
                    <a:pt x="1644" y="3231"/>
                    <a:pt x="1810" y="3231"/>
                  </a:cubicBezTo>
                  <a:cubicBezTo>
                    <a:pt x="2211" y="3231"/>
                    <a:pt x="2501" y="2907"/>
                    <a:pt x="2501" y="2344"/>
                  </a:cubicBezTo>
                  <a:cubicBezTo>
                    <a:pt x="2501" y="1548"/>
                    <a:pt x="1964" y="574"/>
                    <a:pt x="1267" y="176"/>
                  </a:cubicBezTo>
                  <a:cubicBezTo>
                    <a:pt x="1061" y="58"/>
                    <a:pt x="864" y="1"/>
                    <a:pt x="691" y="1"/>
                  </a:cubicBezTo>
                  <a:close/>
                </a:path>
              </a:pathLst>
            </a:custGeom>
            <a:solidFill>
              <a:srgbClr val="EE7A7D"/>
            </a:solidFill>
            <a:ln>
              <a:noFill/>
            </a:ln>
          </p:spPr>
          <p:txBody>
            <a:bodyPr spcFirstLastPara="1" wrap="square" lIns="146280" tIns="146280" rIns="146280" bIns="146280" anchor="ctr" anchorCtr="0">
              <a:noAutofit/>
            </a:bodyPr>
            <a:lstStyle/>
            <a:p>
              <a:endParaRPr sz="2880"/>
            </a:p>
          </p:txBody>
        </p:sp>
        <p:sp>
          <p:nvSpPr>
            <p:cNvPr id="888" name="Google Shape;888;p21"/>
            <p:cNvSpPr/>
            <p:nvPr/>
          </p:nvSpPr>
          <p:spPr>
            <a:xfrm>
              <a:off x="5626702" y="3498809"/>
              <a:ext cx="74320" cy="107090"/>
            </a:xfrm>
            <a:custGeom>
              <a:avLst/>
              <a:gdLst/>
              <a:ahLst/>
              <a:cxnLst/>
              <a:rect l="l" t="t" r="r" b="b"/>
              <a:pathLst>
                <a:path w="2209" h="3183" fill="none" extrusionOk="0">
                  <a:moveTo>
                    <a:pt x="1" y="199"/>
                  </a:moveTo>
                  <a:cubicBezTo>
                    <a:pt x="219" y="0"/>
                    <a:pt x="577" y="0"/>
                    <a:pt x="975" y="219"/>
                  </a:cubicBezTo>
                  <a:cubicBezTo>
                    <a:pt x="1672" y="617"/>
                    <a:pt x="2209" y="1591"/>
                    <a:pt x="2209" y="2387"/>
                  </a:cubicBezTo>
                  <a:cubicBezTo>
                    <a:pt x="2209" y="2785"/>
                    <a:pt x="2069" y="3044"/>
                    <a:pt x="1831" y="3183"/>
                  </a:cubicBezTo>
                </a:path>
              </a:pathLst>
            </a:custGeom>
            <a:noFill/>
            <a:ln w="2000" cap="rnd" cmpd="sng">
              <a:solidFill>
                <a:srgbClr val="201A1B"/>
              </a:solidFill>
              <a:prstDash val="solid"/>
              <a:round/>
              <a:headEnd type="none" w="sm" len="sm"/>
              <a:tailEnd type="none" w="sm" len="sm"/>
            </a:ln>
          </p:spPr>
          <p:txBody>
            <a:bodyPr spcFirstLastPara="1" wrap="square" lIns="146280" tIns="146280" rIns="146280" bIns="146280" anchor="ctr" anchorCtr="0">
              <a:noAutofit/>
            </a:bodyPr>
            <a:lstStyle/>
            <a:p>
              <a:endParaRPr sz="2880"/>
            </a:p>
          </p:txBody>
        </p:sp>
        <p:sp>
          <p:nvSpPr>
            <p:cNvPr id="889" name="Google Shape;889;p21"/>
            <p:cNvSpPr/>
            <p:nvPr/>
          </p:nvSpPr>
          <p:spPr>
            <a:xfrm>
              <a:off x="5622699" y="3522225"/>
              <a:ext cx="56926" cy="75666"/>
            </a:xfrm>
            <a:custGeom>
              <a:avLst/>
              <a:gdLst/>
              <a:ahLst/>
              <a:cxnLst/>
              <a:rect l="l" t="t" r="r" b="b"/>
              <a:pathLst>
                <a:path w="1692" h="2249" extrusionOk="0">
                  <a:moveTo>
                    <a:pt x="27" y="143"/>
                  </a:moveTo>
                  <a:cubicBezTo>
                    <a:pt x="17" y="146"/>
                    <a:pt x="9" y="151"/>
                    <a:pt x="0" y="159"/>
                  </a:cubicBezTo>
                  <a:lnTo>
                    <a:pt x="27" y="143"/>
                  </a:lnTo>
                  <a:close/>
                  <a:moveTo>
                    <a:pt x="319" y="0"/>
                  </a:moveTo>
                  <a:cubicBezTo>
                    <a:pt x="299" y="0"/>
                    <a:pt x="299" y="0"/>
                    <a:pt x="279" y="20"/>
                  </a:cubicBezTo>
                  <a:cubicBezTo>
                    <a:pt x="239" y="20"/>
                    <a:pt x="219" y="40"/>
                    <a:pt x="199" y="40"/>
                  </a:cubicBezTo>
                  <a:lnTo>
                    <a:pt x="27" y="143"/>
                  </a:lnTo>
                  <a:lnTo>
                    <a:pt x="27" y="143"/>
                  </a:lnTo>
                  <a:cubicBezTo>
                    <a:pt x="41" y="140"/>
                    <a:pt x="57" y="140"/>
                    <a:pt x="80" y="140"/>
                  </a:cubicBezTo>
                  <a:cubicBezTo>
                    <a:pt x="100" y="140"/>
                    <a:pt x="100" y="140"/>
                    <a:pt x="120" y="120"/>
                  </a:cubicBezTo>
                  <a:lnTo>
                    <a:pt x="378" y="120"/>
                  </a:lnTo>
                  <a:cubicBezTo>
                    <a:pt x="398" y="120"/>
                    <a:pt x="418" y="140"/>
                    <a:pt x="438" y="140"/>
                  </a:cubicBezTo>
                  <a:cubicBezTo>
                    <a:pt x="478" y="140"/>
                    <a:pt x="498" y="159"/>
                    <a:pt x="537" y="159"/>
                  </a:cubicBezTo>
                  <a:cubicBezTo>
                    <a:pt x="577" y="199"/>
                    <a:pt x="597" y="199"/>
                    <a:pt x="637" y="219"/>
                  </a:cubicBezTo>
                  <a:cubicBezTo>
                    <a:pt x="677" y="239"/>
                    <a:pt x="696" y="259"/>
                    <a:pt x="736" y="259"/>
                  </a:cubicBezTo>
                  <a:lnTo>
                    <a:pt x="816" y="338"/>
                  </a:lnTo>
                  <a:lnTo>
                    <a:pt x="895" y="418"/>
                  </a:lnTo>
                  <a:lnTo>
                    <a:pt x="975" y="498"/>
                  </a:lnTo>
                  <a:cubicBezTo>
                    <a:pt x="995" y="518"/>
                    <a:pt x="1015" y="537"/>
                    <a:pt x="1035" y="597"/>
                  </a:cubicBezTo>
                  <a:cubicBezTo>
                    <a:pt x="1074" y="617"/>
                    <a:pt x="1094" y="657"/>
                    <a:pt x="1114" y="697"/>
                  </a:cubicBezTo>
                  <a:cubicBezTo>
                    <a:pt x="1134" y="716"/>
                    <a:pt x="1174" y="736"/>
                    <a:pt x="1194" y="796"/>
                  </a:cubicBezTo>
                  <a:cubicBezTo>
                    <a:pt x="1214" y="816"/>
                    <a:pt x="1214" y="836"/>
                    <a:pt x="1234" y="836"/>
                  </a:cubicBezTo>
                  <a:cubicBezTo>
                    <a:pt x="1234" y="856"/>
                    <a:pt x="1273" y="856"/>
                    <a:pt x="1273" y="895"/>
                  </a:cubicBezTo>
                  <a:cubicBezTo>
                    <a:pt x="1273" y="895"/>
                    <a:pt x="1273" y="915"/>
                    <a:pt x="1293" y="915"/>
                  </a:cubicBezTo>
                  <a:cubicBezTo>
                    <a:pt x="1313" y="935"/>
                    <a:pt x="1313" y="955"/>
                    <a:pt x="1333" y="995"/>
                  </a:cubicBezTo>
                  <a:cubicBezTo>
                    <a:pt x="1373" y="1015"/>
                    <a:pt x="1373" y="1055"/>
                    <a:pt x="1393" y="1094"/>
                  </a:cubicBezTo>
                  <a:cubicBezTo>
                    <a:pt x="1413" y="1114"/>
                    <a:pt x="1413" y="1154"/>
                    <a:pt x="1433" y="1194"/>
                  </a:cubicBezTo>
                  <a:cubicBezTo>
                    <a:pt x="1472" y="1214"/>
                    <a:pt x="1472" y="1254"/>
                    <a:pt x="1472" y="1293"/>
                  </a:cubicBezTo>
                  <a:cubicBezTo>
                    <a:pt x="1472" y="1313"/>
                    <a:pt x="1492" y="1353"/>
                    <a:pt x="1492" y="1393"/>
                  </a:cubicBezTo>
                  <a:cubicBezTo>
                    <a:pt x="1492" y="1413"/>
                    <a:pt x="1512" y="1452"/>
                    <a:pt x="1512" y="1492"/>
                  </a:cubicBezTo>
                  <a:cubicBezTo>
                    <a:pt x="1512" y="1512"/>
                    <a:pt x="1512" y="1552"/>
                    <a:pt x="1532" y="1592"/>
                  </a:cubicBezTo>
                  <a:lnTo>
                    <a:pt x="1532" y="1691"/>
                  </a:lnTo>
                  <a:lnTo>
                    <a:pt x="1532" y="1791"/>
                  </a:lnTo>
                  <a:cubicBezTo>
                    <a:pt x="1532" y="1811"/>
                    <a:pt x="1532" y="1830"/>
                    <a:pt x="1512" y="1850"/>
                  </a:cubicBezTo>
                  <a:cubicBezTo>
                    <a:pt x="1512" y="1890"/>
                    <a:pt x="1512" y="1910"/>
                    <a:pt x="1492" y="1930"/>
                  </a:cubicBezTo>
                  <a:lnTo>
                    <a:pt x="1492" y="1950"/>
                  </a:lnTo>
                  <a:cubicBezTo>
                    <a:pt x="1492" y="1990"/>
                    <a:pt x="1472" y="2009"/>
                    <a:pt x="1472" y="2029"/>
                  </a:cubicBezTo>
                  <a:cubicBezTo>
                    <a:pt x="1472" y="2049"/>
                    <a:pt x="1433" y="2089"/>
                    <a:pt x="1433" y="2109"/>
                  </a:cubicBezTo>
                  <a:cubicBezTo>
                    <a:pt x="1433" y="2129"/>
                    <a:pt x="1413" y="2129"/>
                    <a:pt x="1413" y="2149"/>
                  </a:cubicBezTo>
                  <a:lnTo>
                    <a:pt x="1393" y="2189"/>
                  </a:lnTo>
                  <a:lnTo>
                    <a:pt x="1492" y="2129"/>
                  </a:lnTo>
                  <a:cubicBezTo>
                    <a:pt x="1512" y="2129"/>
                    <a:pt x="1512" y="2109"/>
                    <a:pt x="1532" y="2109"/>
                  </a:cubicBezTo>
                  <a:lnTo>
                    <a:pt x="1572" y="2089"/>
                  </a:lnTo>
                  <a:lnTo>
                    <a:pt x="1592" y="2049"/>
                  </a:lnTo>
                  <a:lnTo>
                    <a:pt x="1612" y="2029"/>
                  </a:lnTo>
                  <a:cubicBezTo>
                    <a:pt x="1631" y="2009"/>
                    <a:pt x="1631" y="2009"/>
                    <a:pt x="1631" y="1990"/>
                  </a:cubicBezTo>
                  <a:cubicBezTo>
                    <a:pt x="1671" y="1950"/>
                    <a:pt x="1671" y="1930"/>
                    <a:pt x="1671" y="1910"/>
                  </a:cubicBezTo>
                  <a:cubicBezTo>
                    <a:pt x="1671" y="1890"/>
                    <a:pt x="1691" y="1890"/>
                    <a:pt x="1691" y="1850"/>
                  </a:cubicBezTo>
                  <a:lnTo>
                    <a:pt x="1691" y="1830"/>
                  </a:lnTo>
                  <a:lnTo>
                    <a:pt x="1691" y="1811"/>
                  </a:lnTo>
                  <a:lnTo>
                    <a:pt x="1691" y="1751"/>
                  </a:lnTo>
                  <a:lnTo>
                    <a:pt x="1691" y="1731"/>
                  </a:lnTo>
                  <a:lnTo>
                    <a:pt x="1691" y="1711"/>
                  </a:lnTo>
                  <a:lnTo>
                    <a:pt x="1691" y="1651"/>
                  </a:lnTo>
                  <a:lnTo>
                    <a:pt x="1691" y="1632"/>
                  </a:lnTo>
                  <a:lnTo>
                    <a:pt x="1691" y="1592"/>
                  </a:lnTo>
                  <a:lnTo>
                    <a:pt x="1691" y="1532"/>
                  </a:lnTo>
                  <a:lnTo>
                    <a:pt x="1691" y="1492"/>
                  </a:lnTo>
                  <a:lnTo>
                    <a:pt x="1691" y="1452"/>
                  </a:lnTo>
                  <a:lnTo>
                    <a:pt x="1691" y="1433"/>
                  </a:lnTo>
                  <a:lnTo>
                    <a:pt x="1691" y="1393"/>
                  </a:lnTo>
                  <a:lnTo>
                    <a:pt x="1691" y="1333"/>
                  </a:lnTo>
                  <a:lnTo>
                    <a:pt x="1691" y="1293"/>
                  </a:lnTo>
                  <a:lnTo>
                    <a:pt x="1691" y="1234"/>
                  </a:lnTo>
                  <a:lnTo>
                    <a:pt x="1691" y="1214"/>
                  </a:lnTo>
                  <a:lnTo>
                    <a:pt x="1691" y="1194"/>
                  </a:lnTo>
                  <a:cubicBezTo>
                    <a:pt x="1691" y="1154"/>
                    <a:pt x="1691" y="1154"/>
                    <a:pt x="1671" y="1134"/>
                  </a:cubicBezTo>
                  <a:lnTo>
                    <a:pt x="1671" y="1114"/>
                  </a:lnTo>
                  <a:cubicBezTo>
                    <a:pt x="1671" y="1094"/>
                    <a:pt x="1671" y="1094"/>
                    <a:pt x="1631" y="1055"/>
                  </a:cubicBezTo>
                  <a:cubicBezTo>
                    <a:pt x="1631" y="1035"/>
                    <a:pt x="1631" y="1035"/>
                    <a:pt x="1612" y="1015"/>
                  </a:cubicBezTo>
                  <a:lnTo>
                    <a:pt x="1612" y="995"/>
                  </a:lnTo>
                  <a:cubicBezTo>
                    <a:pt x="1612" y="955"/>
                    <a:pt x="1612" y="955"/>
                    <a:pt x="1592" y="935"/>
                  </a:cubicBezTo>
                  <a:cubicBezTo>
                    <a:pt x="1592" y="935"/>
                    <a:pt x="1592" y="915"/>
                    <a:pt x="1572" y="915"/>
                  </a:cubicBezTo>
                  <a:cubicBezTo>
                    <a:pt x="1572" y="895"/>
                    <a:pt x="1532" y="895"/>
                    <a:pt x="1532" y="856"/>
                  </a:cubicBezTo>
                  <a:cubicBezTo>
                    <a:pt x="1532" y="836"/>
                    <a:pt x="1512" y="836"/>
                    <a:pt x="1512" y="816"/>
                  </a:cubicBezTo>
                  <a:lnTo>
                    <a:pt x="1492" y="796"/>
                  </a:lnTo>
                  <a:cubicBezTo>
                    <a:pt x="1492" y="756"/>
                    <a:pt x="1472" y="756"/>
                    <a:pt x="1472" y="736"/>
                  </a:cubicBezTo>
                  <a:cubicBezTo>
                    <a:pt x="1472" y="736"/>
                    <a:pt x="1472" y="716"/>
                    <a:pt x="1433" y="716"/>
                  </a:cubicBezTo>
                  <a:cubicBezTo>
                    <a:pt x="1433" y="697"/>
                    <a:pt x="1413" y="697"/>
                    <a:pt x="1413" y="657"/>
                  </a:cubicBezTo>
                  <a:cubicBezTo>
                    <a:pt x="1393" y="637"/>
                    <a:pt x="1393" y="617"/>
                    <a:pt x="1373" y="617"/>
                  </a:cubicBezTo>
                  <a:cubicBezTo>
                    <a:pt x="1333" y="597"/>
                    <a:pt x="1313" y="557"/>
                    <a:pt x="1313" y="537"/>
                  </a:cubicBezTo>
                  <a:lnTo>
                    <a:pt x="1273" y="498"/>
                  </a:lnTo>
                  <a:cubicBezTo>
                    <a:pt x="1273" y="458"/>
                    <a:pt x="1234" y="458"/>
                    <a:pt x="1234" y="438"/>
                  </a:cubicBezTo>
                  <a:cubicBezTo>
                    <a:pt x="1234" y="418"/>
                    <a:pt x="1214" y="418"/>
                    <a:pt x="1214" y="398"/>
                  </a:cubicBezTo>
                  <a:cubicBezTo>
                    <a:pt x="1214" y="358"/>
                    <a:pt x="1194" y="358"/>
                    <a:pt x="1194" y="338"/>
                  </a:cubicBezTo>
                  <a:lnTo>
                    <a:pt x="1174" y="319"/>
                  </a:lnTo>
                  <a:lnTo>
                    <a:pt x="1114" y="259"/>
                  </a:lnTo>
                  <a:cubicBezTo>
                    <a:pt x="1114" y="259"/>
                    <a:pt x="1094" y="259"/>
                    <a:pt x="1094" y="239"/>
                  </a:cubicBezTo>
                  <a:cubicBezTo>
                    <a:pt x="1074" y="239"/>
                    <a:pt x="1074" y="219"/>
                    <a:pt x="1035" y="219"/>
                  </a:cubicBezTo>
                  <a:lnTo>
                    <a:pt x="1015" y="199"/>
                  </a:lnTo>
                  <a:lnTo>
                    <a:pt x="995" y="199"/>
                  </a:lnTo>
                  <a:cubicBezTo>
                    <a:pt x="975" y="199"/>
                    <a:pt x="975" y="159"/>
                    <a:pt x="935" y="159"/>
                  </a:cubicBezTo>
                  <a:lnTo>
                    <a:pt x="915" y="140"/>
                  </a:lnTo>
                  <a:cubicBezTo>
                    <a:pt x="895" y="140"/>
                    <a:pt x="895" y="120"/>
                    <a:pt x="876" y="120"/>
                  </a:cubicBezTo>
                  <a:cubicBezTo>
                    <a:pt x="836" y="120"/>
                    <a:pt x="836" y="100"/>
                    <a:pt x="816" y="100"/>
                  </a:cubicBezTo>
                  <a:cubicBezTo>
                    <a:pt x="816" y="100"/>
                    <a:pt x="796" y="100"/>
                    <a:pt x="796" y="60"/>
                  </a:cubicBezTo>
                  <a:cubicBezTo>
                    <a:pt x="776" y="60"/>
                    <a:pt x="776" y="40"/>
                    <a:pt x="736" y="40"/>
                  </a:cubicBezTo>
                  <a:lnTo>
                    <a:pt x="716" y="40"/>
                  </a:lnTo>
                  <a:cubicBezTo>
                    <a:pt x="716" y="40"/>
                    <a:pt x="696" y="40"/>
                    <a:pt x="696" y="20"/>
                  </a:cubicBezTo>
                  <a:cubicBezTo>
                    <a:pt x="677" y="20"/>
                    <a:pt x="677" y="20"/>
                    <a:pt x="677" y="0"/>
                  </a:cubicBezTo>
                  <a:close/>
                  <a:moveTo>
                    <a:pt x="1393" y="2189"/>
                  </a:moveTo>
                  <a:lnTo>
                    <a:pt x="1293" y="2248"/>
                  </a:lnTo>
                  <a:cubicBezTo>
                    <a:pt x="1313" y="2248"/>
                    <a:pt x="1313" y="2248"/>
                    <a:pt x="1333" y="2228"/>
                  </a:cubicBezTo>
                  <a:lnTo>
                    <a:pt x="1373" y="2208"/>
                  </a:lnTo>
                  <a:lnTo>
                    <a:pt x="1393" y="2189"/>
                  </a:lnTo>
                  <a:lnTo>
                    <a:pt x="1393" y="2189"/>
                  </a:lnTo>
                  <a:close/>
                </a:path>
              </a:pathLst>
            </a:custGeom>
            <a:solidFill>
              <a:srgbClr val="EE7A7D"/>
            </a:solidFill>
            <a:ln>
              <a:noFill/>
            </a:ln>
          </p:spPr>
          <p:txBody>
            <a:bodyPr spcFirstLastPara="1" wrap="square" lIns="146280" tIns="146280" rIns="146280" bIns="146280" anchor="ctr" anchorCtr="0">
              <a:noAutofit/>
            </a:bodyPr>
            <a:lstStyle/>
            <a:p>
              <a:endParaRPr sz="2880"/>
            </a:p>
          </p:txBody>
        </p:sp>
        <p:sp>
          <p:nvSpPr>
            <p:cNvPr id="890" name="Google Shape;890;p21"/>
            <p:cNvSpPr/>
            <p:nvPr/>
          </p:nvSpPr>
          <p:spPr>
            <a:xfrm>
              <a:off x="5609981" y="3521754"/>
              <a:ext cx="61603" cy="79905"/>
            </a:xfrm>
            <a:custGeom>
              <a:avLst/>
              <a:gdLst/>
              <a:ahLst/>
              <a:cxnLst/>
              <a:rect l="l" t="t" r="r" b="b"/>
              <a:pathLst>
                <a:path w="1831" h="2375" extrusionOk="0">
                  <a:moveTo>
                    <a:pt x="498" y="1"/>
                  </a:moveTo>
                  <a:cubicBezTo>
                    <a:pt x="205" y="1"/>
                    <a:pt x="0" y="234"/>
                    <a:pt x="0" y="651"/>
                  </a:cubicBezTo>
                  <a:cubicBezTo>
                    <a:pt x="0" y="1248"/>
                    <a:pt x="418" y="1944"/>
                    <a:pt x="915" y="2242"/>
                  </a:cubicBezTo>
                  <a:cubicBezTo>
                    <a:pt x="1065" y="2332"/>
                    <a:pt x="1207" y="2375"/>
                    <a:pt x="1333" y="2375"/>
                  </a:cubicBezTo>
                  <a:cubicBezTo>
                    <a:pt x="1626" y="2375"/>
                    <a:pt x="1830" y="2142"/>
                    <a:pt x="1830" y="1725"/>
                  </a:cubicBezTo>
                  <a:cubicBezTo>
                    <a:pt x="1830" y="1128"/>
                    <a:pt x="1413" y="432"/>
                    <a:pt x="915" y="134"/>
                  </a:cubicBezTo>
                  <a:cubicBezTo>
                    <a:pt x="766" y="44"/>
                    <a:pt x="624" y="1"/>
                    <a:pt x="498" y="1"/>
                  </a:cubicBezTo>
                  <a:close/>
                </a:path>
              </a:pathLst>
            </a:custGeom>
            <a:solidFill>
              <a:srgbClr val="EE7A7D"/>
            </a:solidFill>
            <a:ln>
              <a:noFill/>
            </a:ln>
          </p:spPr>
          <p:txBody>
            <a:bodyPr spcFirstLastPara="1" wrap="square" lIns="146280" tIns="146280" rIns="146280" bIns="146280" anchor="ctr" anchorCtr="0">
              <a:noAutofit/>
            </a:bodyPr>
            <a:lstStyle/>
            <a:p>
              <a:endParaRPr sz="2880"/>
            </a:p>
          </p:txBody>
        </p:sp>
        <p:sp>
          <p:nvSpPr>
            <p:cNvPr id="891" name="Google Shape;891;p21"/>
            <p:cNvSpPr/>
            <p:nvPr/>
          </p:nvSpPr>
          <p:spPr>
            <a:xfrm>
              <a:off x="5614658" y="3520206"/>
              <a:ext cx="56926" cy="81015"/>
            </a:xfrm>
            <a:custGeom>
              <a:avLst/>
              <a:gdLst/>
              <a:ahLst/>
              <a:cxnLst/>
              <a:rect l="l" t="t" r="r" b="b"/>
              <a:pathLst>
                <a:path w="1692" h="2408" fill="none" extrusionOk="0">
                  <a:moveTo>
                    <a:pt x="1" y="219"/>
                  </a:moveTo>
                  <a:cubicBezTo>
                    <a:pt x="180" y="21"/>
                    <a:pt x="458" y="1"/>
                    <a:pt x="776" y="180"/>
                  </a:cubicBezTo>
                  <a:cubicBezTo>
                    <a:pt x="1274" y="478"/>
                    <a:pt x="1691" y="1174"/>
                    <a:pt x="1691" y="1771"/>
                  </a:cubicBezTo>
                  <a:cubicBezTo>
                    <a:pt x="1691" y="2169"/>
                    <a:pt x="1492" y="2388"/>
                    <a:pt x="1234" y="2408"/>
                  </a:cubicBezTo>
                </a:path>
              </a:pathLst>
            </a:custGeom>
            <a:noFill/>
            <a:ln w="2000" cap="rnd" cmpd="sng">
              <a:solidFill>
                <a:srgbClr val="201A1B"/>
              </a:solidFill>
              <a:prstDash val="solid"/>
              <a:round/>
              <a:headEnd type="none" w="sm" len="sm"/>
              <a:tailEnd type="none" w="sm" len="sm"/>
            </a:ln>
          </p:spPr>
          <p:txBody>
            <a:bodyPr spcFirstLastPara="1" wrap="square" lIns="146280" tIns="146280" rIns="146280" bIns="146280" anchor="ctr" anchorCtr="0">
              <a:noAutofit/>
            </a:bodyPr>
            <a:lstStyle/>
            <a:p>
              <a:endParaRPr sz="2880"/>
            </a:p>
          </p:txBody>
        </p:sp>
        <p:sp>
          <p:nvSpPr>
            <p:cNvPr id="892" name="Google Shape;892;p21"/>
            <p:cNvSpPr/>
            <p:nvPr/>
          </p:nvSpPr>
          <p:spPr>
            <a:xfrm>
              <a:off x="5620007" y="3562767"/>
              <a:ext cx="34855" cy="25637"/>
            </a:xfrm>
            <a:custGeom>
              <a:avLst/>
              <a:gdLst/>
              <a:ahLst/>
              <a:cxnLst/>
              <a:rect l="l" t="t" r="r" b="b"/>
              <a:pathLst>
                <a:path w="1036" h="762" extrusionOk="0">
                  <a:moveTo>
                    <a:pt x="58" y="1"/>
                  </a:moveTo>
                  <a:cubicBezTo>
                    <a:pt x="33" y="1"/>
                    <a:pt x="1" y="19"/>
                    <a:pt x="1" y="49"/>
                  </a:cubicBezTo>
                  <a:lnTo>
                    <a:pt x="1" y="88"/>
                  </a:lnTo>
                  <a:cubicBezTo>
                    <a:pt x="1" y="128"/>
                    <a:pt x="21" y="208"/>
                    <a:pt x="80" y="228"/>
                  </a:cubicBezTo>
                  <a:lnTo>
                    <a:pt x="975" y="745"/>
                  </a:lnTo>
                  <a:cubicBezTo>
                    <a:pt x="981" y="756"/>
                    <a:pt x="989" y="761"/>
                    <a:pt x="997" y="761"/>
                  </a:cubicBezTo>
                  <a:cubicBezTo>
                    <a:pt x="1015" y="761"/>
                    <a:pt x="1035" y="733"/>
                    <a:pt x="1035" y="705"/>
                  </a:cubicBezTo>
                  <a:lnTo>
                    <a:pt x="1035" y="685"/>
                  </a:lnTo>
                  <a:cubicBezTo>
                    <a:pt x="1035" y="625"/>
                    <a:pt x="1015" y="546"/>
                    <a:pt x="975" y="526"/>
                  </a:cubicBezTo>
                  <a:lnTo>
                    <a:pt x="80" y="9"/>
                  </a:lnTo>
                  <a:cubicBezTo>
                    <a:pt x="75" y="3"/>
                    <a:pt x="67" y="1"/>
                    <a:pt x="58" y="1"/>
                  </a:cubicBezTo>
                  <a:close/>
                </a:path>
              </a:pathLst>
            </a:custGeom>
            <a:solidFill>
              <a:srgbClr val="201A1B"/>
            </a:solidFill>
            <a:ln>
              <a:noFill/>
            </a:ln>
          </p:spPr>
          <p:txBody>
            <a:bodyPr spcFirstLastPara="1" wrap="square" lIns="146280" tIns="146280" rIns="146280" bIns="146280" anchor="ctr" anchorCtr="0">
              <a:noAutofit/>
            </a:bodyPr>
            <a:lstStyle/>
            <a:p>
              <a:endParaRPr sz="2880"/>
            </a:p>
          </p:txBody>
        </p:sp>
        <p:sp>
          <p:nvSpPr>
            <p:cNvPr id="893" name="Google Shape;893;p21"/>
            <p:cNvSpPr/>
            <p:nvPr/>
          </p:nvSpPr>
          <p:spPr>
            <a:xfrm>
              <a:off x="5620007" y="3536019"/>
              <a:ext cx="34855" cy="25603"/>
            </a:xfrm>
            <a:custGeom>
              <a:avLst/>
              <a:gdLst/>
              <a:ahLst/>
              <a:cxnLst/>
              <a:rect l="l" t="t" r="r" b="b"/>
              <a:pathLst>
                <a:path w="1036" h="761" extrusionOk="0">
                  <a:moveTo>
                    <a:pt x="58" y="0"/>
                  </a:moveTo>
                  <a:cubicBezTo>
                    <a:pt x="33" y="0"/>
                    <a:pt x="1" y="19"/>
                    <a:pt x="1" y="48"/>
                  </a:cubicBezTo>
                  <a:lnTo>
                    <a:pt x="1" y="88"/>
                  </a:lnTo>
                  <a:cubicBezTo>
                    <a:pt x="1" y="127"/>
                    <a:pt x="21" y="207"/>
                    <a:pt x="80" y="227"/>
                  </a:cubicBezTo>
                  <a:lnTo>
                    <a:pt x="975" y="744"/>
                  </a:lnTo>
                  <a:cubicBezTo>
                    <a:pt x="981" y="756"/>
                    <a:pt x="989" y="761"/>
                    <a:pt x="997" y="761"/>
                  </a:cubicBezTo>
                  <a:cubicBezTo>
                    <a:pt x="1015" y="761"/>
                    <a:pt x="1035" y="732"/>
                    <a:pt x="1035" y="704"/>
                  </a:cubicBezTo>
                  <a:lnTo>
                    <a:pt x="1035" y="684"/>
                  </a:lnTo>
                  <a:cubicBezTo>
                    <a:pt x="1035" y="625"/>
                    <a:pt x="1015" y="545"/>
                    <a:pt x="975" y="525"/>
                  </a:cubicBezTo>
                  <a:lnTo>
                    <a:pt x="80" y="8"/>
                  </a:lnTo>
                  <a:cubicBezTo>
                    <a:pt x="75" y="3"/>
                    <a:pt x="67" y="0"/>
                    <a:pt x="58" y="0"/>
                  </a:cubicBezTo>
                  <a:close/>
                </a:path>
              </a:pathLst>
            </a:custGeom>
            <a:solidFill>
              <a:srgbClr val="201A1B"/>
            </a:solidFill>
            <a:ln>
              <a:noFill/>
            </a:ln>
          </p:spPr>
          <p:txBody>
            <a:bodyPr spcFirstLastPara="1" wrap="square" lIns="146280" tIns="146280" rIns="146280" bIns="146280" anchor="ctr" anchorCtr="0">
              <a:noAutofit/>
            </a:bodyPr>
            <a:lstStyle/>
            <a:p>
              <a:endParaRPr sz="2880"/>
            </a:p>
          </p:txBody>
        </p:sp>
        <p:sp>
          <p:nvSpPr>
            <p:cNvPr id="894" name="Google Shape;894;p21"/>
            <p:cNvSpPr/>
            <p:nvPr/>
          </p:nvSpPr>
          <p:spPr>
            <a:xfrm>
              <a:off x="5614658" y="3545305"/>
              <a:ext cx="45554" cy="31828"/>
            </a:xfrm>
            <a:custGeom>
              <a:avLst/>
              <a:gdLst/>
              <a:ahLst/>
              <a:cxnLst/>
              <a:rect l="l" t="t" r="r" b="b"/>
              <a:pathLst>
                <a:path w="1354" h="946" extrusionOk="0">
                  <a:moveTo>
                    <a:pt x="54" y="1"/>
                  </a:moveTo>
                  <a:cubicBezTo>
                    <a:pt x="26" y="1"/>
                    <a:pt x="1" y="31"/>
                    <a:pt x="1" y="70"/>
                  </a:cubicBezTo>
                  <a:cubicBezTo>
                    <a:pt x="1" y="150"/>
                    <a:pt x="60" y="229"/>
                    <a:pt x="100" y="249"/>
                  </a:cubicBezTo>
                  <a:lnTo>
                    <a:pt x="1254" y="926"/>
                  </a:lnTo>
                  <a:cubicBezTo>
                    <a:pt x="1267" y="939"/>
                    <a:pt x="1282" y="946"/>
                    <a:pt x="1297" y="946"/>
                  </a:cubicBezTo>
                  <a:cubicBezTo>
                    <a:pt x="1327" y="946"/>
                    <a:pt x="1353" y="919"/>
                    <a:pt x="1353" y="866"/>
                  </a:cubicBezTo>
                  <a:cubicBezTo>
                    <a:pt x="1353" y="806"/>
                    <a:pt x="1294" y="727"/>
                    <a:pt x="1254" y="707"/>
                  </a:cubicBezTo>
                  <a:lnTo>
                    <a:pt x="100" y="30"/>
                  </a:lnTo>
                  <a:cubicBezTo>
                    <a:pt x="86" y="10"/>
                    <a:pt x="70" y="1"/>
                    <a:pt x="54" y="1"/>
                  </a:cubicBezTo>
                  <a:close/>
                </a:path>
              </a:pathLst>
            </a:custGeom>
            <a:solidFill>
              <a:srgbClr val="201A1B"/>
            </a:solidFill>
            <a:ln>
              <a:noFill/>
            </a:ln>
          </p:spPr>
          <p:txBody>
            <a:bodyPr spcFirstLastPara="1" wrap="square" lIns="146280" tIns="146280" rIns="146280" bIns="146280" anchor="ctr" anchorCtr="0">
              <a:noAutofit/>
            </a:bodyPr>
            <a:lstStyle/>
            <a:p>
              <a:endParaRPr sz="2880"/>
            </a:p>
          </p:txBody>
        </p:sp>
        <p:sp>
          <p:nvSpPr>
            <p:cNvPr id="895" name="Google Shape;895;p21"/>
            <p:cNvSpPr/>
            <p:nvPr/>
          </p:nvSpPr>
          <p:spPr>
            <a:xfrm>
              <a:off x="5622699" y="3522225"/>
              <a:ext cx="56926" cy="75666"/>
            </a:xfrm>
            <a:custGeom>
              <a:avLst/>
              <a:gdLst/>
              <a:ahLst/>
              <a:cxnLst/>
              <a:rect l="l" t="t" r="r" b="b"/>
              <a:pathLst>
                <a:path w="1692" h="2249" fill="none" extrusionOk="0">
                  <a:moveTo>
                    <a:pt x="1691" y="1532"/>
                  </a:moveTo>
                  <a:lnTo>
                    <a:pt x="1691" y="1492"/>
                  </a:lnTo>
                  <a:lnTo>
                    <a:pt x="1691" y="1452"/>
                  </a:lnTo>
                  <a:lnTo>
                    <a:pt x="1691" y="1452"/>
                  </a:lnTo>
                  <a:lnTo>
                    <a:pt x="1691" y="1433"/>
                  </a:lnTo>
                  <a:lnTo>
                    <a:pt x="1691" y="1393"/>
                  </a:lnTo>
                  <a:lnTo>
                    <a:pt x="1691" y="1333"/>
                  </a:lnTo>
                  <a:lnTo>
                    <a:pt x="1691" y="1333"/>
                  </a:lnTo>
                  <a:lnTo>
                    <a:pt x="1691" y="1333"/>
                  </a:lnTo>
                  <a:lnTo>
                    <a:pt x="1691" y="1293"/>
                  </a:lnTo>
                  <a:lnTo>
                    <a:pt x="1691" y="1234"/>
                  </a:lnTo>
                  <a:lnTo>
                    <a:pt x="1691" y="1214"/>
                  </a:lnTo>
                  <a:lnTo>
                    <a:pt x="1691" y="1214"/>
                  </a:lnTo>
                  <a:lnTo>
                    <a:pt x="1691" y="1194"/>
                  </a:lnTo>
                  <a:cubicBezTo>
                    <a:pt x="1691" y="1154"/>
                    <a:pt x="1691" y="1154"/>
                    <a:pt x="1671" y="1134"/>
                  </a:cubicBezTo>
                  <a:lnTo>
                    <a:pt x="1671" y="1114"/>
                  </a:lnTo>
                  <a:lnTo>
                    <a:pt x="1671" y="1114"/>
                  </a:lnTo>
                  <a:lnTo>
                    <a:pt x="1671" y="1114"/>
                  </a:lnTo>
                  <a:cubicBezTo>
                    <a:pt x="1671" y="1094"/>
                    <a:pt x="1671" y="1094"/>
                    <a:pt x="1631" y="1055"/>
                  </a:cubicBezTo>
                  <a:cubicBezTo>
                    <a:pt x="1631" y="1035"/>
                    <a:pt x="1631" y="1035"/>
                    <a:pt x="1612" y="1015"/>
                  </a:cubicBezTo>
                  <a:lnTo>
                    <a:pt x="1612" y="1015"/>
                  </a:lnTo>
                  <a:lnTo>
                    <a:pt x="1612" y="1015"/>
                  </a:lnTo>
                  <a:lnTo>
                    <a:pt x="1612" y="995"/>
                  </a:lnTo>
                  <a:cubicBezTo>
                    <a:pt x="1612" y="955"/>
                    <a:pt x="1612" y="955"/>
                    <a:pt x="1592" y="935"/>
                  </a:cubicBezTo>
                  <a:cubicBezTo>
                    <a:pt x="1592" y="935"/>
                    <a:pt x="1592" y="915"/>
                    <a:pt x="1572" y="915"/>
                  </a:cubicBezTo>
                  <a:lnTo>
                    <a:pt x="1572" y="915"/>
                  </a:lnTo>
                  <a:lnTo>
                    <a:pt x="1572" y="915"/>
                  </a:lnTo>
                  <a:cubicBezTo>
                    <a:pt x="1572" y="895"/>
                    <a:pt x="1532" y="895"/>
                    <a:pt x="1532" y="856"/>
                  </a:cubicBezTo>
                  <a:cubicBezTo>
                    <a:pt x="1532" y="836"/>
                    <a:pt x="1512" y="836"/>
                    <a:pt x="1512" y="816"/>
                  </a:cubicBezTo>
                  <a:lnTo>
                    <a:pt x="1512" y="816"/>
                  </a:lnTo>
                  <a:lnTo>
                    <a:pt x="1512" y="816"/>
                  </a:lnTo>
                  <a:lnTo>
                    <a:pt x="1492" y="796"/>
                  </a:lnTo>
                  <a:cubicBezTo>
                    <a:pt x="1492" y="756"/>
                    <a:pt x="1472" y="756"/>
                    <a:pt x="1472" y="736"/>
                  </a:cubicBezTo>
                  <a:cubicBezTo>
                    <a:pt x="1472" y="736"/>
                    <a:pt x="1472" y="716"/>
                    <a:pt x="1433" y="716"/>
                  </a:cubicBezTo>
                  <a:lnTo>
                    <a:pt x="1433" y="716"/>
                  </a:lnTo>
                  <a:cubicBezTo>
                    <a:pt x="1433" y="697"/>
                    <a:pt x="1413" y="697"/>
                    <a:pt x="1413" y="657"/>
                  </a:cubicBezTo>
                  <a:cubicBezTo>
                    <a:pt x="1393" y="637"/>
                    <a:pt x="1393" y="617"/>
                    <a:pt x="1373" y="617"/>
                  </a:cubicBezTo>
                  <a:lnTo>
                    <a:pt x="1373" y="617"/>
                  </a:lnTo>
                  <a:cubicBezTo>
                    <a:pt x="1333" y="597"/>
                    <a:pt x="1313" y="557"/>
                    <a:pt x="1313" y="537"/>
                  </a:cubicBezTo>
                  <a:lnTo>
                    <a:pt x="1313" y="537"/>
                  </a:lnTo>
                  <a:lnTo>
                    <a:pt x="1273" y="498"/>
                  </a:lnTo>
                  <a:cubicBezTo>
                    <a:pt x="1273" y="458"/>
                    <a:pt x="1234" y="458"/>
                    <a:pt x="1234" y="438"/>
                  </a:cubicBezTo>
                  <a:lnTo>
                    <a:pt x="1234" y="438"/>
                  </a:lnTo>
                  <a:lnTo>
                    <a:pt x="1234" y="438"/>
                  </a:lnTo>
                  <a:cubicBezTo>
                    <a:pt x="1234" y="418"/>
                    <a:pt x="1214" y="418"/>
                    <a:pt x="1214" y="398"/>
                  </a:cubicBezTo>
                  <a:cubicBezTo>
                    <a:pt x="1214" y="358"/>
                    <a:pt x="1194" y="358"/>
                    <a:pt x="1194" y="338"/>
                  </a:cubicBezTo>
                  <a:lnTo>
                    <a:pt x="1194" y="338"/>
                  </a:lnTo>
                  <a:lnTo>
                    <a:pt x="1194" y="338"/>
                  </a:lnTo>
                  <a:lnTo>
                    <a:pt x="1174" y="319"/>
                  </a:lnTo>
                  <a:lnTo>
                    <a:pt x="1114" y="259"/>
                  </a:lnTo>
                  <a:lnTo>
                    <a:pt x="1114" y="259"/>
                  </a:lnTo>
                  <a:lnTo>
                    <a:pt x="1114" y="259"/>
                  </a:lnTo>
                  <a:cubicBezTo>
                    <a:pt x="1114" y="259"/>
                    <a:pt x="1094" y="259"/>
                    <a:pt x="1094" y="239"/>
                  </a:cubicBezTo>
                  <a:cubicBezTo>
                    <a:pt x="1074" y="239"/>
                    <a:pt x="1074" y="219"/>
                    <a:pt x="1035" y="219"/>
                  </a:cubicBezTo>
                  <a:lnTo>
                    <a:pt x="1015" y="199"/>
                  </a:lnTo>
                  <a:lnTo>
                    <a:pt x="1015" y="199"/>
                  </a:lnTo>
                  <a:lnTo>
                    <a:pt x="995" y="199"/>
                  </a:lnTo>
                  <a:cubicBezTo>
                    <a:pt x="975" y="199"/>
                    <a:pt x="975" y="159"/>
                    <a:pt x="935" y="159"/>
                  </a:cubicBezTo>
                  <a:lnTo>
                    <a:pt x="915" y="140"/>
                  </a:lnTo>
                  <a:lnTo>
                    <a:pt x="915" y="140"/>
                  </a:lnTo>
                  <a:lnTo>
                    <a:pt x="915" y="140"/>
                  </a:lnTo>
                  <a:cubicBezTo>
                    <a:pt x="895" y="140"/>
                    <a:pt x="895" y="120"/>
                    <a:pt x="876" y="120"/>
                  </a:cubicBezTo>
                  <a:cubicBezTo>
                    <a:pt x="836" y="120"/>
                    <a:pt x="836" y="100"/>
                    <a:pt x="816" y="100"/>
                  </a:cubicBezTo>
                  <a:lnTo>
                    <a:pt x="816" y="100"/>
                  </a:lnTo>
                  <a:cubicBezTo>
                    <a:pt x="816" y="100"/>
                    <a:pt x="796" y="100"/>
                    <a:pt x="796" y="60"/>
                  </a:cubicBezTo>
                  <a:cubicBezTo>
                    <a:pt x="776" y="60"/>
                    <a:pt x="776" y="40"/>
                    <a:pt x="736" y="40"/>
                  </a:cubicBezTo>
                  <a:lnTo>
                    <a:pt x="716" y="40"/>
                  </a:lnTo>
                  <a:lnTo>
                    <a:pt x="716" y="40"/>
                  </a:lnTo>
                  <a:lnTo>
                    <a:pt x="716" y="40"/>
                  </a:lnTo>
                  <a:cubicBezTo>
                    <a:pt x="716" y="40"/>
                    <a:pt x="696" y="40"/>
                    <a:pt x="696" y="20"/>
                  </a:cubicBezTo>
                  <a:cubicBezTo>
                    <a:pt x="677" y="20"/>
                    <a:pt x="677" y="20"/>
                    <a:pt x="677" y="0"/>
                  </a:cubicBezTo>
                  <a:lnTo>
                    <a:pt x="677" y="0"/>
                  </a:lnTo>
                  <a:lnTo>
                    <a:pt x="677" y="0"/>
                  </a:lnTo>
                  <a:lnTo>
                    <a:pt x="637" y="0"/>
                  </a:lnTo>
                  <a:lnTo>
                    <a:pt x="597" y="0"/>
                  </a:lnTo>
                  <a:lnTo>
                    <a:pt x="577" y="0"/>
                  </a:lnTo>
                  <a:lnTo>
                    <a:pt x="577" y="0"/>
                  </a:lnTo>
                  <a:lnTo>
                    <a:pt x="577" y="0"/>
                  </a:lnTo>
                  <a:lnTo>
                    <a:pt x="517" y="0"/>
                  </a:lnTo>
                  <a:lnTo>
                    <a:pt x="498" y="0"/>
                  </a:lnTo>
                  <a:lnTo>
                    <a:pt x="498" y="0"/>
                  </a:lnTo>
                  <a:lnTo>
                    <a:pt x="498" y="0"/>
                  </a:lnTo>
                  <a:lnTo>
                    <a:pt x="438" y="0"/>
                  </a:lnTo>
                  <a:lnTo>
                    <a:pt x="418" y="0"/>
                  </a:lnTo>
                  <a:lnTo>
                    <a:pt x="398" y="0"/>
                  </a:lnTo>
                  <a:lnTo>
                    <a:pt x="378" y="0"/>
                  </a:lnTo>
                  <a:lnTo>
                    <a:pt x="319" y="0"/>
                  </a:lnTo>
                  <a:lnTo>
                    <a:pt x="319" y="0"/>
                  </a:lnTo>
                  <a:lnTo>
                    <a:pt x="319" y="0"/>
                  </a:lnTo>
                  <a:cubicBezTo>
                    <a:pt x="299" y="0"/>
                    <a:pt x="299" y="0"/>
                    <a:pt x="279" y="20"/>
                  </a:cubicBezTo>
                  <a:lnTo>
                    <a:pt x="279" y="20"/>
                  </a:lnTo>
                  <a:cubicBezTo>
                    <a:pt x="239" y="20"/>
                    <a:pt x="219" y="40"/>
                    <a:pt x="199" y="40"/>
                  </a:cubicBezTo>
                  <a:lnTo>
                    <a:pt x="0" y="159"/>
                  </a:lnTo>
                  <a:cubicBezTo>
                    <a:pt x="20" y="140"/>
                    <a:pt x="40" y="140"/>
                    <a:pt x="80" y="140"/>
                  </a:cubicBezTo>
                  <a:cubicBezTo>
                    <a:pt x="100" y="140"/>
                    <a:pt x="100" y="140"/>
                    <a:pt x="120" y="120"/>
                  </a:cubicBezTo>
                  <a:lnTo>
                    <a:pt x="120" y="120"/>
                  </a:lnTo>
                  <a:lnTo>
                    <a:pt x="199" y="120"/>
                  </a:lnTo>
                  <a:lnTo>
                    <a:pt x="219" y="120"/>
                  </a:lnTo>
                  <a:lnTo>
                    <a:pt x="299" y="120"/>
                  </a:lnTo>
                  <a:lnTo>
                    <a:pt x="299" y="120"/>
                  </a:lnTo>
                  <a:lnTo>
                    <a:pt x="378" y="120"/>
                  </a:lnTo>
                  <a:lnTo>
                    <a:pt x="378" y="120"/>
                  </a:lnTo>
                  <a:cubicBezTo>
                    <a:pt x="398" y="120"/>
                    <a:pt x="418" y="140"/>
                    <a:pt x="438" y="140"/>
                  </a:cubicBezTo>
                  <a:lnTo>
                    <a:pt x="438" y="140"/>
                  </a:lnTo>
                  <a:cubicBezTo>
                    <a:pt x="478" y="140"/>
                    <a:pt x="498" y="159"/>
                    <a:pt x="537" y="159"/>
                  </a:cubicBezTo>
                  <a:lnTo>
                    <a:pt x="537" y="159"/>
                  </a:lnTo>
                  <a:cubicBezTo>
                    <a:pt x="577" y="199"/>
                    <a:pt x="597" y="199"/>
                    <a:pt x="637" y="219"/>
                  </a:cubicBezTo>
                  <a:cubicBezTo>
                    <a:pt x="677" y="239"/>
                    <a:pt x="696" y="259"/>
                    <a:pt x="736" y="259"/>
                  </a:cubicBezTo>
                  <a:lnTo>
                    <a:pt x="736" y="259"/>
                  </a:lnTo>
                  <a:lnTo>
                    <a:pt x="816" y="338"/>
                  </a:lnTo>
                  <a:lnTo>
                    <a:pt x="816" y="338"/>
                  </a:lnTo>
                  <a:lnTo>
                    <a:pt x="895" y="418"/>
                  </a:lnTo>
                  <a:lnTo>
                    <a:pt x="895" y="418"/>
                  </a:lnTo>
                  <a:lnTo>
                    <a:pt x="975" y="498"/>
                  </a:lnTo>
                  <a:lnTo>
                    <a:pt x="975" y="498"/>
                  </a:lnTo>
                  <a:cubicBezTo>
                    <a:pt x="995" y="518"/>
                    <a:pt x="1015" y="537"/>
                    <a:pt x="1035" y="597"/>
                  </a:cubicBezTo>
                  <a:lnTo>
                    <a:pt x="1035" y="597"/>
                  </a:lnTo>
                  <a:cubicBezTo>
                    <a:pt x="1074" y="617"/>
                    <a:pt x="1094" y="657"/>
                    <a:pt x="1114" y="697"/>
                  </a:cubicBezTo>
                  <a:lnTo>
                    <a:pt x="1114" y="697"/>
                  </a:lnTo>
                  <a:lnTo>
                    <a:pt x="1114" y="697"/>
                  </a:lnTo>
                  <a:cubicBezTo>
                    <a:pt x="1134" y="716"/>
                    <a:pt x="1174" y="736"/>
                    <a:pt x="1194" y="796"/>
                  </a:cubicBezTo>
                  <a:cubicBezTo>
                    <a:pt x="1214" y="816"/>
                    <a:pt x="1214" y="836"/>
                    <a:pt x="1234" y="836"/>
                  </a:cubicBezTo>
                  <a:cubicBezTo>
                    <a:pt x="1234" y="856"/>
                    <a:pt x="1273" y="856"/>
                    <a:pt x="1273" y="895"/>
                  </a:cubicBezTo>
                  <a:cubicBezTo>
                    <a:pt x="1273" y="895"/>
                    <a:pt x="1273" y="915"/>
                    <a:pt x="1293" y="915"/>
                  </a:cubicBezTo>
                  <a:cubicBezTo>
                    <a:pt x="1313" y="935"/>
                    <a:pt x="1313" y="955"/>
                    <a:pt x="1333" y="995"/>
                  </a:cubicBezTo>
                  <a:lnTo>
                    <a:pt x="1333" y="995"/>
                  </a:lnTo>
                  <a:cubicBezTo>
                    <a:pt x="1373" y="1015"/>
                    <a:pt x="1373" y="1055"/>
                    <a:pt x="1393" y="1094"/>
                  </a:cubicBezTo>
                  <a:lnTo>
                    <a:pt x="1393" y="1094"/>
                  </a:lnTo>
                  <a:cubicBezTo>
                    <a:pt x="1413" y="1114"/>
                    <a:pt x="1413" y="1154"/>
                    <a:pt x="1433" y="1194"/>
                  </a:cubicBezTo>
                  <a:lnTo>
                    <a:pt x="1433" y="1194"/>
                  </a:lnTo>
                  <a:cubicBezTo>
                    <a:pt x="1472" y="1214"/>
                    <a:pt x="1472" y="1254"/>
                    <a:pt x="1472" y="1293"/>
                  </a:cubicBezTo>
                  <a:lnTo>
                    <a:pt x="1472" y="1293"/>
                  </a:lnTo>
                  <a:cubicBezTo>
                    <a:pt x="1472" y="1313"/>
                    <a:pt x="1492" y="1353"/>
                    <a:pt x="1492" y="1393"/>
                  </a:cubicBezTo>
                  <a:lnTo>
                    <a:pt x="1492" y="1393"/>
                  </a:lnTo>
                  <a:cubicBezTo>
                    <a:pt x="1492" y="1413"/>
                    <a:pt x="1512" y="1452"/>
                    <a:pt x="1512" y="1492"/>
                  </a:cubicBezTo>
                  <a:lnTo>
                    <a:pt x="1512" y="1492"/>
                  </a:lnTo>
                  <a:cubicBezTo>
                    <a:pt x="1512" y="1512"/>
                    <a:pt x="1512" y="1552"/>
                    <a:pt x="1532" y="1592"/>
                  </a:cubicBezTo>
                  <a:lnTo>
                    <a:pt x="1532" y="1592"/>
                  </a:lnTo>
                  <a:lnTo>
                    <a:pt x="1532" y="1691"/>
                  </a:lnTo>
                  <a:lnTo>
                    <a:pt x="1532" y="1791"/>
                  </a:lnTo>
                  <a:lnTo>
                    <a:pt x="1532" y="1791"/>
                  </a:lnTo>
                  <a:cubicBezTo>
                    <a:pt x="1532" y="1811"/>
                    <a:pt x="1532" y="1830"/>
                    <a:pt x="1512" y="1850"/>
                  </a:cubicBezTo>
                  <a:lnTo>
                    <a:pt x="1512" y="1850"/>
                  </a:lnTo>
                  <a:cubicBezTo>
                    <a:pt x="1512" y="1890"/>
                    <a:pt x="1512" y="1910"/>
                    <a:pt x="1492" y="1930"/>
                  </a:cubicBezTo>
                  <a:lnTo>
                    <a:pt x="1492" y="1950"/>
                  </a:lnTo>
                  <a:cubicBezTo>
                    <a:pt x="1492" y="1990"/>
                    <a:pt x="1472" y="2009"/>
                    <a:pt x="1472" y="2029"/>
                  </a:cubicBezTo>
                  <a:lnTo>
                    <a:pt x="1472" y="2029"/>
                  </a:lnTo>
                  <a:cubicBezTo>
                    <a:pt x="1472" y="2049"/>
                    <a:pt x="1433" y="2089"/>
                    <a:pt x="1433" y="2109"/>
                  </a:cubicBezTo>
                  <a:lnTo>
                    <a:pt x="1433" y="2109"/>
                  </a:lnTo>
                  <a:cubicBezTo>
                    <a:pt x="1433" y="2129"/>
                    <a:pt x="1413" y="2129"/>
                    <a:pt x="1413" y="2149"/>
                  </a:cubicBezTo>
                  <a:lnTo>
                    <a:pt x="1393" y="2189"/>
                  </a:lnTo>
                  <a:lnTo>
                    <a:pt x="1373" y="2208"/>
                  </a:lnTo>
                  <a:lnTo>
                    <a:pt x="1333" y="2228"/>
                  </a:lnTo>
                  <a:cubicBezTo>
                    <a:pt x="1313" y="2248"/>
                    <a:pt x="1313" y="2248"/>
                    <a:pt x="1293" y="2248"/>
                  </a:cubicBezTo>
                  <a:lnTo>
                    <a:pt x="1293" y="2248"/>
                  </a:lnTo>
                  <a:lnTo>
                    <a:pt x="1293" y="2248"/>
                  </a:lnTo>
                  <a:lnTo>
                    <a:pt x="1293" y="2248"/>
                  </a:lnTo>
                  <a:lnTo>
                    <a:pt x="1492" y="2129"/>
                  </a:lnTo>
                  <a:cubicBezTo>
                    <a:pt x="1512" y="2129"/>
                    <a:pt x="1512" y="2109"/>
                    <a:pt x="1532" y="2109"/>
                  </a:cubicBezTo>
                  <a:lnTo>
                    <a:pt x="1572" y="2089"/>
                  </a:lnTo>
                  <a:lnTo>
                    <a:pt x="1592" y="2049"/>
                  </a:lnTo>
                  <a:lnTo>
                    <a:pt x="1612" y="2029"/>
                  </a:lnTo>
                  <a:cubicBezTo>
                    <a:pt x="1631" y="2009"/>
                    <a:pt x="1631" y="2009"/>
                    <a:pt x="1631" y="1990"/>
                  </a:cubicBezTo>
                  <a:lnTo>
                    <a:pt x="1631" y="1990"/>
                  </a:lnTo>
                  <a:lnTo>
                    <a:pt x="1631" y="1990"/>
                  </a:lnTo>
                  <a:cubicBezTo>
                    <a:pt x="1671" y="1950"/>
                    <a:pt x="1671" y="1930"/>
                    <a:pt x="1671" y="1910"/>
                  </a:cubicBezTo>
                  <a:lnTo>
                    <a:pt x="1671" y="1910"/>
                  </a:lnTo>
                  <a:lnTo>
                    <a:pt x="1671" y="1910"/>
                  </a:lnTo>
                  <a:cubicBezTo>
                    <a:pt x="1671" y="1890"/>
                    <a:pt x="1691" y="1890"/>
                    <a:pt x="1691" y="1850"/>
                  </a:cubicBezTo>
                  <a:lnTo>
                    <a:pt x="1691" y="1830"/>
                  </a:lnTo>
                  <a:lnTo>
                    <a:pt x="1691" y="1811"/>
                  </a:lnTo>
                  <a:lnTo>
                    <a:pt x="1691" y="1811"/>
                  </a:lnTo>
                  <a:lnTo>
                    <a:pt x="1691" y="1751"/>
                  </a:lnTo>
                  <a:lnTo>
                    <a:pt x="1691" y="1731"/>
                  </a:lnTo>
                  <a:lnTo>
                    <a:pt x="1691" y="1731"/>
                  </a:lnTo>
                  <a:lnTo>
                    <a:pt x="1691" y="1711"/>
                  </a:lnTo>
                  <a:lnTo>
                    <a:pt x="1691" y="1651"/>
                  </a:lnTo>
                  <a:lnTo>
                    <a:pt x="1691" y="1632"/>
                  </a:lnTo>
                  <a:lnTo>
                    <a:pt x="1691" y="1632"/>
                  </a:lnTo>
                  <a:lnTo>
                    <a:pt x="1691" y="1632"/>
                  </a:lnTo>
                  <a:lnTo>
                    <a:pt x="1691" y="1592"/>
                  </a:lnTo>
                  <a:lnTo>
                    <a:pt x="1691" y="1532"/>
                  </a:lnTo>
                  <a:lnTo>
                    <a:pt x="1691" y="1532"/>
                  </a:lnTo>
                  <a:cubicBezTo>
                    <a:pt x="1691" y="1552"/>
                    <a:pt x="1691" y="1552"/>
                    <a:pt x="1691" y="1532"/>
                  </a:cubicBezTo>
                  <a:close/>
                </a:path>
              </a:pathLst>
            </a:custGeom>
            <a:noFill/>
            <a:ln w="2000" cap="rnd" cmpd="sng">
              <a:solidFill>
                <a:srgbClr val="201A1B"/>
              </a:solidFill>
              <a:prstDash val="solid"/>
              <a:round/>
              <a:headEnd type="none" w="sm" len="sm"/>
              <a:tailEnd type="none" w="sm" len="sm"/>
            </a:ln>
          </p:spPr>
          <p:txBody>
            <a:bodyPr spcFirstLastPara="1" wrap="square" lIns="146280" tIns="146280" rIns="146280" bIns="146280" anchor="ctr" anchorCtr="0">
              <a:noAutofit/>
            </a:bodyPr>
            <a:lstStyle/>
            <a:p>
              <a:endParaRPr sz="2880"/>
            </a:p>
          </p:txBody>
        </p:sp>
        <p:sp>
          <p:nvSpPr>
            <p:cNvPr id="896" name="Google Shape;896;p21"/>
            <p:cNvSpPr/>
            <p:nvPr/>
          </p:nvSpPr>
          <p:spPr>
            <a:xfrm>
              <a:off x="5662433" y="3606471"/>
              <a:ext cx="92152" cy="136629"/>
            </a:xfrm>
            <a:custGeom>
              <a:avLst/>
              <a:gdLst/>
              <a:ahLst/>
              <a:cxnLst/>
              <a:rect l="l" t="t" r="r" b="b"/>
              <a:pathLst>
                <a:path w="2739" h="4061" extrusionOk="0">
                  <a:moveTo>
                    <a:pt x="2288" y="1"/>
                  </a:moveTo>
                  <a:cubicBezTo>
                    <a:pt x="2110" y="1"/>
                    <a:pt x="1442" y="1004"/>
                    <a:pt x="1201" y="1004"/>
                  </a:cubicBezTo>
                  <a:cubicBezTo>
                    <a:pt x="1167" y="1004"/>
                    <a:pt x="1141" y="984"/>
                    <a:pt x="1127" y="938"/>
                  </a:cubicBezTo>
                  <a:cubicBezTo>
                    <a:pt x="1027" y="580"/>
                    <a:pt x="570" y="321"/>
                    <a:pt x="271" y="301"/>
                  </a:cubicBezTo>
                  <a:cubicBezTo>
                    <a:pt x="264" y="301"/>
                    <a:pt x="256" y="300"/>
                    <a:pt x="250" y="300"/>
                  </a:cubicBezTo>
                  <a:cubicBezTo>
                    <a:pt x="1" y="300"/>
                    <a:pt x="514" y="659"/>
                    <a:pt x="669" y="1395"/>
                  </a:cubicBezTo>
                  <a:cubicBezTo>
                    <a:pt x="868" y="2131"/>
                    <a:pt x="1346" y="2668"/>
                    <a:pt x="1346" y="2668"/>
                  </a:cubicBezTo>
                  <a:lnTo>
                    <a:pt x="1425" y="4061"/>
                  </a:lnTo>
                  <a:lnTo>
                    <a:pt x="2460" y="4061"/>
                  </a:lnTo>
                  <a:cubicBezTo>
                    <a:pt x="2460" y="4061"/>
                    <a:pt x="2440" y="3106"/>
                    <a:pt x="2460" y="2668"/>
                  </a:cubicBezTo>
                  <a:cubicBezTo>
                    <a:pt x="2499" y="2211"/>
                    <a:pt x="2599" y="1853"/>
                    <a:pt x="2659" y="1515"/>
                  </a:cubicBezTo>
                  <a:cubicBezTo>
                    <a:pt x="2738" y="1196"/>
                    <a:pt x="2460" y="1137"/>
                    <a:pt x="2460" y="1137"/>
                  </a:cubicBezTo>
                  <a:cubicBezTo>
                    <a:pt x="2576" y="747"/>
                    <a:pt x="2482" y="680"/>
                    <a:pt x="2402" y="680"/>
                  </a:cubicBezTo>
                  <a:cubicBezTo>
                    <a:pt x="2359" y="680"/>
                    <a:pt x="2320" y="699"/>
                    <a:pt x="2320" y="699"/>
                  </a:cubicBezTo>
                  <a:cubicBezTo>
                    <a:pt x="2300" y="619"/>
                    <a:pt x="2479" y="43"/>
                    <a:pt x="2300" y="3"/>
                  </a:cubicBezTo>
                  <a:cubicBezTo>
                    <a:pt x="2297" y="2"/>
                    <a:pt x="2292" y="1"/>
                    <a:pt x="2288" y="1"/>
                  </a:cubicBezTo>
                  <a:close/>
                </a:path>
              </a:pathLst>
            </a:custGeom>
            <a:solidFill>
              <a:srgbClr val="F0A6A6"/>
            </a:solidFill>
            <a:ln>
              <a:noFill/>
            </a:ln>
          </p:spPr>
          <p:txBody>
            <a:bodyPr spcFirstLastPara="1" wrap="square" lIns="146280" tIns="146280" rIns="146280" bIns="146280" anchor="ctr" anchorCtr="0">
              <a:noAutofit/>
            </a:bodyPr>
            <a:lstStyle/>
            <a:p>
              <a:endParaRPr sz="2880"/>
            </a:p>
          </p:txBody>
        </p:sp>
        <p:sp>
          <p:nvSpPr>
            <p:cNvPr id="897" name="Google Shape;897;p21"/>
            <p:cNvSpPr/>
            <p:nvPr/>
          </p:nvSpPr>
          <p:spPr>
            <a:xfrm>
              <a:off x="5478802" y="3713931"/>
              <a:ext cx="310570" cy="227536"/>
            </a:xfrm>
            <a:custGeom>
              <a:avLst/>
              <a:gdLst/>
              <a:ahLst/>
              <a:cxnLst/>
              <a:rect l="l" t="t" r="r" b="b"/>
              <a:pathLst>
                <a:path w="9231" h="6763" extrusionOk="0">
                  <a:moveTo>
                    <a:pt x="8388" y="0"/>
                  </a:moveTo>
                  <a:cubicBezTo>
                    <a:pt x="7409" y="0"/>
                    <a:pt x="5889" y="230"/>
                    <a:pt x="5889" y="230"/>
                  </a:cubicBezTo>
                  <a:lnTo>
                    <a:pt x="5869" y="2976"/>
                  </a:lnTo>
                  <a:cubicBezTo>
                    <a:pt x="5869" y="2976"/>
                    <a:pt x="4218" y="1921"/>
                    <a:pt x="3143" y="1424"/>
                  </a:cubicBezTo>
                  <a:cubicBezTo>
                    <a:pt x="3024" y="1404"/>
                    <a:pt x="2845" y="1364"/>
                    <a:pt x="2686" y="1285"/>
                  </a:cubicBezTo>
                  <a:cubicBezTo>
                    <a:pt x="2455" y="1213"/>
                    <a:pt x="2178" y="1173"/>
                    <a:pt x="1893" y="1173"/>
                  </a:cubicBezTo>
                  <a:cubicBezTo>
                    <a:pt x="1076" y="1173"/>
                    <a:pt x="188" y="1503"/>
                    <a:pt x="100" y="2359"/>
                  </a:cubicBezTo>
                  <a:cubicBezTo>
                    <a:pt x="0" y="3353"/>
                    <a:pt x="756" y="3851"/>
                    <a:pt x="1452" y="4348"/>
                  </a:cubicBezTo>
                  <a:cubicBezTo>
                    <a:pt x="2149" y="4845"/>
                    <a:pt x="2925" y="5283"/>
                    <a:pt x="3680" y="5741"/>
                  </a:cubicBezTo>
                  <a:cubicBezTo>
                    <a:pt x="4416" y="6178"/>
                    <a:pt x="5232" y="6556"/>
                    <a:pt x="6107" y="6695"/>
                  </a:cubicBezTo>
                  <a:cubicBezTo>
                    <a:pt x="6296" y="6737"/>
                    <a:pt x="6480" y="6763"/>
                    <a:pt x="6663" y="6763"/>
                  </a:cubicBezTo>
                  <a:cubicBezTo>
                    <a:pt x="6828" y="6763"/>
                    <a:pt x="6992" y="6742"/>
                    <a:pt x="7162" y="6695"/>
                  </a:cubicBezTo>
                  <a:cubicBezTo>
                    <a:pt x="8216" y="6397"/>
                    <a:pt x="8315" y="4945"/>
                    <a:pt x="8514" y="4050"/>
                  </a:cubicBezTo>
                  <a:cubicBezTo>
                    <a:pt x="8813" y="2797"/>
                    <a:pt x="8892" y="1484"/>
                    <a:pt x="9191" y="230"/>
                  </a:cubicBezTo>
                  <a:cubicBezTo>
                    <a:pt x="9231" y="58"/>
                    <a:pt x="8877" y="0"/>
                    <a:pt x="8388" y="0"/>
                  </a:cubicBezTo>
                  <a:close/>
                </a:path>
              </a:pathLst>
            </a:custGeom>
            <a:solidFill>
              <a:srgbClr val="434782"/>
            </a:solidFill>
            <a:ln>
              <a:noFill/>
            </a:ln>
          </p:spPr>
          <p:txBody>
            <a:bodyPr spcFirstLastPara="1" wrap="square" lIns="146280" tIns="146280" rIns="146280" bIns="146280" anchor="ctr" anchorCtr="0">
              <a:noAutofit/>
            </a:bodyPr>
            <a:lstStyle/>
            <a:p>
              <a:endParaRPr sz="2880"/>
            </a:p>
          </p:txBody>
        </p:sp>
        <p:sp>
          <p:nvSpPr>
            <p:cNvPr id="898" name="Google Shape;898;p21"/>
            <p:cNvSpPr/>
            <p:nvPr/>
          </p:nvSpPr>
          <p:spPr>
            <a:xfrm>
              <a:off x="6416438" y="2381780"/>
              <a:ext cx="130843" cy="154192"/>
            </a:xfrm>
            <a:custGeom>
              <a:avLst/>
              <a:gdLst/>
              <a:ahLst/>
              <a:cxnLst/>
              <a:rect l="l" t="t" r="r" b="b"/>
              <a:pathLst>
                <a:path w="3889" h="4583" extrusionOk="0">
                  <a:moveTo>
                    <a:pt x="1890" y="1"/>
                  </a:moveTo>
                  <a:cubicBezTo>
                    <a:pt x="1868" y="1"/>
                    <a:pt x="1848" y="7"/>
                    <a:pt x="1831" y="20"/>
                  </a:cubicBezTo>
                  <a:cubicBezTo>
                    <a:pt x="1632" y="179"/>
                    <a:pt x="1" y="4178"/>
                    <a:pt x="458" y="4456"/>
                  </a:cubicBezTo>
                  <a:cubicBezTo>
                    <a:pt x="595" y="4537"/>
                    <a:pt x="844" y="4583"/>
                    <a:pt x="1144" y="4583"/>
                  </a:cubicBezTo>
                  <a:cubicBezTo>
                    <a:pt x="1805" y="4583"/>
                    <a:pt x="2711" y="4360"/>
                    <a:pt x="3204" y="3800"/>
                  </a:cubicBezTo>
                  <a:cubicBezTo>
                    <a:pt x="3889" y="3019"/>
                    <a:pt x="2371" y="1"/>
                    <a:pt x="1890" y="1"/>
                  </a:cubicBez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899" name="Google Shape;899;p21"/>
            <p:cNvSpPr/>
            <p:nvPr/>
          </p:nvSpPr>
          <p:spPr>
            <a:xfrm>
              <a:off x="6221704" y="3202300"/>
              <a:ext cx="623799" cy="361441"/>
            </a:xfrm>
            <a:custGeom>
              <a:avLst/>
              <a:gdLst/>
              <a:ahLst/>
              <a:cxnLst/>
              <a:rect l="l" t="t" r="r" b="b"/>
              <a:pathLst>
                <a:path w="18541" h="10743" extrusionOk="0">
                  <a:moveTo>
                    <a:pt x="3322" y="1910"/>
                  </a:moveTo>
                  <a:cubicBezTo>
                    <a:pt x="6624" y="1"/>
                    <a:pt x="11976" y="1"/>
                    <a:pt x="15258" y="1910"/>
                  </a:cubicBezTo>
                  <a:cubicBezTo>
                    <a:pt x="18540" y="3840"/>
                    <a:pt x="18520" y="6923"/>
                    <a:pt x="15218" y="8833"/>
                  </a:cubicBezTo>
                  <a:cubicBezTo>
                    <a:pt x="11896" y="10743"/>
                    <a:pt x="6565" y="10743"/>
                    <a:pt x="3282" y="8833"/>
                  </a:cubicBezTo>
                  <a:cubicBezTo>
                    <a:pt x="0" y="6943"/>
                    <a:pt x="20" y="3840"/>
                    <a:pt x="3322" y="1910"/>
                  </a:cubicBezTo>
                  <a:close/>
                </a:path>
              </a:pathLst>
            </a:custGeom>
            <a:solidFill>
              <a:schemeClr val="lt2"/>
            </a:solidFill>
            <a:ln>
              <a:noFill/>
            </a:ln>
          </p:spPr>
          <p:txBody>
            <a:bodyPr spcFirstLastPara="1" wrap="square" lIns="146280" tIns="146280" rIns="146280" bIns="146280" anchor="ctr" anchorCtr="0">
              <a:noAutofit/>
            </a:bodyPr>
            <a:lstStyle/>
            <a:p>
              <a:endParaRPr sz="2880"/>
            </a:p>
          </p:txBody>
        </p:sp>
        <p:sp>
          <p:nvSpPr>
            <p:cNvPr id="900" name="Google Shape;900;p21"/>
            <p:cNvSpPr/>
            <p:nvPr/>
          </p:nvSpPr>
          <p:spPr>
            <a:xfrm>
              <a:off x="6330107" y="2141828"/>
              <a:ext cx="104466" cy="144267"/>
            </a:xfrm>
            <a:custGeom>
              <a:avLst/>
              <a:gdLst/>
              <a:ahLst/>
              <a:cxnLst/>
              <a:rect l="l" t="t" r="r" b="b"/>
              <a:pathLst>
                <a:path w="3105" h="4288" extrusionOk="0">
                  <a:moveTo>
                    <a:pt x="1216" y="1"/>
                  </a:moveTo>
                  <a:cubicBezTo>
                    <a:pt x="1112" y="1"/>
                    <a:pt x="1055" y="94"/>
                    <a:pt x="1055" y="289"/>
                  </a:cubicBezTo>
                  <a:lnTo>
                    <a:pt x="1055" y="1483"/>
                  </a:lnTo>
                  <a:cubicBezTo>
                    <a:pt x="1055" y="1483"/>
                    <a:pt x="936" y="249"/>
                    <a:pt x="737" y="249"/>
                  </a:cubicBezTo>
                  <a:cubicBezTo>
                    <a:pt x="538" y="249"/>
                    <a:pt x="538" y="269"/>
                    <a:pt x="538" y="548"/>
                  </a:cubicBezTo>
                  <a:cubicBezTo>
                    <a:pt x="538" y="826"/>
                    <a:pt x="598" y="1761"/>
                    <a:pt x="598" y="1761"/>
                  </a:cubicBezTo>
                  <a:cubicBezTo>
                    <a:pt x="598" y="1761"/>
                    <a:pt x="359" y="846"/>
                    <a:pt x="200" y="846"/>
                  </a:cubicBezTo>
                  <a:cubicBezTo>
                    <a:pt x="60" y="846"/>
                    <a:pt x="1" y="886"/>
                    <a:pt x="100" y="1363"/>
                  </a:cubicBezTo>
                  <a:cubicBezTo>
                    <a:pt x="200" y="1841"/>
                    <a:pt x="458" y="2477"/>
                    <a:pt x="438" y="2795"/>
                  </a:cubicBezTo>
                  <a:cubicBezTo>
                    <a:pt x="379" y="3134"/>
                    <a:pt x="657" y="3532"/>
                    <a:pt x="677" y="3571"/>
                  </a:cubicBezTo>
                  <a:cubicBezTo>
                    <a:pt x="697" y="3631"/>
                    <a:pt x="677" y="4188"/>
                    <a:pt x="677" y="4188"/>
                  </a:cubicBezTo>
                  <a:lnTo>
                    <a:pt x="1751" y="4287"/>
                  </a:lnTo>
                  <a:lnTo>
                    <a:pt x="1751" y="4049"/>
                  </a:lnTo>
                  <a:cubicBezTo>
                    <a:pt x="1751" y="4049"/>
                    <a:pt x="1692" y="3691"/>
                    <a:pt x="1950" y="3472"/>
                  </a:cubicBezTo>
                  <a:cubicBezTo>
                    <a:pt x="2189" y="3253"/>
                    <a:pt x="2348" y="3134"/>
                    <a:pt x="2547" y="2557"/>
                  </a:cubicBezTo>
                  <a:cubicBezTo>
                    <a:pt x="2746" y="1980"/>
                    <a:pt x="3104" y="1741"/>
                    <a:pt x="2985" y="1622"/>
                  </a:cubicBezTo>
                  <a:cubicBezTo>
                    <a:pt x="2942" y="1572"/>
                    <a:pt x="2873" y="1539"/>
                    <a:pt x="2793" y="1539"/>
                  </a:cubicBezTo>
                  <a:cubicBezTo>
                    <a:pt x="2651" y="1539"/>
                    <a:pt x="2475" y="1640"/>
                    <a:pt x="2348" y="1920"/>
                  </a:cubicBezTo>
                  <a:cubicBezTo>
                    <a:pt x="2149" y="2338"/>
                    <a:pt x="2030" y="2378"/>
                    <a:pt x="2030" y="2378"/>
                  </a:cubicBezTo>
                  <a:cubicBezTo>
                    <a:pt x="2030" y="2378"/>
                    <a:pt x="2050" y="568"/>
                    <a:pt x="1990" y="428"/>
                  </a:cubicBezTo>
                  <a:cubicBezTo>
                    <a:pt x="1962" y="302"/>
                    <a:pt x="1895" y="226"/>
                    <a:pt x="1809" y="226"/>
                  </a:cubicBezTo>
                  <a:cubicBezTo>
                    <a:pt x="1773" y="226"/>
                    <a:pt x="1733" y="240"/>
                    <a:pt x="1692" y="269"/>
                  </a:cubicBezTo>
                  <a:cubicBezTo>
                    <a:pt x="1592" y="369"/>
                    <a:pt x="1493" y="1483"/>
                    <a:pt x="1453" y="1483"/>
                  </a:cubicBezTo>
                  <a:cubicBezTo>
                    <a:pt x="1452" y="1483"/>
                    <a:pt x="1451" y="1483"/>
                    <a:pt x="1451" y="1483"/>
                  </a:cubicBezTo>
                  <a:cubicBezTo>
                    <a:pt x="1396" y="1483"/>
                    <a:pt x="1491" y="128"/>
                    <a:pt x="1334" y="30"/>
                  </a:cubicBezTo>
                  <a:cubicBezTo>
                    <a:pt x="1290" y="11"/>
                    <a:pt x="1250" y="1"/>
                    <a:pt x="1216" y="1"/>
                  </a:cubicBezTo>
                  <a:close/>
                </a:path>
              </a:pathLst>
            </a:custGeom>
            <a:solidFill>
              <a:srgbClr val="F0A6A6"/>
            </a:solidFill>
            <a:ln>
              <a:noFill/>
            </a:ln>
          </p:spPr>
          <p:txBody>
            <a:bodyPr spcFirstLastPara="1" wrap="square" lIns="146280" tIns="146280" rIns="146280" bIns="146280" anchor="ctr" anchorCtr="0">
              <a:noAutofit/>
            </a:bodyPr>
            <a:lstStyle/>
            <a:p>
              <a:endParaRPr sz="2880"/>
            </a:p>
          </p:txBody>
        </p:sp>
        <p:sp>
          <p:nvSpPr>
            <p:cNvPr id="901" name="Google Shape;901;p21"/>
            <p:cNvSpPr/>
            <p:nvPr/>
          </p:nvSpPr>
          <p:spPr>
            <a:xfrm>
              <a:off x="6312713" y="2254032"/>
              <a:ext cx="203481" cy="360835"/>
            </a:xfrm>
            <a:custGeom>
              <a:avLst/>
              <a:gdLst/>
              <a:ahLst/>
              <a:cxnLst/>
              <a:rect l="l" t="t" r="r" b="b"/>
              <a:pathLst>
                <a:path w="6048" h="10725" extrusionOk="0">
                  <a:moveTo>
                    <a:pt x="2051" y="0"/>
                  </a:moveTo>
                  <a:cubicBezTo>
                    <a:pt x="1942" y="0"/>
                    <a:pt x="1828" y="5"/>
                    <a:pt x="1711" y="17"/>
                  </a:cubicBezTo>
                  <a:cubicBezTo>
                    <a:pt x="936" y="97"/>
                    <a:pt x="100" y="495"/>
                    <a:pt x="100" y="495"/>
                  </a:cubicBezTo>
                  <a:cubicBezTo>
                    <a:pt x="1" y="495"/>
                    <a:pt x="239" y="3041"/>
                    <a:pt x="279" y="3300"/>
                  </a:cubicBezTo>
                  <a:cubicBezTo>
                    <a:pt x="498" y="5030"/>
                    <a:pt x="995" y="6900"/>
                    <a:pt x="1871" y="8472"/>
                  </a:cubicBezTo>
                  <a:cubicBezTo>
                    <a:pt x="2268" y="9188"/>
                    <a:pt x="2805" y="9964"/>
                    <a:pt x="3541" y="10401"/>
                  </a:cubicBezTo>
                  <a:cubicBezTo>
                    <a:pt x="3810" y="10615"/>
                    <a:pt x="4135" y="10724"/>
                    <a:pt x="4447" y="10724"/>
                  </a:cubicBezTo>
                  <a:cubicBezTo>
                    <a:pt x="4806" y="10724"/>
                    <a:pt x="5148" y="10580"/>
                    <a:pt x="5372" y="10282"/>
                  </a:cubicBezTo>
                  <a:cubicBezTo>
                    <a:pt x="6048" y="9447"/>
                    <a:pt x="5392" y="8353"/>
                    <a:pt x="4954" y="7517"/>
                  </a:cubicBezTo>
                  <a:cubicBezTo>
                    <a:pt x="4278" y="6304"/>
                    <a:pt x="3681" y="4991"/>
                    <a:pt x="3462" y="3578"/>
                  </a:cubicBezTo>
                  <a:cubicBezTo>
                    <a:pt x="3283" y="2444"/>
                    <a:pt x="3124" y="157"/>
                    <a:pt x="3124" y="157"/>
                  </a:cubicBezTo>
                  <a:cubicBezTo>
                    <a:pt x="3124" y="157"/>
                    <a:pt x="2654" y="0"/>
                    <a:pt x="2051" y="0"/>
                  </a:cubicBez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902" name="Google Shape;902;p21"/>
            <p:cNvSpPr/>
            <p:nvPr/>
          </p:nvSpPr>
          <p:spPr>
            <a:xfrm>
              <a:off x="6373609" y="3292131"/>
              <a:ext cx="176061" cy="128689"/>
            </a:xfrm>
            <a:custGeom>
              <a:avLst/>
              <a:gdLst/>
              <a:ahLst/>
              <a:cxnLst/>
              <a:rect l="l" t="t" r="r" b="b"/>
              <a:pathLst>
                <a:path w="5233" h="3825" extrusionOk="0">
                  <a:moveTo>
                    <a:pt x="3511" y="0"/>
                  </a:moveTo>
                  <a:cubicBezTo>
                    <a:pt x="3032" y="0"/>
                    <a:pt x="2521" y="241"/>
                    <a:pt x="2109" y="673"/>
                  </a:cubicBezTo>
                  <a:cubicBezTo>
                    <a:pt x="2010" y="772"/>
                    <a:pt x="1" y="2781"/>
                    <a:pt x="259" y="3497"/>
                  </a:cubicBezTo>
                  <a:cubicBezTo>
                    <a:pt x="346" y="3729"/>
                    <a:pt x="600" y="3824"/>
                    <a:pt x="939" y="3824"/>
                  </a:cubicBezTo>
                  <a:cubicBezTo>
                    <a:pt x="1619" y="3824"/>
                    <a:pt x="2640" y="3444"/>
                    <a:pt x="3343" y="3020"/>
                  </a:cubicBezTo>
                  <a:cubicBezTo>
                    <a:pt x="4377" y="2403"/>
                    <a:pt x="5233" y="1608"/>
                    <a:pt x="4656" y="673"/>
                  </a:cubicBezTo>
                  <a:cubicBezTo>
                    <a:pt x="4377" y="211"/>
                    <a:pt x="3959" y="0"/>
                    <a:pt x="3511" y="0"/>
                  </a:cubicBez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903" name="Google Shape;903;p21"/>
            <p:cNvSpPr/>
            <p:nvPr/>
          </p:nvSpPr>
          <p:spPr>
            <a:xfrm>
              <a:off x="6416438" y="2834432"/>
              <a:ext cx="147295" cy="500661"/>
            </a:xfrm>
            <a:custGeom>
              <a:avLst/>
              <a:gdLst/>
              <a:ahLst/>
              <a:cxnLst/>
              <a:rect l="l" t="t" r="r" b="b"/>
              <a:pathLst>
                <a:path w="4378" h="14881" extrusionOk="0">
                  <a:moveTo>
                    <a:pt x="2659" y="0"/>
                  </a:moveTo>
                  <a:cubicBezTo>
                    <a:pt x="1764" y="0"/>
                    <a:pt x="737" y="411"/>
                    <a:pt x="737" y="411"/>
                  </a:cubicBezTo>
                  <a:lnTo>
                    <a:pt x="299" y="3992"/>
                  </a:lnTo>
                  <a:cubicBezTo>
                    <a:pt x="299" y="3992"/>
                    <a:pt x="1" y="6777"/>
                    <a:pt x="100" y="8368"/>
                  </a:cubicBezTo>
                  <a:cubicBezTo>
                    <a:pt x="220" y="10258"/>
                    <a:pt x="1095" y="14316"/>
                    <a:pt x="1095" y="14316"/>
                  </a:cubicBezTo>
                  <a:cubicBezTo>
                    <a:pt x="1095" y="14316"/>
                    <a:pt x="1305" y="14880"/>
                    <a:pt x="1754" y="14880"/>
                  </a:cubicBezTo>
                  <a:cubicBezTo>
                    <a:pt x="2011" y="14880"/>
                    <a:pt x="2346" y="14696"/>
                    <a:pt x="2766" y="14117"/>
                  </a:cubicBezTo>
                  <a:cubicBezTo>
                    <a:pt x="2726" y="14117"/>
                    <a:pt x="2667" y="6936"/>
                    <a:pt x="2706" y="5385"/>
                  </a:cubicBezTo>
                  <a:cubicBezTo>
                    <a:pt x="2766" y="3853"/>
                    <a:pt x="4377" y="1804"/>
                    <a:pt x="3860" y="590"/>
                  </a:cubicBezTo>
                  <a:cubicBezTo>
                    <a:pt x="3662" y="142"/>
                    <a:pt x="3183" y="0"/>
                    <a:pt x="2659" y="0"/>
                  </a:cubicBezTo>
                  <a:close/>
                </a:path>
              </a:pathLst>
            </a:custGeom>
            <a:solidFill>
              <a:srgbClr val="F0A6A6"/>
            </a:solidFill>
            <a:ln>
              <a:noFill/>
            </a:ln>
          </p:spPr>
          <p:txBody>
            <a:bodyPr spcFirstLastPara="1" wrap="square" lIns="146280" tIns="146280" rIns="146280" bIns="146280" anchor="ctr" anchorCtr="0">
              <a:noAutofit/>
            </a:bodyPr>
            <a:lstStyle/>
            <a:p>
              <a:endParaRPr sz="2880"/>
            </a:p>
          </p:txBody>
        </p:sp>
        <p:sp>
          <p:nvSpPr>
            <p:cNvPr id="904" name="Google Shape;904;p21"/>
            <p:cNvSpPr/>
            <p:nvPr/>
          </p:nvSpPr>
          <p:spPr>
            <a:xfrm>
              <a:off x="6465997" y="3344414"/>
              <a:ext cx="197458" cy="143964"/>
            </a:xfrm>
            <a:custGeom>
              <a:avLst/>
              <a:gdLst/>
              <a:ahLst/>
              <a:cxnLst/>
              <a:rect l="l" t="t" r="r" b="b"/>
              <a:pathLst>
                <a:path w="5869" h="4279" extrusionOk="0">
                  <a:moveTo>
                    <a:pt x="3969" y="0"/>
                  </a:moveTo>
                  <a:cubicBezTo>
                    <a:pt x="3431" y="0"/>
                    <a:pt x="2850" y="267"/>
                    <a:pt x="2387" y="730"/>
                  </a:cubicBezTo>
                  <a:cubicBezTo>
                    <a:pt x="2248" y="849"/>
                    <a:pt x="0" y="3117"/>
                    <a:pt x="298" y="3913"/>
                  </a:cubicBezTo>
                  <a:cubicBezTo>
                    <a:pt x="396" y="4173"/>
                    <a:pt x="678" y="4278"/>
                    <a:pt x="1052" y="4278"/>
                  </a:cubicBezTo>
                  <a:cubicBezTo>
                    <a:pt x="1819" y="4278"/>
                    <a:pt x="2977" y="3837"/>
                    <a:pt x="3740" y="3395"/>
                  </a:cubicBezTo>
                  <a:cubicBezTo>
                    <a:pt x="4914" y="2699"/>
                    <a:pt x="5868" y="1804"/>
                    <a:pt x="5232" y="750"/>
                  </a:cubicBezTo>
                  <a:cubicBezTo>
                    <a:pt x="4934" y="232"/>
                    <a:pt x="4470" y="0"/>
                    <a:pt x="3969" y="0"/>
                  </a:cubicBez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905" name="Google Shape;905;p21"/>
            <p:cNvSpPr/>
            <p:nvPr/>
          </p:nvSpPr>
          <p:spPr>
            <a:xfrm>
              <a:off x="6467309" y="2839781"/>
              <a:ext cx="199477" cy="544802"/>
            </a:xfrm>
            <a:custGeom>
              <a:avLst/>
              <a:gdLst/>
              <a:ahLst/>
              <a:cxnLst/>
              <a:rect l="l" t="t" r="r" b="b"/>
              <a:pathLst>
                <a:path w="5929" h="16193" extrusionOk="0">
                  <a:moveTo>
                    <a:pt x="4765" y="1"/>
                  </a:moveTo>
                  <a:cubicBezTo>
                    <a:pt x="3774" y="1"/>
                    <a:pt x="1872" y="1322"/>
                    <a:pt x="655" y="1322"/>
                  </a:cubicBezTo>
                  <a:cubicBezTo>
                    <a:pt x="403" y="1322"/>
                    <a:pt x="180" y="1265"/>
                    <a:pt x="1" y="1128"/>
                  </a:cubicBezTo>
                  <a:lnTo>
                    <a:pt x="1" y="1128"/>
                  </a:lnTo>
                  <a:cubicBezTo>
                    <a:pt x="1" y="1128"/>
                    <a:pt x="260" y="2321"/>
                    <a:pt x="1811" y="4112"/>
                  </a:cubicBezTo>
                  <a:cubicBezTo>
                    <a:pt x="1811" y="4271"/>
                    <a:pt x="1871" y="6857"/>
                    <a:pt x="1970" y="8587"/>
                  </a:cubicBezTo>
                  <a:cubicBezTo>
                    <a:pt x="2090" y="10656"/>
                    <a:pt x="2706" y="15550"/>
                    <a:pt x="2706" y="15550"/>
                  </a:cubicBezTo>
                  <a:cubicBezTo>
                    <a:pt x="2706" y="15550"/>
                    <a:pt x="2902" y="16193"/>
                    <a:pt x="3376" y="16193"/>
                  </a:cubicBezTo>
                  <a:cubicBezTo>
                    <a:pt x="3643" y="16193"/>
                    <a:pt x="3998" y="15989"/>
                    <a:pt x="4457" y="15351"/>
                  </a:cubicBezTo>
                  <a:cubicBezTo>
                    <a:pt x="4457" y="15331"/>
                    <a:pt x="4298" y="7354"/>
                    <a:pt x="4835" y="5305"/>
                  </a:cubicBezTo>
                  <a:cubicBezTo>
                    <a:pt x="5352" y="3276"/>
                    <a:pt x="5929" y="1645"/>
                    <a:pt x="5332" y="332"/>
                  </a:cubicBezTo>
                  <a:cubicBezTo>
                    <a:pt x="5228" y="95"/>
                    <a:pt x="5029" y="1"/>
                    <a:pt x="4765" y="1"/>
                  </a:cubicBezTo>
                  <a:close/>
                </a:path>
              </a:pathLst>
            </a:custGeom>
            <a:solidFill>
              <a:srgbClr val="F0A6A6"/>
            </a:solidFill>
            <a:ln>
              <a:noFill/>
            </a:ln>
          </p:spPr>
          <p:txBody>
            <a:bodyPr spcFirstLastPara="1" wrap="square" lIns="146280" tIns="146280" rIns="146280" bIns="146280" anchor="ctr" anchorCtr="0">
              <a:noAutofit/>
            </a:bodyPr>
            <a:lstStyle/>
            <a:p>
              <a:endParaRPr sz="2880"/>
            </a:p>
          </p:txBody>
        </p:sp>
        <p:sp>
          <p:nvSpPr>
            <p:cNvPr id="906" name="Google Shape;906;p21"/>
            <p:cNvSpPr/>
            <p:nvPr/>
          </p:nvSpPr>
          <p:spPr>
            <a:xfrm>
              <a:off x="6303999" y="2813707"/>
              <a:ext cx="415002" cy="403328"/>
            </a:xfrm>
            <a:custGeom>
              <a:avLst/>
              <a:gdLst/>
              <a:ahLst/>
              <a:cxnLst/>
              <a:rect l="l" t="t" r="r" b="b"/>
              <a:pathLst>
                <a:path w="12335" h="11988" extrusionOk="0">
                  <a:moveTo>
                    <a:pt x="4060" y="0"/>
                  </a:moveTo>
                  <a:cubicBezTo>
                    <a:pt x="3546" y="0"/>
                    <a:pt x="3202" y="40"/>
                    <a:pt x="3164" y="92"/>
                  </a:cubicBezTo>
                  <a:cubicBezTo>
                    <a:pt x="936" y="3673"/>
                    <a:pt x="1" y="7791"/>
                    <a:pt x="1652" y="8328"/>
                  </a:cubicBezTo>
                  <a:cubicBezTo>
                    <a:pt x="1895" y="8404"/>
                    <a:pt x="2099" y="8430"/>
                    <a:pt x="2280" y="8430"/>
                  </a:cubicBezTo>
                  <a:cubicBezTo>
                    <a:pt x="2661" y="8430"/>
                    <a:pt x="2938" y="8315"/>
                    <a:pt x="3250" y="8315"/>
                  </a:cubicBezTo>
                  <a:cubicBezTo>
                    <a:pt x="3799" y="8315"/>
                    <a:pt x="4454" y="8668"/>
                    <a:pt x="5969" y="10616"/>
                  </a:cubicBezTo>
                  <a:cubicBezTo>
                    <a:pt x="6747" y="11616"/>
                    <a:pt x="7587" y="11987"/>
                    <a:pt x="8394" y="11987"/>
                  </a:cubicBezTo>
                  <a:cubicBezTo>
                    <a:pt x="10475" y="11987"/>
                    <a:pt x="12334" y="9515"/>
                    <a:pt x="12334" y="8984"/>
                  </a:cubicBezTo>
                  <a:cubicBezTo>
                    <a:pt x="12334" y="8268"/>
                    <a:pt x="9808" y="2082"/>
                    <a:pt x="9808" y="2082"/>
                  </a:cubicBezTo>
                  <a:cubicBezTo>
                    <a:pt x="9052" y="402"/>
                    <a:pt x="5694" y="0"/>
                    <a:pt x="4060" y="0"/>
                  </a:cubicBezTo>
                  <a:close/>
                </a:path>
              </a:pathLst>
            </a:custGeom>
            <a:solidFill>
              <a:srgbClr val="9E6CAA"/>
            </a:solidFill>
            <a:ln>
              <a:noFill/>
            </a:ln>
          </p:spPr>
          <p:txBody>
            <a:bodyPr spcFirstLastPara="1" wrap="square" lIns="146280" tIns="146280" rIns="146280" bIns="146280" anchor="ctr" anchorCtr="0">
              <a:noAutofit/>
            </a:bodyPr>
            <a:lstStyle/>
            <a:p>
              <a:endParaRPr sz="2880"/>
            </a:p>
          </p:txBody>
        </p:sp>
        <p:sp>
          <p:nvSpPr>
            <p:cNvPr id="907" name="Google Shape;907;p21"/>
            <p:cNvSpPr/>
            <p:nvPr/>
          </p:nvSpPr>
          <p:spPr>
            <a:xfrm>
              <a:off x="6370951" y="2506903"/>
              <a:ext cx="319924" cy="450934"/>
            </a:xfrm>
            <a:custGeom>
              <a:avLst/>
              <a:gdLst/>
              <a:ahLst/>
              <a:cxnLst/>
              <a:rect l="l" t="t" r="r" b="b"/>
              <a:pathLst>
                <a:path w="9509" h="13403" extrusionOk="0">
                  <a:moveTo>
                    <a:pt x="3994" y="0"/>
                  </a:moveTo>
                  <a:cubicBezTo>
                    <a:pt x="3812" y="0"/>
                    <a:pt x="3288" y="14"/>
                    <a:pt x="3044" y="160"/>
                  </a:cubicBezTo>
                  <a:cubicBezTo>
                    <a:pt x="2586" y="439"/>
                    <a:pt x="2228" y="1135"/>
                    <a:pt x="1890" y="3025"/>
                  </a:cubicBezTo>
                  <a:cubicBezTo>
                    <a:pt x="1353" y="6148"/>
                    <a:pt x="0" y="9748"/>
                    <a:pt x="0" y="9748"/>
                  </a:cubicBezTo>
                  <a:cubicBezTo>
                    <a:pt x="1113" y="12569"/>
                    <a:pt x="3264" y="13402"/>
                    <a:pt x="5167" y="13402"/>
                  </a:cubicBezTo>
                  <a:cubicBezTo>
                    <a:pt x="7144" y="13402"/>
                    <a:pt x="8852" y="12503"/>
                    <a:pt x="8852" y="11996"/>
                  </a:cubicBezTo>
                  <a:cubicBezTo>
                    <a:pt x="8852" y="11002"/>
                    <a:pt x="9509" y="4258"/>
                    <a:pt x="8455" y="2428"/>
                  </a:cubicBezTo>
                  <a:cubicBezTo>
                    <a:pt x="7858" y="1175"/>
                    <a:pt x="6068" y="459"/>
                    <a:pt x="6068" y="459"/>
                  </a:cubicBezTo>
                  <a:cubicBezTo>
                    <a:pt x="6068" y="459"/>
                    <a:pt x="5970" y="595"/>
                    <a:pt x="5618" y="595"/>
                  </a:cubicBezTo>
                  <a:cubicBezTo>
                    <a:pt x="5467" y="595"/>
                    <a:pt x="5270" y="570"/>
                    <a:pt x="5013" y="498"/>
                  </a:cubicBezTo>
                  <a:cubicBezTo>
                    <a:pt x="4138" y="299"/>
                    <a:pt x="4058" y="1"/>
                    <a:pt x="4058" y="1"/>
                  </a:cubicBezTo>
                  <a:cubicBezTo>
                    <a:pt x="4058" y="1"/>
                    <a:pt x="4035" y="0"/>
                    <a:pt x="3994" y="0"/>
                  </a:cubicBez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908" name="Google Shape;908;p21"/>
            <p:cNvSpPr/>
            <p:nvPr/>
          </p:nvSpPr>
          <p:spPr>
            <a:xfrm>
              <a:off x="6370951" y="2502900"/>
              <a:ext cx="137235" cy="332002"/>
            </a:xfrm>
            <a:custGeom>
              <a:avLst/>
              <a:gdLst/>
              <a:ahLst/>
              <a:cxnLst/>
              <a:rect l="l" t="t" r="r" b="b"/>
              <a:pathLst>
                <a:path w="4079" h="9868" fill="none" extrusionOk="0">
                  <a:moveTo>
                    <a:pt x="0" y="9867"/>
                  </a:moveTo>
                  <a:cubicBezTo>
                    <a:pt x="0" y="9867"/>
                    <a:pt x="1353" y="6267"/>
                    <a:pt x="1890" y="3144"/>
                  </a:cubicBezTo>
                  <a:cubicBezTo>
                    <a:pt x="2447" y="1"/>
                    <a:pt x="3123" y="100"/>
                    <a:pt x="4078" y="120"/>
                  </a:cubicBezTo>
                </a:path>
              </a:pathLst>
            </a:custGeom>
            <a:noFill/>
            <a:ln w="4475" cap="rnd" cmpd="sng">
              <a:solidFill>
                <a:srgbClr val="1D1D1B"/>
              </a:solidFill>
              <a:prstDash val="solid"/>
              <a:round/>
              <a:headEnd type="none" w="sm" len="sm"/>
              <a:tailEnd type="none" w="sm" len="sm"/>
            </a:ln>
          </p:spPr>
          <p:txBody>
            <a:bodyPr spcFirstLastPara="1" wrap="square" lIns="146280" tIns="146280" rIns="146280" bIns="146280" anchor="ctr" anchorCtr="0">
              <a:noAutofit/>
            </a:bodyPr>
            <a:lstStyle/>
            <a:p>
              <a:endParaRPr sz="2880"/>
            </a:p>
          </p:txBody>
        </p:sp>
        <p:sp>
          <p:nvSpPr>
            <p:cNvPr id="909" name="Google Shape;909;p21"/>
            <p:cNvSpPr/>
            <p:nvPr/>
          </p:nvSpPr>
          <p:spPr>
            <a:xfrm>
              <a:off x="6514175" y="2552424"/>
              <a:ext cx="8714" cy="8075"/>
            </a:xfrm>
            <a:custGeom>
              <a:avLst/>
              <a:gdLst/>
              <a:ahLst/>
              <a:cxnLst/>
              <a:rect l="l" t="t" r="r" b="b"/>
              <a:pathLst>
                <a:path w="259" h="240" extrusionOk="0">
                  <a:moveTo>
                    <a:pt x="120" y="1"/>
                  </a:moveTo>
                  <a:cubicBezTo>
                    <a:pt x="60" y="1"/>
                    <a:pt x="0" y="41"/>
                    <a:pt x="0" y="120"/>
                  </a:cubicBezTo>
                  <a:cubicBezTo>
                    <a:pt x="0" y="200"/>
                    <a:pt x="60" y="239"/>
                    <a:pt x="120" y="239"/>
                  </a:cubicBezTo>
                  <a:cubicBezTo>
                    <a:pt x="199" y="239"/>
                    <a:pt x="259" y="200"/>
                    <a:pt x="259" y="120"/>
                  </a:cubicBezTo>
                  <a:cubicBezTo>
                    <a:pt x="259" y="80"/>
                    <a:pt x="199" y="1"/>
                    <a:pt x="120" y="1"/>
                  </a:cubicBezTo>
                  <a:close/>
                </a:path>
              </a:pathLst>
            </a:custGeom>
            <a:solidFill>
              <a:srgbClr val="FFFFFF"/>
            </a:solidFill>
            <a:ln>
              <a:noFill/>
            </a:ln>
          </p:spPr>
          <p:txBody>
            <a:bodyPr spcFirstLastPara="1" wrap="square" lIns="146280" tIns="146280" rIns="146280" bIns="146280" anchor="ctr" anchorCtr="0">
              <a:noAutofit/>
            </a:bodyPr>
            <a:lstStyle/>
            <a:p>
              <a:endParaRPr sz="2880"/>
            </a:p>
          </p:txBody>
        </p:sp>
        <p:sp>
          <p:nvSpPr>
            <p:cNvPr id="910" name="Google Shape;910;p21"/>
            <p:cNvSpPr/>
            <p:nvPr/>
          </p:nvSpPr>
          <p:spPr>
            <a:xfrm>
              <a:off x="6508153" y="2582536"/>
              <a:ext cx="8714" cy="8075"/>
            </a:xfrm>
            <a:custGeom>
              <a:avLst/>
              <a:gdLst/>
              <a:ahLst/>
              <a:cxnLst/>
              <a:rect l="l" t="t" r="r" b="b"/>
              <a:pathLst>
                <a:path w="259" h="240" extrusionOk="0">
                  <a:moveTo>
                    <a:pt x="140" y="1"/>
                  </a:moveTo>
                  <a:cubicBezTo>
                    <a:pt x="60" y="1"/>
                    <a:pt x="0" y="41"/>
                    <a:pt x="0" y="120"/>
                  </a:cubicBezTo>
                  <a:cubicBezTo>
                    <a:pt x="0" y="200"/>
                    <a:pt x="60" y="240"/>
                    <a:pt x="140" y="240"/>
                  </a:cubicBezTo>
                  <a:cubicBezTo>
                    <a:pt x="199" y="240"/>
                    <a:pt x="259" y="200"/>
                    <a:pt x="259" y="120"/>
                  </a:cubicBezTo>
                  <a:cubicBezTo>
                    <a:pt x="259" y="41"/>
                    <a:pt x="199" y="1"/>
                    <a:pt x="140" y="1"/>
                  </a:cubicBezTo>
                  <a:close/>
                </a:path>
              </a:pathLst>
            </a:custGeom>
            <a:solidFill>
              <a:srgbClr val="FFFFFF"/>
            </a:solidFill>
            <a:ln>
              <a:noFill/>
            </a:ln>
          </p:spPr>
          <p:txBody>
            <a:bodyPr spcFirstLastPara="1" wrap="square" lIns="146280" tIns="146280" rIns="146280" bIns="146280" anchor="ctr" anchorCtr="0">
              <a:noAutofit/>
            </a:bodyPr>
            <a:lstStyle/>
            <a:p>
              <a:endParaRPr sz="2880"/>
            </a:p>
          </p:txBody>
        </p:sp>
        <p:sp>
          <p:nvSpPr>
            <p:cNvPr id="911" name="Google Shape;911;p21"/>
            <p:cNvSpPr/>
            <p:nvPr/>
          </p:nvSpPr>
          <p:spPr>
            <a:xfrm>
              <a:off x="6480026" y="2505591"/>
              <a:ext cx="110118" cy="51173"/>
            </a:xfrm>
            <a:custGeom>
              <a:avLst/>
              <a:gdLst/>
              <a:ahLst/>
              <a:cxnLst/>
              <a:rect l="l" t="t" r="r" b="b"/>
              <a:pathLst>
                <a:path w="3273" h="1521" extrusionOk="0">
                  <a:moveTo>
                    <a:pt x="876" y="0"/>
                  </a:moveTo>
                  <a:lnTo>
                    <a:pt x="876" y="0"/>
                  </a:lnTo>
                  <a:cubicBezTo>
                    <a:pt x="697" y="100"/>
                    <a:pt x="1" y="498"/>
                    <a:pt x="339" y="716"/>
                  </a:cubicBezTo>
                  <a:cubicBezTo>
                    <a:pt x="399" y="776"/>
                    <a:pt x="498" y="776"/>
                    <a:pt x="578" y="776"/>
                  </a:cubicBezTo>
                  <a:cubicBezTo>
                    <a:pt x="936" y="776"/>
                    <a:pt x="1294" y="677"/>
                    <a:pt x="1592" y="478"/>
                  </a:cubicBezTo>
                  <a:cubicBezTo>
                    <a:pt x="1791" y="796"/>
                    <a:pt x="2109" y="1273"/>
                    <a:pt x="2467" y="1452"/>
                  </a:cubicBezTo>
                  <a:cubicBezTo>
                    <a:pt x="2553" y="1500"/>
                    <a:pt x="2641" y="1521"/>
                    <a:pt x="2724" y="1521"/>
                  </a:cubicBezTo>
                  <a:cubicBezTo>
                    <a:pt x="3027" y="1521"/>
                    <a:pt x="3273" y="1239"/>
                    <a:pt x="3164" y="895"/>
                  </a:cubicBezTo>
                  <a:cubicBezTo>
                    <a:pt x="3124" y="836"/>
                    <a:pt x="2965" y="498"/>
                    <a:pt x="2865" y="498"/>
                  </a:cubicBezTo>
                  <a:cubicBezTo>
                    <a:pt x="2685" y="520"/>
                    <a:pt x="2518" y="529"/>
                    <a:pt x="2364" y="529"/>
                  </a:cubicBezTo>
                  <a:cubicBezTo>
                    <a:pt x="1265" y="529"/>
                    <a:pt x="841" y="35"/>
                    <a:pt x="876" y="0"/>
                  </a:cubicBezTo>
                  <a:close/>
                </a:path>
              </a:pathLst>
            </a:custGeom>
            <a:solidFill>
              <a:srgbClr val="FFFFFF"/>
            </a:solidFill>
            <a:ln>
              <a:noFill/>
            </a:ln>
          </p:spPr>
          <p:txBody>
            <a:bodyPr spcFirstLastPara="1" wrap="square" lIns="146280" tIns="146280" rIns="146280" bIns="146280" anchor="ctr" anchorCtr="0">
              <a:noAutofit/>
            </a:bodyPr>
            <a:lstStyle/>
            <a:p>
              <a:endParaRPr sz="2880"/>
            </a:p>
          </p:txBody>
        </p:sp>
        <p:sp>
          <p:nvSpPr>
            <p:cNvPr id="912" name="Google Shape;912;p21"/>
            <p:cNvSpPr/>
            <p:nvPr/>
          </p:nvSpPr>
          <p:spPr>
            <a:xfrm>
              <a:off x="6464651" y="2348303"/>
              <a:ext cx="139220" cy="178651"/>
            </a:xfrm>
            <a:custGeom>
              <a:avLst/>
              <a:gdLst/>
              <a:ahLst/>
              <a:cxnLst/>
              <a:rect l="l" t="t" r="r" b="b"/>
              <a:pathLst>
                <a:path w="4138" h="5310" extrusionOk="0">
                  <a:moveTo>
                    <a:pt x="736" y="0"/>
                  </a:moveTo>
                  <a:cubicBezTo>
                    <a:pt x="736" y="0"/>
                    <a:pt x="239" y="378"/>
                    <a:pt x="199" y="896"/>
                  </a:cubicBezTo>
                  <a:cubicBezTo>
                    <a:pt x="179" y="1413"/>
                    <a:pt x="0" y="3323"/>
                    <a:pt x="279" y="3701"/>
                  </a:cubicBezTo>
                  <a:cubicBezTo>
                    <a:pt x="449" y="3890"/>
                    <a:pt x="837" y="4080"/>
                    <a:pt x="1287" y="4080"/>
                  </a:cubicBezTo>
                  <a:cubicBezTo>
                    <a:pt x="1309" y="4080"/>
                    <a:pt x="1331" y="4079"/>
                    <a:pt x="1353" y="4078"/>
                  </a:cubicBezTo>
                  <a:lnTo>
                    <a:pt x="1353" y="4078"/>
                  </a:lnTo>
                  <a:lnTo>
                    <a:pt x="1293" y="4098"/>
                  </a:lnTo>
                  <a:lnTo>
                    <a:pt x="1293" y="4715"/>
                  </a:lnTo>
                  <a:cubicBezTo>
                    <a:pt x="1293" y="4715"/>
                    <a:pt x="1373" y="4994"/>
                    <a:pt x="2248" y="5212"/>
                  </a:cubicBezTo>
                  <a:cubicBezTo>
                    <a:pt x="2511" y="5284"/>
                    <a:pt x="2712" y="5309"/>
                    <a:pt x="2866" y="5309"/>
                  </a:cubicBezTo>
                  <a:cubicBezTo>
                    <a:pt x="3225" y="5309"/>
                    <a:pt x="3322" y="5173"/>
                    <a:pt x="3322" y="5173"/>
                  </a:cubicBezTo>
                  <a:lnTo>
                    <a:pt x="3362" y="2805"/>
                  </a:lnTo>
                  <a:cubicBezTo>
                    <a:pt x="3820" y="2766"/>
                    <a:pt x="4138" y="1890"/>
                    <a:pt x="3680" y="1691"/>
                  </a:cubicBezTo>
                  <a:cubicBezTo>
                    <a:pt x="3637" y="1674"/>
                    <a:pt x="3597" y="1666"/>
                    <a:pt x="3559" y="1666"/>
                  </a:cubicBezTo>
                  <a:cubicBezTo>
                    <a:pt x="3213" y="1666"/>
                    <a:pt x="3084" y="2328"/>
                    <a:pt x="3084" y="2328"/>
                  </a:cubicBezTo>
                  <a:cubicBezTo>
                    <a:pt x="3119" y="417"/>
                    <a:pt x="2560" y="241"/>
                    <a:pt x="1934" y="241"/>
                  </a:cubicBezTo>
                  <a:cubicBezTo>
                    <a:pt x="1793" y="241"/>
                    <a:pt x="1648" y="250"/>
                    <a:pt x="1506" y="250"/>
                  </a:cubicBezTo>
                  <a:cubicBezTo>
                    <a:pt x="1223" y="250"/>
                    <a:pt x="950" y="214"/>
                    <a:pt x="736" y="0"/>
                  </a:cubicBezTo>
                  <a:close/>
                </a:path>
              </a:pathLst>
            </a:custGeom>
            <a:solidFill>
              <a:srgbClr val="F0A6A6"/>
            </a:solidFill>
            <a:ln>
              <a:noFill/>
            </a:ln>
          </p:spPr>
          <p:txBody>
            <a:bodyPr spcFirstLastPara="1" wrap="square" lIns="146280" tIns="146280" rIns="146280" bIns="146280" anchor="ctr" anchorCtr="0">
              <a:noAutofit/>
            </a:bodyPr>
            <a:lstStyle/>
            <a:p>
              <a:endParaRPr sz="2880"/>
            </a:p>
          </p:txBody>
        </p:sp>
        <p:sp>
          <p:nvSpPr>
            <p:cNvPr id="913" name="Google Shape;913;p21"/>
            <p:cNvSpPr/>
            <p:nvPr/>
          </p:nvSpPr>
          <p:spPr>
            <a:xfrm>
              <a:off x="6474004" y="2398501"/>
              <a:ext cx="8748" cy="14097"/>
            </a:xfrm>
            <a:custGeom>
              <a:avLst/>
              <a:gdLst/>
              <a:ahLst/>
              <a:cxnLst/>
              <a:rect l="l" t="t" r="r" b="b"/>
              <a:pathLst>
                <a:path w="260" h="419" extrusionOk="0">
                  <a:moveTo>
                    <a:pt x="160" y="0"/>
                  </a:moveTo>
                  <a:cubicBezTo>
                    <a:pt x="100" y="0"/>
                    <a:pt x="21" y="20"/>
                    <a:pt x="21" y="100"/>
                  </a:cubicBezTo>
                  <a:lnTo>
                    <a:pt x="1" y="299"/>
                  </a:lnTo>
                  <a:cubicBezTo>
                    <a:pt x="1" y="358"/>
                    <a:pt x="21" y="418"/>
                    <a:pt x="100" y="418"/>
                  </a:cubicBezTo>
                  <a:cubicBezTo>
                    <a:pt x="180" y="418"/>
                    <a:pt x="220" y="378"/>
                    <a:pt x="220" y="319"/>
                  </a:cubicBezTo>
                  <a:lnTo>
                    <a:pt x="259" y="120"/>
                  </a:lnTo>
                  <a:cubicBezTo>
                    <a:pt x="259" y="80"/>
                    <a:pt x="220" y="0"/>
                    <a:pt x="160" y="0"/>
                  </a:cubicBez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914" name="Google Shape;914;p21"/>
            <p:cNvSpPr/>
            <p:nvPr/>
          </p:nvSpPr>
          <p:spPr>
            <a:xfrm>
              <a:off x="6471346" y="2443349"/>
              <a:ext cx="42863" cy="48885"/>
            </a:xfrm>
            <a:custGeom>
              <a:avLst/>
              <a:gdLst/>
              <a:ahLst/>
              <a:cxnLst/>
              <a:rect l="l" t="t" r="r" b="b"/>
              <a:pathLst>
                <a:path w="1274" h="1453" fill="none" extrusionOk="0">
                  <a:moveTo>
                    <a:pt x="1273" y="159"/>
                  </a:moveTo>
                  <a:cubicBezTo>
                    <a:pt x="1273" y="159"/>
                    <a:pt x="299" y="1452"/>
                    <a:pt x="0" y="0"/>
                  </a:cubicBezTo>
                </a:path>
              </a:pathLst>
            </a:custGeom>
            <a:noFill/>
            <a:ln w="4475" cap="rnd" cmpd="sng">
              <a:solidFill>
                <a:srgbClr val="1D1D1B"/>
              </a:solidFill>
              <a:prstDash val="solid"/>
              <a:round/>
              <a:headEnd type="none" w="sm" len="sm"/>
              <a:tailEnd type="none" w="sm" len="sm"/>
            </a:ln>
          </p:spPr>
          <p:txBody>
            <a:bodyPr spcFirstLastPara="1" wrap="square" lIns="146280" tIns="146280" rIns="146280" bIns="146280" anchor="ctr" anchorCtr="0">
              <a:noAutofit/>
            </a:bodyPr>
            <a:lstStyle/>
            <a:p>
              <a:endParaRPr sz="2880"/>
            </a:p>
          </p:txBody>
        </p:sp>
        <p:sp>
          <p:nvSpPr>
            <p:cNvPr id="915" name="Google Shape;915;p21"/>
            <p:cNvSpPr/>
            <p:nvPr/>
          </p:nvSpPr>
          <p:spPr>
            <a:xfrm>
              <a:off x="6429829" y="2387802"/>
              <a:ext cx="64294" cy="50231"/>
            </a:xfrm>
            <a:custGeom>
              <a:avLst/>
              <a:gdLst/>
              <a:ahLst/>
              <a:cxnLst/>
              <a:rect l="l" t="t" r="r" b="b"/>
              <a:pathLst>
                <a:path w="1911" h="1493" extrusionOk="0">
                  <a:moveTo>
                    <a:pt x="1911" y="0"/>
                  </a:moveTo>
                  <a:lnTo>
                    <a:pt x="1870" y="279"/>
                  </a:lnTo>
                  <a:lnTo>
                    <a:pt x="1870" y="279"/>
                  </a:lnTo>
                  <a:cubicBezTo>
                    <a:pt x="1910" y="119"/>
                    <a:pt x="1911" y="0"/>
                    <a:pt x="1911" y="0"/>
                  </a:cubicBezTo>
                  <a:close/>
                  <a:moveTo>
                    <a:pt x="1870" y="279"/>
                  </a:moveTo>
                  <a:lnTo>
                    <a:pt x="1870" y="279"/>
                  </a:lnTo>
                  <a:cubicBezTo>
                    <a:pt x="1785" y="609"/>
                    <a:pt x="1527" y="1114"/>
                    <a:pt x="737" y="1114"/>
                  </a:cubicBezTo>
                  <a:cubicBezTo>
                    <a:pt x="1" y="1114"/>
                    <a:pt x="1612" y="1413"/>
                    <a:pt x="1692" y="1492"/>
                  </a:cubicBezTo>
                  <a:lnTo>
                    <a:pt x="1870" y="279"/>
                  </a:lnTo>
                  <a:close/>
                </a:path>
              </a:pathLst>
            </a:custGeom>
            <a:solidFill>
              <a:srgbClr val="F0A6A6"/>
            </a:solidFill>
            <a:ln>
              <a:noFill/>
            </a:ln>
          </p:spPr>
          <p:txBody>
            <a:bodyPr spcFirstLastPara="1" wrap="square" lIns="146280" tIns="146280" rIns="146280" bIns="146280" anchor="ctr" anchorCtr="0">
              <a:noAutofit/>
            </a:bodyPr>
            <a:lstStyle/>
            <a:p>
              <a:endParaRPr sz="2880"/>
            </a:p>
          </p:txBody>
        </p:sp>
        <p:sp>
          <p:nvSpPr>
            <p:cNvPr id="916" name="Google Shape;916;p21"/>
            <p:cNvSpPr/>
            <p:nvPr/>
          </p:nvSpPr>
          <p:spPr>
            <a:xfrm>
              <a:off x="6429829" y="2387802"/>
              <a:ext cx="64294" cy="50231"/>
            </a:xfrm>
            <a:custGeom>
              <a:avLst/>
              <a:gdLst/>
              <a:ahLst/>
              <a:cxnLst/>
              <a:rect l="l" t="t" r="r" b="b"/>
              <a:pathLst>
                <a:path w="1911" h="1493" fill="none" extrusionOk="0">
                  <a:moveTo>
                    <a:pt x="1911" y="0"/>
                  </a:moveTo>
                  <a:cubicBezTo>
                    <a:pt x="1911" y="0"/>
                    <a:pt x="1911" y="1114"/>
                    <a:pt x="737" y="1114"/>
                  </a:cubicBezTo>
                  <a:cubicBezTo>
                    <a:pt x="1" y="1114"/>
                    <a:pt x="1612" y="1413"/>
                    <a:pt x="1692" y="1492"/>
                  </a:cubicBezTo>
                </a:path>
              </a:pathLst>
            </a:custGeom>
            <a:noFill/>
            <a:ln w="4475" cap="rnd" cmpd="sng">
              <a:solidFill>
                <a:srgbClr val="1D1D1B"/>
              </a:solidFill>
              <a:prstDash val="solid"/>
              <a:round/>
              <a:headEnd type="none" w="sm" len="sm"/>
              <a:tailEnd type="none" w="sm" len="sm"/>
            </a:ln>
          </p:spPr>
          <p:txBody>
            <a:bodyPr spcFirstLastPara="1" wrap="square" lIns="146280" tIns="146280" rIns="146280" bIns="146280" anchor="ctr" anchorCtr="0">
              <a:noAutofit/>
            </a:bodyPr>
            <a:lstStyle/>
            <a:p>
              <a:endParaRPr sz="2880"/>
            </a:p>
          </p:txBody>
        </p:sp>
        <p:sp>
          <p:nvSpPr>
            <p:cNvPr id="917" name="Google Shape;917;p21"/>
            <p:cNvSpPr/>
            <p:nvPr/>
          </p:nvSpPr>
          <p:spPr>
            <a:xfrm>
              <a:off x="6510138" y="2409200"/>
              <a:ext cx="8075" cy="15443"/>
            </a:xfrm>
            <a:custGeom>
              <a:avLst/>
              <a:gdLst/>
              <a:ahLst/>
              <a:cxnLst/>
              <a:rect l="l" t="t" r="r" b="b"/>
              <a:pathLst>
                <a:path w="240" h="459" extrusionOk="0">
                  <a:moveTo>
                    <a:pt x="120" y="1"/>
                  </a:moveTo>
                  <a:cubicBezTo>
                    <a:pt x="41" y="1"/>
                    <a:pt x="1" y="60"/>
                    <a:pt x="1" y="140"/>
                  </a:cubicBezTo>
                  <a:lnTo>
                    <a:pt x="1" y="319"/>
                  </a:lnTo>
                  <a:cubicBezTo>
                    <a:pt x="1" y="399"/>
                    <a:pt x="41" y="458"/>
                    <a:pt x="120" y="458"/>
                  </a:cubicBezTo>
                  <a:cubicBezTo>
                    <a:pt x="180" y="458"/>
                    <a:pt x="240" y="399"/>
                    <a:pt x="240" y="319"/>
                  </a:cubicBezTo>
                  <a:lnTo>
                    <a:pt x="240" y="140"/>
                  </a:lnTo>
                  <a:cubicBezTo>
                    <a:pt x="240" y="60"/>
                    <a:pt x="200" y="1"/>
                    <a:pt x="120" y="1"/>
                  </a:cubicBez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918" name="Google Shape;918;p21"/>
            <p:cNvSpPr/>
            <p:nvPr/>
          </p:nvSpPr>
          <p:spPr>
            <a:xfrm>
              <a:off x="6442546" y="2314995"/>
              <a:ext cx="230934" cy="256504"/>
            </a:xfrm>
            <a:custGeom>
              <a:avLst/>
              <a:gdLst/>
              <a:ahLst/>
              <a:cxnLst/>
              <a:rect l="l" t="t" r="r" b="b"/>
              <a:pathLst>
                <a:path w="6864" h="7624" extrusionOk="0">
                  <a:moveTo>
                    <a:pt x="3097" y="1"/>
                  </a:moveTo>
                  <a:cubicBezTo>
                    <a:pt x="2995" y="1"/>
                    <a:pt x="2895" y="6"/>
                    <a:pt x="2806" y="16"/>
                  </a:cubicBezTo>
                  <a:cubicBezTo>
                    <a:pt x="2288" y="75"/>
                    <a:pt x="1811" y="215"/>
                    <a:pt x="1334" y="414"/>
                  </a:cubicBezTo>
                  <a:cubicBezTo>
                    <a:pt x="916" y="593"/>
                    <a:pt x="1" y="1110"/>
                    <a:pt x="598" y="1607"/>
                  </a:cubicBezTo>
                  <a:cubicBezTo>
                    <a:pt x="861" y="1841"/>
                    <a:pt x="1109" y="1924"/>
                    <a:pt x="1327" y="1924"/>
                  </a:cubicBezTo>
                  <a:cubicBezTo>
                    <a:pt x="1852" y="1924"/>
                    <a:pt x="2209" y="1448"/>
                    <a:pt x="2209" y="1448"/>
                  </a:cubicBezTo>
                  <a:lnTo>
                    <a:pt x="2209" y="1448"/>
                  </a:lnTo>
                  <a:cubicBezTo>
                    <a:pt x="2209" y="1448"/>
                    <a:pt x="2030" y="2065"/>
                    <a:pt x="2348" y="2144"/>
                  </a:cubicBezTo>
                  <a:cubicBezTo>
                    <a:pt x="2414" y="2161"/>
                    <a:pt x="2477" y="2169"/>
                    <a:pt x="2536" y="2169"/>
                  </a:cubicBezTo>
                  <a:cubicBezTo>
                    <a:pt x="2958" y="2169"/>
                    <a:pt x="3203" y="1786"/>
                    <a:pt x="3203" y="1786"/>
                  </a:cubicBezTo>
                  <a:lnTo>
                    <a:pt x="3203" y="1786"/>
                  </a:lnTo>
                  <a:cubicBezTo>
                    <a:pt x="3203" y="1787"/>
                    <a:pt x="2826" y="2801"/>
                    <a:pt x="3323" y="4054"/>
                  </a:cubicBezTo>
                  <a:cubicBezTo>
                    <a:pt x="3820" y="5287"/>
                    <a:pt x="3064" y="7436"/>
                    <a:pt x="3084" y="7515"/>
                  </a:cubicBezTo>
                  <a:cubicBezTo>
                    <a:pt x="3102" y="7591"/>
                    <a:pt x="3175" y="7623"/>
                    <a:pt x="3286" y="7623"/>
                  </a:cubicBezTo>
                  <a:cubicBezTo>
                    <a:pt x="3906" y="7623"/>
                    <a:pt x="5717" y="6613"/>
                    <a:pt x="5869" y="6461"/>
                  </a:cubicBezTo>
                  <a:cubicBezTo>
                    <a:pt x="6864" y="5427"/>
                    <a:pt x="5770" y="1070"/>
                    <a:pt x="4198" y="613"/>
                  </a:cubicBezTo>
                  <a:lnTo>
                    <a:pt x="4158" y="453"/>
                  </a:lnTo>
                  <a:cubicBezTo>
                    <a:pt x="3999" y="175"/>
                    <a:pt x="3701" y="36"/>
                    <a:pt x="3402" y="16"/>
                  </a:cubicBezTo>
                  <a:cubicBezTo>
                    <a:pt x="3303" y="6"/>
                    <a:pt x="3199" y="1"/>
                    <a:pt x="3097" y="1"/>
                  </a:cubicBezTo>
                  <a:close/>
                </a:path>
              </a:pathLst>
            </a:custGeom>
            <a:solidFill>
              <a:srgbClr val="1D1D1B"/>
            </a:solidFill>
            <a:ln>
              <a:noFill/>
            </a:ln>
          </p:spPr>
          <p:txBody>
            <a:bodyPr spcFirstLastPara="1" wrap="square" lIns="146280" tIns="146280" rIns="146280" bIns="146280" anchor="ctr" anchorCtr="0">
              <a:noAutofit/>
            </a:bodyPr>
            <a:lstStyle/>
            <a:p>
              <a:endParaRPr sz="2880"/>
            </a:p>
          </p:txBody>
        </p:sp>
        <p:sp>
          <p:nvSpPr>
            <p:cNvPr id="919" name="Google Shape;919;p21"/>
            <p:cNvSpPr/>
            <p:nvPr/>
          </p:nvSpPr>
          <p:spPr>
            <a:xfrm>
              <a:off x="6469327" y="1971486"/>
              <a:ext cx="91041" cy="180737"/>
            </a:xfrm>
            <a:custGeom>
              <a:avLst/>
              <a:gdLst/>
              <a:ahLst/>
              <a:cxnLst/>
              <a:rect l="l" t="t" r="r" b="b"/>
              <a:pathLst>
                <a:path w="2706" h="5372" extrusionOk="0">
                  <a:moveTo>
                    <a:pt x="2706" y="1"/>
                  </a:moveTo>
                  <a:lnTo>
                    <a:pt x="20" y="1572"/>
                  </a:lnTo>
                  <a:lnTo>
                    <a:pt x="0" y="5372"/>
                  </a:lnTo>
                  <a:lnTo>
                    <a:pt x="0" y="5372"/>
                  </a:lnTo>
                  <a:lnTo>
                    <a:pt x="2706" y="3820"/>
                  </a:lnTo>
                  <a:lnTo>
                    <a:pt x="2706" y="1"/>
                  </a:lnTo>
                  <a:close/>
                </a:path>
              </a:pathLst>
            </a:custGeom>
            <a:solidFill>
              <a:srgbClr val="434782"/>
            </a:solidFill>
            <a:ln>
              <a:noFill/>
            </a:ln>
          </p:spPr>
          <p:txBody>
            <a:bodyPr spcFirstLastPara="1" wrap="square" lIns="146280" tIns="146280" rIns="146280" bIns="146280" anchor="ctr" anchorCtr="0">
              <a:noAutofit/>
            </a:bodyPr>
            <a:lstStyle/>
            <a:p>
              <a:endParaRPr sz="2880"/>
            </a:p>
          </p:txBody>
        </p:sp>
        <p:sp>
          <p:nvSpPr>
            <p:cNvPr id="920" name="Google Shape;920;p21"/>
            <p:cNvSpPr/>
            <p:nvPr/>
          </p:nvSpPr>
          <p:spPr>
            <a:xfrm>
              <a:off x="6469327" y="2100008"/>
              <a:ext cx="281132" cy="161997"/>
            </a:xfrm>
            <a:custGeom>
              <a:avLst/>
              <a:gdLst/>
              <a:ahLst/>
              <a:cxnLst/>
              <a:rect l="l" t="t" r="r" b="b"/>
              <a:pathLst>
                <a:path w="8356" h="4815" extrusionOk="0">
                  <a:moveTo>
                    <a:pt x="2706" y="0"/>
                  </a:moveTo>
                  <a:lnTo>
                    <a:pt x="0" y="1552"/>
                  </a:lnTo>
                  <a:lnTo>
                    <a:pt x="5630" y="4814"/>
                  </a:lnTo>
                  <a:lnTo>
                    <a:pt x="8355" y="3243"/>
                  </a:lnTo>
                  <a:lnTo>
                    <a:pt x="2706" y="0"/>
                  </a:lnTo>
                  <a:close/>
                </a:path>
              </a:pathLst>
            </a:custGeom>
            <a:solidFill>
              <a:srgbClr val="434782"/>
            </a:solidFill>
            <a:ln>
              <a:noFill/>
            </a:ln>
          </p:spPr>
          <p:txBody>
            <a:bodyPr spcFirstLastPara="1" wrap="square" lIns="146280" tIns="146280" rIns="146280" bIns="146280" anchor="ctr" anchorCtr="0">
              <a:noAutofit/>
            </a:bodyPr>
            <a:lstStyle/>
            <a:p>
              <a:endParaRPr sz="2880"/>
            </a:p>
          </p:txBody>
        </p:sp>
        <p:sp>
          <p:nvSpPr>
            <p:cNvPr id="921" name="Google Shape;921;p21"/>
            <p:cNvSpPr/>
            <p:nvPr/>
          </p:nvSpPr>
          <p:spPr>
            <a:xfrm>
              <a:off x="6658746" y="2209083"/>
              <a:ext cx="91714" cy="179425"/>
            </a:xfrm>
            <a:custGeom>
              <a:avLst/>
              <a:gdLst/>
              <a:ahLst/>
              <a:cxnLst/>
              <a:rect l="l" t="t" r="r" b="b"/>
              <a:pathLst>
                <a:path w="2726" h="5333" extrusionOk="0">
                  <a:moveTo>
                    <a:pt x="2725" y="1"/>
                  </a:moveTo>
                  <a:lnTo>
                    <a:pt x="0" y="1572"/>
                  </a:lnTo>
                  <a:lnTo>
                    <a:pt x="0" y="5332"/>
                  </a:lnTo>
                  <a:lnTo>
                    <a:pt x="2686" y="3761"/>
                  </a:lnTo>
                  <a:lnTo>
                    <a:pt x="2725" y="1"/>
                  </a:lnTo>
                  <a:close/>
                </a:path>
              </a:pathLst>
            </a:custGeom>
            <a:solidFill>
              <a:srgbClr val="434782"/>
            </a:solidFill>
            <a:ln>
              <a:noFill/>
            </a:ln>
          </p:spPr>
          <p:txBody>
            <a:bodyPr spcFirstLastPara="1" wrap="square" lIns="146280" tIns="146280" rIns="146280" bIns="146280" anchor="ctr" anchorCtr="0">
              <a:noAutofit/>
            </a:bodyPr>
            <a:lstStyle/>
            <a:p>
              <a:endParaRPr sz="2880"/>
            </a:p>
          </p:txBody>
        </p:sp>
        <p:sp>
          <p:nvSpPr>
            <p:cNvPr id="922" name="Google Shape;922;p21"/>
            <p:cNvSpPr/>
            <p:nvPr/>
          </p:nvSpPr>
          <p:spPr>
            <a:xfrm>
              <a:off x="6470000" y="1719186"/>
              <a:ext cx="91041" cy="178718"/>
            </a:xfrm>
            <a:custGeom>
              <a:avLst/>
              <a:gdLst/>
              <a:ahLst/>
              <a:cxnLst/>
              <a:rect l="l" t="t" r="r" b="b"/>
              <a:pathLst>
                <a:path w="2706" h="5312" extrusionOk="0">
                  <a:moveTo>
                    <a:pt x="2706" y="0"/>
                  </a:moveTo>
                  <a:lnTo>
                    <a:pt x="0" y="1572"/>
                  </a:lnTo>
                  <a:lnTo>
                    <a:pt x="0" y="5312"/>
                  </a:lnTo>
                  <a:lnTo>
                    <a:pt x="2706" y="3760"/>
                  </a:lnTo>
                  <a:lnTo>
                    <a:pt x="2706" y="0"/>
                  </a:lnTo>
                  <a:close/>
                </a:path>
              </a:pathLst>
            </a:custGeom>
            <a:solidFill>
              <a:srgbClr val="434782"/>
            </a:solidFill>
            <a:ln>
              <a:noFill/>
            </a:ln>
          </p:spPr>
          <p:txBody>
            <a:bodyPr spcFirstLastPara="1" wrap="square" lIns="146280" tIns="146280" rIns="146280" bIns="146280" anchor="ctr" anchorCtr="0">
              <a:noAutofit/>
            </a:bodyPr>
            <a:lstStyle/>
            <a:p>
              <a:endParaRPr sz="2880"/>
            </a:p>
          </p:txBody>
        </p:sp>
        <p:sp>
          <p:nvSpPr>
            <p:cNvPr id="923" name="Google Shape;923;p21"/>
            <p:cNvSpPr/>
            <p:nvPr/>
          </p:nvSpPr>
          <p:spPr>
            <a:xfrm>
              <a:off x="6470000" y="1845689"/>
              <a:ext cx="272418" cy="157287"/>
            </a:xfrm>
            <a:custGeom>
              <a:avLst/>
              <a:gdLst/>
              <a:ahLst/>
              <a:cxnLst/>
              <a:rect l="l" t="t" r="r" b="b"/>
              <a:pathLst>
                <a:path w="8097" h="4675" extrusionOk="0">
                  <a:moveTo>
                    <a:pt x="2706" y="0"/>
                  </a:moveTo>
                  <a:lnTo>
                    <a:pt x="0" y="1552"/>
                  </a:lnTo>
                  <a:lnTo>
                    <a:pt x="5391" y="4675"/>
                  </a:lnTo>
                  <a:lnTo>
                    <a:pt x="8097" y="3103"/>
                  </a:lnTo>
                  <a:lnTo>
                    <a:pt x="2706" y="0"/>
                  </a:lnTo>
                  <a:close/>
                </a:path>
              </a:pathLst>
            </a:custGeom>
            <a:solidFill>
              <a:srgbClr val="434782"/>
            </a:solidFill>
            <a:ln>
              <a:noFill/>
            </a:ln>
          </p:spPr>
          <p:txBody>
            <a:bodyPr spcFirstLastPara="1" wrap="square" lIns="146280" tIns="146280" rIns="146280" bIns="146280" anchor="ctr" anchorCtr="0">
              <a:noAutofit/>
            </a:bodyPr>
            <a:lstStyle/>
            <a:p>
              <a:endParaRPr sz="2880"/>
            </a:p>
          </p:txBody>
        </p:sp>
        <p:sp>
          <p:nvSpPr>
            <p:cNvPr id="924" name="Google Shape;924;p21"/>
            <p:cNvSpPr/>
            <p:nvPr/>
          </p:nvSpPr>
          <p:spPr>
            <a:xfrm>
              <a:off x="6651377" y="1950088"/>
              <a:ext cx="91041" cy="180064"/>
            </a:xfrm>
            <a:custGeom>
              <a:avLst/>
              <a:gdLst/>
              <a:ahLst/>
              <a:cxnLst/>
              <a:rect l="l" t="t" r="r" b="b"/>
              <a:pathLst>
                <a:path w="2706" h="5352" extrusionOk="0">
                  <a:moveTo>
                    <a:pt x="2706" y="0"/>
                  </a:moveTo>
                  <a:lnTo>
                    <a:pt x="0" y="1572"/>
                  </a:lnTo>
                  <a:lnTo>
                    <a:pt x="0" y="5351"/>
                  </a:lnTo>
                  <a:lnTo>
                    <a:pt x="2706" y="3780"/>
                  </a:lnTo>
                  <a:lnTo>
                    <a:pt x="2706" y="0"/>
                  </a:lnTo>
                  <a:close/>
                </a:path>
              </a:pathLst>
            </a:custGeom>
            <a:solidFill>
              <a:srgbClr val="434782"/>
            </a:solidFill>
            <a:ln>
              <a:noFill/>
            </a:ln>
          </p:spPr>
          <p:txBody>
            <a:bodyPr spcFirstLastPara="1" wrap="square" lIns="146280" tIns="146280" rIns="146280" bIns="146280" anchor="ctr" anchorCtr="0">
              <a:noAutofit/>
            </a:bodyPr>
            <a:lstStyle/>
            <a:p>
              <a:endParaRPr sz="2880"/>
            </a:p>
          </p:txBody>
        </p:sp>
        <p:sp>
          <p:nvSpPr>
            <p:cNvPr id="925" name="Google Shape;925;p21"/>
            <p:cNvSpPr/>
            <p:nvPr/>
          </p:nvSpPr>
          <p:spPr>
            <a:xfrm>
              <a:off x="6343497" y="1572597"/>
              <a:ext cx="317266" cy="815908"/>
            </a:xfrm>
            <a:custGeom>
              <a:avLst/>
              <a:gdLst/>
              <a:ahLst/>
              <a:cxnLst/>
              <a:rect l="l" t="t" r="r" b="b"/>
              <a:pathLst>
                <a:path w="9430" h="24251" extrusionOk="0">
                  <a:moveTo>
                    <a:pt x="60" y="1"/>
                  </a:moveTo>
                  <a:lnTo>
                    <a:pt x="1" y="18859"/>
                  </a:lnTo>
                  <a:lnTo>
                    <a:pt x="9370" y="24250"/>
                  </a:lnTo>
                  <a:lnTo>
                    <a:pt x="9370" y="20490"/>
                  </a:lnTo>
                  <a:lnTo>
                    <a:pt x="3740" y="17228"/>
                  </a:lnTo>
                  <a:lnTo>
                    <a:pt x="3760" y="13428"/>
                  </a:lnTo>
                  <a:lnTo>
                    <a:pt x="9151" y="16571"/>
                  </a:lnTo>
                  <a:lnTo>
                    <a:pt x="9151" y="12792"/>
                  </a:lnTo>
                  <a:lnTo>
                    <a:pt x="3760" y="9669"/>
                  </a:lnTo>
                  <a:lnTo>
                    <a:pt x="3760" y="5929"/>
                  </a:lnTo>
                  <a:lnTo>
                    <a:pt x="9410" y="9171"/>
                  </a:lnTo>
                  <a:lnTo>
                    <a:pt x="9430" y="5432"/>
                  </a:lnTo>
                  <a:lnTo>
                    <a:pt x="60" y="1"/>
                  </a:lnTo>
                  <a:close/>
                </a:path>
              </a:pathLst>
            </a:custGeom>
            <a:solidFill>
              <a:schemeClr val="accent3"/>
            </a:solidFill>
            <a:ln>
              <a:noFill/>
            </a:ln>
          </p:spPr>
          <p:txBody>
            <a:bodyPr spcFirstLastPara="1" wrap="square" lIns="146280" tIns="146280" rIns="146280" bIns="146280" anchor="ctr" anchorCtr="0">
              <a:noAutofit/>
            </a:bodyPr>
            <a:lstStyle/>
            <a:p>
              <a:endParaRPr sz="2880"/>
            </a:p>
          </p:txBody>
        </p:sp>
        <p:sp>
          <p:nvSpPr>
            <p:cNvPr id="926" name="Google Shape;926;p21"/>
            <p:cNvSpPr/>
            <p:nvPr/>
          </p:nvSpPr>
          <p:spPr>
            <a:xfrm>
              <a:off x="6660058" y="1702431"/>
              <a:ext cx="91075" cy="178752"/>
            </a:xfrm>
            <a:custGeom>
              <a:avLst/>
              <a:gdLst/>
              <a:ahLst/>
              <a:cxnLst/>
              <a:rect l="l" t="t" r="r" b="b"/>
              <a:pathLst>
                <a:path w="2707" h="5313" extrusionOk="0">
                  <a:moveTo>
                    <a:pt x="2706" y="1"/>
                  </a:moveTo>
                  <a:lnTo>
                    <a:pt x="21" y="1573"/>
                  </a:lnTo>
                  <a:lnTo>
                    <a:pt x="1" y="5312"/>
                  </a:lnTo>
                  <a:lnTo>
                    <a:pt x="1" y="5312"/>
                  </a:lnTo>
                  <a:lnTo>
                    <a:pt x="2706" y="3761"/>
                  </a:lnTo>
                  <a:lnTo>
                    <a:pt x="2706" y="1"/>
                  </a:lnTo>
                  <a:close/>
                </a:path>
              </a:pathLst>
            </a:custGeom>
            <a:solidFill>
              <a:srgbClr val="434782"/>
            </a:solidFill>
            <a:ln>
              <a:noFill/>
            </a:ln>
          </p:spPr>
          <p:txBody>
            <a:bodyPr spcFirstLastPara="1" wrap="square" lIns="146280" tIns="146280" rIns="146280" bIns="146280" anchor="ctr" anchorCtr="0">
              <a:noAutofit/>
            </a:bodyPr>
            <a:lstStyle/>
            <a:p>
              <a:endParaRPr sz="2880"/>
            </a:p>
          </p:txBody>
        </p:sp>
        <p:sp>
          <p:nvSpPr>
            <p:cNvPr id="927" name="Google Shape;927;p21"/>
            <p:cNvSpPr/>
            <p:nvPr/>
          </p:nvSpPr>
          <p:spPr>
            <a:xfrm>
              <a:off x="6345516" y="1519742"/>
              <a:ext cx="405616" cy="235611"/>
            </a:xfrm>
            <a:custGeom>
              <a:avLst/>
              <a:gdLst/>
              <a:ahLst/>
              <a:cxnLst/>
              <a:rect l="l" t="t" r="r" b="b"/>
              <a:pathLst>
                <a:path w="12056" h="7003" extrusionOk="0">
                  <a:moveTo>
                    <a:pt x="2686" y="0"/>
                  </a:moveTo>
                  <a:lnTo>
                    <a:pt x="0" y="1572"/>
                  </a:lnTo>
                  <a:lnTo>
                    <a:pt x="9370" y="7003"/>
                  </a:lnTo>
                  <a:lnTo>
                    <a:pt x="12055" y="5431"/>
                  </a:lnTo>
                  <a:lnTo>
                    <a:pt x="2686" y="0"/>
                  </a:lnTo>
                  <a:close/>
                </a:path>
              </a:pathLst>
            </a:custGeom>
            <a:solidFill>
              <a:srgbClr val="434782"/>
            </a:solidFill>
            <a:ln>
              <a:noFill/>
            </a:ln>
          </p:spPr>
          <p:txBody>
            <a:bodyPr spcFirstLastPara="1" wrap="square" lIns="146280" tIns="146280" rIns="146280" bIns="146280" anchor="ctr" anchorCtr="0">
              <a:noAutofit/>
            </a:bodyPr>
            <a:lstStyle/>
            <a:p>
              <a:endParaRPr sz="2880"/>
            </a:p>
          </p:txBody>
        </p:sp>
        <p:sp>
          <p:nvSpPr>
            <p:cNvPr id="928" name="Google Shape;928;p21"/>
            <p:cNvSpPr/>
            <p:nvPr/>
          </p:nvSpPr>
          <p:spPr>
            <a:xfrm>
              <a:off x="6660731" y="1702431"/>
              <a:ext cx="90402" cy="52922"/>
            </a:xfrm>
            <a:custGeom>
              <a:avLst/>
              <a:gdLst/>
              <a:ahLst/>
              <a:cxnLst/>
              <a:rect l="l" t="t" r="r" b="b"/>
              <a:pathLst>
                <a:path w="2687" h="1573" fill="none" extrusionOk="0">
                  <a:moveTo>
                    <a:pt x="2686" y="1"/>
                  </a:moveTo>
                  <a:lnTo>
                    <a:pt x="1" y="1573"/>
                  </a:lnTo>
                </a:path>
              </a:pathLst>
            </a:custGeom>
            <a:noFill/>
            <a:ln w="4475" cap="rnd" cmpd="sng">
              <a:solidFill>
                <a:srgbClr val="1D1D1B"/>
              </a:solidFill>
              <a:prstDash val="solid"/>
              <a:round/>
              <a:headEnd type="none" w="sm" len="sm"/>
              <a:tailEnd type="none" w="sm" len="sm"/>
            </a:ln>
          </p:spPr>
          <p:txBody>
            <a:bodyPr spcFirstLastPara="1" wrap="square" lIns="146280" tIns="146280" rIns="146280" bIns="146280" anchor="ctr" anchorCtr="0">
              <a:noAutofit/>
            </a:bodyPr>
            <a:lstStyle/>
            <a:p>
              <a:endParaRPr sz="2880"/>
            </a:p>
          </p:txBody>
        </p:sp>
        <p:sp>
          <p:nvSpPr>
            <p:cNvPr id="929" name="Google Shape;929;p21"/>
            <p:cNvSpPr/>
            <p:nvPr/>
          </p:nvSpPr>
          <p:spPr>
            <a:xfrm>
              <a:off x="6470000" y="1845689"/>
              <a:ext cx="91041" cy="52216"/>
            </a:xfrm>
            <a:custGeom>
              <a:avLst/>
              <a:gdLst/>
              <a:ahLst/>
              <a:cxnLst/>
              <a:rect l="l" t="t" r="r" b="b"/>
              <a:pathLst>
                <a:path w="2706" h="1552" fill="none" extrusionOk="0">
                  <a:moveTo>
                    <a:pt x="2706" y="0"/>
                  </a:moveTo>
                  <a:lnTo>
                    <a:pt x="0" y="1552"/>
                  </a:lnTo>
                </a:path>
              </a:pathLst>
            </a:custGeom>
            <a:noFill/>
            <a:ln w="4475" cap="rnd" cmpd="sng">
              <a:solidFill>
                <a:srgbClr val="1D1D1B"/>
              </a:solidFill>
              <a:prstDash val="solid"/>
              <a:round/>
              <a:headEnd type="none" w="sm" len="sm"/>
              <a:tailEnd type="none" w="sm" len="sm"/>
            </a:ln>
          </p:spPr>
          <p:txBody>
            <a:bodyPr spcFirstLastPara="1" wrap="square" lIns="146280" tIns="146280" rIns="146280" bIns="146280" anchor="ctr" anchorCtr="0">
              <a:noAutofit/>
            </a:bodyPr>
            <a:lstStyle/>
            <a:p>
              <a:endParaRPr sz="2880"/>
            </a:p>
          </p:txBody>
        </p:sp>
        <p:sp>
          <p:nvSpPr>
            <p:cNvPr id="930" name="Google Shape;930;p21"/>
            <p:cNvSpPr/>
            <p:nvPr/>
          </p:nvSpPr>
          <p:spPr>
            <a:xfrm>
              <a:off x="6651377" y="1950088"/>
              <a:ext cx="91041" cy="52889"/>
            </a:xfrm>
            <a:custGeom>
              <a:avLst/>
              <a:gdLst/>
              <a:ahLst/>
              <a:cxnLst/>
              <a:rect l="l" t="t" r="r" b="b"/>
              <a:pathLst>
                <a:path w="2706" h="1572" fill="none" extrusionOk="0">
                  <a:moveTo>
                    <a:pt x="2706" y="0"/>
                  </a:moveTo>
                  <a:lnTo>
                    <a:pt x="0" y="1572"/>
                  </a:lnTo>
                </a:path>
              </a:pathLst>
            </a:custGeom>
            <a:noFill/>
            <a:ln w="4475" cap="rnd" cmpd="sng">
              <a:solidFill>
                <a:srgbClr val="1D1D1B"/>
              </a:solidFill>
              <a:prstDash val="solid"/>
              <a:round/>
              <a:headEnd type="none" w="sm" len="sm"/>
              <a:tailEnd type="none" w="sm" len="sm"/>
            </a:ln>
          </p:spPr>
          <p:txBody>
            <a:bodyPr spcFirstLastPara="1" wrap="square" lIns="146280" tIns="146280" rIns="146280" bIns="146280" anchor="ctr" anchorCtr="0">
              <a:noAutofit/>
            </a:bodyPr>
            <a:lstStyle/>
            <a:p>
              <a:endParaRPr sz="2880"/>
            </a:p>
          </p:txBody>
        </p:sp>
        <p:sp>
          <p:nvSpPr>
            <p:cNvPr id="931" name="Google Shape;931;p21"/>
            <p:cNvSpPr/>
            <p:nvPr/>
          </p:nvSpPr>
          <p:spPr>
            <a:xfrm>
              <a:off x="6469327" y="2100008"/>
              <a:ext cx="91041" cy="52216"/>
            </a:xfrm>
            <a:custGeom>
              <a:avLst/>
              <a:gdLst/>
              <a:ahLst/>
              <a:cxnLst/>
              <a:rect l="l" t="t" r="r" b="b"/>
              <a:pathLst>
                <a:path w="2706" h="1552" fill="none" extrusionOk="0">
                  <a:moveTo>
                    <a:pt x="2706" y="0"/>
                  </a:moveTo>
                  <a:lnTo>
                    <a:pt x="0" y="1552"/>
                  </a:lnTo>
                </a:path>
              </a:pathLst>
            </a:custGeom>
            <a:noFill/>
            <a:ln w="4475" cap="rnd" cmpd="sng">
              <a:solidFill>
                <a:srgbClr val="1D1D1B"/>
              </a:solidFill>
              <a:prstDash val="solid"/>
              <a:round/>
              <a:headEnd type="none" w="sm" len="sm"/>
              <a:tailEnd type="none" w="sm" len="sm"/>
            </a:ln>
          </p:spPr>
          <p:txBody>
            <a:bodyPr spcFirstLastPara="1" wrap="square" lIns="146280" tIns="146280" rIns="146280" bIns="146280" anchor="ctr" anchorCtr="0">
              <a:noAutofit/>
            </a:bodyPr>
            <a:lstStyle/>
            <a:p>
              <a:endParaRPr sz="2880"/>
            </a:p>
          </p:txBody>
        </p:sp>
        <p:sp>
          <p:nvSpPr>
            <p:cNvPr id="932" name="Google Shape;932;p21"/>
            <p:cNvSpPr/>
            <p:nvPr/>
          </p:nvSpPr>
          <p:spPr>
            <a:xfrm>
              <a:off x="6658746" y="2209083"/>
              <a:ext cx="91714" cy="52922"/>
            </a:xfrm>
            <a:custGeom>
              <a:avLst/>
              <a:gdLst/>
              <a:ahLst/>
              <a:cxnLst/>
              <a:rect l="l" t="t" r="r" b="b"/>
              <a:pathLst>
                <a:path w="2726" h="1573" fill="none" extrusionOk="0">
                  <a:moveTo>
                    <a:pt x="2725" y="1"/>
                  </a:moveTo>
                  <a:lnTo>
                    <a:pt x="0" y="1572"/>
                  </a:lnTo>
                </a:path>
              </a:pathLst>
            </a:custGeom>
            <a:noFill/>
            <a:ln w="4475" cap="rnd" cmpd="sng">
              <a:solidFill>
                <a:srgbClr val="1D1D1B"/>
              </a:solidFill>
              <a:prstDash val="solid"/>
              <a:round/>
              <a:headEnd type="none" w="sm" len="sm"/>
              <a:tailEnd type="none" w="sm" len="sm"/>
            </a:ln>
          </p:spPr>
          <p:txBody>
            <a:bodyPr spcFirstLastPara="1" wrap="square" lIns="146280" tIns="146280" rIns="146280" bIns="146280" anchor="ctr" anchorCtr="0">
              <a:noAutofit/>
            </a:bodyPr>
            <a:lstStyle/>
            <a:p>
              <a:endParaRPr sz="2880"/>
            </a:p>
          </p:txBody>
        </p:sp>
        <p:sp>
          <p:nvSpPr>
            <p:cNvPr id="933" name="Google Shape;933;p21"/>
            <p:cNvSpPr/>
            <p:nvPr/>
          </p:nvSpPr>
          <p:spPr>
            <a:xfrm>
              <a:off x="6672102" y="2293598"/>
              <a:ext cx="113987" cy="131852"/>
            </a:xfrm>
            <a:custGeom>
              <a:avLst/>
              <a:gdLst/>
              <a:ahLst/>
              <a:cxnLst/>
              <a:rect l="l" t="t" r="r" b="b"/>
              <a:pathLst>
                <a:path w="3388" h="3919" extrusionOk="0">
                  <a:moveTo>
                    <a:pt x="2229" y="1"/>
                  </a:moveTo>
                  <a:cubicBezTo>
                    <a:pt x="2214" y="1"/>
                    <a:pt x="2201" y="5"/>
                    <a:pt x="2189" y="15"/>
                  </a:cubicBezTo>
                  <a:cubicBezTo>
                    <a:pt x="1970" y="214"/>
                    <a:pt x="2328" y="930"/>
                    <a:pt x="2328" y="930"/>
                  </a:cubicBezTo>
                  <a:cubicBezTo>
                    <a:pt x="2328" y="930"/>
                    <a:pt x="1886" y="133"/>
                    <a:pt x="1716" y="133"/>
                  </a:cubicBezTo>
                  <a:cubicBezTo>
                    <a:pt x="1673" y="133"/>
                    <a:pt x="1648" y="185"/>
                    <a:pt x="1652" y="314"/>
                  </a:cubicBezTo>
                  <a:cubicBezTo>
                    <a:pt x="1664" y="691"/>
                    <a:pt x="1729" y="912"/>
                    <a:pt x="1777" y="1027"/>
                  </a:cubicBezTo>
                  <a:lnTo>
                    <a:pt x="1777" y="1027"/>
                  </a:lnTo>
                  <a:cubicBezTo>
                    <a:pt x="1675" y="841"/>
                    <a:pt x="1457" y="466"/>
                    <a:pt x="1343" y="466"/>
                  </a:cubicBezTo>
                  <a:cubicBezTo>
                    <a:pt x="1294" y="466"/>
                    <a:pt x="1264" y="539"/>
                    <a:pt x="1274" y="731"/>
                  </a:cubicBezTo>
                  <a:lnTo>
                    <a:pt x="1334" y="1507"/>
                  </a:lnTo>
                  <a:cubicBezTo>
                    <a:pt x="1334" y="1507"/>
                    <a:pt x="1099" y="1003"/>
                    <a:pt x="1008" y="1003"/>
                  </a:cubicBezTo>
                  <a:cubicBezTo>
                    <a:pt x="981" y="1003"/>
                    <a:pt x="966" y="1049"/>
                    <a:pt x="976" y="1169"/>
                  </a:cubicBezTo>
                  <a:lnTo>
                    <a:pt x="1035" y="1706"/>
                  </a:lnTo>
                  <a:cubicBezTo>
                    <a:pt x="1035" y="1706"/>
                    <a:pt x="1" y="2084"/>
                    <a:pt x="160" y="2482"/>
                  </a:cubicBezTo>
                  <a:cubicBezTo>
                    <a:pt x="339" y="2880"/>
                    <a:pt x="160" y="3894"/>
                    <a:pt x="439" y="3894"/>
                  </a:cubicBezTo>
                  <a:cubicBezTo>
                    <a:pt x="521" y="3894"/>
                    <a:pt x="657" y="3919"/>
                    <a:pt x="800" y="3919"/>
                  </a:cubicBezTo>
                  <a:cubicBezTo>
                    <a:pt x="1104" y="3919"/>
                    <a:pt x="1441" y="3808"/>
                    <a:pt x="1374" y="3118"/>
                  </a:cubicBezTo>
                  <a:cubicBezTo>
                    <a:pt x="1374" y="3118"/>
                    <a:pt x="1195" y="2343"/>
                    <a:pt x="2328" y="2044"/>
                  </a:cubicBezTo>
                  <a:cubicBezTo>
                    <a:pt x="3388" y="1760"/>
                    <a:pt x="2522" y="1"/>
                    <a:pt x="2229" y="1"/>
                  </a:cubicBezTo>
                  <a:close/>
                </a:path>
              </a:pathLst>
            </a:custGeom>
            <a:solidFill>
              <a:srgbClr val="F0A6A6"/>
            </a:solidFill>
            <a:ln>
              <a:noFill/>
            </a:ln>
          </p:spPr>
          <p:txBody>
            <a:bodyPr spcFirstLastPara="1" wrap="square" lIns="146280" tIns="146280" rIns="146280" bIns="146280" anchor="ctr" anchorCtr="0">
              <a:noAutofit/>
            </a:bodyPr>
            <a:lstStyle/>
            <a:p>
              <a:endParaRPr sz="2880"/>
            </a:p>
          </p:txBody>
        </p:sp>
        <p:sp>
          <p:nvSpPr>
            <p:cNvPr id="934" name="Google Shape;934;p21"/>
            <p:cNvSpPr/>
            <p:nvPr/>
          </p:nvSpPr>
          <p:spPr>
            <a:xfrm>
              <a:off x="6551655" y="2382318"/>
              <a:ext cx="222893" cy="322750"/>
            </a:xfrm>
            <a:custGeom>
              <a:avLst/>
              <a:gdLst/>
              <a:ahLst/>
              <a:cxnLst/>
              <a:rect l="l" t="t" r="r" b="b"/>
              <a:pathLst>
                <a:path w="6625" h="9593" extrusionOk="0">
                  <a:moveTo>
                    <a:pt x="5454" y="0"/>
                  </a:moveTo>
                  <a:cubicBezTo>
                    <a:pt x="5324" y="0"/>
                    <a:pt x="5185" y="11"/>
                    <a:pt x="5033" y="24"/>
                  </a:cubicBezTo>
                  <a:cubicBezTo>
                    <a:pt x="4377" y="103"/>
                    <a:pt x="3621" y="760"/>
                    <a:pt x="3621" y="760"/>
                  </a:cubicBezTo>
                  <a:cubicBezTo>
                    <a:pt x="3621" y="760"/>
                    <a:pt x="3521" y="2709"/>
                    <a:pt x="3462" y="3644"/>
                  </a:cubicBezTo>
                  <a:cubicBezTo>
                    <a:pt x="3442" y="4082"/>
                    <a:pt x="3342" y="4440"/>
                    <a:pt x="3243" y="4738"/>
                  </a:cubicBezTo>
                  <a:cubicBezTo>
                    <a:pt x="3223" y="4758"/>
                    <a:pt x="2944" y="5256"/>
                    <a:pt x="2527" y="5276"/>
                  </a:cubicBezTo>
                  <a:cubicBezTo>
                    <a:pt x="2049" y="5315"/>
                    <a:pt x="1353" y="5634"/>
                    <a:pt x="1353" y="5634"/>
                  </a:cubicBezTo>
                  <a:cubicBezTo>
                    <a:pt x="1353" y="5634"/>
                    <a:pt x="1154" y="6330"/>
                    <a:pt x="1671" y="6748"/>
                  </a:cubicBezTo>
                  <a:lnTo>
                    <a:pt x="1631" y="6807"/>
                  </a:lnTo>
                  <a:cubicBezTo>
                    <a:pt x="1154" y="7344"/>
                    <a:pt x="0" y="8220"/>
                    <a:pt x="537" y="9055"/>
                  </a:cubicBezTo>
                  <a:cubicBezTo>
                    <a:pt x="756" y="9415"/>
                    <a:pt x="1148" y="9592"/>
                    <a:pt x="1571" y="9592"/>
                  </a:cubicBezTo>
                  <a:cubicBezTo>
                    <a:pt x="1802" y="9592"/>
                    <a:pt x="2043" y="9539"/>
                    <a:pt x="2268" y="9433"/>
                  </a:cubicBezTo>
                  <a:cubicBezTo>
                    <a:pt x="3163" y="9015"/>
                    <a:pt x="4218" y="8021"/>
                    <a:pt x="4834" y="7265"/>
                  </a:cubicBezTo>
                  <a:cubicBezTo>
                    <a:pt x="5630" y="6330"/>
                    <a:pt x="6167" y="5176"/>
                    <a:pt x="6306" y="3943"/>
                  </a:cubicBezTo>
                  <a:cubicBezTo>
                    <a:pt x="6326" y="3585"/>
                    <a:pt x="6625" y="720"/>
                    <a:pt x="6505" y="680"/>
                  </a:cubicBezTo>
                  <a:cubicBezTo>
                    <a:pt x="6227" y="125"/>
                    <a:pt x="5902" y="0"/>
                    <a:pt x="5454" y="0"/>
                  </a:cubicBezTo>
                  <a:close/>
                </a:path>
              </a:pathLst>
            </a:custGeom>
            <a:solidFill>
              <a:srgbClr val="1D1D1B"/>
            </a:solidFill>
            <a:ln>
              <a:noFill/>
            </a:ln>
          </p:spPr>
          <p:txBody>
            <a:bodyPr spcFirstLastPara="1" wrap="square" lIns="146280" tIns="146280" rIns="146280" bIns="146280" anchor="ctr" anchorCtr="0">
              <a:noAutofit/>
            </a:bodyPr>
            <a:lstStyle/>
            <a:p>
              <a:endParaRPr sz="2880"/>
            </a:p>
          </p:txBody>
        </p:sp>
      </p:grpSp>
      <p:sp>
        <p:nvSpPr>
          <p:cNvPr id="935" name="Google Shape;935;p21"/>
          <p:cNvSpPr txBox="1"/>
          <p:nvPr/>
        </p:nvSpPr>
        <p:spPr>
          <a:xfrm>
            <a:off x="716550" y="5121241"/>
            <a:ext cx="3106560" cy="633600"/>
          </a:xfrm>
          <a:prstGeom prst="rect">
            <a:avLst/>
          </a:prstGeom>
          <a:solidFill>
            <a:schemeClr val="lt2"/>
          </a:solidFill>
          <a:ln>
            <a:noFill/>
          </a:ln>
        </p:spPr>
        <p:txBody>
          <a:bodyPr spcFirstLastPara="1" wrap="square" lIns="146280" tIns="146280" rIns="146280" bIns="146280" anchor="ctr" anchorCtr="0">
            <a:noAutofit/>
          </a:bodyPr>
          <a:lstStyle/>
          <a:p>
            <a:pPr>
              <a:lnSpc>
                <a:spcPct val="115000"/>
              </a:lnSpc>
            </a:pPr>
            <a:r>
              <a:rPr lang="en" sz="3200" b="1">
                <a:solidFill>
                  <a:schemeClr val="accent4"/>
                </a:solidFill>
                <a:latin typeface="Fira Sans Extra Condensed"/>
                <a:ea typeface="Fira Sans Extra Condensed"/>
                <a:cs typeface="Fira Sans Extra Condensed"/>
                <a:sym typeface="Fira Sans Extra Condensed"/>
              </a:rPr>
              <a:t>Thomas Clinton</a:t>
            </a:r>
            <a:endParaRPr sz="3200" b="1">
              <a:solidFill>
                <a:schemeClr val="accent4"/>
              </a:solidFill>
              <a:latin typeface="Fira Sans Extra Condensed"/>
              <a:ea typeface="Fira Sans Extra Condensed"/>
              <a:cs typeface="Fira Sans Extra Condensed"/>
              <a:sym typeface="Fira Sans Extra Condensed"/>
            </a:endParaRPr>
          </a:p>
        </p:txBody>
      </p:sp>
      <p:sp>
        <p:nvSpPr>
          <p:cNvPr id="936" name="Google Shape;936;p21"/>
          <p:cNvSpPr txBox="1"/>
          <p:nvPr/>
        </p:nvSpPr>
        <p:spPr>
          <a:xfrm>
            <a:off x="4208862" y="5123308"/>
            <a:ext cx="3106560" cy="633600"/>
          </a:xfrm>
          <a:prstGeom prst="rect">
            <a:avLst/>
          </a:prstGeom>
          <a:solidFill>
            <a:schemeClr val="lt2"/>
          </a:solidFill>
          <a:ln>
            <a:noFill/>
          </a:ln>
        </p:spPr>
        <p:txBody>
          <a:bodyPr spcFirstLastPara="1" wrap="square" lIns="146280" tIns="146280" rIns="146280" bIns="146280" anchor="ctr" anchorCtr="0">
            <a:noAutofit/>
          </a:bodyPr>
          <a:lstStyle/>
          <a:p>
            <a:pPr>
              <a:lnSpc>
                <a:spcPct val="115000"/>
              </a:lnSpc>
            </a:pPr>
            <a:r>
              <a:rPr lang="en" sz="3200" b="1">
                <a:solidFill>
                  <a:schemeClr val="accent5"/>
                </a:solidFill>
                <a:latin typeface="Fira Sans Extra Condensed"/>
                <a:ea typeface="Fira Sans Extra Condensed"/>
                <a:cs typeface="Fira Sans Extra Condensed"/>
                <a:sym typeface="Fira Sans Extra Condensed"/>
              </a:rPr>
              <a:t>Ulrich Kessel</a:t>
            </a:r>
            <a:endParaRPr sz="3200" b="1">
              <a:solidFill>
                <a:schemeClr val="accent5"/>
              </a:solidFill>
              <a:latin typeface="Fira Sans Extra Condensed"/>
              <a:ea typeface="Fira Sans Extra Condensed"/>
              <a:cs typeface="Fira Sans Extra Condensed"/>
              <a:sym typeface="Fira Sans Extra Condensed"/>
            </a:endParaRPr>
          </a:p>
        </p:txBody>
      </p:sp>
      <p:sp>
        <p:nvSpPr>
          <p:cNvPr id="937" name="Google Shape;937;p21"/>
          <p:cNvSpPr txBox="1"/>
          <p:nvPr/>
        </p:nvSpPr>
        <p:spPr>
          <a:xfrm>
            <a:off x="713174" y="5750861"/>
            <a:ext cx="3109920" cy="1265760"/>
          </a:xfrm>
          <a:prstGeom prst="rect">
            <a:avLst/>
          </a:prstGeom>
          <a:noFill/>
          <a:ln>
            <a:noFill/>
          </a:ln>
        </p:spPr>
        <p:txBody>
          <a:bodyPr spcFirstLastPara="1" wrap="square" lIns="292600" tIns="146280" rIns="146280" bIns="146280" anchor="ctr" anchorCtr="0">
            <a:noAutofit/>
          </a:bodyPr>
          <a:lstStyle/>
          <a:p>
            <a:pPr>
              <a:lnSpc>
                <a:spcPct val="115000"/>
              </a:lnSpc>
            </a:pPr>
            <a:r>
              <a:rPr lang="en" sz="1920">
                <a:solidFill>
                  <a:schemeClr val="dk1"/>
                </a:solidFill>
                <a:latin typeface="Roboto"/>
                <a:ea typeface="Roboto"/>
                <a:cs typeface="Roboto"/>
                <a:sym typeface="Roboto"/>
              </a:rPr>
              <a:t>Saturn is a gas giant, composed mostly of hydrogen and helium</a:t>
            </a:r>
            <a:endParaRPr sz="1920">
              <a:solidFill>
                <a:srgbClr val="000000"/>
              </a:solidFill>
              <a:latin typeface="Roboto"/>
              <a:ea typeface="Roboto"/>
              <a:cs typeface="Roboto"/>
              <a:sym typeface="Roboto"/>
            </a:endParaRPr>
          </a:p>
        </p:txBody>
      </p:sp>
      <p:sp>
        <p:nvSpPr>
          <p:cNvPr id="938" name="Google Shape;938;p21"/>
          <p:cNvSpPr txBox="1"/>
          <p:nvPr/>
        </p:nvSpPr>
        <p:spPr>
          <a:xfrm>
            <a:off x="4205222" y="5754317"/>
            <a:ext cx="3109920" cy="1265760"/>
          </a:xfrm>
          <a:prstGeom prst="rect">
            <a:avLst/>
          </a:prstGeom>
          <a:noFill/>
          <a:ln>
            <a:noFill/>
          </a:ln>
        </p:spPr>
        <p:txBody>
          <a:bodyPr spcFirstLastPara="1" wrap="square" lIns="292600" tIns="146280" rIns="146280" bIns="146280" anchor="ctr" anchorCtr="0">
            <a:noAutofit/>
          </a:bodyPr>
          <a:lstStyle/>
          <a:p>
            <a:r>
              <a:rPr lang="en" sz="1920">
                <a:solidFill>
                  <a:schemeClr val="dk1"/>
                </a:solidFill>
                <a:latin typeface="Roboto"/>
                <a:ea typeface="Roboto"/>
                <a:cs typeface="Roboto"/>
                <a:sym typeface="Roboto"/>
              </a:rPr>
              <a:t>It’s the closest planet to the Sun and the smallest of them all</a:t>
            </a:r>
            <a:endParaRPr sz="1920">
              <a:latin typeface="Roboto"/>
              <a:ea typeface="Roboto"/>
              <a:cs typeface="Roboto"/>
              <a:sym typeface="Roboto"/>
            </a:endParaRPr>
          </a:p>
        </p:txBody>
      </p:sp>
      <p:sp>
        <p:nvSpPr>
          <p:cNvPr id="939" name="Google Shape;939;p21"/>
          <p:cNvSpPr txBox="1"/>
          <p:nvPr/>
        </p:nvSpPr>
        <p:spPr>
          <a:xfrm>
            <a:off x="713160" y="2679680"/>
            <a:ext cx="3106560" cy="633600"/>
          </a:xfrm>
          <a:prstGeom prst="rect">
            <a:avLst/>
          </a:prstGeom>
          <a:solidFill>
            <a:schemeClr val="lt2"/>
          </a:solidFill>
          <a:ln>
            <a:noFill/>
          </a:ln>
        </p:spPr>
        <p:txBody>
          <a:bodyPr spcFirstLastPara="1" wrap="square" lIns="146280" tIns="146280" rIns="146280" bIns="146280" anchor="ctr" anchorCtr="0">
            <a:noAutofit/>
          </a:bodyPr>
          <a:lstStyle/>
          <a:p>
            <a:pPr>
              <a:lnSpc>
                <a:spcPct val="115000"/>
              </a:lnSpc>
            </a:pPr>
            <a:r>
              <a:rPr lang="en" sz="3200" b="1">
                <a:solidFill>
                  <a:schemeClr val="accent2"/>
                </a:solidFill>
                <a:latin typeface="Fira Sans Extra Condensed"/>
                <a:ea typeface="Fira Sans Extra Condensed"/>
                <a:cs typeface="Fira Sans Extra Condensed"/>
                <a:sym typeface="Fira Sans Extra Condensed"/>
              </a:rPr>
              <a:t>Max Nielsen</a:t>
            </a:r>
            <a:endParaRPr sz="3200" b="1">
              <a:solidFill>
                <a:schemeClr val="accent2"/>
              </a:solidFill>
              <a:latin typeface="Fira Sans Extra Condensed"/>
              <a:ea typeface="Fira Sans Extra Condensed"/>
              <a:cs typeface="Fira Sans Extra Condensed"/>
              <a:sym typeface="Fira Sans Extra Condensed"/>
            </a:endParaRPr>
          </a:p>
        </p:txBody>
      </p:sp>
      <p:sp>
        <p:nvSpPr>
          <p:cNvPr id="940" name="Google Shape;940;p21"/>
          <p:cNvSpPr txBox="1"/>
          <p:nvPr/>
        </p:nvSpPr>
        <p:spPr>
          <a:xfrm>
            <a:off x="713174" y="3305908"/>
            <a:ext cx="3109920" cy="1269120"/>
          </a:xfrm>
          <a:prstGeom prst="rect">
            <a:avLst/>
          </a:prstGeom>
          <a:noFill/>
          <a:ln>
            <a:noFill/>
          </a:ln>
        </p:spPr>
        <p:txBody>
          <a:bodyPr spcFirstLastPara="1" wrap="square" lIns="292600" tIns="146280" rIns="146280" bIns="146280" anchor="ctr" anchorCtr="0">
            <a:noAutofit/>
          </a:bodyPr>
          <a:lstStyle/>
          <a:p>
            <a:pPr>
              <a:lnSpc>
                <a:spcPct val="115000"/>
              </a:lnSpc>
            </a:pPr>
            <a:r>
              <a:rPr lang="en" sz="1920">
                <a:solidFill>
                  <a:schemeClr val="dk1"/>
                </a:solidFill>
                <a:latin typeface="Roboto"/>
                <a:ea typeface="Roboto"/>
                <a:cs typeface="Roboto"/>
                <a:sym typeface="Roboto"/>
              </a:rPr>
              <a:t>Despite being red, Mars is actually a cold place. It’s full of iron oxide dust</a:t>
            </a:r>
            <a:endParaRPr sz="1920">
              <a:latin typeface="Roboto"/>
              <a:ea typeface="Roboto"/>
              <a:cs typeface="Roboto"/>
              <a:sym typeface="Roboto"/>
            </a:endParaRPr>
          </a:p>
        </p:txBody>
      </p:sp>
      <p:sp>
        <p:nvSpPr>
          <p:cNvPr id="941" name="Google Shape;941;p21"/>
          <p:cNvSpPr txBox="1"/>
          <p:nvPr/>
        </p:nvSpPr>
        <p:spPr>
          <a:xfrm>
            <a:off x="4208864" y="2679680"/>
            <a:ext cx="3106560" cy="633600"/>
          </a:xfrm>
          <a:prstGeom prst="rect">
            <a:avLst/>
          </a:prstGeom>
          <a:solidFill>
            <a:schemeClr val="lt2"/>
          </a:solidFill>
          <a:ln>
            <a:noFill/>
          </a:ln>
        </p:spPr>
        <p:txBody>
          <a:bodyPr spcFirstLastPara="1" wrap="square" lIns="146280" tIns="146280" rIns="146280" bIns="146280" anchor="ctr" anchorCtr="0">
            <a:noAutofit/>
          </a:bodyPr>
          <a:lstStyle/>
          <a:p>
            <a:pPr>
              <a:lnSpc>
                <a:spcPct val="115000"/>
              </a:lnSpc>
            </a:pPr>
            <a:r>
              <a:rPr lang="en" sz="3200" b="1">
                <a:solidFill>
                  <a:schemeClr val="accent3"/>
                </a:solidFill>
                <a:latin typeface="Fira Sans Extra Condensed"/>
                <a:ea typeface="Fira Sans Extra Condensed"/>
                <a:cs typeface="Fira Sans Extra Condensed"/>
                <a:sym typeface="Fira Sans Extra Condensed"/>
              </a:rPr>
              <a:t>Susan Bons</a:t>
            </a:r>
            <a:endParaRPr sz="3200" b="1">
              <a:solidFill>
                <a:schemeClr val="accent3"/>
              </a:solidFill>
              <a:latin typeface="Fira Sans Extra Condensed"/>
              <a:ea typeface="Fira Sans Extra Condensed"/>
              <a:cs typeface="Fira Sans Extra Condensed"/>
              <a:sym typeface="Fira Sans Extra Condensed"/>
            </a:endParaRPr>
          </a:p>
        </p:txBody>
      </p:sp>
      <p:sp>
        <p:nvSpPr>
          <p:cNvPr id="942" name="Google Shape;942;p21"/>
          <p:cNvSpPr txBox="1"/>
          <p:nvPr/>
        </p:nvSpPr>
        <p:spPr>
          <a:xfrm>
            <a:off x="4205222" y="3305867"/>
            <a:ext cx="3109920" cy="1269120"/>
          </a:xfrm>
          <a:prstGeom prst="rect">
            <a:avLst/>
          </a:prstGeom>
          <a:noFill/>
          <a:ln>
            <a:noFill/>
          </a:ln>
        </p:spPr>
        <p:txBody>
          <a:bodyPr spcFirstLastPara="1" wrap="square" lIns="292600" tIns="146280" rIns="146280" bIns="146280" anchor="ctr" anchorCtr="0">
            <a:noAutofit/>
          </a:bodyPr>
          <a:lstStyle/>
          <a:p>
            <a:pPr>
              <a:lnSpc>
                <a:spcPct val="115000"/>
              </a:lnSpc>
            </a:pPr>
            <a:r>
              <a:rPr lang="en" sz="1920">
                <a:solidFill>
                  <a:schemeClr val="dk1"/>
                </a:solidFill>
                <a:latin typeface="Roboto"/>
                <a:ea typeface="Roboto"/>
                <a:cs typeface="Roboto"/>
                <a:sym typeface="Roboto"/>
              </a:rPr>
              <a:t>It’s a gas giant and the biggest planet in our wonderful Solar System</a:t>
            </a:r>
            <a:endParaRPr sz="1920">
              <a:latin typeface="Roboto"/>
              <a:ea typeface="Roboto"/>
              <a:cs typeface="Roboto"/>
              <a:sym typeface="Roboto"/>
            </a:endParaRPr>
          </a:p>
        </p:txBody>
      </p:sp>
      <p:pic>
        <p:nvPicPr>
          <p:cNvPr id="4098" name="Picture 2" descr="greetings in different countries composition Greetings of people from saudi arabia congo france japan and tajikistan isometric composition 3d vector illustration etiquette stock illustrati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4622849"/>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5524"/>
        <p:cNvGrpSpPr/>
        <p:nvPr/>
      </p:nvGrpSpPr>
      <p:grpSpPr>
        <a:xfrm>
          <a:off x="0" y="0"/>
          <a:ext cx="0" cy="0"/>
          <a:chOff x="0" y="0"/>
          <a:chExt cx="0" cy="0"/>
        </a:xfrm>
      </p:grpSpPr>
      <p:sp>
        <p:nvSpPr>
          <p:cNvPr id="5525" name="Google Shape;5525;p41"/>
          <p:cNvSpPr txBox="1">
            <a:spLocks noGrp="1"/>
          </p:cNvSpPr>
          <p:nvPr>
            <p:ph type="title"/>
          </p:nvPr>
        </p:nvSpPr>
        <p:spPr>
          <a:xfrm>
            <a:off x="946274" y="1571758"/>
            <a:ext cx="13632960" cy="916320"/>
          </a:xfrm>
          <a:prstGeom prst="rect">
            <a:avLst/>
          </a:prstGeom>
        </p:spPr>
        <p:txBody>
          <a:bodyPr spcFirstLastPara="1" wrap="square" lIns="146276" tIns="146276" rIns="146276" bIns="146276" anchor="ctr" anchorCtr="0">
            <a:noAutofit/>
          </a:bodyPr>
          <a:lstStyle/>
          <a:p>
            <a:pPr>
              <a:spcBef>
                <a:spcPts val="0"/>
              </a:spcBef>
            </a:pPr>
            <a:r>
              <a:rPr lang="en-US" sz="2880" b="1" dirty="0" err="1">
                <a:latin typeface="Arial" pitchFamily="34" charset="0"/>
                <a:cs typeface="Arial" pitchFamily="34" charset="0"/>
              </a:rPr>
              <a:t>Tarbiya</a:t>
            </a:r>
            <a:r>
              <a:rPr lang="en-US" sz="2880" b="1" dirty="0">
                <a:latin typeface="Arial" pitchFamily="34" charset="0"/>
                <a:cs typeface="Arial" pitchFamily="34" charset="0"/>
              </a:rPr>
              <a:t> </a:t>
            </a:r>
            <a:r>
              <a:rPr lang="en-US" sz="2880" b="1" dirty="0" err="1">
                <a:latin typeface="Arial" pitchFamily="34" charset="0"/>
                <a:cs typeface="Arial" pitchFamily="34" charset="0"/>
              </a:rPr>
              <a:t>uslublari</a:t>
            </a:r>
            <a:r>
              <a:rPr lang="en-US" sz="2880" b="1" dirty="0">
                <a:latin typeface="Arial" pitchFamily="34" charset="0"/>
                <a:cs typeface="Arial" pitchFamily="34" charset="0"/>
              </a:rPr>
              <a:t>:</a:t>
            </a:r>
            <a:endParaRPr sz="2880" b="1" dirty="0">
              <a:latin typeface="Arial" pitchFamily="34" charset="0"/>
              <a:cs typeface="Arial" pitchFamily="34" charset="0"/>
            </a:endParaRPr>
          </a:p>
        </p:txBody>
      </p:sp>
      <p:grpSp>
        <p:nvGrpSpPr>
          <p:cNvPr id="5526" name="Google Shape;5526;p41"/>
          <p:cNvGrpSpPr/>
          <p:nvPr/>
        </p:nvGrpSpPr>
        <p:grpSpPr>
          <a:xfrm>
            <a:off x="498710" y="1827524"/>
            <a:ext cx="5598970" cy="5203398"/>
            <a:chOff x="1813175" y="1449977"/>
            <a:chExt cx="3075276" cy="2858005"/>
          </a:xfrm>
        </p:grpSpPr>
        <p:sp>
          <p:nvSpPr>
            <p:cNvPr id="5527" name="Google Shape;5527;p41"/>
            <p:cNvSpPr/>
            <p:nvPr/>
          </p:nvSpPr>
          <p:spPr>
            <a:xfrm>
              <a:off x="1882547" y="1964599"/>
              <a:ext cx="2831595" cy="2104149"/>
            </a:xfrm>
            <a:custGeom>
              <a:avLst/>
              <a:gdLst/>
              <a:ahLst/>
              <a:cxnLst/>
              <a:rect l="l" t="t" r="r" b="b"/>
              <a:pathLst>
                <a:path w="9552" h="7098" extrusionOk="0">
                  <a:moveTo>
                    <a:pt x="4519" y="0"/>
                  </a:moveTo>
                  <a:cubicBezTo>
                    <a:pt x="4478" y="0"/>
                    <a:pt x="4439" y="5"/>
                    <a:pt x="4402" y="15"/>
                  </a:cubicBezTo>
                  <a:cubicBezTo>
                    <a:pt x="3781" y="184"/>
                    <a:pt x="3566" y="893"/>
                    <a:pt x="2306" y="893"/>
                  </a:cubicBezTo>
                  <a:cubicBezTo>
                    <a:pt x="2109" y="893"/>
                    <a:pt x="1885" y="875"/>
                    <a:pt x="1630" y="835"/>
                  </a:cubicBezTo>
                  <a:cubicBezTo>
                    <a:pt x="1477" y="812"/>
                    <a:pt x="1337" y="800"/>
                    <a:pt x="1209" y="800"/>
                  </a:cubicBezTo>
                  <a:cubicBezTo>
                    <a:pt x="222" y="800"/>
                    <a:pt x="1" y="1482"/>
                    <a:pt x="268" y="2362"/>
                  </a:cubicBezTo>
                  <a:cubicBezTo>
                    <a:pt x="572" y="3356"/>
                    <a:pt x="1420" y="4009"/>
                    <a:pt x="943" y="5175"/>
                  </a:cubicBezTo>
                  <a:cubicBezTo>
                    <a:pt x="601" y="6009"/>
                    <a:pt x="1032" y="6207"/>
                    <a:pt x="1609" y="6207"/>
                  </a:cubicBezTo>
                  <a:cubicBezTo>
                    <a:pt x="1839" y="6207"/>
                    <a:pt x="2091" y="6176"/>
                    <a:pt x="2326" y="6141"/>
                  </a:cubicBezTo>
                  <a:cubicBezTo>
                    <a:pt x="2394" y="6130"/>
                    <a:pt x="2457" y="6125"/>
                    <a:pt x="2513" y="6125"/>
                  </a:cubicBezTo>
                  <a:cubicBezTo>
                    <a:pt x="3322" y="6125"/>
                    <a:pt x="3066" y="7098"/>
                    <a:pt x="3777" y="7098"/>
                  </a:cubicBezTo>
                  <a:cubicBezTo>
                    <a:pt x="3889" y="7098"/>
                    <a:pt x="4026" y="7073"/>
                    <a:pt x="4196" y="7016"/>
                  </a:cubicBezTo>
                  <a:cubicBezTo>
                    <a:pt x="4900" y="6782"/>
                    <a:pt x="5300" y="6556"/>
                    <a:pt x="5837" y="6556"/>
                  </a:cubicBezTo>
                  <a:cubicBezTo>
                    <a:pt x="6110" y="6556"/>
                    <a:pt x="6419" y="6614"/>
                    <a:pt x="6822" y="6759"/>
                  </a:cubicBezTo>
                  <a:cubicBezTo>
                    <a:pt x="7167" y="6884"/>
                    <a:pt x="7498" y="6941"/>
                    <a:pt x="7792" y="6941"/>
                  </a:cubicBezTo>
                  <a:cubicBezTo>
                    <a:pt x="8416" y="6941"/>
                    <a:pt x="8879" y="6687"/>
                    <a:pt x="8989" y="6284"/>
                  </a:cubicBezTo>
                  <a:cubicBezTo>
                    <a:pt x="9231" y="5408"/>
                    <a:pt x="8128" y="4451"/>
                    <a:pt x="8094" y="3641"/>
                  </a:cubicBezTo>
                  <a:cubicBezTo>
                    <a:pt x="8075" y="3202"/>
                    <a:pt x="8561" y="2613"/>
                    <a:pt x="9028" y="1716"/>
                  </a:cubicBezTo>
                  <a:cubicBezTo>
                    <a:pt x="9552" y="712"/>
                    <a:pt x="9103" y="142"/>
                    <a:pt x="8441" y="142"/>
                  </a:cubicBezTo>
                  <a:cubicBezTo>
                    <a:pt x="8269" y="142"/>
                    <a:pt x="8084" y="180"/>
                    <a:pt x="7897" y="259"/>
                  </a:cubicBezTo>
                  <a:cubicBezTo>
                    <a:pt x="7422" y="460"/>
                    <a:pt x="7002" y="533"/>
                    <a:pt x="6628" y="533"/>
                  </a:cubicBezTo>
                  <a:cubicBezTo>
                    <a:pt x="5622" y="533"/>
                    <a:pt x="4961" y="0"/>
                    <a:pt x="4519" y="0"/>
                  </a:cubicBezTo>
                  <a:close/>
                </a:path>
              </a:pathLst>
            </a:custGeom>
            <a:solidFill>
              <a:srgbClr val="EEEEEE"/>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28" name="Google Shape;5528;p41"/>
            <p:cNvSpPr/>
            <p:nvPr/>
          </p:nvSpPr>
          <p:spPr>
            <a:xfrm>
              <a:off x="2242421" y="1919246"/>
              <a:ext cx="437249" cy="384189"/>
            </a:xfrm>
            <a:custGeom>
              <a:avLst/>
              <a:gdLst/>
              <a:ahLst/>
              <a:cxnLst/>
              <a:rect l="l" t="t" r="r" b="b"/>
              <a:pathLst>
                <a:path w="1475" h="1296" extrusionOk="0">
                  <a:moveTo>
                    <a:pt x="735" y="1"/>
                  </a:moveTo>
                  <a:cubicBezTo>
                    <a:pt x="610" y="1"/>
                    <a:pt x="484" y="36"/>
                    <a:pt x="373" y="111"/>
                  </a:cubicBezTo>
                  <a:cubicBezTo>
                    <a:pt x="78" y="313"/>
                    <a:pt x="1" y="715"/>
                    <a:pt x="200" y="1011"/>
                  </a:cubicBezTo>
                  <a:cubicBezTo>
                    <a:pt x="326" y="1196"/>
                    <a:pt x="530" y="1296"/>
                    <a:pt x="738" y="1296"/>
                  </a:cubicBezTo>
                  <a:cubicBezTo>
                    <a:pt x="863" y="1296"/>
                    <a:pt x="989" y="1260"/>
                    <a:pt x="1099" y="1184"/>
                  </a:cubicBezTo>
                  <a:cubicBezTo>
                    <a:pt x="1395" y="983"/>
                    <a:pt x="1474" y="580"/>
                    <a:pt x="1273" y="285"/>
                  </a:cubicBezTo>
                  <a:cubicBezTo>
                    <a:pt x="1147" y="100"/>
                    <a:pt x="943" y="1"/>
                    <a:pt x="735" y="1"/>
                  </a:cubicBezTo>
                  <a:close/>
                </a:path>
              </a:pathLst>
            </a:custGeom>
            <a:solidFill>
              <a:schemeClr val="lt2"/>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29" name="Google Shape;5529;p41"/>
            <p:cNvSpPr/>
            <p:nvPr/>
          </p:nvSpPr>
          <p:spPr>
            <a:xfrm>
              <a:off x="2088272" y="2022408"/>
              <a:ext cx="54249" cy="54545"/>
            </a:xfrm>
            <a:custGeom>
              <a:avLst/>
              <a:gdLst/>
              <a:ahLst/>
              <a:cxnLst/>
              <a:rect l="l" t="t" r="r" b="b"/>
              <a:pathLst>
                <a:path w="183" h="184" extrusionOk="0">
                  <a:moveTo>
                    <a:pt x="90" y="1"/>
                  </a:moveTo>
                  <a:cubicBezTo>
                    <a:pt x="41" y="1"/>
                    <a:pt x="0" y="42"/>
                    <a:pt x="0" y="91"/>
                  </a:cubicBezTo>
                  <a:cubicBezTo>
                    <a:pt x="0" y="142"/>
                    <a:pt x="41" y="183"/>
                    <a:pt x="90" y="183"/>
                  </a:cubicBezTo>
                  <a:cubicBezTo>
                    <a:pt x="142" y="183"/>
                    <a:pt x="182" y="142"/>
                    <a:pt x="182" y="91"/>
                  </a:cubicBezTo>
                  <a:cubicBezTo>
                    <a:pt x="182" y="42"/>
                    <a:pt x="142" y="1"/>
                    <a:pt x="90" y="1"/>
                  </a:cubicBezTo>
                  <a:close/>
                </a:path>
              </a:pathLst>
            </a:custGeom>
            <a:solidFill>
              <a:srgbClr val="EEEEEE"/>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30" name="Google Shape;5530;p41"/>
            <p:cNvSpPr/>
            <p:nvPr/>
          </p:nvSpPr>
          <p:spPr>
            <a:xfrm>
              <a:off x="4581338" y="2117270"/>
              <a:ext cx="114129" cy="113834"/>
            </a:xfrm>
            <a:custGeom>
              <a:avLst/>
              <a:gdLst/>
              <a:ahLst/>
              <a:cxnLst/>
              <a:rect l="l" t="t" r="r" b="b"/>
              <a:pathLst>
                <a:path w="385" h="384" extrusionOk="0">
                  <a:moveTo>
                    <a:pt x="192" y="0"/>
                  </a:moveTo>
                  <a:cubicBezTo>
                    <a:pt x="87" y="0"/>
                    <a:pt x="1" y="86"/>
                    <a:pt x="1" y="191"/>
                  </a:cubicBezTo>
                  <a:cubicBezTo>
                    <a:pt x="1" y="298"/>
                    <a:pt x="87" y="383"/>
                    <a:pt x="192" y="383"/>
                  </a:cubicBezTo>
                  <a:cubicBezTo>
                    <a:pt x="299" y="383"/>
                    <a:pt x="384" y="298"/>
                    <a:pt x="384" y="191"/>
                  </a:cubicBezTo>
                  <a:cubicBezTo>
                    <a:pt x="384" y="86"/>
                    <a:pt x="299" y="0"/>
                    <a:pt x="192" y="0"/>
                  </a:cubicBezTo>
                  <a:close/>
                </a:path>
              </a:pathLst>
            </a:custGeom>
            <a:solidFill>
              <a:srgbClr val="EEEEEE"/>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31" name="Google Shape;5531;p41"/>
            <p:cNvSpPr/>
            <p:nvPr/>
          </p:nvSpPr>
          <p:spPr>
            <a:xfrm>
              <a:off x="4584006" y="1930511"/>
              <a:ext cx="32608" cy="32609"/>
            </a:xfrm>
            <a:custGeom>
              <a:avLst/>
              <a:gdLst/>
              <a:ahLst/>
              <a:cxnLst/>
              <a:rect l="l" t="t" r="r" b="b"/>
              <a:pathLst>
                <a:path w="110" h="110" extrusionOk="0">
                  <a:moveTo>
                    <a:pt x="56" y="0"/>
                  </a:moveTo>
                  <a:cubicBezTo>
                    <a:pt x="26" y="0"/>
                    <a:pt x="0" y="24"/>
                    <a:pt x="0" y="56"/>
                  </a:cubicBezTo>
                  <a:cubicBezTo>
                    <a:pt x="0" y="84"/>
                    <a:pt x="26" y="110"/>
                    <a:pt x="56" y="110"/>
                  </a:cubicBezTo>
                  <a:cubicBezTo>
                    <a:pt x="86" y="110"/>
                    <a:pt x="110" y="86"/>
                    <a:pt x="110" y="56"/>
                  </a:cubicBezTo>
                  <a:cubicBezTo>
                    <a:pt x="110" y="24"/>
                    <a:pt x="86" y="0"/>
                    <a:pt x="56" y="0"/>
                  </a:cubicBezTo>
                  <a:close/>
                </a:path>
              </a:pathLst>
            </a:custGeom>
            <a:solidFill>
              <a:srgbClr val="EEEEEE"/>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32" name="Google Shape;5532;p41"/>
            <p:cNvSpPr/>
            <p:nvPr/>
          </p:nvSpPr>
          <p:spPr>
            <a:xfrm>
              <a:off x="2717912" y="3842271"/>
              <a:ext cx="190314" cy="189427"/>
            </a:xfrm>
            <a:custGeom>
              <a:avLst/>
              <a:gdLst/>
              <a:ahLst/>
              <a:cxnLst/>
              <a:rect l="l" t="t" r="r" b="b"/>
              <a:pathLst>
                <a:path w="642" h="639" extrusionOk="0">
                  <a:moveTo>
                    <a:pt x="320" y="0"/>
                  </a:moveTo>
                  <a:cubicBezTo>
                    <a:pt x="144" y="0"/>
                    <a:pt x="1" y="144"/>
                    <a:pt x="1" y="319"/>
                  </a:cubicBezTo>
                  <a:cubicBezTo>
                    <a:pt x="1" y="495"/>
                    <a:pt x="144" y="638"/>
                    <a:pt x="320" y="638"/>
                  </a:cubicBezTo>
                  <a:cubicBezTo>
                    <a:pt x="498" y="638"/>
                    <a:pt x="641" y="495"/>
                    <a:pt x="641" y="319"/>
                  </a:cubicBezTo>
                  <a:cubicBezTo>
                    <a:pt x="641" y="144"/>
                    <a:pt x="498" y="0"/>
                    <a:pt x="320" y="0"/>
                  </a:cubicBezTo>
                  <a:close/>
                </a:path>
              </a:pathLst>
            </a:custGeom>
            <a:solidFill>
              <a:srgbClr val="EEEEEE"/>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33" name="Google Shape;5533;p41"/>
            <p:cNvSpPr/>
            <p:nvPr/>
          </p:nvSpPr>
          <p:spPr>
            <a:xfrm>
              <a:off x="1998154" y="3512626"/>
              <a:ext cx="184386" cy="168083"/>
            </a:xfrm>
            <a:custGeom>
              <a:avLst/>
              <a:gdLst/>
              <a:ahLst/>
              <a:cxnLst/>
              <a:rect l="l" t="t" r="r" b="b"/>
              <a:pathLst>
                <a:path w="622" h="567" extrusionOk="0">
                  <a:moveTo>
                    <a:pt x="311" y="1"/>
                  </a:moveTo>
                  <a:cubicBezTo>
                    <a:pt x="238" y="1"/>
                    <a:pt x="166" y="28"/>
                    <a:pt x="112" y="84"/>
                  </a:cubicBezTo>
                  <a:cubicBezTo>
                    <a:pt x="0" y="193"/>
                    <a:pt x="0" y="373"/>
                    <a:pt x="112" y="482"/>
                  </a:cubicBezTo>
                  <a:cubicBezTo>
                    <a:pt x="166" y="538"/>
                    <a:pt x="238" y="566"/>
                    <a:pt x="311" y="566"/>
                  </a:cubicBezTo>
                  <a:cubicBezTo>
                    <a:pt x="384" y="566"/>
                    <a:pt x="456" y="538"/>
                    <a:pt x="512" y="482"/>
                  </a:cubicBezTo>
                  <a:cubicBezTo>
                    <a:pt x="621" y="373"/>
                    <a:pt x="621" y="193"/>
                    <a:pt x="512" y="84"/>
                  </a:cubicBezTo>
                  <a:cubicBezTo>
                    <a:pt x="456" y="28"/>
                    <a:pt x="384" y="1"/>
                    <a:pt x="311" y="1"/>
                  </a:cubicBezTo>
                  <a:close/>
                </a:path>
              </a:pathLst>
            </a:custGeom>
            <a:solidFill>
              <a:srgbClr val="EEEEEE"/>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34" name="Google Shape;5534;p41"/>
            <p:cNvSpPr/>
            <p:nvPr/>
          </p:nvSpPr>
          <p:spPr>
            <a:xfrm>
              <a:off x="1982739" y="3780018"/>
              <a:ext cx="43577" cy="43281"/>
            </a:xfrm>
            <a:custGeom>
              <a:avLst/>
              <a:gdLst/>
              <a:ahLst/>
              <a:cxnLst/>
              <a:rect l="l" t="t" r="r" b="b"/>
              <a:pathLst>
                <a:path w="147" h="146" extrusionOk="0">
                  <a:moveTo>
                    <a:pt x="74" y="0"/>
                  </a:moveTo>
                  <a:cubicBezTo>
                    <a:pt x="33" y="0"/>
                    <a:pt x="1" y="32"/>
                    <a:pt x="1" y="73"/>
                  </a:cubicBezTo>
                  <a:cubicBezTo>
                    <a:pt x="1" y="114"/>
                    <a:pt x="33" y="146"/>
                    <a:pt x="74" y="146"/>
                  </a:cubicBezTo>
                  <a:cubicBezTo>
                    <a:pt x="114" y="146"/>
                    <a:pt x="146" y="114"/>
                    <a:pt x="146" y="73"/>
                  </a:cubicBezTo>
                  <a:cubicBezTo>
                    <a:pt x="146" y="32"/>
                    <a:pt x="114" y="0"/>
                    <a:pt x="74" y="0"/>
                  </a:cubicBezTo>
                  <a:close/>
                </a:path>
              </a:pathLst>
            </a:custGeom>
            <a:solidFill>
              <a:srgbClr val="EEEEEE"/>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35" name="Google Shape;5535;p41"/>
            <p:cNvSpPr/>
            <p:nvPr/>
          </p:nvSpPr>
          <p:spPr>
            <a:xfrm>
              <a:off x="3935690" y="2266677"/>
              <a:ext cx="723017" cy="698122"/>
            </a:xfrm>
            <a:custGeom>
              <a:avLst/>
              <a:gdLst/>
              <a:ahLst/>
              <a:cxnLst/>
              <a:rect l="l" t="t" r="r" b="b"/>
              <a:pathLst>
                <a:path w="2439" h="2355" extrusionOk="0">
                  <a:moveTo>
                    <a:pt x="1126" y="1063"/>
                  </a:moveTo>
                  <a:cubicBezTo>
                    <a:pt x="1151" y="1063"/>
                    <a:pt x="1167" y="1093"/>
                    <a:pt x="1177" y="1113"/>
                  </a:cubicBezTo>
                  <a:cubicBezTo>
                    <a:pt x="1187" y="1132"/>
                    <a:pt x="1198" y="1160"/>
                    <a:pt x="1185" y="1184"/>
                  </a:cubicBezTo>
                  <a:cubicBezTo>
                    <a:pt x="1183" y="1190"/>
                    <a:pt x="1179" y="1197"/>
                    <a:pt x="1168" y="1199"/>
                  </a:cubicBezTo>
                  <a:cubicBezTo>
                    <a:pt x="1136" y="1199"/>
                    <a:pt x="1106" y="1167"/>
                    <a:pt x="1093" y="1139"/>
                  </a:cubicBezTo>
                  <a:cubicBezTo>
                    <a:pt x="1082" y="1113"/>
                    <a:pt x="1084" y="1068"/>
                    <a:pt x="1121" y="1064"/>
                  </a:cubicBezTo>
                  <a:cubicBezTo>
                    <a:pt x="1123" y="1064"/>
                    <a:pt x="1124" y="1063"/>
                    <a:pt x="1126" y="1063"/>
                  </a:cubicBezTo>
                  <a:close/>
                  <a:moveTo>
                    <a:pt x="1450" y="1132"/>
                  </a:moveTo>
                  <a:cubicBezTo>
                    <a:pt x="1455" y="1132"/>
                    <a:pt x="1460" y="1133"/>
                    <a:pt x="1466" y="1135"/>
                  </a:cubicBezTo>
                  <a:cubicBezTo>
                    <a:pt x="1485" y="1141"/>
                    <a:pt x="1504" y="1162"/>
                    <a:pt x="1500" y="1184"/>
                  </a:cubicBezTo>
                  <a:cubicBezTo>
                    <a:pt x="1498" y="1199"/>
                    <a:pt x="1487" y="1207"/>
                    <a:pt x="1472" y="1212"/>
                  </a:cubicBezTo>
                  <a:lnTo>
                    <a:pt x="1470" y="1212"/>
                  </a:lnTo>
                  <a:cubicBezTo>
                    <a:pt x="1461" y="1213"/>
                    <a:pt x="1453" y="1216"/>
                    <a:pt x="1443" y="1216"/>
                  </a:cubicBezTo>
                  <a:cubicBezTo>
                    <a:pt x="1441" y="1216"/>
                    <a:pt x="1438" y="1216"/>
                    <a:pt x="1436" y="1216"/>
                  </a:cubicBezTo>
                  <a:cubicBezTo>
                    <a:pt x="1416" y="1212"/>
                    <a:pt x="1399" y="1197"/>
                    <a:pt x="1404" y="1175"/>
                  </a:cubicBezTo>
                  <a:cubicBezTo>
                    <a:pt x="1407" y="1151"/>
                    <a:pt x="1427" y="1132"/>
                    <a:pt x="1450" y="1132"/>
                  </a:cubicBezTo>
                  <a:close/>
                  <a:moveTo>
                    <a:pt x="909" y="1136"/>
                  </a:moveTo>
                  <a:cubicBezTo>
                    <a:pt x="911" y="1136"/>
                    <a:pt x="913" y="1136"/>
                    <a:pt x="915" y="1137"/>
                  </a:cubicBezTo>
                  <a:cubicBezTo>
                    <a:pt x="992" y="1154"/>
                    <a:pt x="1080" y="1261"/>
                    <a:pt x="1044" y="1344"/>
                  </a:cubicBezTo>
                  <a:cubicBezTo>
                    <a:pt x="1039" y="1354"/>
                    <a:pt x="1029" y="1360"/>
                    <a:pt x="1018" y="1360"/>
                  </a:cubicBezTo>
                  <a:cubicBezTo>
                    <a:pt x="1015" y="1360"/>
                    <a:pt x="1011" y="1359"/>
                    <a:pt x="1007" y="1357"/>
                  </a:cubicBezTo>
                  <a:cubicBezTo>
                    <a:pt x="999" y="1355"/>
                    <a:pt x="992" y="1351"/>
                    <a:pt x="988" y="1347"/>
                  </a:cubicBezTo>
                  <a:cubicBezTo>
                    <a:pt x="958" y="1323"/>
                    <a:pt x="932" y="1295"/>
                    <a:pt x="920" y="1269"/>
                  </a:cubicBezTo>
                  <a:cubicBezTo>
                    <a:pt x="900" y="1239"/>
                    <a:pt x="885" y="1203"/>
                    <a:pt x="883" y="1164"/>
                  </a:cubicBezTo>
                  <a:cubicBezTo>
                    <a:pt x="883" y="1151"/>
                    <a:pt x="893" y="1136"/>
                    <a:pt x="909" y="1136"/>
                  </a:cubicBezTo>
                  <a:close/>
                  <a:moveTo>
                    <a:pt x="1306" y="1382"/>
                  </a:moveTo>
                  <a:cubicBezTo>
                    <a:pt x="1311" y="1382"/>
                    <a:pt x="1316" y="1383"/>
                    <a:pt x="1320" y="1383"/>
                  </a:cubicBezTo>
                  <a:cubicBezTo>
                    <a:pt x="1337" y="1383"/>
                    <a:pt x="1352" y="1389"/>
                    <a:pt x="1369" y="1394"/>
                  </a:cubicBezTo>
                  <a:cubicBezTo>
                    <a:pt x="1382" y="1396"/>
                    <a:pt x="1393" y="1398"/>
                    <a:pt x="1406" y="1407"/>
                  </a:cubicBezTo>
                  <a:cubicBezTo>
                    <a:pt x="1412" y="1411"/>
                    <a:pt x="1416" y="1426"/>
                    <a:pt x="1412" y="1434"/>
                  </a:cubicBezTo>
                  <a:cubicBezTo>
                    <a:pt x="1404" y="1451"/>
                    <a:pt x="1391" y="1464"/>
                    <a:pt x="1374" y="1473"/>
                  </a:cubicBezTo>
                  <a:lnTo>
                    <a:pt x="1371" y="1475"/>
                  </a:lnTo>
                  <a:cubicBezTo>
                    <a:pt x="1357" y="1482"/>
                    <a:pt x="1339" y="1486"/>
                    <a:pt x="1321" y="1486"/>
                  </a:cubicBezTo>
                  <a:cubicBezTo>
                    <a:pt x="1304" y="1486"/>
                    <a:pt x="1288" y="1482"/>
                    <a:pt x="1275" y="1473"/>
                  </a:cubicBezTo>
                  <a:cubicBezTo>
                    <a:pt x="1254" y="1458"/>
                    <a:pt x="1234" y="1428"/>
                    <a:pt x="1252" y="1402"/>
                  </a:cubicBezTo>
                  <a:cubicBezTo>
                    <a:pt x="1264" y="1387"/>
                    <a:pt x="1285" y="1382"/>
                    <a:pt x="1306" y="1382"/>
                  </a:cubicBezTo>
                  <a:close/>
                  <a:moveTo>
                    <a:pt x="832" y="1382"/>
                  </a:moveTo>
                  <a:cubicBezTo>
                    <a:pt x="867" y="1382"/>
                    <a:pt x="915" y="1429"/>
                    <a:pt x="930" y="1456"/>
                  </a:cubicBezTo>
                  <a:cubicBezTo>
                    <a:pt x="939" y="1464"/>
                    <a:pt x="945" y="1494"/>
                    <a:pt x="924" y="1499"/>
                  </a:cubicBezTo>
                  <a:cubicBezTo>
                    <a:pt x="930" y="1499"/>
                    <a:pt x="920" y="1501"/>
                    <a:pt x="917" y="1501"/>
                  </a:cubicBezTo>
                  <a:lnTo>
                    <a:pt x="905" y="1501"/>
                  </a:lnTo>
                  <a:cubicBezTo>
                    <a:pt x="896" y="1499"/>
                    <a:pt x="887" y="1496"/>
                    <a:pt x="879" y="1494"/>
                  </a:cubicBezTo>
                  <a:cubicBezTo>
                    <a:pt x="864" y="1488"/>
                    <a:pt x="849" y="1481"/>
                    <a:pt x="834" y="1473"/>
                  </a:cubicBezTo>
                  <a:cubicBezTo>
                    <a:pt x="812" y="1458"/>
                    <a:pt x="787" y="1421"/>
                    <a:pt x="806" y="1396"/>
                  </a:cubicBezTo>
                  <a:cubicBezTo>
                    <a:pt x="813" y="1386"/>
                    <a:pt x="822" y="1382"/>
                    <a:pt x="832" y="1382"/>
                  </a:cubicBezTo>
                  <a:close/>
                  <a:moveTo>
                    <a:pt x="1199" y="1568"/>
                  </a:moveTo>
                  <a:cubicBezTo>
                    <a:pt x="1239" y="1568"/>
                    <a:pt x="1283" y="1582"/>
                    <a:pt x="1297" y="1619"/>
                  </a:cubicBezTo>
                  <a:cubicBezTo>
                    <a:pt x="1305" y="1638"/>
                    <a:pt x="1290" y="1653"/>
                    <a:pt x="1273" y="1653"/>
                  </a:cubicBezTo>
                  <a:cubicBezTo>
                    <a:pt x="1266" y="1655"/>
                    <a:pt x="1258" y="1656"/>
                    <a:pt x="1249" y="1656"/>
                  </a:cubicBezTo>
                  <a:cubicBezTo>
                    <a:pt x="1215" y="1656"/>
                    <a:pt x="1176" y="1636"/>
                    <a:pt x="1155" y="1612"/>
                  </a:cubicBezTo>
                  <a:cubicBezTo>
                    <a:pt x="1144" y="1601"/>
                    <a:pt x="1151" y="1578"/>
                    <a:pt x="1166" y="1571"/>
                  </a:cubicBezTo>
                  <a:cubicBezTo>
                    <a:pt x="1176" y="1569"/>
                    <a:pt x="1187" y="1568"/>
                    <a:pt x="1199" y="1568"/>
                  </a:cubicBezTo>
                  <a:close/>
                  <a:moveTo>
                    <a:pt x="1539" y="1781"/>
                  </a:moveTo>
                  <a:cubicBezTo>
                    <a:pt x="1560" y="1781"/>
                    <a:pt x="1581" y="1783"/>
                    <a:pt x="1601" y="1786"/>
                  </a:cubicBezTo>
                  <a:cubicBezTo>
                    <a:pt x="1678" y="1794"/>
                    <a:pt x="1753" y="1813"/>
                    <a:pt x="1828" y="1835"/>
                  </a:cubicBezTo>
                  <a:cubicBezTo>
                    <a:pt x="1892" y="1854"/>
                    <a:pt x="1958" y="1876"/>
                    <a:pt x="2027" y="1882"/>
                  </a:cubicBezTo>
                  <a:cubicBezTo>
                    <a:pt x="2023" y="1888"/>
                    <a:pt x="2018" y="1893"/>
                    <a:pt x="2014" y="1897"/>
                  </a:cubicBezTo>
                  <a:cubicBezTo>
                    <a:pt x="1990" y="1918"/>
                    <a:pt x="1950" y="1933"/>
                    <a:pt x="1926" y="1942"/>
                  </a:cubicBezTo>
                  <a:cubicBezTo>
                    <a:pt x="1885" y="1959"/>
                    <a:pt x="1847" y="1972"/>
                    <a:pt x="1802" y="1972"/>
                  </a:cubicBezTo>
                  <a:cubicBezTo>
                    <a:pt x="1799" y="1972"/>
                    <a:pt x="1797" y="1972"/>
                    <a:pt x="1794" y="1972"/>
                  </a:cubicBezTo>
                  <a:cubicBezTo>
                    <a:pt x="1687" y="1972"/>
                    <a:pt x="1563" y="1927"/>
                    <a:pt x="1491" y="1846"/>
                  </a:cubicBezTo>
                  <a:cubicBezTo>
                    <a:pt x="1474" y="1824"/>
                    <a:pt x="1457" y="1794"/>
                    <a:pt x="1494" y="1786"/>
                  </a:cubicBezTo>
                  <a:cubicBezTo>
                    <a:pt x="1508" y="1782"/>
                    <a:pt x="1523" y="1781"/>
                    <a:pt x="1539" y="1781"/>
                  </a:cubicBezTo>
                  <a:close/>
                  <a:moveTo>
                    <a:pt x="1466" y="0"/>
                  </a:moveTo>
                  <a:cubicBezTo>
                    <a:pt x="1459" y="0"/>
                    <a:pt x="1444" y="8"/>
                    <a:pt x="1434" y="10"/>
                  </a:cubicBezTo>
                  <a:cubicBezTo>
                    <a:pt x="1423" y="12"/>
                    <a:pt x="1410" y="12"/>
                    <a:pt x="1399" y="14"/>
                  </a:cubicBezTo>
                  <a:cubicBezTo>
                    <a:pt x="1369" y="19"/>
                    <a:pt x="1339" y="23"/>
                    <a:pt x="1309" y="29"/>
                  </a:cubicBezTo>
                  <a:cubicBezTo>
                    <a:pt x="1264" y="40"/>
                    <a:pt x="1222" y="59"/>
                    <a:pt x="1187" y="100"/>
                  </a:cubicBezTo>
                  <a:cubicBezTo>
                    <a:pt x="1114" y="186"/>
                    <a:pt x="1123" y="314"/>
                    <a:pt x="1138" y="417"/>
                  </a:cubicBezTo>
                  <a:cubicBezTo>
                    <a:pt x="1149" y="492"/>
                    <a:pt x="1166" y="565"/>
                    <a:pt x="1185" y="638"/>
                  </a:cubicBezTo>
                  <a:cubicBezTo>
                    <a:pt x="1202" y="715"/>
                    <a:pt x="1224" y="798"/>
                    <a:pt x="1215" y="880"/>
                  </a:cubicBezTo>
                  <a:cubicBezTo>
                    <a:pt x="1215" y="899"/>
                    <a:pt x="1209" y="931"/>
                    <a:pt x="1185" y="935"/>
                  </a:cubicBezTo>
                  <a:cubicBezTo>
                    <a:pt x="1181" y="936"/>
                    <a:pt x="1178" y="936"/>
                    <a:pt x="1174" y="936"/>
                  </a:cubicBezTo>
                  <a:cubicBezTo>
                    <a:pt x="1149" y="936"/>
                    <a:pt x="1129" y="918"/>
                    <a:pt x="1114" y="899"/>
                  </a:cubicBezTo>
                  <a:cubicBezTo>
                    <a:pt x="1069" y="835"/>
                    <a:pt x="1059" y="745"/>
                    <a:pt x="1050" y="670"/>
                  </a:cubicBezTo>
                  <a:cubicBezTo>
                    <a:pt x="1039" y="593"/>
                    <a:pt x="1039" y="516"/>
                    <a:pt x="1035" y="438"/>
                  </a:cubicBezTo>
                  <a:cubicBezTo>
                    <a:pt x="1029" y="319"/>
                    <a:pt x="1029" y="196"/>
                    <a:pt x="1087" y="87"/>
                  </a:cubicBezTo>
                  <a:cubicBezTo>
                    <a:pt x="1087" y="87"/>
                    <a:pt x="1089" y="87"/>
                    <a:pt x="1089" y="85"/>
                  </a:cubicBezTo>
                  <a:cubicBezTo>
                    <a:pt x="1091" y="83"/>
                    <a:pt x="1091" y="79"/>
                    <a:pt x="1091" y="76"/>
                  </a:cubicBezTo>
                  <a:cubicBezTo>
                    <a:pt x="1099" y="59"/>
                    <a:pt x="1108" y="42"/>
                    <a:pt x="1119" y="27"/>
                  </a:cubicBezTo>
                  <a:cubicBezTo>
                    <a:pt x="1119" y="27"/>
                    <a:pt x="1118" y="27"/>
                    <a:pt x="1114" y="27"/>
                  </a:cubicBezTo>
                  <a:cubicBezTo>
                    <a:pt x="1080" y="27"/>
                    <a:pt x="863" y="48"/>
                    <a:pt x="770" y="104"/>
                  </a:cubicBezTo>
                  <a:cubicBezTo>
                    <a:pt x="675" y="162"/>
                    <a:pt x="630" y="261"/>
                    <a:pt x="637" y="372"/>
                  </a:cubicBezTo>
                  <a:cubicBezTo>
                    <a:pt x="645" y="477"/>
                    <a:pt x="693" y="576"/>
                    <a:pt x="733" y="672"/>
                  </a:cubicBezTo>
                  <a:cubicBezTo>
                    <a:pt x="753" y="719"/>
                    <a:pt x="770" y="766"/>
                    <a:pt x="787" y="815"/>
                  </a:cubicBezTo>
                  <a:cubicBezTo>
                    <a:pt x="806" y="867"/>
                    <a:pt x="827" y="922"/>
                    <a:pt x="825" y="980"/>
                  </a:cubicBezTo>
                  <a:cubicBezTo>
                    <a:pt x="825" y="997"/>
                    <a:pt x="827" y="1015"/>
                    <a:pt x="815" y="1032"/>
                  </a:cubicBezTo>
                  <a:cubicBezTo>
                    <a:pt x="812" y="1034"/>
                    <a:pt x="812" y="1034"/>
                    <a:pt x="812" y="1034"/>
                  </a:cubicBezTo>
                  <a:cubicBezTo>
                    <a:pt x="810" y="1035"/>
                    <a:pt x="807" y="1036"/>
                    <a:pt x="804" y="1036"/>
                  </a:cubicBezTo>
                  <a:cubicBezTo>
                    <a:pt x="800" y="1036"/>
                    <a:pt x="795" y="1034"/>
                    <a:pt x="791" y="1032"/>
                  </a:cubicBezTo>
                  <a:cubicBezTo>
                    <a:pt x="787" y="1027"/>
                    <a:pt x="782" y="1023"/>
                    <a:pt x="778" y="1017"/>
                  </a:cubicBezTo>
                  <a:cubicBezTo>
                    <a:pt x="765" y="997"/>
                    <a:pt x="757" y="976"/>
                    <a:pt x="748" y="957"/>
                  </a:cubicBezTo>
                  <a:cubicBezTo>
                    <a:pt x="723" y="901"/>
                    <a:pt x="697" y="845"/>
                    <a:pt x="669" y="792"/>
                  </a:cubicBezTo>
                  <a:cubicBezTo>
                    <a:pt x="633" y="728"/>
                    <a:pt x="598" y="663"/>
                    <a:pt x="573" y="593"/>
                  </a:cubicBezTo>
                  <a:cubicBezTo>
                    <a:pt x="549" y="528"/>
                    <a:pt x="530" y="449"/>
                    <a:pt x="566" y="387"/>
                  </a:cubicBezTo>
                  <a:cubicBezTo>
                    <a:pt x="566" y="387"/>
                    <a:pt x="566" y="387"/>
                    <a:pt x="566" y="387"/>
                  </a:cubicBezTo>
                  <a:cubicBezTo>
                    <a:pt x="557" y="387"/>
                    <a:pt x="338" y="428"/>
                    <a:pt x="277" y="516"/>
                  </a:cubicBezTo>
                  <a:cubicBezTo>
                    <a:pt x="215" y="603"/>
                    <a:pt x="221" y="713"/>
                    <a:pt x="266" y="807"/>
                  </a:cubicBezTo>
                  <a:cubicBezTo>
                    <a:pt x="307" y="895"/>
                    <a:pt x="376" y="955"/>
                    <a:pt x="448" y="1015"/>
                  </a:cubicBezTo>
                  <a:cubicBezTo>
                    <a:pt x="487" y="1047"/>
                    <a:pt x="528" y="1081"/>
                    <a:pt x="562" y="1120"/>
                  </a:cubicBezTo>
                  <a:cubicBezTo>
                    <a:pt x="590" y="1149"/>
                    <a:pt x="618" y="1188"/>
                    <a:pt x="618" y="1231"/>
                  </a:cubicBezTo>
                  <a:cubicBezTo>
                    <a:pt x="617" y="1258"/>
                    <a:pt x="600" y="1268"/>
                    <a:pt x="575" y="1268"/>
                  </a:cubicBezTo>
                  <a:cubicBezTo>
                    <a:pt x="513" y="1268"/>
                    <a:pt x="400" y="1204"/>
                    <a:pt x="376" y="1190"/>
                  </a:cubicBezTo>
                  <a:cubicBezTo>
                    <a:pt x="318" y="1156"/>
                    <a:pt x="262" y="1120"/>
                    <a:pt x="217" y="1072"/>
                  </a:cubicBezTo>
                  <a:cubicBezTo>
                    <a:pt x="151" y="1004"/>
                    <a:pt x="119" y="918"/>
                    <a:pt x="99" y="826"/>
                  </a:cubicBezTo>
                  <a:cubicBezTo>
                    <a:pt x="99" y="826"/>
                    <a:pt x="99" y="826"/>
                    <a:pt x="99" y="826"/>
                  </a:cubicBezTo>
                  <a:cubicBezTo>
                    <a:pt x="96" y="826"/>
                    <a:pt x="1" y="1003"/>
                    <a:pt x="3" y="1105"/>
                  </a:cubicBezTo>
                  <a:cubicBezTo>
                    <a:pt x="3" y="1188"/>
                    <a:pt x="26" y="1272"/>
                    <a:pt x="84" y="1334"/>
                  </a:cubicBezTo>
                  <a:cubicBezTo>
                    <a:pt x="142" y="1394"/>
                    <a:pt x="221" y="1411"/>
                    <a:pt x="301" y="1426"/>
                  </a:cubicBezTo>
                  <a:cubicBezTo>
                    <a:pt x="367" y="1436"/>
                    <a:pt x="466" y="1449"/>
                    <a:pt x="515" y="1505"/>
                  </a:cubicBezTo>
                  <a:cubicBezTo>
                    <a:pt x="515" y="1507"/>
                    <a:pt x="517" y="1509"/>
                    <a:pt x="519" y="1511"/>
                  </a:cubicBezTo>
                  <a:cubicBezTo>
                    <a:pt x="539" y="1555"/>
                    <a:pt x="502" y="1578"/>
                    <a:pt x="463" y="1578"/>
                  </a:cubicBezTo>
                  <a:cubicBezTo>
                    <a:pt x="459" y="1578"/>
                    <a:pt x="456" y="1578"/>
                    <a:pt x="453" y="1578"/>
                  </a:cubicBezTo>
                  <a:cubicBezTo>
                    <a:pt x="416" y="1576"/>
                    <a:pt x="382" y="1561"/>
                    <a:pt x="348" y="1548"/>
                  </a:cubicBezTo>
                  <a:cubicBezTo>
                    <a:pt x="316" y="1533"/>
                    <a:pt x="281" y="1518"/>
                    <a:pt x="253" y="1496"/>
                  </a:cubicBezTo>
                  <a:cubicBezTo>
                    <a:pt x="213" y="1466"/>
                    <a:pt x="185" y="1428"/>
                    <a:pt x="146" y="1398"/>
                  </a:cubicBezTo>
                  <a:cubicBezTo>
                    <a:pt x="146" y="1398"/>
                    <a:pt x="146" y="1398"/>
                    <a:pt x="146" y="1398"/>
                  </a:cubicBezTo>
                  <a:lnTo>
                    <a:pt x="146" y="1398"/>
                  </a:lnTo>
                  <a:cubicBezTo>
                    <a:pt x="140" y="1398"/>
                    <a:pt x="156" y="1598"/>
                    <a:pt x="230" y="1668"/>
                  </a:cubicBezTo>
                  <a:cubicBezTo>
                    <a:pt x="305" y="1741"/>
                    <a:pt x="388" y="1809"/>
                    <a:pt x="487" y="1846"/>
                  </a:cubicBezTo>
                  <a:cubicBezTo>
                    <a:pt x="528" y="1861"/>
                    <a:pt x="562" y="1871"/>
                    <a:pt x="598" y="1871"/>
                  </a:cubicBezTo>
                  <a:cubicBezTo>
                    <a:pt x="616" y="1871"/>
                    <a:pt x="635" y="1868"/>
                    <a:pt x="656" y="1863"/>
                  </a:cubicBezTo>
                  <a:cubicBezTo>
                    <a:pt x="688" y="1854"/>
                    <a:pt x="740" y="1835"/>
                    <a:pt x="770" y="1813"/>
                  </a:cubicBezTo>
                  <a:cubicBezTo>
                    <a:pt x="787" y="1801"/>
                    <a:pt x="802" y="1795"/>
                    <a:pt x="815" y="1795"/>
                  </a:cubicBezTo>
                  <a:cubicBezTo>
                    <a:pt x="859" y="1795"/>
                    <a:pt x="876" y="1863"/>
                    <a:pt x="836" y="1957"/>
                  </a:cubicBezTo>
                  <a:cubicBezTo>
                    <a:pt x="800" y="2038"/>
                    <a:pt x="860" y="2133"/>
                    <a:pt x="917" y="2197"/>
                  </a:cubicBezTo>
                  <a:cubicBezTo>
                    <a:pt x="980" y="2267"/>
                    <a:pt x="1102" y="2340"/>
                    <a:pt x="1196" y="2353"/>
                  </a:cubicBezTo>
                  <a:cubicBezTo>
                    <a:pt x="1206" y="2354"/>
                    <a:pt x="1217" y="2355"/>
                    <a:pt x="1230" y="2355"/>
                  </a:cubicBezTo>
                  <a:cubicBezTo>
                    <a:pt x="1332" y="2355"/>
                    <a:pt x="1519" y="2320"/>
                    <a:pt x="1569" y="2276"/>
                  </a:cubicBezTo>
                  <a:cubicBezTo>
                    <a:pt x="1489" y="2252"/>
                    <a:pt x="1316" y="2201"/>
                    <a:pt x="1243" y="2100"/>
                  </a:cubicBezTo>
                  <a:cubicBezTo>
                    <a:pt x="1198" y="2040"/>
                    <a:pt x="1179" y="1968"/>
                    <a:pt x="1187" y="1895"/>
                  </a:cubicBezTo>
                  <a:lnTo>
                    <a:pt x="1187" y="1895"/>
                  </a:lnTo>
                  <a:cubicBezTo>
                    <a:pt x="1252" y="1995"/>
                    <a:pt x="1352" y="2066"/>
                    <a:pt x="1444" y="2139"/>
                  </a:cubicBezTo>
                  <a:cubicBezTo>
                    <a:pt x="1515" y="2193"/>
                    <a:pt x="1592" y="2248"/>
                    <a:pt x="1684" y="2250"/>
                  </a:cubicBezTo>
                  <a:cubicBezTo>
                    <a:pt x="1687" y="2250"/>
                    <a:pt x="1691" y="2251"/>
                    <a:pt x="1694" y="2251"/>
                  </a:cubicBezTo>
                  <a:cubicBezTo>
                    <a:pt x="1784" y="2251"/>
                    <a:pt x="1858" y="2194"/>
                    <a:pt x="1915" y="2130"/>
                  </a:cubicBezTo>
                  <a:cubicBezTo>
                    <a:pt x="1950" y="2090"/>
                    <a:pt x="1980" y="2047"/>
                    <a:pt x="2003" y="2000"/>
                  </a:cubicBezTo>
                  <a:cubicBezTo>
                    <a:pt x="2023" y="1965"/>
                    <a:pt x="2040" y="1925"/>
                    <a:pt x="2040" y="1884"/>
                  </a:cubicBezTo>
                  <a:cubicBezTo>
                    <a:pt x="2053" y="1885"/>
                    <a:pt x="2066" y="1886"/>
                    <a:pt x="2079" y="1886"/>
                  </a:cubicBezTo>
                  <a:cubicBezTo>
                    <a:pt x="2113" y="1886"/>
                    <a:pt x="2147" y="1881"/>
                    <a:pt x="2181" y="1869"/>
                  </a:cubicBezTo>
                  <a:cubicBezTo>
                    <a:pt x="2305" y="1826"/>
                    <a:pt x="2331" y="1698"/>
                    <a:pt x="2365" y="1586"/>
                  </a:cubicBezTo>
                  <a:cubicBezTo>
                    <a:pt x="2369" y="1572"/>
                    <a:pt x="2381" y="1502"/>
                    <a:pt x="2372" y="1502"/>
                  </a:cubicBezTo>
                  <a:lnTo>
                    <a:pt x="2372" y="1502"/>
                  </a:lnTo>
                  <a:cubicBezTo>
                    <a:pt x="2371" y="1502"/>
                    <a:pt x="2370" y="1502"/>
                    <a:pt x="2370" y="1503"/>
                  </a:cubicBezTo>
                  <a:cubicBezTo>
                    <a:pt x="2318" y="1537"/>
                    <a:pt x="2265" y="1559"/>
                    <a:pt x="2205" y="1563"/>
                  </a:cubicBezTo>
                  <a:cubicBezTo>
                    <a:pt x="2147" y="1567"/>
                    <a:pt x="2074" y="1574"/>
                    <a:pt x="2016" y="1574"/>
                  </a:cubicBezTo>
                  <a:cubicBezTo>
                    <a:pt x="1864" y="1571"/>
                    <a:pt x="1800" y="1567"/>
                    <a:pt x="1686" y="1556"/>
                  </a:cubicBezTo>
                  <a:cubicBezTo>
                    <a:pt x="1637" y="1550"/>
                    <a:pt x="1579" y="1537"/>
                    <a:pt x="1543" y="1503"/>
                  </a:cubicBezTo>
                  <a:cubicBezTo>
                    <a:pt x="1524" y="1481"/>
                    <a:pt x="1549" y="1469"/>
                    <a:pt x="1569" y="1462"/>
                  </a:cubicBezTo>
                  <a:cubicBezTo>
                    <a:pt x="1633" y="1439"/>
                    <a:pt x="1708" y="1436"/>
                    <a:pt x="1774" y="1432"/>
                  </a:cubicBezTo>
                  <a:cubicBezTo>
                    <a:pt x="1922" y="1426"/>
                    <a:pt x="2074" y="1441"/>
                    <a:pt x="2217" y="1404"/>
                  </a:cubicBezTo>
                  <a:cubicBezTo>
                    <a:pt x="2297" y="1385"/>
                    <a:pt x="2380" y="1349"/>
                    <a:pt x="2402" y="1267"/>
                  </a:cubicBezTo>
                  <a:cubicBezTo>
                    <a:pt x="2419" y="1205"/>
                    <a:pt x="2429" y="1013"/>
                    <a:pt x="2429" y="1012"/>
                  </a:cubicBezTo>
                  <a:lnTo>
                    <a:pt x="2429" y="1012"/>
                  </a:lnTo>
                  <a:cubicBezTo>
                    <a:pt x="2427" y="1015"/>
                    <a:pt x="2408" y="1023"/>
                    <a:pt x="2404" y="1030"/>
                  </a:cubicBezTo>
                  <a:lnTo>
                    <a:pt x="2402" y="1030"/>
                  </a:lnTo>
                  <a:cubicBezTo>
                    <a:pt x="2374" y="1051"/>
                    <a:pt x="2310" y="1072"/>
                    <a:pt x="2282" y="1087"/>
                  </a:cubicBezTo>
                  <a:cubicBezTo>
                    <a:pt x="2222" y="1120"/>
                    <a:pt x="2108" y="1141"/>
                    <a:pt x="2068" y="1152"/>
                  </a:cubicBezTo>
                  <a:cubicBezTo>
                    <a:pt x="1943" y="1186"/>
                    <a:pt x="1907" y="1173"/>
                    <a:pt x="1778" y="1186"/>
                  </a:cubicBezTo>
                  <a:cubicBezTo>
                    <a:pt x="1769" y="1187"/>
                    <a:pt x="1761" y="1187"/>
                    <a:pt x="1752" y="1187"/>
                  </a:cubicBezTo>
                  <a:cubicBezTo>
                    <a:pt x="1711" y="1187"/>
                    <a:pt x="1675" y="1176"/>
                    <a:pt x="1631" y="1169"/>
                  </a:cubicBezTo>
                  <a:cubicBezTo>
                    <a:pt x="1607" y="1162"/>
                    <a:pt x="1579" y="1156"/>
                    <a:pt x="1564" y="1135"/>
                  </a:cubicBezTo>
                  <a:cubicBezTo>
                    <a:pt x="1545" y="1111"/>
                    <a:pt x="1573" y="1085"/>
                    <a:pt x="1590" y="1075"/>
                  </a:cubicBezTo>
                  <a:cubicBezTo>
                    <a:pt x="1626" y="1049"/>
                    <a:pt x="1673" y="1038"/>
                    <a:pt x="1714" y="1027"/>
                  </a:cubicBezTo>
                  <a:cubicBezTo>
                    <a:pt x="1776" y="1010"/>
                    <a:pt x="1843" y="1004"/>
                    <a:pt x="1907" y="997"/>
                  </a:cubicBezTo>
                  <a:cubicBezTo>
                    <a:pt x="1969" y="991"/>
                    <a:pt x="2031" y="982"/>
                    <a:pt x="2091" y="967"/>
                  </a:cubicBezTo>
                  <a:cubicBezTo>
                    <a:pt x="2149" y="955"/>
                    <a:pt x="2207" y="929"/>
                    <a:pt x="2258" y="901"/>
                  </a:cubicBezTo>
                  <a:cubicBezTo>
                    <a:pt x="2352" y="848"/>
                    <a:pt x="2438" y="762"/>
                    <a:pt x="2427" y="646"/>
                  </a:cubicBezTo>
                  <a:cubicBezTo>
                    <a:pt x="2427" y="642"/>
                    <a:pt x="2423" y="631"/>
                    <a:pt x="2421" y="627"/>
                  </a:cubicBezTo>
                  <a:cubicBezTo>
                    <a:pt x="2419" y="623"/>
                    <a:pt x="2391" y="561"/>
                    <a:pt x="2378" y="535"/>
                  </a:cubicBezTo>
                  <a:cubicBezTo>
                    <a:pt x="2376" y="531"/>
                    <a:pt x="2374" y="526"/>
                    <a:pt x="2372" y="522"/>
                  </a:cubicBezTo>
                  <a:cubicBezTo>
                    <a:pt x="2367" y="526"/>
                    <a:pt x="2365" y="531"/>
                    <a:pt x="2361" y="533"/>
                  </a:cubicBezTo>
                  <a:cubicBezTo>
                    <a:pt x="2335" y="558"/>
                    <a:pt x="2307" y="580"/>
                    <a:pt x="2277" y="601"/>
                  </a:cubicBezTo>
                  <a:cubicBezTo>
                    <a:pt x="2215" y="648"/>
                    <a:pt x="2153" y="693"/>
                    <a:pt x="2083" y="728"/>
                  </a:cubicBezTo>
                  <a:cubicBezTo>
                    <a:pt x="2046" y="745"/>
                    <a:pt x="2003" y="766"/>
                    <a:pt x="1960" y="768"/>
                  </a:cubicBezTo>
                  <a:cubicBezTo>
                    <a:pt x="1958" y="768"/>
                    <a:pt x="1955" y="769"/>
                    <a:pt x="1953" y="769"/>
                  </a:cubicBezTo>
                  <a:cubicBezTo>
                    <a:pt x="1922" y="769"/>
                    <a:pt x="1885" y="756"/>
                    <a:pt x="1883" y="719"/>
                  </a:cubicBezTo>
                  <a:cubicBezTo>
                    <a:pt x="1881" y="685"/>
                    <a:pt x="1915" y="657"/>
                    <a:pt x="1941" y="638"/>
                  </a:cubicBezTo>
                  <a:cubicBezTo>
                    <a:pt x="1973" y="612"/>
                    <a:pt x="2010" y="591"/>
                    <a:pt x="2046" y="571"/>
                  </a:cubicBezTo>
                  <a:cubicBezTo>
                    <a:pt x="2132" y="524"/>
                    <a:pt x="2267" y="498"/>
                    <a:pt x="2282" y="402"/>
                  </a:cubicBezTo>
                  <a:cubicBezTo>
                    <a:pt x="2290" y="346"/>
                    <a:pt x="2256" y="321"/>
                    <a:pt x="2241" y="250"/>
                  </a:cubicBezTo>
                  <a:cubicBezTo>
                    <a:pt x="2222" y="171"/>
                    <a:pt x="2213" y="96"/>
                    <a:pt x="2215" y="94"/>
                  </a:cubicBezTo>
                  <a:lnTo>
                    <a:pt x="2215" y="94"/>
                  </a:lnTo>
                  <a:cubicBezTo>
                    <a:pt x="2215" y="94"/>
                    <a:pt x="2197" y="95"/>
                    <a:pt x="2170" y="95"/>
                  </a:cubicBezTo>
                  <a:cubicBezTo>
                    <a:pt x="2142" y="95"/>
                    <a:pt x="2107" y="94"/>
                    <a:pt x="2074" y="87"/>
                  </a:cubicBezTo>
                  <a:cubicBezTo>
                    <a:pt x="2037" y="81"/>
                    <a:pt x="2004" y="66"/>
                    <a:pt x="1975" y="66"/>
                  </a:cubicBezTo>
                  <a:cubicBezTo>
                    <a:pt x="1960" y="66"/>
                    <a:pt x="1947" y="70"/>
                    <a:pt x="1935" y="81"/>
                  </a:cubicBezTo>
                  <a:cubicBezTo>
                    <a:pt x="1926" y="91"/>
                    <a:pt x="1907" y="113"/>
                    <a:pt x="1898" y="126"/>
                  </a:cubicBezTo>
                  <a:cubicBezTo>
                    <a:pt x="1881" y="160"/>
                    <a:pt x="1864" y="196"/>
                    <a:pt x="1855" y="235"/>
                  </a:cubicBezTo>
                  <a:cubicBezTo>
                    <a:pt x="1843" y="299"/>
                    <a:pt x="1832" y="348"/>
                    <a:pt x="1798" y="408"/>
                  </a:cubicBezTo>
                  <a:cubicBezTo>
                    <a:pt x="1792" y="416"/>
                    <a:pt x="1770" y="433"/>
                    <a:pt x="1759" y="433"/>
                  </a:cubicBezTo>
                  <a:cubicBezTo>
                    <a:pt x="1757" y="433"/>
                    <a:pt x="1756" y="433"/>
                    <a:pt x="1755" y="432"/>
                  </a:cubicBezTo>
                  <a:cubicBezTo>
                    <a:pt x="1695" y="387"/>
                    <a:pt x="1729" y="284"/>
                    <a:pt x="1748" y="229"/>
                  </a:cubicBezTo>
                  <a:cubicBezTo>
                    <a:pt x="1770" y="164"/>
                    <a:pt x="1800" y="104"/>
                    <a:pt x="1834" y="49"/>
                  </a:cubicBezTo>
                  <a:cubicBezTo>
                    <a:pt x="1838" y="44"/>
                    <a:pt x="1841" y="40"/>
                    <a:pt x="1843" y="36"/>
                  </a:cubicBezTo>
                  <a:cubicBezTo>
                    <a:pt x="1827" y="33"/>
                    <a:pt x="1810" y="31"/>
                    <a:pt x="1793" y="31"/>
                  </a:cubicBezTo>
                  <a:cubicBezTo>
                    <a:pt x="1774" y="31"/>
                    <a:pt x="1754" y="33"/>
                    <a:pt x="1736" y="38"/>
                  </a:cubicBezTo>
                  <a:cubicBezTo>
                    <a:pt x="1650" y="61"/>
                    <a:pt x="1605" y="162"/>
                    <a:pt x="1581" y="237"/>
                  </a:cubicBezTo>
                  <a:cubicBezTo>
                    <a:pt x="1547" y="353"/>
                    <a:pt x="1564" y="477"/>
                    <a:pt x="1539" y="593"/>
                  </a:cubicBezTo>
                  <a:cubicBezTo>
                    <a:pt x="1532" y="623"/>
                    <a:pt x="1524" y="650"/>
                    <a:pt x="1511" y="676"/>
                  </a:cubicBezTo>
                  <a:cubicBezTo>
                    <a:pt x="1504" y="689"/>
                    <a:pt x="1494" y="702"/>
                    <a:pt x="1481" y="704"/>
                  </a:cubicBezTo>
                  <a:cubicBezTo>
                    <a:pt x="1479" y="704"/>
                    <a:pt x="1477" y="705"/>
                    <a:pt x="1476" y="705"/>
                  </a:cubicBezTo>
                  <a:cubicBezTo>
                    <a:pt x="1463" y="705"/>
                    <a:pt x="1450" y="690"/>
                    <a:pt x="1444" y="678"/>
                  </a:cubicBezTo>
                  <a:cubicBezTo>
                    <a:pt x="1419" y="629"/>
                    <a:pt x="1436" y="561"/>
                    <a:pt x="1440" y="507"/>
                  </a:cubicBezTo>
                  <a:cubicBezTo>
                    <a:pt x="1444" y="374"/>
                    <a:pt x="1427" y="239"/>
                    <a:pt x="1446" y="106"/>
                  </a:cubicBezTo>
                  <a:cubicBezTo>
                    <a:pt x="1449" y="87"/>
                    <a:pt x="1453" y="70"/>
                    <a:pt x="1455" y="51"/>
                  </a:cubicBezTo>
                  <a:cubicBezTo>
                    <a:pt x="1459" y="38"/>
                    <a:pt x="1461" y="27"/>
                    <a:pt x="1466" y="17"/>
                  </a:cubicBezTo>
                  <a:cubicBezTo>
                    <a:pt x="1473" y="4"/>
                    <a:pt x="1471" y="0"/>
                    <a:pt x="1466" y="0"/>
                  </a:cubicBezTo>
                  <a:close/>
                </a:path>
              </a:pathLst>
            </a:custGeom>
            <a:solidFill>
              <a:srgbClr val="4EE27A"/>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36" name="Google Shape;5536;p41"/>
            <p:cNvSpPr/>
            <p:nvPr/>
          </p:nvSpPr>
          <p:spPr>
            <a:xfrm>
              <a:off x="4046559" y="2358871"/>
              <a:ext cx="492980" cy="585474"/>
            </a:xfrm>
            <a:custGeom>
              <a:avLst/>
              <a:gdLst/>
              <a:ahLst/>
              <a:cxnLst/>
              <a:rect l="l" t="t" r="r" b="b"/>
              <a:pathLst>
                <a:path w="1663" h="1975" extrusionOk="0">
                  <a:moveTo>
                    <a:pt x="1657" y="0"/>
                  </a:moveTo>
                  <a:cubicBezTo>
                    <a:pt x="1655" y="0"/>
                    <a:pt x="1654" y="1"/>
                    <a:pt x="1653" y="3"/>
                  </a:cubicBezTo>
                  <a:cubicBezTo>
                    <a:pt x="1610" y="91"/>
                    <a:pt x="1537" y="149"/>
                    <a:pt x="1467" y="211"/>
                  </a:cubicBezTo>
                  <a:cubicBezTo>
                    <a:pt x="1411" y="258"/>
                    <a:pt x="1362" y="312"/>
                    <a:pt x="1312" y="365"/>
                  </a:cubicBezTo>
                  <a:cubicBezTo>
                    <a:pt x="1312" y="348"/>
                    <a:pt x="1308" y="331"/>
                    <a:pt x="1308" y="312"/>
                  </a:cubicBezTo>
                  <a:cubicBezTo>
                    <a:pt x="1304" y="265"/>
                    <a:pt x="1299" y="215"/>
                    <a:pt x="1295" y="168"/>
                  </a:cubicBezTo>
                  <a:cubicBezTo>
                    <a:pt x="1293" y="164"/>
                    <a:pt x="1293" y="160"/>
                    <a:pt x="1293" y="155"/>
                  </a:cubicBezTo>
                  <a:cubicBezTo>
                    <a:pt x="1278" y="160"/>
                    <a:pt x="1254" y="369"/>
                    <a:pt x="1257" y="429"/>
                  </a:cubicBezTo>
                  <a:cubicBezTo>
                    <a:pt x="1257" y="429"/>
                    <a:pt x="1254" y="432"/>
                    <a:pt x="1252" y="434"/>
                  </a:cubicBezTo>
                  <a:cubicBezTo>
                    <a:pt x="1180" y="517"/>
                    <a:pt x="1107" y="601"/>
                    <a:pt x="1036" y="684"/>
                  </a:cubicBezTo>
                  <a:cubicBezTo>
                    <a:pt x="1034" y="635"/>
                    <a:pt x="1019" y="579"/>
                    <a:pt x="1010" y="532"/>
                  </a:cubicBezTo>
                  <a:cubicBezTo>
                    <a:pt x="995" y="464"/>
                    <a:pt x="978" y="395"/>
                    <a:pt x="961" y="327"/>
                  </a:cubicBezTo>
                  <a:cubicBezTo>
                    <a:pt x="955" y="292"/>
                    <a:pt x="946" y="258"/>
                    <a:pt x="940" y="224"/>
                  </a:cubicBezTo>
                  <a:cubicBezTo>
                    <a:pt x="937" y="239"/>
                    <a:pt x="935" y="256"/>
                    <a:pt x="935" y="273"/>
                  </a:cubicBezTo>
                  <a:cubicBezTo>
                    <a:pt x="933" y="297"/>
                    <a:pt x="942" y="444"/>
                    <a:pt x="955" y="500"/>
                  </a:cubicBezTo>
                  <a:cubicBezTo>
                    <a:pt x="972" y="581"/>
                    <a:pt x="959" y="669"/>
                    <a:pt x="985" y="746"/>
                  </a:cubicBezTo>
                  <a:cubicBezTo>
                    <a:pt x="937" y="804"/>
                    <a:pt x="890" y="864"/>
                    <a:pt x="845" y="924"/>
                  </a:cubicBezTo>
                  <a:cubicBezTo>
                    <a:pt x="826" y="952"/>
                    <a:pt x="805" y="980"/>
                    <a:pt x="783" y="1006"/>
                  </a:cubicBezTo>
                  <a:cubicBezTo>
                    <a:pt x="762" y="935"/>
                    <a:pt x="708" y="864"/>
                    <a:pt x="685" y="796"/>
                  </a:cubicBezTo>
                  <a:cubicBezTo>
                    <a:pt x="648" y="699"/>
                    <a:pt x="621" y="599"/>
                    <a:pt x="591" y="500"/>
                  </a:cubicBezTo>
                  <a:cubicBezTo>
                    <a:pt x="578" y="449"/>
                    <a:pt x="561" y="397"/>
                    <a:pt x="546" y="346"/>
                  </a:cubicBezTo>
                  <a:lnTo>
                    <a:pt x="546" y="346"/>
                  </a:lnTo>
                  <a:cubicBezTo>
                    <a:pt x="546" y="369"/>
                    <a:pt x="548" y="395"/>
                    <a:pt x="550" y="419"/>
                  </a:cubicBezTo>
                  <a:cubicBezTo>
                    <a:pt x="552" y="444"/>
                    <a:pt x="644" y="873"/>
                    <a:pt x="745" y="1055"/>
                  </a:cubicBezTo>
                  <a:cubicBezTo>
                    <a:pt x="719" y="1089"/>
                    <a:pt x="693" y="1121"/>
                    <a:pt x="668" y="1153"/>
                  </a:cubicBezTo>
                  <a:cubicBezTo>
                    <a:pt x="633" y="1087"/>
                    <a:pt x="567" y="1033"/>
                    <a:pt x="513" y="984"/>
                  </a:cubicBezTo>
                  <a:cubicBezTo>
                    <a:pt x="430" y="907"/>
                    <a:pt x="346" y="828"/>
                    <a:pt x="269" y="744"/>
                  </a:cubicBezTo>
                  <a:cubicBezTo>
                    <a:pt x="231" y="699"/>
                    <a:pt x="188" y="650"/>
                    <a:pt x="151" y="599"/>
                  </a:cubicBezTo>
                  <a:lnTo>
                    <a:pt x="151" y="599"/>
                  </a:lnTo>
                  <a:cubicBezTo>
                    <a:pt x="186" y="667"/>
                    <a:pt x="184" y="678"/>
                    <a:pt x="220" y="740"/>
                  </a:cubicBezTo>
                  <a:cubicBezTo>
                    <a:pt x="226" y="749"/>
                    <a:pt x="286" y="824"/>
                    <a:pt x="289" y="830"/>
                  </a:cubicBezTo>
                  <a:cubicBezTo>
                    <a:pt x="327" y="873"/>
                    <a:pt x="355" y="901"/>
                    <a:pt x="398" y="941"/>
                  </a:cubicBezTo>
                  <a:cubicBezTo>
                    <a:pt x="443" y="984"/>
                    <a:pt x="488" y="1025"/>
                    <a:pt x="533" y="1066"/>
                  </a:cubicBezTo>
                  <a:cubicBezTo>
                    <a:pt x="571" y="1104"/>
                    <a:pt x="603" y="1149"/>
                    <a:pt x="642" y="1188"/>
                  </a:cubicBezTo>
                  <a:cubicBezTo>
                    <a:pt x="618" y="1218"/>
                    <a:pt x="597" y="1245"/>
                    <a:pt x="573" y="1275"/>
                  </a:cubicBezTo>
                  <a:cubicBezTo>
                    <a:pt x="531" y="1230"/>
                    <a:pt x="462" y="1200"/>
                    <a:pt x="406" y="1175"/>
                  </a:cubicBezTo>
                  <a:cubicBezTo>
                    <a:pt x="334" y="1140"/>
                    <a:pt x="254" y="1115"/>
                    <a:pt x="177" y="1091"/>
                  </a:cubicBezTo>
                  <a:cubicBezTo>
                    <a:pt x="160" y="1087"/>
                    <a:pt x="141" y="1081"/>
                    <a:pt x="124" y="1076"/>
                  </a:cubicBezTo>
                  <a:lnTo>
                    <a:pt x="124" y="1076"/>
                  </a:lnTo>
                  <a:cubicBezTo>
                    <a:pt x="126" y="1078"/>
                    <a:pt x="130" y="1083"/>
                    <a:pt x="134" y="1085"/>
                  </a:cubicBezTo>
                  <a:cubicBezTo>
                    <a:pt x="151" y="1102"/>
                    <a:pt x="271" y="1177"/>
                    <a:pt x="329" y="1200"/>
                  </a:cubicBezTo>
                  <a:cubicBezTo>
                    <a:pt x="372" y="1215"/>
                    <a:pt x="415" y="1235"/>
                    <a:pt x="456" y="1256"/>
                  </a:cubicBezTo>
                  <a:cubicBezTo>
                    <a:pt x="488" y="1273"/>
                    <a:pt x="518" y="1293"/>
                    <a:pt x="552" y="1308"/>
                  </a:cubicBezTo>
                  <a:cubicBezTo>
                    <a:pt x="539" y="1327"/>
                    <a:pt x="526" y="1344"/>
                    <a:pt x="513" y="1363"/>
                  </a:cubicBezTo>
                  <a:cubicBezTo>
                    <a:pt x="490" y="1359"/>
                    <a:pt x="466" y="1357"/>
                    <a:pt x="442" y="1357"/>
                  </a:cubicBezTo>
                  <a:cubicBezTo>
                    <a:pt x="368" y="1357"/>
                    <a:pt x="291" y="1373"/>
                    <a:pt x="218" y="1378"/>
                  </a:cubicBezTo>
                  <a:cubicBezTo>
                    <a:pt x="196" y="1378"/>
                    <a:pt x="171" y="1380"/>
                    <a:pt x="147" y="1380"/>
                  </a:cubicBezTo>
                  <a:cubicBezTo>
                    <a:pt x="164" y="1394"/>
                    <a:pt x="251" y="1407"/>
                    <a:pt x="301" y="1407"/>
                  </a:cubicBezTo>
                  <a:cubicBezTo>
                    <a:pt x="307" y="1407"/>
                    <a:pt x="313" y="1407"/>
                    <a:pt x="319" y="1406"/>
                  </a:cubicBezTo>
                  <a:cubicBezTo>
                    <a:pt x="338" y="1403"/>
                    <a:pt x="359" y="1402"/>
                    <a:pt x="380" y="1402"/>
                  </a:cubicBezTo>
                  <a:cubicBezTo>
                    <a:pt x="404" y="1402"/>
                    <a:pt x="428" y="1403"/>
                    <a:pt x="451" y="1403"/>
                  </a:cubicBezTo>
                  <a:cubicBezTo>
                    <a:pt x="464" y="1403"/>
                    <a:pt x="476" y="1403"/>
                    <a:pt x="488" y="1402"/>
                  </a:cubicBezTo>
                  <a:lnTo>
                    <a:pt x="488" y="1402"/>
                  </a:lnTo>
                  <a:cubicBezTo>
                    <a:pt x="379" y="1567"/>
                    <a:pt x="179" y="1800"/>
                    <a:pt x="23" y="1924"/>
                  </a:cubicBezTo>
                  <a:cubicBezTo>
                    <a:pt x="0" y="1942"/>
                    <a:pt x="16" y="1975"/>
                    <a:pt x="39" y="1975"/>
                  </a:cubicBezTo>
                  <a:cubicBezTo>
                    <a:pt x="44" y="1975"/>
                    <a:pt x="50" y="1973"/>
                    <a:pt x="55" y="1969"/>
                  </a:cubicBezTo>
                  <a:cubicBezTo>
                    <a:pt x="209" y="1864"/>
                    <a:pt x="404" y="1627"/>
                    <a:pt x="509" y="1472"/>
                  </a:cubicBezTo>
                  <a:cubicBezTo>
                    <a:pt x="522" y="1453"/>
                    <a:pt x="535" y="1432"/>
                    <a:pt x="548" y="1412"/>
                  </a:cubicBezTo>
                  <a:cubicBezTo>
                    <a:pt x="606" y="1479"/>
                    <a:pt x="659" y="1676"/>
                    <a:pt x="668" y="1693"/>
                  </a:cubicBezTo>
                  <a:cubicBezTo>
                    <a:pt x="672" y="1702"/>
                    <a:pt x="676" y="1710"/>
                    <a:pt x="680" y="1719"/>
                  </a:cubicBezTo>
                  <a:cubicBezTo>
                    <a:pt x="678" y="1682"/>
                    <a:pt x="657" y="1492"/>
                    <a:pt x="576" y="1380"/>
                  </a:cubicBezTo>
                  <a:cubicBezTo>
                    <a:pt x="586" y="1363"/>
                    <a:pt x="591" y="1355"/>
                    <a:pt x="601" y="1340"/>
                  </a:cubicBezTo>
                  <a:cubicBezTo>
                    <a:pt x="636" y="1342"/>
                    <a:pt x="668" y="1348"/>
                    <a:pt x="704" y="1365"/>
                  </a:cubicBezTo>
                  <a:cubicBezTo>
                    <a:pt x="753" y="1387"/>
                    <a:pt x="798" y="1421"/>
                    <a:pt x="839" y="1455"/>
                  </a:cubicBezTo>
                  <a:cubicBezTo>
                    <a:pt x="906" y="1510"/>
                    <a:pt x="1043" y="1621"/>
                    <a:pt x="1065" y="1621"/>
                  </a:cubicBezTo>
                  <a:cubicBezTo>
                    <a:pt x="1067" y="1621"/>
                    <a:pt x="1068" y="1621"/>
                    <a:pt x="1068" y="1620"/>
                  </a:cubicBezTo>
                  <a:cubicBezTo>
                    <a:pt x="1038" y="1586"/>
                    <a:pt x="1008" y="1550"/>
                    <a:pt x="978" y="1517"/>
                  </a:cubicBezTo>
                  <a:cubicBezTo>
                    <a:pt x="920" y="1455"/>
                    <a:pt x="854" y="1402"/>
                    <a:pt x="781" y="1359"/>
                  </a:cubicBezTo>
                  <a:cubicBezTo>
                    <a:pt x="740" y="1335"/>
                    <a:pt x="683" y="1305"/>
                    <a:pt x="629" y="1301"/>
                  </a:cubicBezTo>
                  <a:cubicBezTo>
                    <a:pt x="653" y="1269"/>
                    <a:pt x="676" y="1237"/>
                    <a:pt x="700" y="1205"/>
                  </a:cubicBezTo>
                  <a:cubicBezTo>
                    <a:pt x="867" y="1211"/>
                    <a:pt x="1165" y="1311"/>
                    <a:pt x="1205" y="1311"/>
                  </a:cubicBezTo>
                  <a:cubicBezTo>
                    <a:pt x="1208" y="1311"/>
                    <a:pt x="1209" y="1311"/>
                    <a:pt x="1209" y="1310"/>
                  </a:cubicBezTo>
                  <a:cubicBezTo>
                    <a:pt x="1201" y="1308"/>
                    <a:pt x="1190" y="1303"/>
                    <a:pt x="1180" y="1299"/>
                  </a:cubicBezTo>
                  <a:cubicBezTo>
                    <a:pt x="1047" y="1254"/>
                    <a:pt x="891" y="1170"/>
                    <a:pt x="744" y="1170"/>
                  </a:cubicBezTo>
                  <a:cubicBezTo>
                    <a:pt x="738" y="1170"/>
                    <a:pt x="733" y="1170"/>
                    <a:pt x="728" y="1170"/>
                  </a:cubicBezTo>
                  <a:cubicBezTo>
                    <a:pt x="768" y="1115"/>
                    <a:pt x="811" y="1061"/>
                    <a:pt x="852" y="1008"/>
                  </a:cubicBezTo>
                  <a:cubicBezTo>
                    <a:pt x="854" y="1008"/>
                    <a:pt x="854" y="1008"/>
                    <a:pt x="854" y="1006"/>
                  </a:cubicBezTo>
                  <a:cubicBezTo>
                    <a:pt x="1008" y="973"/>
                    <a:pt x="1332" y="969"/>
                    <a:pt x="1355" y="961"/>
                  </a:cubicBezTo>
                  <a:lnTo>
                    <a:pt x="1342" y="961"/>
                  </a:lnTo>
                  <a:cubicBezTo>
                    <a:pt x="1244" y="956"/>
                    <a:pt x="1147" y="946"/>
                    <a:pt x="1051" y="937"/>
                  </a:cubicBezTo>
                  <a:cubicBezTo>
                    <a:pt x="1028" y="935"/>
                    <a:pt x="1005" y="934"/>
                    <a:pt x="982" y="934"/>
                  </a:cubicBezTo>
                  <a:cubicBezTo>
                    <a:pt x="955" y="934"/>
                    <a:pt x="929" y="936"/>
                    <a:pt x="903" y="941"/>
                  </a:cubicBezTo>
                  <a:cubicBezTo>
                    <a:pt x="974" y="849"/>
                    <a:pt x="1077" y="738"/>
                    <a:pt x="1152" y="646"/>
                  </a:cubicBezTo>
                  <a:cubicBezTo>
                    <a:pt x="1248" y="611"/>
                    <a:pt x="1454" y="556"/>
                    <a:pt x="1469" y="543"/>
                  </a:cubicBezTo>
                  <a:lnTo>
                    <a:pt x="1469" y="543"/>
                  </a:lnTo>
                  <a:cubicBezTo>
                    <a:pt x="1383" y="547"/>
                    <a:pt x="1284" y="552"/>
                    <a:pt x="1197" y="579"/>
                  </a:cubicBezTo>
                  <a:cubicBezTo>
                    <a:pt x="1229" y="541"/>
                    <a:pt x="1261" y="504"/>
                    <a:pt x="1293" y="468"/>
                  </a:cubicBezTo>
                  <a:cubicBezTo>
                    <a:pt x="1364" y="387"/>
                    <a:pt x="1432" y="305"/>
                    <a:pt x="1501" y="222"/>
                  </a:cubicBezTo>
                  <a:cubicBezTo>
                    <a:pt x="1556" y="149"/>
                    <a:pt x="1627" y="93"/>
                    <a:pt x="1661" y="8"/>
                  </a:cubicBezTo>
                  <a:cubicBezTo>
                    <a:pt x="1663" y="3"/>
                    <a:pt x="1660" y="0"/>
                    <a:pt x="1657"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37" name="Google Shape;5537;p41"/>
            <p:cNvSpPr/>
            <p:nvPr/>
          </p:nvSpPr>
          <p:spPr>
            <a:xfrm>
              <a:off x="1904775" y="2493752"/>
              <a:ext cx="741693" cy="712944"/>
            </a:xfrm>
            <a:custGeom>
              <a:avLst/>
              <a:gdLst/>
              <a:ahLst/>
              <a:cxnLst/>
              <a:rect l="l" t="t" r="r" b="b"/>
              <a:pathLst>
                <a:path w="2502" h="2405" extrusionOk="0">
                  <a:moveTo>
                    <a:pt x="1722" y="212"/>
                  </a:moveTo>
                  <a:cubicBezTo>
                    <a:pt x="1729" y="212"/>
                    <a:pt x="1735" y="214"/>
                    <a:pt x="1742" y="219"/>
                  </a:cubicBezTo>
                  <a:cubicBezTo>
                    <a:pt x="1772" y="231"/>
                    <a:pt x="1799" y="264"/>
                    <a:pt x="1817" y="281"/>
                  </a:cubicBezTo>
                  <a:cubicBezTo>
                    <a:pt x="1849" y="313"/>
                    <a:pt x="1874" y="343"/>
                    <a:pt x="1894" y="383"/>
                  </a:cubicBezTo>
                  <a:cubicBezTo>
                    <a:pt x="1936" y="484"/>
                    <a:pt x="1943" y="621"/>
                    <a:pt x="1894" y="720"/>
                  </a:cubicBezTo>
                  <a:cubicBezTo>
                    <a:pt x="1885" y="737"/>
                    <a:pt x="1873" y="755"/>
                    <a:pt x="1859" y="755"/>
                  </a:cubicBezTo>
                  <a:cubicBezTo>
                    <a:pt x="1853" y="755"/>
                    <a:pt x="1846" y="751"/>
                    <a:pt x="1838" y="741"/>
                  </a:cubicBezTo>
                  <a:cubicBezTo>
                    <a:pt x="1817" y="713"/>
                    <a:pt x="1808" y="677"/>
                    <a:pt x="1797" y="643"/>
                  </a:cubicBezTo>
                  <a:cubicBezTo>
                    <a:pt x="1776" y="568"/>
                    <a:pt x="1763" y="491"/>
                    <a:pt x="1757" y="411"/>
                  </a:cubicBezTo>
                  <a:cubicBezTo>
                    <a:pt x="1748" y="345"/>
                    <a:pt x="1742" y="276"/>
                    <a:pt x="1722" y="212"/>
                  </a:cubicBezTo>
                  <a:close/>
                  <a:moveTo>
                    <a:pt x="1289" y="965"/>
                  </a:moveTo>
                  <a:cubicBezTo>
                    <a:pt x="1301" y="965"/>
                    <a:pt x="1310" y="972"/>
                    <a:pt x="1318" y="981"/>
                  </a:cubicBezTo>
                  <a:cubicBezTo>
                    <a:pt x="1318" y="983"/>
                    <a:pt x="1318" y="983"/>
                    <a:pt x="1318" y="983"/>
                  </a:cubicBezTo>
                  <a:cubicBezTo>
                    <a:pt x="1326" y="992"/>
                    <a:pt x="1333" y="1002"/>
                    <a:pt x="1335" y="1013"/>
                  </a:cubicBezTo>
                  <a:cubicBezTo>
                    <a:pt x="1339" y="1032"/>
                    <a:pt x="1333" y="1056"/>
                    <a:pt x="1309" y="1060"/>
                  </a:cubicBezTo>
                  <a:cubicBezTo>
                    <a:pt x="1305" y="1061"/>
                    <a:pt x="1301" y="1062"/>
                    <a:pt x="1297" y="1062"/>
                  </a:cubicBezTo>
                  <a:cubicBezTo>
                    <a:pt x="1273" y="1062"/>
                    <a:pt x="1251" y="1045"/>
                    <a:pt x="1249" y="1017"/>
                  </a:cubicBezTo>
                  <a:cubicBezTo>
                    <a:pt x="1247" y="996"/>
                    <a:pt x="1260" y="970"/>
                    <a:pt x="1281" y="966"/>
                  </a:cubicBezTo>
                  <a:cubicBezTo>
                    <a:pt x="1284" y="965"/>
                    <a:pt x="1286" y="965"/>
                    <a:pt x="1289" y="965"/>
                  </a:cubicBezTo>
                  <a:close/>
                  <a:moveTo>
                    <a:pt x="1547" y="951"/>
                  </a:moveTo>
                  <a:cubicBezTo>
                    <a:pt x="1566" y="953"/>
                    <a:pt x="1583" y="960"/>
                    <a:pt x="1596" y="972"/>
                  </a:cubicBezTo>
                  <a:cubicBezTo>
                    <a:pt x="1596" y="972"/>
                    <a:pt x="1598" y="972"/>
                    <a:pt x="1598" y="975"/>
                  </a:cubicBezTo>
                  <a:cubicBezTo>
                    <a:pt x="1622" y="994"/>
                    <a:pt x="1641" y="1032"/>
                    <a:pt x="1634" y="1065"/>
                  </a:cubicBezTo>
                  <a:cubicBezTo>
                    <a:pt x="1631" y="1086"/>
                    <a:pt x="1613" y="1113"/>
                    <a:pt x="1587" y="1113"/>
                  </a:cubicBezTo>
                  <a:cubicBezTo>
                    <a:pt x="1584" y="1113"/>
                    <a:pt x="1582" y="1112"/>
                    <a:pt x="1579" y="1112"/>
                  </a:cubicBezTo>
                  <a:cubicBezTo>
                    <a:pt x="1555" y="1105"/>
                    <a:pt x="1540" y="1077"/>
                    <a:pt x="1534" y="1056"/>
                  </a:cubicBezTo>
                  <a:cubicBezTo>
                    <a:pt x="1527" y="1041"/>
                    <a:pt x="1527" y="1024"/>
                    <a:pt x="1525" y="1007"/>
                  </a:cubicBezTo>
                  <a:cubicBezTo>
                    <a:pt x="1523" y="994"/>
                    <a:pt x="1519" y="983"/>
                    <a:pt x="1523" y="970"/>
                  </a:cubicBezTo>
                  <a:cubicBezTo>
                    <a:pt x="1525" y="960"/>
                    <a:pt x="1536" y="951"/>
                    <a:pt x="1547" y="951"/>
                  </a:cubicBezTo>
                  <a:close/>
                  <a:moveTo>
                    <a:pt x="1777" y="979"/>
                  </a:moveTo>
                  <a:cubicBezTo>
                    <a:pt x="1787" y="979"/>
                    <a:pt x="1797" y="986"/>
                    <a:pt x="1802" y="996"/>
                  </a:cubicBezTo>
                  <a:cubicBezTo>
                    <a:pt x="1829" y="1026"/>
                    <a:pt x="1827" y="1084"/>
                    <a:pt x="1810" y="1118"/>
                  </a:cubicBezTo>
                  <a:cubicBezTo>
                    <a:pt x="1805" y="1127"/>
                    <a:pt x="1795" y="1132"/>
                    <a:pt x="1785" y="1132"/>
                  </a:cubicBezTo>
                  <a:cubicBezTo>
                    <a:pt x="1778" y="1132"/>
                    <a:pt x="1772" y="1130"/>
                    <a:pt x="1767" y="1125"/>
                  </a:cubicBezTo>
                  <a:cubicBezTo>
                    <a:pt x="1739" y="1090"/>
                    <a:pt x="1724" y="1022"/>
                    <a:pt x="1761" y="985"/>
                  </a:cubicBezTo>
                  <a:cubicBezTo>
                    <a:pt x="1766" y="981"/>
                    <a:pt x="1772" y="979"/>
                    <a:pt x="1777" y="979"/>
                  </a:cubicBezTo>
                  <a:close/>
                  <a:moveTo>
                    <a:pt x="1398" y="1257"/>
                  </a:moveTo>
                  <a:cubicBezTo>
                    <a:pt x="1399" y="1257"/>
                    <a:pt x="1400" y="1257"/>
                    <a:pt x="1401" y="1257"/>
                  </a:cubicBezTo>
                  <a:cubicBezTo>
                    <a:pt x="1410" y="1257"/>
                    <a:pt x="1418" y="1257"/>
                    <a:pt x="1422" y="1268"/>
                  </a:cubicBezTo>
                  <a:cubicBezTo>
                    <a:pt x="1435" y="1298"/>
                    <a:pt x="1416" y="1337"/>
                    <a:pt x="1397" y="1360"/>
                  </a:cubicBezTo>
                  <a:cubicBezTo>
                    <a:pt x="1386" y="1371"/>
                    <a:pt x="1367" y="1381"/>
                    <a:pt x="1349" y="1381"/>
                  </a:cubicBezTo>
                  <a:cubicBezTo>
                    <a:pt x="1337" y="1381"/>
                    <a:pt x="1325" y="1376"/>
                    <a:pt x="1318" y="1362"/>
                  </a:cubicBezTo>
                  <a:cubicBezTo>
                    <a:pt x="1305" y="1339"/>
                    <a:pt x="1326" y="1309"/>
                    <a:pt x="1341" y="1292"/>
                  </a:cubicBezTo>
                  <a:cubicBezTo>
                    <a:pt x="1353" y="1277"/>
                    <a:pt x="1375" y="1257"/>
                    <a:pt x="1398" y="1257"/>
                  </a:cubicBezTo>
                  <a:close/>
                  <a:moveTo>
                    <a:pt x="1780" y="1370"/>
                  </a:moveTo>
                  <a:cubicBezTo>
                    <a:pt x="1785" y="1370"/>
                    <a:pt x="1790" y="1371"/>
                    <a:pt x="1794" y="1376"/>
                  </a:cubicBezTo>
                  <a:lnTo>
                    <a:pt x="1794" y="1376"/>
                  </a:lnTo>
                  <a:cubicBezTo>
                    <a:pt x="1794" y="1377"/>
                    <a:pt x="1797" y="1382"/>
                    <a:pt x="1797" y="1384"/>
                  </a:cubicBezTo>
                  <a:cubicBezTo>
                    <a:pt x="1799" y="1386"/>
                    <a:pt x="1802" y="1390"/>
                    <a:pt x="1804" y="1394"/>
                  </a:cubicBezTo>
                  <a:cubicBezTo>
                    <a:pt x="1806" y="1403"/>
                    <a:pt x="1806" y="1412"/>
                    <a:pt x="1806" y="1420"/>
                  </a:cubicBezTo>
                  <a:cubicBezTo>
                    <a:pt x="1808" y="1435"/>
                    <a:pt x="1808" y="1452"/>
                    <a:pt x="1806" y="1469"/>
                  </a:cubicBezTo>
                  <a:cubicBezTo>
                    <a:pt x="1800" y="1493"/>
                    <a:pt x="1780" y="1526"/>
                    <a:pt x="1753" y="1526"/>
                  </a:cubicBezTo>
                  <a:cubicBezTo>
                    <a:pt x="1750" y="1526"/>
                    <a:pt x="1747" y="1526"/>
                    <a:pt x="1744" y="1525"/>
                  </a:cubicBezTo>
                  <a:cubicBezTo>
                    <a:pt x="1692" y="1514"/>
                    <a:pt x="1729" y="1418"/>
                    <a:pt x="1752" y="1388"/>
                  </a:cubicBezTo>
                  <a:cubicBezTo>
                    <a:pt x="1755" y="1379"/>
                    <a:pt x="1768" y="1370"/>
                    <a:pt x="1780" y="1370"/>
                  </a:cubicBezTo>
                  <a:close/>
                  <a:moveTo>
                    <a:pt x="1600" y="1328"/>
                  </a:moveTo>
                  <a:cubicBezTo>
                    <a:pt x="1601" y="1328"/>
                    <a:pt x="1603" y="1328"/>
                    <a:pt x="1605" y="1328"/>
                  </a:cubicBezTo>
                  <a:cubicBezTo>
                    <a:pt x="1620" y="1328"/>
                    <a:pt x="1632" y="1341"/>
                    <a:pt x="1632" y="1356"/>
                  </a:cubicBezTo>
                  <a:cubicBezTo>
                    <a:pt x="1632" y="1362"/>
                    <a:pt x="1630" y="1371"/>
                    <a:pt x="1628" y="1377"/>
                  </a:cubicBezTo>
                  <a:cubicBezTo>
                    <a:pt x="1620" y="1414"/>
                    <a:pt x="1602" y="1448"/>
                    <a:pt x="1585" y="1469"/>
                  </a:cubicBezTo>
                  <a:cubicBezTo>
                    <a:pt x="1562" y="1499"/>
                    <a:pt x="1536" y="1527"/>
                    <a:pt x="1502" y="1542"/>
                  </a:cubicBezTo>
                  <a:cubicBezTo>
                    <a:pt x="1497" y="1545"/>
                    <a:pt x="1492" y="1546"/>
                    <a:pt x="1488" y="1546"/>
                  </a:cubicBezTo>
                  <a:cubicBezTo>
                    <a:pt x="1476" y="1546"/>
                    <a:pt x="1465" y="1539"/>
                    <a:pt x="1463" y="1525"/>
                  </a:cubicBezTo>
                  <a:cubicBezTo>
                    <a:pt x="1451" y="1449"/>
                    <a:pt x="1512" y="1328"/>
                    <a:pt x="1600" y="1328"/>
                  </a:cubicBezTo>
                  <a:close/>
                  <a:moveTo>
                    <a:pt x="1462" y="1"/>
                  </a:moveTo>
                  <a:cubicBezTo>
                    <a:pt x="1415" y="1"/>
                    <a:pt x="1366" y="8"/>
                    <a:pt x="1320" y="13"/>
                  </a:cubicBezTo>
                  <a:cubicBezTo>
                    <a:pt x="1305" y="15"/>
                    <a:pt x="1228" y="34"/>
                    <a:pt x="1240" y="43"/>
                  </a:cubicBezTo>
                  <a:cubicBezTo>
                    <a:pt x="1294" y="75"/>
                    <a:pt x="1333" y="118"/>
                    <a:pt x="1360" y="171"/>
                  </a:cubicBezTo>
                  <a:cubicBezTo>
                    <a:pt x="1386" y="223"/>
                    <a:pt x="1420" y="287"/>
                    <a:pt x="1442" y="341"/>
                  </a:cubicBezTo>
                  <a:cubicBezTo>
                    <a:pt x="1500" y="482"/>
                    <a:pt x="1519" y="542"/>
                    <a:pt x="1553" y="653"/>
                  </a:cubicBezTo>
                  <a:cubicBezTo>
                    <a:pt x="1566" y="698"/>
                    <a:pt x="1579" y="758"/>
                    <a:pt x="1557" y="803"/>
                  </a:cubicBezTo>
                  <a:cubicBezTo>
                    <a:pt x="1554" y="813"/>
                    <a:pt x="1548" y="817"/>
                    <a:pt x="1543" y="817"/>
                  </a:cubicBezTo>
                  <a:cubicBezTo>
                    <a:pt x="1532" y="817"/>
                    <a:pt x="1521" y="805"/>
                    <a:pt x="1512" y="797"/>
                  </a:cubicBezTo>
                  <a:cubicBezTo>
                    <a:pt x="1465" y="748"/>
                    <a:pt x="1433" y="679"/>
                    <a:pt x="1405" y="619"/>
                  </a:cubicBezTo>
                  <a:cubicBezTo>
                    <a:pt x="1343" y="484"/>
                    <a:pt x="1296" y="339"/>
                    <a:pt x="1208" y="219"/>
                  </a:cubicBezTo>
                  <a:cubicBezTo>
                    <a:pt x="1163" y="159"/>
                    <a:pt x="1105" y="102"/>
                    <a:pt x="1030" y="102"/>
                  </a:cubicBezTo>
                  <a:cubicBezTo>
                    <a:pt x="1024" y="102"/>
                    <a:pt x="1018" y="102"/>
                    <a:pt x="1011" y="103"/>
                  </a:cubicBezTo>
                  <a:cubicBezTo>
                    <a:pt x="947" y="109"/>
                    <a:pt x="765" y="174"/>
                    <a:pt x="765" y="174"/>
                  </a:cubicBezTo>
                  <a:cubicBezTo>
                    <a:pt x="767" y="178"/>
                    <a:pt x="782" y="191"/>
                    <a:pt x="791" y="193"/>
                  </a:cubicBezTo>
                  <a:cubicBezTo>
                    <a:pt x="823" y="212"/>
                    <a:pt x="866" y="261"/>
                    <a:pt x="891" y="283"/>
                  </a:cubicBezTo>
                  <a:cubicBezTo>
                    <a:pt x="943" y="326"/>
                    <a:pt x="1007" y="422"/>
                    <a:pt x="1033" y="454"/>
                  </a:cubicBezTo>
                  <a:cubicBezTo>
                    <a:pt x="1112" y="557"/>
                    <a:pt x="1116" y="596"/>
                    <a:pt x="1176" y="709"/>
                  </a:cubicBezTo>
                  <a:cubicBezTo>
                    <a:pt x="1202" y="756"/>
                    <a:pt x="1204" y="799"/>
                    <a:pt x="1217" y="853"/>
                  </a:cubicBezTo>
                  <a:cubicBezTo>
                    <a:pt x="1221" y="876"/>
                    <a:pt x="1223" y="904"/>
                    <a:pt x="1213" y="925"/>
                  </a:cubicBezTo>
                  <a:cubicBezTo>
                    <a:pt x="1206" y="937"/>
                    <a:pt x="1197" y="941"/>
                    <a:pt x="1186" y="941"/>
                  </a:cubicBezTo>
                  <a:cubicBezTo>
                    <a:pt x="1172" y="941"/>
                    <a:pt x="1155" y="933"/>
                    <a:pt x="1144" y="925"/>
                  </a:cubicBezTo>
                  <a:cubicBezTo>
                    <a:pt x="1108" y="902"/>
                    <a:pt x="1080" y="863"/>
                    <a:pt x="1052" y="829"/>
                  </a:cubicBezTo>
                  <a:cubicBezTo>
                    <a:pt x="1013" y="778"/>
                    <a:pt x="981" y="720"/>
                    <a:pt x="951" y="664"/>
                  </a:cubicBezTo>
                  <a:cubicBezTo>
                    <a:pt x="921" y="608"/>
                    <a:pt x="891" y="555"/>
                    <a:pt x="855" y="503"/>
                  </a:cubicBezTo>
                  <a:cubicBezTo>
                    <a:pt x="818" y="456"/>
                    <a:pt x="774" y="413"/>
                    <a:pt x="726" y="375"/>
                  </a:cubicBezTo>
                  <a:cubicBezTo>
                    <a:pt x="667" y="329"/>
                    <a:pt x="596" y="293"/>
                    <a:pt x="523" y="293"/>
                  </a:cubicBezTo>
                  <a:cubicBezTo>
                    <a:pt x="491" y="293"/>
                    <a:pt x="458" y="301"/>
                    <a:pt x="427" y="317"/>
                  </a:cubicBezTo>
                  <a:cubicBezTo>
                    <a:pt x="424" y="319"/>
                    <a:pt x="416" y="328"/>
                    <a:pt x="412" y="330"/>
                  </a:cubicBezTo>
                  <a:cubicBezTo>
                    <a:pt x="407" y="334"/>
                    <a:pt x="362" y="383"/>
                    <a:pt x="343" y="405"/>
                  </a:cubicBezTo>
                  <a:cubicBezTo>
                    <a:pt x="341" y="409"/>
                    <a:pt x="337" y="413"/>
                    <a:pt x="334" y="418"/>
                  </a:cubicBezTo>
                  <a:cubicBezTo>
                    <a:pt x="339" y="418"/>
                    <a:pt x="343" y="420"/>
                    <a:pt x="349" y="422"/>
                  </a:cubicBezTo>
                  <a:cubicBezTo>
                    <a:pt x="382" y="437"/>
                    <a:pt x="414" y="454"/>
                    <a:pt x="444" y="473"/>
                  </a:cubicBezTo>
                  <a:cubicBezTo>
                    <a:pt x="510" y="512"/>
                    <a:pt x="576" y="553"/>
                    <a:pt x="634" y="604"/>
                  </a:cubicBezTo>
                  <a:cubicBezTo>
                    <a:pt x="666" y="632"/>
                    <a:pt x="703" y="664"/>
                    <a:pt x="720" y="700"/>
                  </a:cubicBezTo>
                  <a:cubicBezTo>
                    <a:pt x="735" y="730"/>
                    <a:pt x="739" y="775"/>
                    <a:pt x="705" y="790"/>
                  </a:cubicBezTo>
                  <a:cubicBezTo>
                    <a:pt x="697" y="794"/>
                    <a:pt x="688" y="796"/>
                    <a:pt x="680" y="796"/>
                  </a:cubicBezTo>
                  <a:cubicBezTo>
                    <a:pt x="654" y="796"/>
                    <a:pt x="627" y="782"/>
                    <a:pt x="606" y="769"/>
                  </a:cubicBezTo>
                  <a:cubicBezTo>
                    <a:pt x="570" y="750"/>
                    <a:pt x="538" y="724"/>
                    <a:pt x="506" y="698"/>
                  </a:cubicBezTo>
                  <a:cubicBezTo>
                    <a:pt x="436" y="644"/>
                    <a:pt x="367" y="543"/>
                    <a:pt x="283" y="543"/>
                  </a:cubicBezTo>
                  <a:cubicBezTo>
                    <a:pt x="275" y="543"/>
                    <a:pt x="266" y="544"/>
                    <a:pt x="257" y="546"/>
                  </a:cubicBezTo>
                  <a:cubicBezTo>
                    <a:pt x="204" y="559"/>
                    <a:pt x="193" y="602"/>
                    <a:pt x="135" y="643"/>
                  </a:cubicBezTo>
                  <a:cubicBezTo>
                    <a:pt x="67" y="690"/>
                    <a:pt x="2" y="726"/>
                    <a:pt x="0" y="726"/>
                  </a:cubicBezTo>
                  <a:cubicBezTo>
                    <a:pt x="0" y="726"/>
                    <a:pt x="32" y="793"/>
                    <a:pt x="50" y="859"/>
                  </a:cubicBezTo>
                  <a:cubicBezTo>
                    <a:pt x="62" y="915"/>
                    <a:pt x="52" y="968"/>
                    <a:pt x="97" y="990"/>
                  </a:cubicBezTo>
                  <a:cubicBezTo>
                    <a:pt x="110" y="994"/>
                    <a:pt x="137" y="1005"/>
                    <a:pt x="152" y="1005"/>
                  </a:cubicBezTo>
                  <a:cubicBezTo>
                    <a:pt x="174" y="1007"/>
                    <a:pt x="195" y="1009"/>
                    <a:pt x="216" y="1009"/>
                  </a:cubicBezTo>
                  <a:cubicBezTo>
                    <a:pt x="233" y="1009"/>
                    <a:pt x="251" y="1008"/>
                    <a:pt x="268" y="1005"/>
                  </a:cubicBezTo>
                  <a:cubicBezTo>
                    <a:pt x="315" y="995"/>
                    <a:pt x="353" y="987"/>
                    <a:pt x="395" y="987"/>
                  </a:cubicBezTo>
                  <a:cubicBezTo>
                    <a:pt x="413" y="987"/>
                    <a:pt x="430" y="989"/>
                    <a:pt x="450" y="992"/>
                  </a:cubicBezTo>
                  <a:cubicBezTo>
                    <a:pt x="463" y="992"/>
                    <a:pt x="493" y="1011"/>
                    <a:pt x="489" y="1022"/>
                  </a:cubicBezTo>
                  <a:cubicBezTo>
                    <a:pt x="472" y="1095"/>
                    <a:pt x="362" y="1101"/>
                    <a:pt x="304" y="1105"/>
                  </a:cubicBezTo>
                  <a:cubicBezTo>
                    <a:pt x="286" y="1107"/>
                    <a:pt x="267" y="1108"/>
                    <a:pt x="249" y="1108"/>
                  </a:cubicBezTo>
                  <a:cubicBezTo>
                    <a:pt x="200" y="1108"/>
                    <a:pt x="153" y="1102"/>
                    <a:pt x="105" y="1095"/>
                  </a:cubicBezTo>
                  <a:cubicBezTo>
                    <a:pt x="101" y="1095"/>
                    <a:pt x="95" y="1092"/>
                    <a:pt x="90" y="1092"/>
                  </a:cubicBezTo>
                  <a:lnTo>
                    <a:pt x="90" y="1092"/>
                  </a:lnTo>
                  <a:cubicBezTo>
                    <a:pt x="99" y="1127"/>
                    <a:pt x="112" y="1161"/>
                    <a:pt x="133" y="1191"/>
                  </a:cubicBezTo>
                  <a:cubicBezTo>
                    <a:pt x="174" y="1244"/>
                    <a:pt x="250" y="1258"/>
                    <a:pt x="319" y="1258"/>
                  </a:cubicBezTo>
                  <a:cubicBezTo>
                    <a:pt x="339" y="1258"/>
                    <a:pt x="359" y="1257"/>
                    <a:pt x="377" y="1255"/>
                  </a:cubicBezTo>
                  <a:cubicBezTo>
                    <a:pt x="497" y="1244"/>
                    <a:pt x="604" y="1180"/>
                    <a:pt x="722" y="1159"/>
                  </a:cubicBezTo>
                  <a:cubicBezTo>
                    <a:pt x="745" y="1155"/>
                    <a:pt x="769" y="1152"/>
                    <a:pt x="793" y="1152"/>
                  </a:cubicBezTo>
                  <a:cubicBezTo>
                    <a:pt x="799" y="1152"/>
                    <a:pt x="804" y="1152"/>
                    <a:pt x="810" y="1152"/>
                  </a:cubicBezTo>
                  <a:cubicBezTo>
                    <a:pt x="823" y="1155"/>
                    <a:pt x="840" y="1157"/>
                    <a:pt x="846" y="1170"/>
                  </a:cubicBezTo>
                  <a:cubicBezTo>
                    <a:pt x="855" y="1182"/>
                    <a:pt x="846" y="1202"/>
                    <a:pt x="838" y="1212"/>
                  </a:cubicBezTo>
                  <a:cubicBezTo>
                    <a:pt x="801" y="1255"/>
                    <a:pt x="731" y="1266"/>
                    <a:pt x="681" y="1283"/>
                  </a:cubicBezTo>
                  <a:cubicBezTo>
                    <a:pt x="555" y="1330"/>
                    <a:pt x="439" y="1397"/>
                    <a:pt x="309" y="1431"/>
                  </a:cubicBezTo>
                  <a:cubicBezTo>
                    <a:pt x="289" y="1437"/>
                    <a:pt x="272" y="1442"/>
                    <a:pt x="253" y="1444"/>
                  </a:cubicBezTo>
                  <a:cubicBezTo>
                    <a:pt x="242" y="1446"/>
                    <a:pt x="230" y="1448"/>
                    <a:pt x="217" y="1448"/>
                  </a:cubicBezTo>
                  <a:cubicBezTo>
                    <a:pt x="214" y="1448"/>
                    <a:pt x="212" y="1447"/>
                    <a:pt x="210" y="1447"/>
                  </a:cubicBezTo>
                  <a:cubicBezTo>
                    <a:pt x="189" y="1447"/>
                    <a:pt x="215" y="1468"/>
                    <a:pt x="223" y="1480"/>
                  </a:cubicBezTo>
                  <a:cubicBezTo>
                    <a:pt x="232" y="1489"/>
                    <a:pt x="236" y="1499"/>
                    <a:pt x="242" y="1510"/>
                  </a:cubicBezTo>
                  <a:cubicBezTo>
                    <a:pt x="257" y="1536"/>
                    <a:pt x="272" y="1564"/>
                    <a:pt x="292" y="1587"/>
                  </a:cubicBezTo>
                  <a:cubicBezTo>
                    <a:pt x="319" y="1626"/>
                    <a:pt x="352" y="1658"/>
                    <a:pt x="401" y="1673"/>
                  </a:cubicBezTo>
                  <a:cubicBezTo>
                    <a:pt x="423" y="1680"/>
                    <a:pt x="446" y="1683"/>
                    <a:pt x="469" y="1683"/>
                  </a:cubicBezTo>
                  <a:cubicBezTo>
                    <a:pt x="555" y="1683"/>
                    <a:pt x="642" y="1638"/>
                    <a:pt x="714" y="1596"/>
                  </a:cubicBezTo>
                  <a:cubicBezTo>
                    <a:pt x="778" y="1557"/>
                    <a:pt x="838" y="1514"/>
                    <a:pt x="900" y="1469"/>
                  </a:cubicBezTo>
                  <a:cubicBezTo>
                    <a:pt x="964" y="1422"/>
                    <a:pt x="1033" y="1371"/>
                    <a:pt x="1110" y="1347"/>
                  </a:cubicBezTo>
                  <a:cubicBezTo>
                    <a:pt x="1120" y="1344"/>
                    <a:pt x="1133" y="1340"/>
                    <a:pt x="1145" y="1340"/>
                  </a:cubicBezTo>
                  <a:cubicBezTo>
                    <a:pt x="1156" y="1340"/>
                    <a:pt x="1167" y="1343"/>
                    <a:pt x="1174" y="1354"/>
                  </a:cubicBezTo>
                  <a:cubicBezTo>
                    <a:pt x="1191" y="1377"/>
                    <a:pt x="1180" y="1409"/>
                    <a:pt x="1165" y="1433"/>
                  </a:cubicBezTo>
                  <a:cubicBezTo>
                    <a:pt x="1125" y="1497"/>
                    <a:pt x="1046" y="1542"/>
                    <a:pt x="981" y="1581"/>
                  </a:cubicBezTo>
                  <a:cubicBezTo>
                    <a:pt x="913" y="1619"/>
                    <a:pt x="842" y="1651"/>
                    <a:pt x="771" y="1684"/>
                  </a:cubicBezTo>
                  <a:cubicBezTo>
                    <a:pt x="675" y="1730"/>
                    <a:pt x="573" y="1773"/>
                    <a:pt x="466" y="1773"/>
                  </a:cubicBezTo>
                  <a:cubicBezTo>
                    <a:pt x="454" y="1773"/>
                    <a:pt x="442" y="1772"/>
                    <a:pt x="431" y="1771"/>
                  </a:cubicBezTo>
                  <a:cubicBezTo>
                    <a:pt x="429" y="1771"/>
                    <a:pt x="429" y="1769"/>
                    <a:pt x="427" y="1769"/>
                  </a:cubicBezTo>
                  <a:lnTo>
                    <a:pt x="418" y="1769"/>
                  </a:lnTo>
                  <a:cubicBezTo>
                    <a:pt x="399" y="1769"/>
                    <a:pt x="382" y="1769"/>
                    <a:pt x="362" y="1765"/>
                  </a:cubicBezTo>
                  <a:cubicBezTo>
                    <a:pt x="362" y="1765"/>
                    <a:pt x="362" y="1765"/>
                    <a:pt x="362" y="1765"/>
                  </a:cubicBezTo>
                  <a:lnTo>
                    <a:pt x="362" y="1765"/>
                  </a:lnTo>
                  <a:cubicBezTo>
                    <a:pt x="357" y="1765"/>
                    <a:pt x="472" y="1988"/>
                    <a:pt x="568" y="2056"/>
                  </a:cubicBezTo>
                  <a:cubicBezTo>
                    <a:pt x="618" y="2092"/>
                    <a:pt x="673" y="2109"/>
                    <a:pt x="729" y="2109"/>
                  </a:cubicBezTo>
                  <a:cubicBezTo>
                    <a:pt x="775" y="2109"/>
                    <a:pt x="820" y="2098"/>
                    <a:pt x="863" y="2075"/>
                  </a:cubicBezTo>
                  <a:cubicBezTo>
                    <a:pt x="958" y="2028"/>
                    <a:pt x="1033" y="1945"/>
                    <a:pt x="1105" y="1872"/>
                  </a:cubicBezTo>
                  <a:cubicBezTo>
                    <a:pt x="1142" y="1836"/>
                    <a:pt x="1178" y="1801"/>
                    <a:pt x="1217" y="1767"/>
                  </a:cubicBezTo>
                  <a:cubicBezTo>
                    <a:pt x="1258" y="1729"/>
                    <a:pt x="1300" y="1688"/>
                    <a:pt x="1354" y="1669"/>
                  </a:cubicBezTo>
                  <a:cubicBezTo>
                    <a:pt x="1367" y="1664"/>
                    <a:pt x="1379" y="1656"/>
                    <a:pt x="1394" y="1656"/>
                  </a:cubicBezTo>
                  <a:cubicBezTo>
                    <a:pt x="1398" y="1656"/>
                    <a:pt x="1403" y="1656"/>
                    <a:pt x="1407" y="1658"/>
                  </a:cubicBezTo>
                  <a:lnTo>
                    <a:pt x="1410" y="1658"/>
                  </a:lnTo>
                  <a:cubicBezTo>
                    <a:pt x="1416" y="1664"/>
                    <a:pt x="1416" y="1671"/>
                    <a:pt x="1414" y="1679"/>
                  </a:cubicBezTo>
                  <a:cubicBezTo>
                    <a:pt x="1412" y="1684"/>
                    <a:pt x="1410" y="1690"/>
                    <a:pt x="1405" y="1696"/>
                  </a:cubicBezTo>
                  <a:cubicBezTo>
                    <a:pt x="1395" y="1716"/>
                    <a:pt x="1377" y="1733"/>
                    <a:pt x="1362" y="1748"/>
                  </a:cubicBezTo>
                  <a:cubicBezTo>
                    <a:pt x="1320" y="1793"/>
                    <a:pt x="1279" y="1838"/>
                    <a:pt x="1240" y="1885"/>
                  </a:cubicBezTo>
                  <a:cubicBezTo>
                    <a:pt x="1195" y="1943"/>
                    <a:pt x="1148" y="2001"/>
                    <a:pt x="1095" y="2050"/>
                  </a:cubicBezTo>
                  <a:cubicBezTo>
                    <a:pt x="1048" y="2092"/>
                    <a:pt x="992" y="2135"/>
                    <a:pt x="927" y="2135"/>
                  </a:cubicBezTo>
                  <a:cubicBezTo>
                    <a:pt x="920" y="2135"/>
                    <a:pt x="913" y="2134"/>
                    <a:pt x="906" y="2133"/>
                  </a:cubicBezTo>
                  <a:lnTo>
                    <a:pt x="906" y="2133"/>
                  </a:lnTo>
                  <a:cubicBezTo>
                    <a:pt x="902" y="2133"/>
                    <a:pt x="1031" y="2328"/>
                    <a:pt x="1138" y="2352"/>
                  </a:cubicBezTo>
                  <a:cubicBezTo>
                    <a:pt x="1156" y="2356"/>
                    <a:pt x="1174" y="2358"/>
                    <a:pt x="1192" y="2358"/>
                  </a:cubicBezTo>
                  <a:cubicBezTo>
                    <a:pt x="1276" y="2358"/>
                    <a:pt x="1351" y="2315"/>
                    <a:pt x="1410" y="2251"/>
                  </a:cubicBezTo>
                  <a:cubicBezTo>
                    <a:pt x="1474" y="2178"/>
                    <a:pt x="1504" y="2093"/>
                    <a:pt x="1532" y="2003"/>
                  </a:cubicBezTo>
                  <a:cubicBezTo>
                    <a:pt x="1547" y="1953"/>
                    <a:pt x="1562" y="1904"/>
                    <a:pt x="1583" y="1857"/>
                  </a:cubicBezTo>
                  <a:cubicBezTo>
                    <a:pt x="1600" y="1821"/>
                    <a:pt x="1626" y="1778"/>
                    <a:pt x="1664" y="1763"/>
                  </a:cubicBezTo>
                  <a:cubicBezTo>
                    <a:pt x="1671" y="1760"/>
                    <a:pt x="1676" y="1759"/>
                    <a:pt x="1682" y="1759"/>
                  </a:cubicBezTo>
                  <a:cubicBezTo>
                    <a:pt x="1753" y="1759"/>
                    <a:pt x="1726" y="1965"/>
                    <a:pt x="1720" y="2003"/>
                  </a:cubicBezTo>
                  <a:cubicBezTo>
                    <a:pt x="1712" y="2067"/>
                    <a:pt x="1699" y="2133"/>
                    <a:pt x="1673" y="2193"/>
                  </a:cubicBezTo>
                  <a:cubicBezTo>
                    <a:pt x="1637" y="2281"/>
                    <a:pt x="1568" y="2343"/>
                    <a:pt x="1491" y="2397"/>
                  </a:cubicBezTo>
                  <a:cubicBezTo>
                    <a:pt x="1489" y="2398"/>
                    <a:pt x="1544" y="2404"/>
                    <a:pt x="1611" y="2404"/>
                  </a:cubicBezTo>
                  <a:cubicBezTo>
                    <a:pt x="1672" y="2404"/>
                    <a:pt x="1742" y="2399"/>
                    <a:pt x="1787" y="2380"/>
                  </a:cubicBezTo>
                  <a:cubicBezTo>
                    <a:pt x="1862" y="2345"/>
                    <a:pt x="1930" y="2292"/>
                    <a:pt x="1964" y="2215"/>
                  </a:cubicBezTo>
                  <a:cubicBezTo>
                    <a:pt x="1999" y="2138"/>
                    <a:pt x="1984" y="2058"/>
                    <a:pt x="1966" y="1979"/>
                  </a:cubicBezTo>
                  <a:cubicBezTo>
                    <a:pt x="1951" y="1915"/>
                    <a:pt x="1926" y="1818"/>
                    <a:pt x="1958" y="1752"/>
                  </a:cubicBezTo>
                  <a:cubicBezTo>
                    <a:pt x="1960" y="1750"/>
                    <a:pt x="1962" y="1748"/>
                    <a:pt x="1962" y="1743"/>
                  </a:cubicBezTo>
                  <a:cubicBezTo>
                    <a:pt x="1973" y="1732"/>
                    <a:pt x="1984" y="1727"/>
                    <a:pt x="1994" y="1727"/>
                  </a:cubicBezTo>
                  <a:cubicBezTo>
                    <a:pt x="2018" y="1727"/>
                    <a:pt x="2039" y="1753"/>
                    <a:pt x="2048" y="1780"/>
                  </a:cubicBezTo>
                  <a:cubicBezTo>
                    <a:pt x="2061" y="1814"/>
                    <a:pt x="2061" y="1853"/>
                    <a:pt x="2061" y="1889"/>
                  </a:cubicBezTo>
                  <a:cubicBezTo>
                    <a:pt x="2061" y="1926"/>
                    <a:pt x="2059" y="1962"/>
                    <a:pt x="2050" y="1996"/>
                  </a:cubicBezTo>
                  <a:cubicBezTo>
                    <a:pt x="2039" y="2043"/>
                    <a:pt x="2014" y="2086"/>
                    <a:pt x="2001" y="2133"/>
                  </a:cubicBezTo>
                  <a:cubicBezTo>
                    <a:pt x="2001" y="2134"/>
                    <a:pt x="2001" y="2134"/>
                    <a:pt x="2001" y="2134"/>
                  </a:cubicBezTo>
                  <a:cubicBezTo>
                    <a:pt x="2010" y="2134"/>
                    <a:pt x="2182" y="2044"/>
                    <a:pt x="2219" y="1951"/>
                  </a:cubicBezTo>
                  <a:cubicBezTo>
                    <a:pt x="2256" y="1853"/>
                    <a:pt x="2288" y="1752"/>
                    <a:pt x="2283" y="1645"/>
                  </a:cubicBezTo>
                  <a:cubicBezTo>
                    <a:pt x="2279" y="1579"/>
                    <a:pt x="2273" y="1534"/>
                    <a:pt x="2232" y="1482"/>
                  </a:cubicBezTo>
                  <a:cubicBezTo>
                    <a:pt x="2211" y="1457"/>
                    <a:pt x="2174" y="1416"/>
                    <a:pt x="2142" y="1399"/>
                  </a:cubicBezTo>
                  <a:cubicBezTo>
                    <a:pt x="2063" y="1349"/>
                    <a:pt x="2119" y="1281"/>
                    <a:pt x="2249" y="1281"/>
                  </a:cubicBezTo>
                  <a:cubicBezTo>
                    <a:pt x="2250" y="1281"/>
                    <a:pt x="2251" y="1281"/>
                    <a:pt x="2252" y="1281"/>
                  </a:cubicBezTo>
                  <a:cubicBezTo>
                    <a:pt x="2341" y="1281"/>
                    <a:pt x="2404" y="1192"/>
                    <a:pt x="2442" y="1112"/>
                  </a:cubicBezTo>
                  <a:cubicBezTo>
                    <a:pt x="2483" y="1028"/>
                    <a:pt x="2502" y="887"/>
                    <a:pt x="2478" y="797"/>
                  </a:cubicBezTo>
                  <a:cubicBezTo>
                    <a:pt x="2455" y="713"/>
                    <a:pt x="2328" y="516"/>
                    <a:pt x="2264" y="482"/>
                  </a:cubicBezTo>
                  <a:lnTo>
                    <a:pt x="2264" y="482"/>
                  </a:lnTo>
                  <a:cubicBezTo>
                    <a:pt x="2273" y="563"/>
                    <a:pt x="2292" y="745"/>
                    <a:pt x="2228" y="850"/>
                  </a:cubicBezTo>
                  <a:cubicBezTo>
                    <a:pt x="2189" y="915"/>
                    <a:pt x="2129" y="960"/>
                    <a:pt x="2059" y="981"/>
                  </a:cubicBezTo>
                  <a:cubicBezTo>
                    <a:pt x="2125" y="883"/>
                    <a:pt x="2153" y="763"/>
                    <a:pt x="2185" y="651"/>
                  </a:cubicBezTo>
                  <a:cubicBezTo>
                    <a:pt x="2208" y="563"/>
                    <a:pt x="2228" y="471"/>
                    <a:pt x="2196" y="383"/>
                  </a:cubicBezTo>
                  <a:cubicBezTo>
                    <a:pt x="2164" y="298"/>
                    <a:pt x="2078" y="249"/>
                    <a:pt x="1994" y="219"/>
                  </a:cubicBezTo>
                  <a:cubicBezTo>
                    <a:pt x="1945" y="201"/>
                    <a:pt x="1892" y="191"/>
                    <a:pt x="1840" y="186"/>
                  </a:cubicBezTo>
                  <a:cubicBezTo>
                    <a:pt x="1829" y="186"/>
                    <a:pt x="1817" y="185"/>
                    <a:pt x="1805" y="185"/>
                  </a:cubicBezTo>
                  <a:cubicBezTo>
                    <a:pt x="1776" y="185"/>
                    <a:pt x="1746" y="188"/>
                    <a:pt x="1720" y="197"/>
                  </a:cubicBezTo>
                  <a:cubicBezTo>
                    <a:pt x="1705" y="152"/>
                    <a:pt x="1684" y="111"/>
                    <a:pt x="1652" y="75"/>
                  </a:cubicBezTo>
                  <a:cubicBezTo>
                    <a:pt x="1599" y="16"/>
                    <a:pt x="1532" y="1"/>
                    <a:pt x="1462" y="1"/>
                  </a:cubicBezTo>
                  <a:close/>
                </a:path>
              </a:pathLst>
            </a:custGeom>
            <a:solidFill>
              <a:srgbClr val="4EE27A"/>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38" name="Google Shape;5538;p41"/>
            <p:cNvSpPr/>
            <p:nvPr/>
          </p:nvSpPr>
          <p:spPr>
            <a:xfrm>
              <a:off x="1984814" y="2706895"/>
              <a:ext cx="730132" cy="371146"/>
            </a:xfrm>
            <a:custGeom>
              <a:avLst/>
              <a:gdLst/>
              <a:ahLst/>
              <a:cxnLst/>
              <a:rect l="l" t="t" r="r" b="b"/>
              <a:pathLst>
                <a:path w="2463" h="1252" extrusionOk="0">
                  <a:moveTo>
                    <a:pt x="1382" y="1"/>
                  </a:moveTo>
                  <a:lnTo>
                    <a:pt x="1382" y="1"/>
                  </a:lnTo>
                  <a:cubicBezTo>
                    <a:pt x="1384" y="11"/>
                    <a:pt x="1384" y="22"/>
                    <a:pt x="1384" y="33"/>
                  </a:cubicBezTo>
                  <a:cubicBezTo>
                    <a:pt x="1392" y="179"/>
                    <a:pt x="1375" y="363"/>
                    <a:pt x="1439" y="502"/>
                  </a:cubicBezTo>
                  <a:cubicBezTo>
                    <a:pt x="1373" y="483"/>
                    <a:pt x="1307" y="466"/>
                    <a:pt x="1240" y="448"/>
                  </a:cubicBezTo>
                  <a:cubicBezTo>
                    <a:pt x="1240" y="448"/>
                    <a:pt x="1240" y="446"/>
                    <a:pt x="1240" y="446"/>
                  </a:cubicBezTo>
                  <a:cubicBezTo>
                    <a:pt x="1150" y="318"/>
                    <a:pt x="1022" y="20"/>
                    <a:pt x="1003" y="1"/>
                  </a:cubicBezTo>
                  <a:lnTo>
                    <a:pt x="1003" y="1"/>
                  </a:lnTo>
                  <a:lnTo>
                    <a:pt x="1009" y="14"/>
                  </a:lnTo>
                  <a:cubicBezTo>
                    <a:pt x="1043" y="106"/>
                    <a:pt x="1069" y="200"/>
                    <a:pt x="1099" y="292"/>
                  </a:cubicBezTo>
                  <a:cubicBezTo>
                    <a:pt x="1116" y="339"/>
                    <a:pt x="1133" y="388"/>
                    <a:pt x="1161" y="427"/>
                  </a:cubicBezTo>
                  <a:cubicBezTo>
                    <a:pt x="1048" y="397"/>
                    <a:pt x="904" y="346"/>
                    <a:pt x="793" y="311"/>
                  </a:cubicBezTo>
                  <a:cubicBezTo>
                    <a:pt x="724" y="236"/>
                    <a:pt x="591" y="67"/>
                    <a:pt x="574" y="59"/>
                  </a:cubicBezTo>
                  <a:lnTo>
                    <a:pt x="574" y="59"/>
                  </a:lnTo>
                  <a:cubicBezTo>
                    <a:pt x="613" y="134"/>
                    <a:pt x="653" y="226"/>
                    <a:pt x="711" y="294"/>
                  </a:cubicBezTo>
                  <a:cubicBezTo>
                    <a:pt x="666" y="279"/>
                    <a:pt x="619" y="264"/>
                    <a:pt x="572" y="249"/>
                  </a:cubicBezTo>
                  <a:cubicBezTo>
                    <a:pt x="471" y="215"/>
                    <a:pt x="369" y="183"/>
                    <a:pt x="266" y="153"/>
                  </a:cubicBezTo>
                  <a:cubicBezTo>
                    <a:pt x="178" y="129"/>
                    <a:pt x="99" y="86"/>
                    <a:pt x="7" y="86"/>
                  </a:cubicBezTo>
                  <a:cubicBezTo>
                    <a:pt x="0" y="86"/>
                    <a:pt x="0" y="97"/>
                    <a:pt x="7" y="97"/>
                  </a:cubicBezTo>
                  <a:cubicBezTo>
                    <a:pt x="103" y="104"/>
                    <a:pt x="184" y="146"/>
                    <a:pt x="270" y="189"/>
                  </a:cubicBezTo>
                  <a:cubicBezTo>
                    <a:pt x="334" y="221"/>
                    <a:pt x="403" y="247"/>
                    <a:pt x="471" y="271"/>
                  </a:cubicBezTo>
                  <a:cubicBezTo>
                    <a:pt x="456" y="279"/>
                    <a:pt x="441" y="288"/>
                    <a:pt x="424" y="296"/>
                  </a:cubicBezTo>
                  <a:cubicBezTo>
                    <a:pt x="381" y="318"/>
                    <a:pt x="339" y="341"/>
                    <a:pt x="296" y="363"/>
                  </a:cubicBezTo>
                  <a:cubicBezTo>
                    <a:pt x="291" y="365"/>
                    <a:pt x="289" y="367"/>
                    <a:pt x="285" y="369"/>
                  </a:cubicBezTo>
                  <a:cubicBezTo>
                    <a:pt x="286" y="370"/>
                    <a:pt x="288" y="370"/>
                    <a:pt x="292" y="370"/>
                  </a:cubicBezTo>
                  <a:cubicBezTo>
                    <a:pt x="329" y="370"/>
                    <a:pt x="502" y="322"/>
                    <a:pt x="551" y="296"/>
                  </a:cubicBezTo>
                  <a:cubicBezTo>
                    <a:pt x="553" y="298"/>
                    <a:pt x="555" y="298"/>
                    <a:pt x="557" y="298"/>
                  </a:cubicBezTo>
                  <a:cubicBezTo>
                    <a:pt x="662" y="335"/>
                    <a:pt x="767" y="369"/>
                    <a:pt x="874" y="403"/>
                  </a:cubicBezTo>
                  <a:cubicBezTo>
                    <a:pt x="827" y="425"/>
                    <a:pt x="782" y="459"/>
                    <a:pt x="743" y="485"/>
                  </a:cubicBezTo>
                  <a:cubicBezTo>
                    <a:pt x="686" y="523"/>
                    <a:pt x="630" y="568"/>
                    <a:pt x="572" y="609"/>
                  </a:cubicBezTo>
                  <a:cubicBezTo>
                    <a:pt x="542" y="630"/>
                    <a:pt x="512" y="650"/>
                    <a:pt x="484" y="669"/>
                  </a:cubicBezTo>
                  <a:cubicBezTo>
                    <a:pt x="499" y="665"/>
                    <a:pt x="514" y="660"/>
                    <a:pt x="531" y="654"/>
                  </a:cubicBezTo>
                  <a:cubicBezTo>
                    <a:pt x="555" y="645"/>
                    <a:pt x="688" y="581"/>
                    <a:pt x="735" y="547"/>
                  </a:cubicBezTo>
                  <a:cubicBezTo>
                    <a:pt x="801" y="500"/>
                    <a:pt x="889" y="480"/>
                    <a:pt x="949" y="427"/>
                  </a:cubicBezTo>
                  <a:cubicBezTo>
                    <a:pt x="1022" y="448"/>
                    <a:pt x="1095" y="468"/>
                    <a:pt x="1167" y="485"/>
                  </a:cubicBezTo>
                  <a:cubicBezTo>
                    <a:pt x="1200" y="493"/>
                    <a:pt x="1234" y="502"/>
                    <a:pt x="1266" y="510"/>
                  </a:cubicBezTo>
                  <a:cubicBezTo>
                    <a:pt x="1208" y="560"/>
                    <a:pt x="1165" y="635"/>
                    <a:pt x="1112" y="684"/>
                  </a:cubicBezTo>
                  <a:cubicBezTo>
                    <a:pt x="1035" y="755"/>
                    <a:pt x="955" y="819"/>
                    <a:pt x="874" y="883"/>
                  </a:cubicBezTo>
                  <a:cubicBezTo>
                    <a:pt x="831" y="917"/>
                    <a:pt x="791" y="952"/>
                    <a:pt x="750" y="986"/>
                  </a:cubicBezTo>
                  <a:cubicBezTo>
                    <a:pt x="771" y="975"/>
                    <a:pt x="795" y="965"/>
                    <a:pt x="816" y="954"/>
                  </a:cubicBezTo>
                  <a:cubicBezTo>
                    <a:pt x="838" y="941"/>
                    <a:pt x="1197" y="690"/>
                    <a:pt x="1328" y="528"/>
                  </a:cubicBezTo>
                  <a:cubicBezTo>
                    <a:pt x="1369" y="538"/>
                    <a:pt x="1407" y="549"/>
                    <a:pt x="1448" y="562"/>
                  </a:cubicBezTo>
                  <a:cubicBezTo>
                    <a:pt x="1401" y="618"/>
                    <a:pt x="1375" y="701"/>
                    <a:pt x="1352" y="770"/>
                  </a:cubicBezTo>
                  <a:cubicBezTo>
                    <a:pt x="1313" y="877"/>
                    <a:pt x="1272" y="984"/>
                    <a:pt x="1223" y="1087"/>
                  </a:cubicBezTo>
                  <a:cubicBezTo>
                    <a:pt x="1197" y="1140"/>
                    <a:pt x="1167" y="1198"/>
                    <a:pt x="1135" y="1252"/>
                  </a:cubicBezTo>
                  <a:cubicBezTo>
                    <a:pt x="1185" y="1194"/>
                    <a:pt x="1195" y="1192"/>
                    <a:pt x="1238" y="1134"/>
                  </a:cubicBezTo>
                  <a:cubicBezTo>
                    <a:pt x="1242" y="1125"/>
                    <a:pt x="1290" y="1042"/>
                    <a:pt x="1296" y="1037"/>
                  </a:cubicBezTo>
                  <a:cubicBezTo>
                    <a:pt x="1320" y="984"/>
                    <a:pt x="1335" y="945"/>
                    <a:pt x="1356" y="892"/>
                  </a:cubicBezTo>
                  <a:cubicBezTo>
                    <a:pt x="1377" y="834"/>
                    <a:pt x="1397" y="776"/>
                    <a:pt x="1420" y="720"/>
                  </a:cubicBezTo>
                  <a:cubicBezTo>
                    <a:pt x="1439" y="669"/>
                    <a:pt x="1467" y="622"/>
                    <a:pt x="1489" y="573"/>
                  </a:cubicBezTo>
                  <a:cubicBezTo>
                    <a:pt x="1525" y="581"/>
                    <a:pt x="1562" y="592"/>
                    <a:pt x="1598" y="600"/>
                  </a:cubicBezTo>
                  <a:cubicBezTo>
                    <a:pt x="1570" y="658"/>
                    <a:pt x="1570" y="733"/>
                    <a:pt x="1568" y="795"/>
                  </a:cubicBezTo>
                  <a:cubicBezTo>
                    <a:pt x="1566" y="877"/>
                    <a:pt x="1572" y="958"/>
                    <a:pt x="1581" y="1037"/>
                  </a:cubicBezTo>
                  <a:cubicBezTo>
                    <a:pt x="1581" y="1057"/>
                    <a:pt x="1583" y="1076"/>
                    <a:pt x="1585" y="1095"/>
                  </a:cubicBezTo>
                  <a:cubicBezTo>
                    <a:pt x="1587" y="1089"/>
                    <a:pt x="1589" y="1084"/>
                    <a:pt x="1589" y="1080"/>
                  </a:cubicBezTo>
                  <a:cubicBezTo>
                    <a:pt x="1598" y="1057"/>
                    <a:pt x="1624" y="917"/>
                    <a:pt x="1622" y="855"/>
                  </a:cubicBezTo>
                  <a:cubicBezTo>
                    <a:pt x="1619" y="810"/>
                    <a:pt x="1622" y="763"/>
                    <a:pt x="1624" y="718"/>
                  </a:cubicBezTo>
                  <a:cubicBezTo>
                    <a:pt x="1628" y="682"/>
                    <a:pt x="1634" y="645"/>
                    <a:pt x="1636" y="609"/>
                  </a:cubicBezTo>
                  <a:cubicBezTo>
                    <a:pt x="1658" y="615"/>
                    <a:pt x="1679" y="620"/>
                    <a:pt x="1701" y="624"/>
                  </a:cubicBezTo>
                  <a:cubicBezTo>
                    <a:pt x="1722" y="718"/>
                    <a:pt x="1786" y="804"/>
                    <a:pt x="1827" y="890"/>
                  </a:cubicBezTo>
                  <a:cubicBezTo>
                    <a:pt x="1838" y="911"/>
                    <a:pt x="1849" y="932"/>
                    <a:pt x="1857" y="954"/>
                  </a:cubicBezTo>
                  <a:cubicBezTo>
                    <a:pt x="1866" y="930"/>
                    <a:pt x="1838" y="823"/>
                    <a:pt x="1816" y="787"/>
                  </a:cubicBezTo>
                  <a:cubicBezTo>
                    <a:pt x="1789" y="742"/>
                    <a:pt x="1769" y="680"/>
                    <a:pt x="1746" y="633"/>
                  </a:cubicBezTo>
                  <a:lnTo>
                    <a:pt x="1746" y="633"/>
                  </a:lnTo>
                  <a:cubicBezTo>
                    <a:pt x="1941" y="669"/>
                    <a:pt x="2232" y="765"/>
                    <a:pt x="2408" y="860"/>
                  </a:cubicBezTo>
                  <a:cubicBezTo>
                    <a:pt x="2412" y="862"/>
                    <a:pt x="2417" y="863"/>
                    <a:pt x="2422" y="863"/>
                  </a:cubicBezTo>
                  <a:cubicBezTo>
                    <a:pt x="2447" y="863"/>
                    <a:pt x="2463" y="829"/>
                    <a:pt x="2438" y="812"/>
                  </a:cubicBezTo>
                  <a:cubicBezTo>
                    <a:pt x="2279" y="712"/>
                    <a:pt x="1986" y="622"/>
                    <a:pt x="1804" y="588"/>
                  </a:cubicBezTo>
                  <a:cubicBezTo>
                    <a:pt x="1780" y="583"/>
                    <a:pt x="1756" y="577"/>
                    <a:pt x="1733" y="573"/>
                  </a:cubicBezTo>
                  <a:cubicBezTo>
                    <a:pt x="1771" y="493"/>
                    <a:pt x="1932" y="369"/>
                    <a:pt x="1945" y="354"/>
                  </a:cubicBezTo>
                  <a:cubicBezTo>
                    <a:pt x="1951" y="348"/>
                    <a:pt x="1958" y="339"/>
                    <a:pt x="1964" y="333"/>
                  </a:cubicBezTo>
                  <a:lnTo>
                    <a:pt x="1964" y="333"/>
                  </a:lnTo>
                  <a:cubicBezTo>
                    <a:pt x="1930" y="350"/>
                    <a:pt x="1763" y="442"/>
                    <a:pt x="1690" y="562"/>
                  </a:cubicBezTo>
                  <a:cubicBezTo>
                    <a:pt x="1673" y="558"/>
                    <a:pt x="1662" y="558"/>
                    <a:pt x="1645" y="553"/>
                  </a:cubicBezTo>
                  <a:cubicBezTo>
                    <a:pt x="1634" y="519"/>
                    <a:pt x="1626" y="487"/>
                    <a:pt x="1628" y="448"/>
                  </a:cubicBezTo>
                  <a:cubicBezTo>
                    <a:pt x="1630" y="393"/>
                    <a:pt x="1645" y="339"/>
                    <a:pt x="1660" y="288"/>
                  </a:cubicBezTo>
                  <a:cubicBezTo>
                    <a:pt x="1686" y="200"/>
                    <a:pt x="1739" y="16"/>
                    <a:pt x="1724" y="14"/>
                  </a:cubicBezTo>
                  <a:lnTo>
                    <a:pt x="1724" y="14"/>
                  </a:lnTo>
                  <a:cubicBezTo>
                    <a:pt x="1703" y="54"/>
                    <a:pt x="1681" y="95"/>
                    <a:pt x="1662" y="136"/>
                  </a:cubicBezTo>
                  <a:cubicBezTo>
                    <a:pt x="1628" y="213"/>
                    <a:pt x="1604" y="296"/>
                    <a:pt x="1594" y="380"/>
                  </a:cubicBezTo>
                  <a:cubicBezTo>
                    <a:pt x="1587" y="425"/>
                    <a:pt x="1581" y="491"/>
                    <a:pt x="1600" y="543"/>
                  </a:cubicBezTo>
                  <a:cubicBezTo>
                    <a:pt x="1559" y="532"/>
                    <a:pt x="1521" y="523"/>
                    <a:pt x="1482" y="513"/>
                  </a:cubicBezTo>
                  <a:cubicBezTo>
                    <a:pt x="1420" y="348"/>
                    <a:pt x="1397" y="1"/>
                    <a:pt x="1382"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39" name="Google Shape;5539;p41"/>
            <p:cNvSpPr/>
            <p:nvPr/>
          </p:nvSpPr>
          <p:spPr>
            <a:xfrm>
              <a:off x="4150313" y="3293851"/>
              <a:ext cx="559679" cy="541008"/>
            </a:xfrm>
            <a:custGeom>
              <a:avLst/>
              <a:gdLst/>
              <a:ahLst/>
              <a:cxnLst/>
              <a:rect l="l" t="t" r="r" b="b"/>
              <a:pathLst>
                <a:path w="1888" h="1825" extrusionOk="0">
                  <a:moveTo>
                    <a:pt x="583" y="663"/>
                  </a:moveTo>
                  <a:cubicBezTo>
                    <a:pt x="585" y="663"/>
                    <a:pt x="587" y="663"/>
                    <a:pt x="590" y="664"/>
                  </a:cubicBezTo>
                  <a:cubicBezTo>
                    <a:pt x="628" y="672"/>
                    <a:pt x="598" y="745"/>
                    <a:pt x="581" y="766"/>
                  </a:cubicBezTo>
                  <a:cubicBezTo>
                    <a:pt x="578" y="773"/>
                    <a:pt x="569" y="780"/>
                    <a:pt x="561" y="780"/>
                  </a:cubicBezTo>
                  <a:cubicBezTo>
                    <a:pt x="556" y="780"/>
                    <a:pt x="552" y="778"/>
                    <a:pt x="549" y="773"/>
                  </a:cubicBezTo>
                  <a:lnTo>
                    <a:pt x="549" y="773"/>
                  </a:lnTo>
                  <a:cubicBezTo>
                    <a:pt x="550" y="775"/>
                    <a:pt x="550" y="775"/>
                    <a:pt x="549" y="775"/>
                  </a:cubicBezTo>
                  <a:cubicBezTo>
                    <a:pt x="549" y="775"/>
                    <a:pt x="546" y="770"/>
                    <a:pt x="545" y="769"/>
                  </a:cubicBezTo>
                  <a:cubicBezTo>
                    <a:pt x="545" y="766"/>
                    <a:pt x="543" y="764"/>
                    <a:pt x="543" y="760"/>
                  </a:cubicBezTo>
                  <a:cubicBezTo>
                    <a:pt x="540" y="754"/>
                    <a:pt x="540" y="747"/>
                    <a:pt x="540" y="741"/>
                  </a:cubicBezTo>
                  <a:cubicBezTo>
                    <a:pt x="538" y="728"/>
                    <a:pt x="538" y="715"/>
                    <a:pt x="543" y="704"/>
                  </a:cubicBezTo>
                  <a:cubicBezTo>
                    <a:pt x="546" y="687"/>
                    <a:pt x="562" y="663"/>
                    <a:pt x="583" y="663"/>
                  </a:cubicBezTo>
                  <a:close/>
                  <a:moveTo>
                    <a:pt x="783" y="656"/>
                  </a:moveTo>
                  <a:cubicBezTo>
                    <a:pt x="792" y="656"/>
                    <a:pt x="802" y="660"/>
                    <a:pt x="804" y="670"/>
                  </a:cubicBezTo>
                  <a:cubicBezTo>
                    <a:pt x="810" y="729"/>
                    <a:pt x="759" y="818"/>
                    <a:pt x="695" y="818"/>
                  </a:cubicBezTo>
                  <a:cubicBezTo>
                    <a:pt x="693" y="818"/>
                    <a:pt x="692" y="818"/>
                    <a:pt x="690" y="818"/>
                  </a:cubicBezTo>
                  <a:cubicBezTo>
                    <a:pt x="680" y="816"/>
                    <a:pt x="669" y="807"/>
                    <a:pt x="671" y="794"/>
                  </a:cubicBezTo>
                  <a:cubicBezTo>
                    <a:pt x="671" y="790"/>
                    <a:pt x="671" y="784"/>
                    <a:pt x="673" y="779"/>
                  </a:cubicBezTo>
                  <a:cubicBezTo>
                    <a:pt x="682" y="751"/>
                    <a:pt x="695" y="726"/>
                    <a:pt x="710" y="711"/>
                  </a:cubicBezTo>
                  <a:cubicBezTo>
                    <a:pt x="727" y="689"/>
                    <a:pt x="748" y="668"/>
                    <a:pt x="774" y="657"/>
                  </a:cubicBezTo>
                  <a:cubicBezTo>
                    <a:pt x="777" y="656"/>
                    <a:pt x="780" y="656"/>
                    <a:pt x="783" y="656"/>
                  </a:cubicBezTo>
                  <a:close/>
                  <a:moveTo>
                    <a:pt x="883" y="784"/>
                  </a:moveTo>
                  <a:cubicBezTo>
                    <a:pt x="893" y="784"/>
                    <a:pt x="903" y="788"/>
                    <a:pt x="909" y="799"/>
                  </a:cubicBezTo>
                  <a:cubicBezTo>
                    <a:pt x="917" y="818"/>
                    <a:pt x="900" y="839"/>
                    <a:pt x="889" y="852"/>
                  </a:cubicBezTo>
                  <a:cubicBezTo>
                    <a:pt x="879" y="862"/>
                    <a:pt x="862" y="876"/>
                    <a:pt x="846" y="876"/>
                  </a:cubicBezTo>
                  <a:cubicBezTo>
                    <a:pt x="845" y="876"/>
                    <a:pt x="843" y="876"/>
                    <a:pt x="842" y="876"/>
                  </a:cubicBezTo>
                  <a:cubicBezTo>
                    <a:pt x="836" y="876"/>
                    <a:pt x="830" y="876"/>
                    <a:pt x="827" y="867"/>
                  </a:cubicBezTo>
                  <a:cubicBezTo>
                    <a:pt x="817" y="844"/>
                    <a:pt x="832" y="816"/>
                    <a:pt x="849" y="799"/>
                  </a:cubicBezTo>
                  <a:cubicBezTo>
                    <a:pt x="857" y="790"/>
                    <a:pt x="871" y="784"/>
                    <a:pt x="883" y="784"/>
                  </a:cubicBezTo>
                  <a:close/>
                  <a:moveTo>
                    <a:pt x="546" y="959"/>
                  </a:moveTo>
                  <a:cubicBezTo>
                    <a:pt x="552" y="959"/>
                    <a:pt x="558" y="961"/>
                    <a:pt x="562" y="966"/>
                  </a:cubicBezTo>
                  <a:cubicBezTo>
                    <a:pt x="581" y="993"/>
                    <a:pt x="590" y="1045"/>
                    <a:pt x="562" y="1071"/>
                  </a:cubicBezTo>
                  <a:cubicBezTo>
                    <a:pt x="558" y="1074"/>
                    <a:pt x="554" y="1076"/>
                    <a:pt x="550" y="1076"/>
                  </a:cubicBezTo>
                  <a:cubicBezTo>
                    <a:pt x="542" y="1076"/>
                    <a:pt x="535" y="1070"/>
                    <a:pt x="532" y="1062"/>
                  </a:cubicBezTo>
                  <a:cubicBezTo>
                    <a:pt x="513" y="1038"/>
                    <a:pt x="515" y="996"/>
                    <a:pt x="530" y="968"/>
                  </a:cubicBezTo>
                  <a:cubicBezTo>
                    <a:pt x="532" y="962"/>
                    <a:pt x="539" y="959"/>
                    <a:pt x="546" y="959"/>
                  </a:cubicBezTo>
                  <a:close/>
                  <a:moveTo>
                    <a:pt x="914" y="1027"/>
                  </a:moveTo>
                  <a:cubicBezTo>
                    <a:pt x="933" y="1027"/>
                    <a:pt x="950" y="1041"/>
                    <a:pt x="952" y="1062"/>
                  </a:cubicBezTo>
                  <a:cubicBezTo>
                    <a:pt x="952" y="1077"/>
                    <a:pt x="941" y="1096"/>
                    <a:pt x="926" y="1101"/>
                  </a:cubicBezTo>
                  <a:cubicBezTo>
                    <a:pt x="924" y="1101"/>
                    <a:pt x="923" y="1101"/>
                    <a:pt x="921" y="1101"/>
                  </a:cubicBezTo>
                  <a:cubicBezTo>
                    <a:pt x="911" y="1101"/>
                    <a:pt x="904" y="1095"/>
                    <a:pt x="898" y="1088"/>
                  </a:cubicBezTo>
                  <a:cubicBezTo>
                    <a:pt x="898" y="1086"/>
                    <a:pt x="898" y="1086"/>
                    <a:pt x="898" y="1086"/>
                  </a:cubicBezTo>
                  <a:cubicBezTo>
                    <a:pt x="892" y="1077"/>
                    <a:pt x="887" y="1071"/>
                    <a:pt x="885" y="1062"/>
                  </a:cubicBezTo>
                  <a:cubicBezTo>
                    <a:pt x="883" y="1047"/>
                    <a:pt x="889" y="1030"/>
                    <a:pt x="907" y="1028"/>
                  </a:cubicBezTo>
                  <a:cubicBezTo>
                    <a:pt x="909" y="1027"/>
                    <a:pt x="912" y="1027"/>
                    <a:pt x="914" y="1027"/>
                  </a:cubicBezTo>
                  <a:close/>
                  <a:moveTo>
                    <a:pt x="696" y="980"/>
                  </a:moveTo>
                  <a:cubicBezTo>
                    <a:pt x="698" y="980"/>
                    <a:pt x="701" y="980"/>
                    <a:pt x="703" y="981"/>
                  </a:cubicBezTo>
                  <a:cubicBezTo>
                    <a:pt x="722" y="987"/>
                    <a:pt x="731" y="1008"/>
                    <a:pt x="735" y="1026"/>
                  </a:cubicBezTo>
                  <a:cubicBezTo>
                    <a:pt x="740" y="1036"/>
                    <a:pt x="740" y="1049"/>
                    <a:pt x="742" y="1062"/>
                  </a:cubicBezTo>
                  <a:cubicBezTo>
                    <a:pt x="742" y="1071"/>
                    <a:pt x="744" y="1081"/>
                    <a:pt x="742" y="1090"/>
                  </a:cubicBezTo>
                  <a:cubicBezTo>
                    <a:pt x="740" y="1097"/>
                    <a:pt x="733" y="1103"/>
                    <a:pt x="726" y="1103"/>
                  </a:cubicBezTo>
                  <a:cubicBezTo>
                    <a:pt x="725" y="1103"/>
                    <a:pt x="724" y="1103"/>
                    <a:pt x="722" y="1103"/>
                  </a:cubicBezTo>
                  <a:cubicBezTo>
                    <a:pt x="710" y="1103"/>
                    <a:pt x="697" y="1096"/>
                    <a:pt x="686" y="1086"/>
                  </a:cubicBezTo>
                  <a:lnTo>
                    <a:pt x="684" y="1086"/>
                  </a:lnTo>
                  <a:cubicBezTo>
                    <a:pt x="667" y="1068"/>
                    <a:pt x="654" y="1041"/>
                    <a:pt x="660" y="1015"/>
                  </a:cubicBezTo>
                  <a:cubicBezTo>
                    <a:pt x="664" y="1000"/>
                    <a:pt x="678" y="980"/>
                    <a:pt x="696" y="980"/>
                  </a:cubicBezTo>
                  <a:close/>
                  <a:moveTo>
                    <a:pt x="480" y="1243"/>
                  </a:moveTo>
                  <a:cubicBezTo>
                    <a:pt x="485" y="1243"/>
                    <a:pt x="490" y="1246"/>
                    <a:pt x="495" y="1255"/>
                  </a:cubicBezTo>
                  <a:cubicBezTo>
                    <a:pt x="510" y="1276"/>
                    <a:pt x="517" y="1304"/>
                    <a:pt x="525" y="1330"/>
                  </a:cubicBezTo>
                  <a:cubicBezTo>
                    <a:pt x="538" y="1388"/>
                    <a:pt x="545" y="1445"/>
                    <a:pt x="549" y="1505"/>
                  </a:cubicBezTo>
                  <a:cubicBezTo>
                    <a:pt x="553" y="1555"/>
                    <a:pt x="555" y="1608"/>
                    <a:pt x="568" y="1657"/>
                  </a:cubicBezTo>
                  <a:cubicBezTo>
                    <a:pt x="564" y="1657"/>
                    <a:pt x="560" y="1655"/>
                    <a:pt x="555" y="1653"/>
                  </a:cubicBezTo>
                  <a:cubicBezTo>
                    <a:pt x="534" y="1640"/>
                    <a:pt x="513" y="1617"/>
                    <a:pt x="500" y="1602"/>
                  </a:cubicBezTo>
                  <a:cubicBezTo>
                    <a:pt x="476" y="1578"/>
                    <a:pt x="457" y="1552"/>
                    <a:pt x="444" y="1522"/>
                  </a:cubicBezTo>
                  <a:cubicBezTo>
                    <a:pt x="414" y="1445"/>
                    <a:pt x="414" y="1343"/>
                    <a:pt x="453" y="1270"/>
                  </a:cubicBezTo>
                  <a:cubicBezTo>
                    <a:pt x="460" y="1257"/>
                    <a:pt x="470" y="1243"/>
                    <a:pt x="480" y="1243"/>
                  </a:cubicBezTo>
                  <a:close/>
                  <a:moveTo>
                    <a:pt x="693" y="1"/>
                  </a:moveTo>
                  <a:cubicBezTo>
                    <a:pt x="654" y="1"/>
                    <a:pt x="614" y="4"/>
                    <a:pt x="585" y="15"/>
                  </a:cubicBezTo>
                  <a:cubicBezTo>
                    <a:pt x="528" y="38"/>
                    <a:pt x="474" y="77"/>
                    <a:pt x="446" y="135"/>
                  </a:cubicBezTo>
                  <a:cubicBezTo>
                    <a:pt x="418" y="192"/>
                    <a:pt x="427" y="252"/>
                    <a:pt x="438" y="312"/>
                  </a:cubicBezTo>
                  <a:cubicBezTo>
                    <a:pt x="446" y="362"/>
                    <a:pt x="465" y="437"/>
                    <a:pt x="438" y="486"/>
                  </a:cubicBezTo>
                  <a:cubicBezTo>
                    <a:pt x="438" y="488"/>
                    <a:pt x="435" y="488"/>
                    <a:pt x="433" y="490"/>
                  </a:cubicBezTo>
                  <a:cubicBezTo>
                    <a:pt x="426" y="499"/>
                    <a:pt x="418" y="502"/>
                    <a:pt x="410" y="502"/>
                  </a:cubicBezTo>
                  <a:cubicBezTo>
                    <a:pt x="393" y="502"/>
                    <a:pt x="377" y="483"/>
                    <a:pt x="371" y="462"/>
                  </a:cubicBezTo>
                  <a:cubicBezTo>
                    <a:pt x="363" y="434"/>
                    <a:pt x="363" y="407"/>
                    <a:pt x="365" y="379"/>
                  </a:cubicBezTo>
                  <a:cubicBezTo>
                    <a:pt x="365" y="351"/>
                    <a:pt x="367" y="323"/>
                    <a:pt x="375" y="297"/>
                  </a:cubicBezTo>
                  <a:cubicBezTo>
                    <a:pt x="384" y="263"/>
                    <a:pt x="405" y="231"/>
                    <a:pt x="416" y="197"/>
                  </a:cubicBezTo>
                  <a:cubicBezTo>
                    <a:pt x="416" y="196"/>
                    <a:pt x="416" y="196"/>
                    <a:pt x="416" y="196"/>
                  </a:cubicBezTo>
                  <a:cubicBezTo>
                    <a:pt x="405" y="196"/>
                    <a:pt x="276" y="258"/>
                    <a:pt x="247" y="327"/>
                  </a:cubicBezTo>
                  <a:cubicBezTo>
                    <a:pt x="215" y="400"/>
                    <a:pt x="189" y="477"/>
                    <a:pt x="189" y="557"/>
                  </a:cubicBezTo>
                  <a:cubicBezTo>
                    <a:pt x="189" y="608"/>
                    <a:pt x="193" y="640"/>
                    <a:pt x="221" y="681"/>
                  </a:cubicBezTo>
                  <a:cubicBezTo>
                    <a:pt x="236" y="702"/>
                    <a:pt x="264" y="732"/>
                    <a:pt x="288" y="747"/>
                  </a:cubicBezTo>
                  <a:cubicBezTo>
                    <a:pt x="343" y="784"/>
                    <a:pt x="306" y="833"/>
                    <a:pt x="214" y="833"/>
                  </a:cubicBezTo>
                  <a:cubicBezTo>
                    <a:pt x="210" y="833"/>
                    <a:pt x="206" y="833"/>
                    <a:pt x="202" y="833"/>
                  </a:cubicBezTo>
                  <a:cubicBezTo>
                    <a:pt x="200" y="833"/>
                    <a:pt x="198" y="833"/>
                    <a:pt x="196" y="833"/>
                  </a:cubicBezTo>
                  <a:cubicBezTo>
                    <a:pt x="132" y="833"/>
                    <a:pt x="83" y="897"/>
                    <a:pt x="54" y="955"/>
                  </a:cubicBezTo>
                  <a:cubicBezTo>
                    <a:pt x="20" y="1017"/>
                    <a:pt x="1" y="1124"/>
                    <a:pt x="18" y="1193"/>
                  </a:cubicBezTo>
                  <a:cubicBezTo>
                    <a:pt x="33" y="1257"/>
                    <a:pt x="121" y="1409"/>
                    <a:pt x="170" y="1437"/>
                  </a:cubicBezTo>
                  <a:cubicBezTo>
                    <a:pt x="166" y="1375"/>
                    <a:pt x="157" y="1238"/>
                    <a:pt x="208" y="1158"/>
                  </a:cubicBezTo>
                  <a:cubicBezTo>
                    <a:pt x="238" y="1111"/>
                    <a:pt x="286" y="1079"/>
                    <a:pt x="339" y="1066"/>
                  </a:cubicBezTo>
                  <a:lnTo>
                    <a:pt x="339" y="1066"/>
                  </a:lnTo>
                  <a:cubicBezTo>
                    <a:pt x="286" y="1137"/>
                    <a:pt x="262" y="1227"/>
                    <a:pt x="234" y="1313"/>
                  </a:cubicBezTo>
                  <a:cubicBezTo>
                    <a:pt x="215" y="1377"/>
                    <a:pt x="198" y="1448"/>
                    <a:pt x="219" y="1514"/>
                  </a:cubicBezTo>
                  <a:cubicBezTo>
                    <a:pt x="241" y="1580"/>
                    <a:pt x="303" y="1619"/>
                    <a:pt x="365" y="1645"/>
                  </a:cubicBezTo>
                  <a:cubicBezTo>
                    <a:pt x="403" y="1657"/>
                    <a:pt x="442" y="1668"/>
                    <a:pt x="483" y="1672"/>
                  </a:cubicBezTo>
                  <a:cubicBezTo>
                    <a:pt x="495" y="1674"/>
                    <a:pt x="508" y="1675"/>
                    <a:pt x="520" y="1675"/>
                  </a:cubicBezTo>
                  <a:cubicBezTo>
                    <a:pt x="538" y="1675"/>
                    <a:pt x="556" y="1673"/>
                    <a:pt x="573" y="1668"/>
                  </a:cubicBezTo>
                  <a:cubicBezTo>
                    <a:pt x="583" y="1702"/>
                    <a:pt x="598" y="1735"/>
                    <a:pt x="622" y="1762"/>
                  </a:cubicBezTo>
                  <a:cubicBezTo>
                    <a:pt x="661" y="1814"/>
                    <a:pt x="716" y="1825"/>
                    <a:pt x="775" y="1825"/>
                  </a:cubicBezTo>
                  <a:cubicBezTo>
                    <a:pt x="806" y="1825"/>
                    <a:pt x="838" y="1822"/>
                    <a:pt x="868" y="1820"/>
                  </a:cubicBezTo>
                  <a:cubicBezTo>
                    <a:pt x="879" y="1818"/>
                    <a:pt x="939" y="1807"/>
                    <a:pt x="928" y="1799"/>
                  </a:cubicBezTo>
                  <a:cubicBezTo>
                    <a:pt x="889" y="1773"/>
                    <a:pt x="862" y="1741"/>
                    <a:pt x="842" y="1698"/>
                  </a:cubicBezTo>
                  <a:cubicBezTo>
                    <a:pt x="823" y="1660"/>
                    <a:pt x="800" y="1608"/>
                    <a:pt x="785" y="1567"/>
                  </a:cubicBezTo>
                  <a:cubicBezTo>
                    <a:pt x="746" y="1460"/>
                    <a:pt x="733" y="1413"/>
                    <a:pt x="710" y="1330"/>
                  </a:cubicBezTo>
                  <a:cubicBezTo>
                    <a:pt x="701" y="1293"/>
                    <a:pt x="695" y="1248"/>
                    <a:pt x="710" y="1214"/>
                  </a:cubicBezTo>
                  <a:cubicBezTo>
                    <a:pt x="713" y="1207"/>
                    <a:pt x="718" y="1205"/>
                    <a:pt x="722" y="1205"/>
                  </a:cubicBezTo>
                  <a:cubicBezTo>
                    <a:pt x="730" y="1205"/>
                    <a:pt x="739" y="1214"/>
                    <a:pt x="746" y="1220"/>
                  </a:cubicBezTo>
                  <a:cubicBezTo>
                    <a:pt x="778" y="1259"/>
                    <a:pt x="802" y="1313"/>
                    <a:pt x="821" y="1360"/>
                  </a:cubicBezTo>
                  <a:cubicBezTo>
                    <a:pt x="864" y="1463"/>
                    <a:pt x="896" y="1574"/>
                    <a:pt x="958" y="1666"/>
                  </a:cubicBezTo>
                  <a:cubicBezTo>
                    <a:pt x="990" y="1714"/>
                    <a:pt x="1036" y="1761"/>
                    <a:pt x="1093" y="1761"/>
                  </a:cubicBezTo>
                  <a:cubicBezTo>
                    <a:pt x="1096" y="1761"/>
                    <a:pt x="1100" y="1761"/>
                    <a:pt x="1104" y="1760"/>
                  </a:cubicBezTo>
                  <a:cubicBezTo>
                    <a:pt x="1153" y="1756"/>
                    <a:pt x="1292" y="1713"/>
                    <a:pt x="1292" y="1713"/>
                  </a:cubicBezTo>
                  <a:cubicBezTo>
                    <a:pt x="1290" y="1711"/>
                    <a:pt x="1279" y="1700"/>
                    <a:pt x="1273" y="1698"/>
                  </a:cubicBezTo>
                  <a:cubicBezTo>
                    <a:pt x="1251" y="1683"/>
                    <a:pt x="1219" y="1645"/>
                    <a:pt x="1200" y="1627"/>
                  </a:cubicBezTo>
                  <a:cubicBezTo>
                    <a:pt x="1164" y="1593"/>
                    <a:pt x="1117" y="1518"/>
                    <a:pt x="1097" y="1493"/>
                  </a:cubicBezTo>
                  <a:cubicBezTo>
                    <a:pt x="1042" y="1413"/>
                    <a:pt x="1039" y="1383"/>
                    <a:pt x="997" y="1298"/>
                  </a:cubicBezTo>
                  <a:cubicBezTo>
                    <a:pt x="979" y="1259"/>
                    <a:pt x="977" y="1227"/>
                    <a:pt x="971" y="1186"/>
                  </a:cubicBezTo>
                  <a:cubicBezTo>
                    <a:pt x="969" y="1169"/>
                    <a:pt x="967" y="1148"/>
                    <a:pt x="977" y="1131"/>
                  </a:cubicBezTo>
                  <a:cubicBezTo>
                    <a:pt x="981" y="1123"/>
                    <a:pt x="988" y="1120"/>
                    <a:pt x="995" y="1120"/>
                  </a:cubicBezTo>
                  <a:cubicBezTo>
                    <a:pt x="1006" y="1120"/>
                    <a:pt x="1019" y="1127"/>
                    <a:pt x="1027" y="1133"/>
                  </a:cubicBezTo>
                  <a:cubicBezTo>
                    <a:pt x="1054" y="1152"/>
                    <a:pt x="1074" y="1184"/>
                    <a:pt x="1093" y="1210"/>
                  </a:cubicBezTo>
                  <a:cubicBezTo>
                    <a:pt x="1123" y="1248"/>
                    <a:pt x="1144" y="1293"/>
                    <a:pt x="1166" y="1336"/>
                  </a:cubicBezTo>
                  <a:cubicBezTo>
                    <a:pt x="1187" y="1379"/>
                    <a:pt x="1209" y="1422"/>
                    <a:pt x="1234" y="1460"/>
                  </a:cubicBezTo>
                  <a:cubicBezTo>
                    <a:pt x="1260" y="1499"/>
                    <a:pt x="1292" y="1531"/>
                    <a:pt x="1329" y="1561"/>
                  </a:cubicBezTo>
                  <a:cubicBezTo>
                    <a:pt x="1373" y="1600"/>
                    <a:pt x="1428" y="1629"/>
                    <a:pt x="1485" y="1629"/>
                  </a:cubicBezTo>
                  <a:cubicBezTo>
                    <a:pt x="1508" y="1629"/>
                    <a:pt x="1531" y="1625"/>
                    <a:pt x="1553" y="1615"/>
                  </a:cubicBezTo>
                  <a:cubicBezTo>
                    <a:pt x="1556" y="1612"/>
                    <a:pt x="1562" y="1606"/>
                    <a:pt x="1564" y="1604"/>
                  </a:cubicBezTo>
                  <a:cubicBezTo>
                    <a:pt x="1568" y="1602"/>
                    <a:pt x="1605" y="1565"/>
                    <a:pt x="1618" y="1550"/>
                  </a:cubicBezTo>
                  <a:cubicBezTo>
                    <a:pt x="1620" y="1548"/>
                    <a:pt x="1624" y="1544"/>
                    <a:pt x="1626" y="1542"/>
                  </a:cubicBezTo>
                  <a:cubicBezTo>
                    <a:pt x="1622" y="1540"/>
                    <a:pt x="1618" y="1537"/>
                    <a:pt x="1616" y="1537"/>
                  </a:cubicBezTo>
                  <a:cubicBezTo>
                    <a:pt x="1590" y="1525"/>
                    <a:pt x="1566" y="1512"/>
                    <a:pt x="1545" y="1497"/>
                  </a:cubicBezTo>
                  <a:cubicBezTo>
                    <a:pt x="1496" y="1465"/>
                    <a:pt x="1446" y="1433"/>
                    <a:pt x="1403" y="1392"/>
                  </a:cubicBezTo>
                  <a:cubicBezTo>
                    <a:pt x="1380" y="1370"/>
                    <a:pt x="1354" y="1345"/>
                    <a:pt x="1341" y="1315"/>
                  </a:cubicBezTo>
                  <a:cubicBezTo>
                    <a:pt x="1333" y="1293"/>
                    <a:pt x="1329" y="1259"/>
                    <a:pt x="1356" y="1248"/>
                  </a:cubicBezTo>
                  <a:cubicBezTo>
                    <a:pt x="1362" y="1246"/>
                    <a:pt x="1367" y="1245"/>
                    <a:pt x="1373" y="1245"/>
                  </a:cubicBezTo>
                  <a:cubicBezTo>
                    <a:pt x="1393" y="1245"/>
                    <a:pt x="1414" y="1258"/>
                    <a:pt x="1429" y="1268"/>
                  </a:cubicBezTo>
                  <a:cubicBezTo>
                    <a:pt x="1457" y="1283"/>
                    <a:pt x="1481" y="1304"/>
                    <a:pt x="1504" y="1323"/>
                  </a:cubicBezTo>
                  <a:cubicBezTo>
                    <a:pt x="1556" y="1369"/>
                    <a:pt x="1607" y="1447"/>
                    <a:pt x="1672" y="1447"/>
                  </a:cubicBezTo>
                  <a:cubicBezTo>
                    <a:pt x="1677" y="1447"/>
                    <a:pt x="1683" y="1447"/>
                    <a:pt x="1688" y="1445"/>
                  </a:cubicBezTo>
                  <a:cubicBezTo>
                    <a:pt x="1729" y="1437"/>
                    <a:pt x="1738" y="1407"/>
                    <a:pt x="1785" y="1377"/>
                  </a:cubicBezTo>
                  <a:cubicBezTo>
                    <a:pt x="1836" y="1343"/>
                    <a:pt x="1888" y="1317"/>
                    <a:pt x="1888" y="1317"/>
                  </a:cubicBezTo>
                  <a:cubicBezTo>
                    <a:pt x="1888" y="1317"/>
                    <a:pt x="1864" y="1265"/>
                    <a:pt x="1855" y="1214"/>
                  </a:cubicBezTo>
                  <a:cubicBezTo>
                    <a:pt x="1847" y="1173"/>
                    <a:pt x="1855" y="1133"/>
                    <a:pt x="1823" y="1116"/>
                  </a:cubicBezTo>
                  <a:cubicBezTo>
                    <a:pt x="1813" y="1111"/>
                    <a:pt x="1791" y="1103"/>
                    <a:pt x="1780" y="1103"/>
                  </a:cubicBezTo>
                  <a:cubicBezTo>
                    <a:pt x="1763" y="1100"/>
                    <a:pt x="1744" y="1097"/>
                    <a:pt x="1726" y="1097"/>
                  </a:cubicBezTo>
                  <a:cubicBezTo>
                    <a:pt x="1715" y="1097"/>
                    <a:pt x="1704" y="1098"/>
                    <a:pt x="1693" y="1101"/>
                  </a:cubicBezTo>
                  <a:cubicBezTo>
                    <a:pt x="1660" y="1105"/>
                    <a:pt x="1634" y="1109"/>
                    <a:pt x="1605" y="1109"/>
                  </a:cubicBezTo>
                  <a:cubicBezTo>
                    <a:pt x="1589" y="1109"/>
                    <a:pt x="1573" y="1108"/>
                    <a:pt x="1556" y="1105"/>
                  </a:cubicBezTo>
                  <a:cubicBezTo>
                    <a:pt x="1545" y="1103"/>
                    <a:pt x="1523" y="1088"/>
                    <a:pt x="1526" y="1079"/>
                  </a:cubicBezTo>
                  <a:cubicBezTo>
                    <a:pt x="1541" y="1026"/>
                    <a:pt x="1624" y="1023"/>
                    <a:pt x="1669" y="1021"/>
                  </a:cubicBezTo>
                  <a:cubicBezTo>
                    <a:pt x="1676" y="1021"/>
                    <a:pt x="1682" y="1021"/>
                    <a:pt x="1689" y="1021"/>
                  </a:cubicBezTo>
                  <a:cubicBezTo>
                    <a:pt x="1733" y="1021"/>
                    <a:pt x="1776" y="1027"/>
                    <a:pt x="1819" y="1036"/>
                  </a:cubicBezTo>
                  <a:cubicBezTo>
                    <a:pt x="1823" y="1036"/>
                    <a:pt x="1828" y="1036"/>
                    <a:pt x="1832" y="1038"/>
                  </a:cubicBezTo>
                  <a:cubicBezTo>
                    <a:pt x="1825" y="1011"/>
                    <a:pt x="1817" y="985"/>
                    <a:pt x="1800" y="961"/>
                  </a:cubicBezTo>
                  <a:cubicBezTo>
                    <a:pt x="1766" y="914"/>
                    <a:pt x="1697" y="905"/>
                    <a:pt x="1640" y="905"/>
                  </a:cubicBezTo>
                  <a:cubicBezTo>
                    <a:pt x="1632" y="905"/>
                    <a:pt x="1625" y="905"/>
                    <a:pt x="1618" y="906"/>
                  </a:cubicBezTo>
                  <a:cubicBezTo>
                    <a:pt x="1528" y="912"/>
                    <a:pt x="1444" y="957"/>
                    <a:pt x="1354" y="970"/>
                  </a:cubicBezTo>
                  <a:cubicBezTo>
                    <a:pt x="1339" y="971"/>
                    <a:pt x="1323" y="973"/>
                    <a:pt x="1307" y="973"/>
                  </a:cubicBezTo>
                  <a:cubicBezTo>
                    <a:pt x="1301" y="973"/>
                    <a:pt x="1294" y="973"/>
                    <a:pt x="1288" y="972"/>
                  </a:cubicBezTo>
                  <a:cubicBezTo>
                    <a:pt x="1277" y="970"/>
                    <a:pt x="1266" y="968"/>
                    <a:pt x="1260" y="959"/>
                  </a:cubicBezTo>
                  <a:cubicBezTo>
                    <a:pt x="1254" y="948"/>
                    <a:pt x="1262" y="934"/>
                    <a:pt x="1269" y="925"/>
                  </a:cubicBezTo>
                  <a:cubicBezTo>
                    <a:pt x="1296" y="895"/>
                    <a:pt x="1350" y="889"/>
                    <a:pt x="1389" y="878"/>
                  </a:cubicBezTo>
                  <a:cubicBezTo>
                    <a:pt x="1485" y="846"/>
                    <a:pt x="1577" y="799"/>
                    <a:pt x="1675" y="775"/>
                  </a:cubicBezTo>
                  <a:cubicBezTo>
                    <a:pt x="1688" y="773"/>
                    <a:pt x="1703" y="771"/>
                    <a:pt x="1716" y="769"/>
                  </a:cubicBezTo>
                  <a:cubicBezTo>
                    <a:pt x="1724" y="767"/>
                    <a:pt x="1730" y="766"/>
                    <a:pt x="1736" y="766"/>
                  </a:cubicBezTo>
                  <a:cubicBezTo>
                    <a:pt x="1739" y="766"/>
                    <a:pt x="1742" y="766"/>
                    <a:pt x="1744" y="766"/>
                  </a:cubicBezTo>
                  <a:cubicBezTo>
                    <a:pt x="1747" y="767"/>
                    <a:pt x="1749" y="767"/>
                    <a:pt x="1750" y="767"/>
                  </a:cubicBezTo>
                  <a:cubicBezTo>
                    <a:pt x="1766" y="767"/>
                    <a:pt x="1747" y="750"/>
                    <a:pt x="1740" y="741"/>
                  </a:cubicBezTo>
                  <a:cubicBezTo>
                    <a:pt x="1735" y="734"/>
                    <a:pt x="1731" y="726"/>
                    <a:pt x="1727" y="717"/>
                  </a:cubicBezTo>
                  <a:cubicBezTo>
                    <a:pt x="1716" y="698"/>
                    <a:pt x="1705" y="676"/>
                    <a:pt x="1693" y="657"/>
                  </a:cubicBezTo>
                  <a:cubicBezTo>
                    <a:pt x="1673" y="629"/>
                    <a:pt x="1650" y="604"/>
                    <a:pt x="1611" y="591"/>
                  </a:cubicBezTo>
                  <a:cubicBezTo>
                    <a:pt x="1592" y="584"/>
                    <a:pt x="1572" y="580"/>
                    <a:pt x="1552" y="580"/>
                  </a:cubicBezTo>
                  <a:cubicBezTo>
                    <a:pt x="1490" y="580"/>
                    <a:pt x="1427" y="611"/>
                    <a:pt x="1374" y="640"/>
                  </a:cubicBezTo>
                  <a:cubicBezTo>
                    <a:pt x="1324" y="668"/>
                    <a:pt x="1277" y="698"/>
                    <a:pt x="1230" y="730"/>
                  </a:cubicBezTo>
                  <a:cubicBezTo>
                    <a:pt x="1179" y="764"/>
                    <a:pt x="1125" y="801"/>
                    <a:pt x="1067" y="818"/>
                  </a:cubicBezTo>
                  <a:cubicBezTo>
                    <a:pt x="1060" y="820"/>
                    <a:pt x="1051" y="822"/>
                    <a:pt x="1043" y="822"/>
                  </a:cubicBezTo>
                  <a:cubicBezTo>
                    <a:pt x="1033" y="822"/>
                    <a:pt x="1024" y="819"/>
                    <a:pt x="1018" y="811"/>
                  </a:cubicBezTo>
                  <a:cubicBezTo>
                    <a:pt x="1005" y="790"/>
                    <a:pt x="1014" y="769"/>
                    <a:pt x="1027" y="751"/>
                  </a:cubicBezTo>
                  <a:cubicBezTo>
                    <a:pt x="1059" y="702"/>
                    <a:pt x="1121" y="670"/>
                    <a:pt x="1170" y="644"/>
                  </a:cubicBezTo>
                  <a:cubicBezTo>
                    <a:pt x="1224" y="617"/>
                    <a:pt x="1277" y="595"/>
                    <a:pt x="1333" y="572"/>
                  </a:cubicBezTo>
                  <a:cubicBezTo>
                    <a:pt x="1402" y="542"/>
                    <a:pt x="1476" y="513"/>
                    <a:pt x="1554" y="513"/>
                  </a:cubicBezTo>
                  <a:cubicBezTo>
                    <a:pt x="1567" y="513"/>
                    <a:pt x="1581" y="514"/>
                    <a:pt x="1594" y="516"/>
                  </a:cubicBezTo>
                  <a:lnTo>
                    <a:pt x="1603" y="516"/>
                  </a:lnTo>
                  <a:cubicBezTo>
                    <a:pt x="1618" y="518"/>
                    <a:pt x="1631" y="518"/>
                    <a:pt x="1643" y="522"/>
                  </a:cubicBezTo>
                  <a:cubicBezTo>
                    <a:pt x="1643" y="522"/>
                    <a:pt x="1643" y="522"/>
                    <a:pt x="1643" y="522"/>
                  </a:cubicBezTo>
                  <a:cubicBezTo>
                    <a:pt x="1649" y="522"/>
                    <a:pt x="1568" y="351"/>
                    <a:pt x="1498" y="295"/>
                  </a:cubicBezTo>
                  <a:cubicBezTo>
                    <a:pt x="1459" y="265"/>
                    <a:pt x="1414" y="250"/>
                    <a:pt x="1369" y="250"/>
                  </a:cubicBezTo>
                  <a:cubicBezTo>
                    <a:pt x="1337" y="250"/>
                    <a:pt x="1305" y="258"/>
                    <a:pt x="1273" y="272"/>
                  </a:cubicBezTo>
                  <a:cubicBezTo>
                    <a:pt x="1200" y="306"/>
                    <a:pt x="1142" y="366"/>
                    <a:pt x="1087" y="419"/>
                  </a:cubicBezTo>
                  <a:cubicBezTo>
                    <a:pt x="1057" y="447"/>
                    <a:pt x="1029" y="471"/>
                    <a:pt x="999" y="497"/>
                  </a:cubicBezTo>
                  <a:cubicBezTo>
                    <a:pt x="967" y="522"/>
                    <a:pt x="934" y="552"/>
                    <a:pt x="892" y="567"/>
                  </a:cubicBezTo>
                  <a:cubicBezTo>
                    <a:pt x="882" y="571"/>
                    <a:pt x="873" y="575"/>
                    <a:pt x="862" y="575"/>
                  </a:cubicBezTo>
                  <a:cubicBezTo>
                    <a:pt x="859" y="575"/>
                    <a:pt x="855" y="575"/>
                    <a:pt x="851" y="574"/>
                  </a:cubicBezTo>
                  <a:cubicBezTo>
                    <a:pt x="845" y="567"/>
                    <a:pt x="845" y="563"/>
                    <a:pt x="847" y="557"/>
                  </a:cubicBezTo>
                  <a:cubicBezTo>
                    <a:pt x="849" y="552"/>
                    <a:pt x="851" y="548"/>
                    <a:pt x="853" y="544"/>
                  </a:cubicBezTo>
                  <a:cubicBezTo>
                    <a:pt x="864" y="529"/>
                    <a:pt x="877" y="518"/>
                    <a:pt x="887" y="505"/>
                  </a:cubicBezTo>
                  <a:cubicBezTo>
                    <a:pt x="922" y="473"/>
                    <a:pt x="954" y="441"/>
                    <a:pt x="984" y="407"/>
                  </a:cubicBezTo>
                  <a:cubicBezTo>
                    <a:pt x="1020" y="364"/>
                    <a:pt x="1057" y="321"/>
                    <a:pt x="1099" y="285"/>
                  </a:cubicBezTo>
                  <a:cubicBezTo>
                    <a:pt x="1133" y="255"/>
                    <a:pt x="1176" y="225"/>
                    <a:pt x="1223" y="225"/>
                  </a:cubicBezTo>
                  <a:cubicBezTo>
                    <a:pt x="1229" y="225"/>
                    <a:pt x="1236" y="225"/>
                    <a:pt x="1243" y="227"/>
                  </a:cubicBezTo>
                  <a:cubicBezTo>
                    <a:pt x="1247" y="227"/>
                    <a:pt x="1155" y="75"/>
                    <a:pt x="1076" y="55"/>
                  </a:cubicBezTo>
                  <a:cubicBezTo>
                    <a:pt x="1060" y="51"/>
                    <a:pt x="1043" y="49"/>
                    <a:pt x="1028" y="49"/>
                  </a:cubicBezTo>
                  <a:cubicBezTo>
                    <a:pt x="967" y="49"/>
                    <a:pt x="910" y="80"/>
                    <a:pt x="866" y="124"/>
                  </a:cubicBezTo>
                  <a:cubicBezTo>
                    <a:pt x="817" y="177"/>
                    <a:pt x="791" y="240"/>
                    <a:pt x="767" y="308"/>
                  </a:cubicBezTo>
                  <a:cubicBezTo>
                    <a:pt x="755" y="345"/>
                    <a:pt x="742" y="381"/>
                    <a:pt x="725" y="417"/>
                  </a:cubicBezTo>
                  <a:cubicBezTo>
                    <a:pt x="710" y="445"/>
                    <a:pt x="690" y="475"/>
                    <a:pt x="658" y="486"/>
                  </a:cubicBezTo>
                  <a:cubicBezTo>
                    <a:pt x="654" y="487"/>
                    <a:pt x="650" y="488"/>
                    <a:pt x="646" y="488"/>
                  </a:cubicBezTo>
                  <a:cubicBezTo>
                    <a:pt x="593" y="488"/>
                    <a:pt x="620" y="332"/>
                    <a:pt x="624" y="304"/>
                  </a:cubicBezTo>
                  <a:cubicBezTo>
                    <a:pt x="632" y="255"/>
                    <a:pt x="643" y="205"/>
                    <a:pt x="665" y="160"/>
                  </a:cubicBezTo>
                  <a:cubicBezTo>
                    <a:pt x="697" y="94"/>
                    <a:pt x="748" y="49"/>
                    <a:pt x="810" y="10"/>
                  </a:cubicBezTo>
                  <a:cubicBezTo>
                    <a:pt x="812" y="9"/>
                    <a:pt x="754" y="1"/>
                    <a:pt x="693" y="1"/>
                  </a:cubicBezTo>
                  <a:close/>
                </a:path>
              </a:pathLst>
            </a:custGeom>
            <a:solidFill>
              <a:srgbClr val="4EE27A"/>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40" name="Google Shape;5540;p41"/>
            <p:cNvSpPr/>
            <p:nvPr/>
          </p:nvSpPr>
          <p:spPr>
            <a:xfrm>
              <a:off x="4103772" y="3393160"/>
              <a:ext cx="546635" cy="281620"/>
            </a:xfrm>
            <a:custGeom>
              <a:avLst/>
              <a:gdLst/>
              <a:ahLst/>
              <a:cxnLst/>
              <a:rect l="l" t="t" r="r" b="b"/>
              <a:pathLst>
                <a:path w="1844" h="950" extrusionOk="0">
                  <a:moveTo>
                    <a:pt x="1016" y="1"/>
                  </a:moveTo>
                  <a:cubicBezTo>
                    <a:pt x="978" y="44"/>
                    <a:pt x="969" y="46"/>
                    <a:pt x="935" y="87"/>
                  </a:cubicBezTo>
                  <a:cubicBezTo>
                    <a:pt x="931" y="93"/>
                    <a:pt x="894" y="155"/>
                    <a:pt x="888" y="159"/>
                  </a:cubicBezTo>
                  <a:cubicBezTo>
                    <a:pt x="869" y="198"/>
                    <a:pt x="858" y="226"/>
                    <a:pt x="839" y="267"/>
                  </a:cubicBezTo>
                  <a:cubicBezTo>
                    <a:pt x="822" y="309"/>
                    <a:pt x="804" y="352"/>
                    <a:pt x="787" y="395"/>
                  </a:cubicBezTo>
                  <a:cubicBezTo>
                    <a:pt x="770" y="434"/>
                    <a:pt x="747" y="468"/>
                    <a:pt x="730" y="504"/>
                  </a:cubicBezTo>
                  <a:cubicBezTo>
                    <a:pt x="704" y="496"/>
                    <a:pt x="676" y="487"/>
                    <a:pt x="648" y="481"/>
                  </a:cubicBezTo>
                  <a:cubicBezTo>
                    <a:pt x="672" y="436"/>
                    <a:pt x="674" y="380"/>
                    <a:pt x="676" y="333"/>
                  </a:cubicBezTo>
                  <a:cubicBezTo>
                    <a:pt x="680" y="273"/>
                    <a:pt x="678" y="211"/>
                    <a:pt x="674" y="151"/>
                  </a:cubicBezTo>
                  <a:cubicBezTo>
                    <a:pt x="674" y="136"/>
                    <a:pt x="672" y="121"/>
                    <a:pt x="672" y="106"/>
                  </a:cubicBezTo>
                  <a:cubicBezTo>
                    <a:pt x="670" y="110"/>
                    <a:pt x="670" y="114"/>
                    <a:pt x="667" y="117"/>
                  </a:cubicBezTo>
                  <a:cubicBezTo>
                    <a:pt x="661" y="134"/>
                    <a:pt x="640" y="241"/>
                    <a:pt x="637" y="286"/>
                  </a:cubicBezTo>
                  <a:cubicBezTo>
                    <a:pt x="637" y="320"/>
                    <a:pt x="635" y="356"/>
                    <a:pt x="631" y="391"/>
                  </a:cubicBezTo>
                  <a:cubicBezTo>
                    <a:pt x="629" y="416"/>
                    <a:pt x="622" y="444"/>
                    <a:pt x="620" y="472"/>
                  </a:cubicBezTo>
                  <a:cubicBezTo>
                    <a:pt x="603" y="468"/>
                    <a:pt x="588" y="464"/>
                    <a:pt x="571" y="459"/>
                  </a:cubicBezTo>
                  <a:cubicBezTo>
                    <a:pt x="558" y="389"/>
                    <a:pt x="513" y="320"/>
                    <a:pt x="483" y="254"/>
                  </a:cubicBezTo>
                  <a:cubicBezTo>
                    <a:pt x="475" y="239"/>
                    <a:pt x="468" y="222"/>
                    <a:pt x="462" y="204"/>
                  </a:cubicBezTo>
                  <a:lnTo>
                    <a:pt x="462" y="204"/>
                  </a:lnTo>
                  <a:cubicBezTo>
                    <a:pt x="455" y="224"/>
                    <a:pt x="475" y="305"/>
                    <a:pt x="490" y="333"/>
                  </a:cubicBezTo>
                  <a:cubicBezTo>
                    <a:pt x="509" y="367"/>
                    <a:pt x="522" y="414"/>
                    <a:pt x="537" y="451"/>
                  </a:cubicBezTo>
                  <a:cubicBezTo>
                    <a:pt x="391" y="419"/>
                    <a:pt x="173" y="337"/>
                    <a:pt x="44" y="260"/>
                  </a:cubicBezTo>
                  <a:cubicBezTo>
                    <a:pt x="40" y="258"/>
                    <a:pt x="37" y="257"/>
                    <a:pt x="33" y="257"/>
                  </a:cubicBezTo>
                  <a:cubicBezTo>
                    <a:pt x="14" y="257"/>
                    <a:pt x="1" y="282"/>
                    <a:pt x="21" y="294"/>
                  </a:cubicBezTo>
                  <a:cubicBezTo>
                    <a:pt x="136" y="378"/>
                    <a:pt x="355" y="453"/>
                    <a:pt x="492" y="485"/>
                  </a:cubicBezTo>
                  <a:cubicBezTo>
                    <a:pt x="511" y="489"/>
                    <a:pt x="528" y="494"/>
                    <a:pt x="545" y="498"/>
                  </a:cubicBezTo>
                  <a:cubicBezTo>
                    <a:pt x="513" y="558"/>
                    <a:pt x="389" y="646"/>
                    <a:pt x="378" y="656"/>
                  </a:cubicBezTo>
                  <a:cubicBezTo>
                    <a:pt x="374" y="663"/>
                    <a:pt x="370" y="667"/>
                    <a:pt x="363" y="673"/>
                  </a:cubicBezTo>
                  <a:cubicBezTo>
                    <a:pt x="389" y="661"/>
                    <a:pt x="517" y="596"/>
                    <a:pt x="575" y="509"/>
                  </a:cubicBezTo>
                  <a:cubicBezTo>
                    <a:pt x="590" y="513"/>
                    <a:pt x="597" y="513"/>
                    <a:pt x="612" y="515"/>
                  </a:cubicBezTo>
                  <a:cubicBezTo>
                    <a:pt x="618" y="541"/>
                    <a:pt x="622" y="566"/>
                    <a:pt x="620" y="596"/>
                  </a:cubicBezTo>
                  <a:cubicBezTo>
                    <a:pt x="618" y="637"/>
                    <a:pt x="605" y="678"/>
                    <a:pt x="592" y="716"/>
                  </a:cubicBezTo>
                  <a:cubicBezTo>
                    <a:pt x="571" y="781"/>
                    <a:pt x="524" y="920"/>
                    <a:pt x="537" y="922"/>
                  </a:cubicBezTo>
                  <a:cubicBezTo>
                    <a:pt x="552" y="890"/>
                    <a:pt x="571" y="860"/>
                    <a:pt x="586" y="830"/>
                  </a:cubicBezTo>
                  <a:cubicBezTo>
                    <a:pt x="614" y="774"/>
                    <a:pt x="635" y="710"/>
                    <a:pt x="646" y="648"/>
                  </a:cubicBezTo>
                  <a:cubicBezTo>
                    <a:pt x="652" y="613"/>
                    <a:pt x="657" y="564"/>
                    <a:pt x="646" y="526"/>
                  </a:cubicBezTo>
                  <a:lnTo>
                    <a:pt x="646" y="526"/>
                  </a:lnTo>
                  <a:cubicBezTo>
                    <a:pt x="674" y="534"/>
                    <a:pt x="704" y="543"/>
                    <a:pt x="734" y="551"/>
                  </a:cubicBezTo>
                  <a:cubicBezTo>
                    <a:pt x="774" y="678"/>
                    <a:pt x="783" y="939"/>
                    <a:pt x="794" y="939"/>
                  </a:cubicBezTo>
                  <a:cubicBezTo>
                    <a:pt x="794" y="933"/>
                    <a:pt x="794" y="924"/>
                    <a:pt x="794" y="915"/>
                  </a:cubicBezTo>
                  <a:cubicBezTo>
                    <a:pt x="792" y="806"/>
                    <a:pt x="811" y="667"/>
                    <a:pt x="766" y="560"/>
                  </a:cubicBezTo>
                  <a:lnTo>
                    <a:pt x="766" y="560"/>
                  </a:lnTo>
                  <a:cubicBezTo>
                    <a:pt x="815" y="575"/>
                    <a:pt x="864" y="590"/>
                    <a:pt x="914" y="605"/>
                  </a:cubicBezTo>
                  <a:lnTo>
                    <a:pt x="914" y="607"/>
                  </a:lnTo>
                  <a:cubicBezTo>
                    <a:pt x="978" y="708"/>
                    <a:pt x="1068" y="937"/>
                    <a:pt x="1081" y="950"/>
                  </a:cubicBezTo>
                  <a:lnTo>
                    <a:pt x="1081" y="950"/>
                  </a:lnTo>
                  <a:cubicBezTo>
                    <a:pt x="1079" y="948"/>
                    <a:pt x="1079" y="943"/>
                    <a:pt x="1076" y="941"/>
                  </a:cubicBezTo>
                  <a:cubicBezTo>
                    <a:pt x="1055" y="871"/>
                    <a:pt x="1036" y="800"/>
                    <a:pt x="1016" y="729"/>
                  </a:cubicBezTo>
                  <a:cubicBezTo>
                    <a:pt x="1006" y="691"/>
                    <a:pt x="995" y="654"/>
                    <a:pt x="974" y="624"/>
                  </a:cubicBezTo>
                  <a:lnTo>
                    <a:pt x="974" y="624"/>
                  </a:lnTo>
                  <a:cubicBezTo>
                    <a:pt x="1059" y="650"/>
                    <a:pt x="1164" y="693"/>
                    <a:pt x="1248" y="723"/>
                  </a:cubicBezTo>
                  <a:cubicBezTo>
                    <a:pt x="1299" y="781"/>
                    <a:pt x="1393" y="913"/>
                    <a:pt x="1406" y="920"/>
                  </a:cubicBezTo>
                  <a:cubicBezTo>
                    <a:pt x="1381" y="862"/>
                    <a:pt x="1351" y="791"/>
                    <a:pt x="1310" y="738"/>
                  </a:cubicBezTo>
                  <a:lnTo>
                    <a:pt x="1310" y="738"/>
                  </a:lnTo>
                  <a:cubicBezTo>
                    <a:pt x="1344" y="751"/>
                    <a:pt x="1378" y="763"/>
                    <a:pt x="1413" y="776"/>
                  </a:cubicBezTo>
                  <a:cubicBezTo>
                    <a:pt x="1490" y="804"/>
                    <a:pt x="1565" y="832"/>
                    <a:pt x="1644" y="856"/>
                  </a:cubicBezTo>
                  <a:cubicBezTo>
                    <a:pt x="1708" y="877"/>
                    <a:pt x="1766" y="913"/>
                    <a:pt x="1837" y="915"/>
                  </a:cubicBezTo>
                  <a:cubicBezTo>
                    <a:pt x="1841" y="915"/>
                    <a:pt x="1843" y="907"/>
                    <a:pt x="1837" y="907"/>
                  </a:cubicBezTo>
                  <a:cubicBezTo>
                    <a:pt x="1764" y="898"/>
                    <a:pt x="1704" y="864"/>
                    <a:pt x="1642" y="830"/>
                  </a:cubicBezTo>
                  <a:cubicBezTo>
                    <a:pt x="1593" y="804"/>
                    <a:pt x="1541" y="783"/>
                    <a:pt x="1490" y="763"/>
                  </a:cubicBezTo>
                  <a:cubicBezTo>
                    <a:pt x="1503" y="757"/>
                    <a:pt x="1516" y="751"/>
                    <a:pt x="1526" y="744"/>
                  </a:cubicBezTo>
                  <a:cubicBezTo>
                    <a:pt x="1560" y="729"/>
                    <a:pt x="1593" y="712"/>
                    <a:pt x="1627" y="697"/>
                  </a:cubicBezTo>
                  <a:lnTo>
                    <a:pt x="1635" y="693"/>
                  </a:lnTo>
                  <a:cubicBezTo>
                    <a:pt x="1635" y="692"/>
                    <a:pt x="1632" y="691"/>
                    <a:pt x="1629" y="691"/>
                  </a:cubicBezTo>
                  <a:cubicBezTo>
                    <a:pt x="1596" y="691"/>
                    <a:pt x="1469" y="723"/>
                    <a:pt x="1432" y="740"/>
                  </a:cubicBezTo>
                  <a:cubicBezTo>
                    <a:pt x="1430" y="740"/>
                    <a:pt x="1428" y="738"/>
                    <a:pt x="1426" y="738"/>
                  </a:cubicBezTo>
                  <a:cubicBezTo>
                    <a:pt x="1348" y="708"/>
                    <a:pt x="1269" y="678"/>
                    <a:pt x="1190" y="650"/>
                  </a:cubicBezTo>
                  <a:cubicBezTo>
                    <a:pt x="1226" y="635"/>
                    <a:pt x="1261" y="611"/>
                    <a:pt x="1291" y="592"/>
                  </a:cubicBezTo>
                  <a:cubicBezTo>
                    <a:pt x="1336" y="564"/>
                    <a:pt x="1381" y="532"/>
                    <a:pt x="1423" y="504"/>
                  </a:cubicBezTo>
                  <a:cubicBezTo>
                    <a:pt x="1447" y="487"/>
                    <a:pt x="1471" y="474"/>
                    <a:pt x="1492" y="461"/>
                  </a:cubicBezTo>
                  <a:lnTo>
                    <a:pt x="1492" y="461"/>
                  </a:lnTo>
                  <a:cubicBezTo>
                    <a:pt x="1481" y="464"/>
                    <a:pt x="1468" y="466"/>
                    <a:pt x="1458" y="470"/>
                  </a:cubicBezTo>
                  <a:cubicBezTo>
                    <a:pt x="1438" y="476"/>
                    <a:pt x="1336" y="521"/>
                    <a:pt x="1299" y="545"/>
                  </a:cubicBezTo>
                  <a:cubicBezTo>
                    <a:pt x="1248" y="579"/>
                    <a:pt x="1181" y="592"/>
                    <a:pt x="1134" y="631"/>
                  </a:cubicBezTo>
                  <a:cubicBezTo>
                    <a:pt x="1079" y="613"/>
                    <a:pt x="1025" y="596"/>
                    <a:pt x="972" y="579"/>
                  </a:cubicBezTo>
                  <a:cubicBezTo>
                    <a:pt x="946" y="573"/>
                    <a:pt x="920" y="564"/>
                    <a:pt x="897" y="558"/>
                  </a:cubicBezTo>
                  <a:cubicBezTo>
                    <a:pt x="942" y="524"/>
                    <a:pt x="976" y="466"/>
                    <a:pt x="1019" y="431"/>
                  </a:cubicBezTo>
                  <a:cubicBezTo>
                    <a:pt x="1079" y="380"/>
                    <a:pt x="1141" y="333"/>
                    <a:pt x="1205" y="286"/>
                  </a:cubicBezTo>
                  <a:cubicBezTo>
                    <a:pt x="1237" y="262"/>
                    <a:pt x="1269" y="237"/>
                    <a:pt x="1301" y="213"/>
                  </a:cubicBezTo>
                  <a:lnTo>
                    <a:pt x="1301" y="213"/>
                  </a:lnTo>
                  <a:cubicBezTo>
                    <a:pt x="1284" y="219"/>
                    <a:pt x="1267" y="228"/>
                    <a:pt x="1250" y="237"/>
                  </a:cubicBezTo>
                  <a:cubicBezTo>
                    <a:pt x="1233" y="243"/>
                    <a:pt x="952" y="423"/>
                    <a:pt x="852" y="543"/>
                  </a:cubicBezTo>
                  <a:cubicBezTo>
                    <a:pt x="822" y="534"/>
                    <a:pt x="789" y="524"/>
                    <a:pt x="759" y="515"/>
                  </a:cubicBezTo>
                  <a:cubicBezTo>
                    <a:pt x="798" y="472"/>
                    <a:pt x="819" y="410"/>
                    <a:pt x="841" y="361"/>
                  </a:cubicBezTo>
                  <a:cubicBezTo>
                    <a:pt x="873" y="279"/>
                    <a:pt x="905" y="200"/>
                    <a:pt x="946" y="123"/>
                  </a:cubicBezTo>
                  <a:cubicBezTo>
                    <a:pt x="967" y="82"/>
                    <a:pt x="991" y="42"/>
                    <a:pt x="1016"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41" name="Google Shape;5541;p41"/>
            <p:cNvSpPr/>
            <p:nvPr/>
          </p:nvSpPr>
          <p:spPr>
            <a:xfrm>
              <a:off x="4060196" y="2864899"/>
              <a:ext cx="669362" cy="257016"/>
            </a:xfrm>
            <a:custGeom>
              <a:avLst/>
              <a:gdLst/>
              <a:ahLst/>
              <a:cxnLst/>
              <a:rect l="l" t="t" r="r" b="b"/>
              <a:pathLst>
                <a:path w="2258" h="867" extrusionOk="0">
                  <a:moveTo>
                    <a:pt x="990" y="0"/>
                  </a:moveTo>
                  <a:cubicBezTo>
                    <a:pt x="595" y="0"/>
                    <a:pt x="258" y="151"/>
                    <a:pt x="1" y="414"/>
                  </a:cubicBezTo>
                  <a:cubicBezTo>
                    <a:pt x="146" y="609"/>
                    <a:pt x="551" y="867"/>
                    <a:pt x="1086" y="867"/>
                  </a:cubicBezTo>
                  <a:cubicBezTo>
                    <a:pt x="1434" y="867"/>
                    <a:pt x="1837" y="757"/>
                    <a:pt x="2258" y="449"/>
                  </a:cubicBezTo>
                  <a:cubicBezTo>
                    <a:pt x="1796" y="138"/>
                    <a:pt x="1366" y="0"/>
                    <a:pt x="990" y="0"/>
                  </a:cubicBezTo>
                  <a:close/>
                </a:path>
              </a:pathLst>
            </a:custGeom>
            <a:solidFill>
              <a:srgbClr val="845F34"/>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42" name="Google Shape;5542;p41"/>
            <p:cNvSpPr/>
            <p:nvPr/>
          </p:nvSpPr>
          <p:spPr>
            <a:xfrm>
              <a:off x="4060196" y="2973990"/>
              <a:ext cx="582505" cy="27569"/>
            </a:xfrm>
            <a:custGeom>
              <a:avLst/>
              <a:gdLst/>
              <a:ahLst/>
              <a:cxnLst/>
              <a:rect l="l" t="t" r="r" b="b"/>
              <a:pathLst>
                <a:path w="1965" h="93" extrusionOk="0">
                  <a:moveTo>
                    <a:pt x="568" y="0"/>
                  </a:moveTo>
                  <a:cubicBezTo>
                    <a:pt x="273" y="0"/>
                    <a:pt x="73" y="15"/>
                    <a:pt x="1" y="46"/>
                  </a:cubicBezTo>
                  <a:cubicBezTo>
                    <a:pt x="86" y="80"/>
                    <a:pt x="309" y="93"/>
                    <a:pt x="644" y="93"/>
                  </a:cubicBezTo>
                  <a:cubicBezTo>
                    <a:pt x="980" y="93"/>
                    <a:pt x="1428" y="80"/>
                    <a:pt x="1965" y="59"/>
                  </a:cubicBezTo>
                  <a:cubicBezTo>
                    <a:pt x="1400" y="21"/>
                    <a:pt x="917" y="0"/>
                    <a:pt x="568"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43" name="Google Shape;5543;p41"/>
            <p:cNvSpPr/>
            <p:nvPr/>
          </p:nvSpPr>
          <p:spPr>
            <a:xfrm>
              <a:off x="4141420" y="2991480"/>
              <a:ext cx="42391" cy="60474"/>
            </a:xfrm>
            <a:custGeom>
              <a:avLst/>
              <a:gdLst/>
              <a:ahLst/>
              <a:cxnLst/>
              <a:rect l="l" t="t" r="r" b="b"/>
              <a:pathLst>
                <a:path w="143" h="204" extrusionOk="0">
                  <a:moveTo>
                    <a:pt x="1" y="0"/>
                  </a:moveTo>
                  <a:lnTo>
                    <a:pt x="1" y="0"/>
                  </a:lnTo>
                  <a:cubicBezTo>
                    <a:pt x="63" y="45"/>
                    <a:pt x="88" y="144"/>
                    <a:pt x="46" y="204"/>
                  </a:cubicBezTo>
                  <a:cubicBezTo>
                    <a:pt x="142" y="124"/>
                    <a:pt x="44" y="9"/>
                    <a:pt x="44" y="9"/>
                  </a:cubicBezTo>
                  <a:lnTo>
                    <a:pt x="1" y="0"/>
                  </a:ln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44" name="Google Shape;5544;p41"/>
            <p:cNvSpPr/>
            <p:nvPr/>
          </p:nvSpPr>
          <p:spPr>
            <a:xfrm>
              <a:off x="4218198" y="2992073"/>
              <a:ext cx="50691" cy="94269"/>
            </a:xfrm>
            <a:custGeom>
              <a:avLst/>
              <a:gdLst/>
              <a:ahLst/>
              <a:cxnLst/>
              <a:rect l="l" t="t" r="r" b="b"/>
              <a:pathLst>
                <a:path w="171" h="318" extrusionOk="0">
                  <a:moveTo>
                    <a:pt x="1" y="0"/>
                  </a:moveTo>
                  <a:cubicBezTo>
                    <a:pt x="80" y="114"/>
                    <a:pt x="86" y="245"/>
                    <a:pt x="50" y="317"/>
                  </a:cubicBezTo>
                  <a:cubicBezTo>
                    <a:pt x="170" y="161"/>
                    <a:pt x="61" y="0"/>
                    <a:pt x="61"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45" name="Google Shape;5545;p41"/>
            <p:cNvSpPr/>
            <p:nvPr/>
          </p:nvSpPr>
          <p:spPr>
            <a:xfrm>
              <a:off x="4315431" y="2991183"/>
              <a:ext cx="44170" cy="108498"/>
            </a:xfrm>
            <a:custGeom>
              <a:avLst/>
              <a:gdLst/>
              <a:ahLst/>
              <a:cxnLst/>
              <a:rect l="l" t="t" r="r" b="b"/>
              <a:pathLst>
                <a:path w="149" h="366" extrusionOk="0">
                  <a:moveTo>
                    <a:pt x="32" y="1"/>
                  </a:moveTo>
                  <a:cubicBezTo>
                    <a:pt x="14" y="1"/>
                    <a:pt x="1" y="3"/>
                    <a:pt x="1" y="3"/>
                  </a:cubicBezTo>
                  <a:cubicBezTo>
                    <a:pt x="86" y="98"/>
                    <a:pt x="114" y="241"/>
                    <a:pt x="60" y="365"/>
                  </a:cubicBezTo>
                  <a:cubicBezTo>
                    <a:pt x="148" y="226"/>
                    <a:pt x="108" y="65"/>
                    <a:pt x="45" y="1"/>
                  </a:cubicBezTo>
                  <a:cubicBezTo>
                    <a:pt x="41" y="1"/>
                    <a:pt x="36" y="1"/>
                    <a:pt x="32"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46" name="Google Shape;5546;p41"/>
            <p:cNvSpPr/>
            <p:nvPr/>
          </p:nvSpPr>
          <p:spPr>
            <a:xfrm>
              <a:off x="4427189" y="2991776"/>
              <a:ext cx="42687" cy="101383"/>
            </a:xfrm>
            <a:custGeom>
              <a:avLst/>
              <a:gdLst/>
              <a:ahLst/>
              <a:cxnLst/>
              <a:rect l="l" t="t" r="r" b="b"/>
              <a:pathLst>
                <a:path w="144" h="342" extrusionOk="0">
                  <a:moveTo>
                    <a:pt x="39" y="0"/>
                  </a:moveTo>
                  <a:cubicBezTo>
                    <a:pt x="16" y="0"/>
                    <a:pt x="0" y="6"/>
                    <a:pt x="0" y="6"/>
                  </a:cubicBezTo>
                  <a:cubicBezTo>
                    <a:pt x="88" y="130"/>
                    <a:pt x="110" y="196"/>
                    <a:pt x="65" y="342"/>
                  </a:cubicBezTo>
                  <a:cubicBezTo>
                    <a:pt x="144" y="233"/>
                    <a:pt x="105" y="51"/>
                    <a:pt x="58" y="1"/>
                  </a:cubicBezTo>
                  <a:cubicBezTo>
                    <a:pt x="51" y="1"/>
                    <a:pt x="45" y="0"/>
                    <a:pt x="39"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47" name="Google Shape;5547;p41"/>
            <p:cNvSpPr/>
            <p:nvPr/>
          </p:nvSpPr>
          <p:spPr>
            <a:xfrm>
              <a:off x="4517900" y="2989998"/>
              <a:ext cx="30237" cy="70257"/>
            </a:xfrm>
            <a:custGeom>
              <a:avLst/>
              <a:gdLst/>
              <a:ahLst/>
              <a:cxnLst/>
              <a:rect l="l" t="t" r="r" b="b"/>
              <a:pathLst>
                <a:path w="102" h="237" extrusionOk="0">
                  <a:moveTo>
                    <a:pt x="1" y="1"/>
                  </a:moveTo>
                  <a:cubicBezTo>
                    <a:pt x="50" y="65"/>
                    <a:pt x="76" y="155"/>
                    <a:pt x="54" y="237"/>
                  </a:cubicBezTo>
                  <a:cubicBezTo>
                    <a:pt x="101" y="144"/>
                    <a:pt x="44" y="7"/>
                    <a:pt x="44" y="7"/>
                  </a:cubicBezTo>
                  <a:lnTo>
                    <a:pt x="1" y="1"/>
                  </a:ln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48" name="Google Shape;5548;p41"/>
            <p:cNvSpPr/>
            <p:nvPr/>
          </p:nvSpPr>
          <p:spPr>
            <a:xfrm>
              <a:off x="4595567" y="2990887"/>
              <a:ext cx="19269" cy="54842"/>
            </a:xfrm>
            <a:custGeom>
              <a:avLst/>
              <a:gdLst/>
              <a:ahLst/>
              <a:cxnLst/>
              <a:rect l="l" t="t" r="r" b="b"/>
              <a:pathLst>
                <a:path w="65" h="185" extrusionOk="0">
                  <a:moveTo>
                    <a:pt x="26" y="0"/>
                  </a:moveTo>
                  <a:lnTo>
                    <a:pt x="0" y="2"/>
                  </a:lnTo>
                  <a:cubicBezTo>
                    <a:pt x="32" y="47"/>
                    <a:pt x="41" y="124"/>
                    <a:pt x="21" y="184"/>
                  </a:cubicBezTo>
                  <a:cubicBezTo>
                    <a:pt x="64" y="120"/>
                    <a:pt x="26" y="0"/>
                    <a:pt x="26"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49" name="Google Shape;5549;p41"/>
            <p:cNvSpPr/>
            <p:nvPr/>
          </p:nvSpPr>
          <p:spPr>
            <a:xfrm>
              <a:off x="4140827" y="2922112"/>
              <a:ext cx="42984" cy="60178"/>
            </a:xfrm>
            <a:custGeom>
              <a:avLst/>
              <a:gdLst/>
              <a:ahLst/>
              <a:cxnLst/>
              <a:rect l="l" t="t" r="r" b="b"/>
              <a:pathLst>
                <a:path w="145" h="203" extrusionOk="0">
                  <a:moveTo>
                    <a:pt x="50" y="1"/>
                  </a:moveTo>
                  <a:cubicBezTo>
                    <a:pt x="90" y="59"/>
                    <a:pt x="63" y="159"/>
                    <a:pt x="1" y="202"/>
                  </a:cubicBezTo>
                  <a:lnTo>
                    <a:pt x="43" y="196"/>
                  </a:lnTo>
                  <a:cubicBezTo>
                    <a:pt x="43" y="196"/>
                    <a:pt x="144" y="80"/>
                    <a:pt x="50"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50" name="Google Shape;5550;p41"/>
            <p:cNvSpPr/>
            <p:nvPr/>
          </p:nvSpPr>
          <p:spPr>
            <a:xfrm>
              <a:off x="4217606" y="2889207"/>
              <a:ext cx="51284" cy="94269"/>
            </a:xfrm>
            <a:custGeom>
              <a:avLst/>
              <a:gdLst/>
              <a:ahLst/>
              <a:cxnLst/>
              <a:rect l="l" t="t" r="r" b="b"/>
              <a:pathLst>
                <a:path w="173" h="318" extrusionOk="0">
                  <a:moveTo>
                    <a:pt x="54" y="0"/>
                  </a:moveTo>
                  <a:cubicBezTo>
                    <a:pt x="91" y="73"/>
                    <a:pt x="82" y="204"/>
                    <a:pt x="1" y="315"/>
                  </a:cubicBezTo>
                  <a:lnTo>
                    <a:pt x="61" y="317"/>
                  </a:lnTo>
                  <a:cubicBezTo>
                    <a:pt x="61" y="317"/>
                    <a:pt x="172" y="157"/>
                    <a:pt x="54"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51" name="Google Shape;5551;p41"/>
            <p:cNvSpPr/>
            <p:nvPr/>
          </p:nvSpPr>
          <p:spPr>
            <a:xfrm>
              <a:off x="4314838" y="2877053"/>
              <a:ext cx="45355" cy="108498"/>
            </a:xfrm>
            <a:custGeom>
              <a:avLst/>
              <a:gdLst/>
              <a:ahLst/>
              <a:cxnLst/>
              <a:rect l="l" t="t" r="r" b="b"/>
              <a:pathLst>
                <a:path w="153" h="366" extrusionOk="0">
                  <a:moveTo>
                    <a:pt x="67" y="1"/>
                  </a:moveTo>
                  <a:cubicBezTo>
                    <a:pt x="118" y="127"/>
                    <a:pt x="86" y="268"/>
                    <a:pt x="0" y="361"/>
                  </a:cubicBezTo>
                  <a:cubicBezTo>
                    <a:pt x="0" y="361"/>
                    <a:pt x="16" y="365"/>
                    <a:pt x="35" y="365"/>
                  </a:cubicBezTo>
                  <a:cubicBezTo>
                    <a:pt x="39" y="365"/>
                    <a:pt x="42" y="365"/>
                    <a:pt x="45" y="365"/>
                  </a:cubicBezTo>
                  <a:cubicBezTo>
                    <a:pt x="110" y="301"/>
                    <a:pt x="152" y="140"/>
                    <a:pt x="67"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52" name="Google Shape;5552;p41"/>
            <p:cNvSpPr/>
            <p:nvPr/>
          </p:nvSpPr>
          <p:spPr>
            <a:xfrm>
              <a:off x="4426596" y="2885353"/>
              <a:ext cx="44170" cy="101680"/>
            </a:xfrm>
            <a:custGeom>
              <a:avLst/>
              <a:gdLst/>
              <a:ahLst/>
              <a:cxnLst/>
              <a:rect l="l" t="t" r="r" b="b"/>
              <a:pathLst>
                <a:path w="149" h="343" extrusionOk="0">
                  <a:moveTo>
                    <a:pt x="69" y="1"/>
                  </a:moveTo>
                  <a:lnTo>
                    <a:pt x="69" y="1"/>
                  </a:lnTo>
                  <a:cubicBezTo>
                    <a:pt x="112" y="146"/>
                    <a:pt x="90" y="213"/>
                    <a:pt x="0" y="337"/>
                  </a:cubicBezTo>
                  <a:cubicBezTo>
                    <a:pt x="0" y="337"/>
                    <a:pt x="15" y="342"/>
                    <a:pt x="39" y="342"/>
                  </a:cubicBezTo>
                  <a:cubicBezTo>
                    <a:pt x="45" y="342"/>
                    <a:pt x="51" y="342"/>
                    <a:pt x="58" y="341"/>
                  </a:cubicBezTo>
                  <a:cubicBezTo>
                    <a:pt x="107" y="294"/>
                    <a:pt x="148" y="110"/>
                    <a:pt x="69"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53" name="Google Shape;5553;p41"/>
            <p:cNvSpPr/>
            <p:nvPr/>
          </p:nvSpPr>
          <p:spPr>
            <a:xfrm>
              <a:off x="4517307" y="2919741"/>
              <a:ext cx="31423" cy="69368"/>
            </a:xfrm>
            <a:custGeom>
              <a:avLst/>
              <a:gdLst/>
              <a:ahLst/>
              <a:cxnLst/>
              <a:rect l="l" t="t" r="r" b="b"/>
              <a:pathLst>
                <a:path w="106" h="234" extrusionOk="0">
                  <a:moveTo>
                    <a:pt x="58" y="0"/>
                  </a:moveTo>
                  <a:cubicBezTo>
                    <a:pt x="78" y="82"/>
                    <a:pt x="52" y="172"/>
                    <a:pt x="1" y="234"/>
                  </a:cubicBezTo>
                  <a:lnTo>
                    <a:pt x="43" y="229"/>
                  </a:lnTo>
                  <a:cubicBezTo>
                    <a:pt x="43" y="229"/>
                    <a:pt x="106" y="94"/>
                    <a:pt x="58"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54" name="Google Shape;5554;p41"/>
            <p:cNvSpPr/>
            <p:nvPr/>
          </p:nvSpPr>
          <p:spPr>
            <a:xfrm>
              <a:off x="4594678" y="2935452"/>
              <a:ext cx="20158" cy="54842"/>
            </a:xfrm>
            <a:custGeom>
              <a:avLst/>
              <a:gdLst/>
              <a:ahLst/>
              <a:cxnLst/>
              <a:rect l="l" t="t" r="r" b="b"/>
              <a:pathLst>
                <a:path w="68" h="185" extrusionOk="0">
                  <a:moveTo>
                    <a:pt x="24" y="1"/>
                  </a:moveTo>
                  <a:cubicBezTo>
                    <a:pt x="44" y="61"/>
                    <a:pt x="33" y="138"/>
                    <a:pt x="1" y="183"/>
                  </a:cubicBezTo>
                  <a:lnTo>
                    <a:pt x="27" y="185"/>
                  </a:lnTo>
                  <a:cubicBezTo>
                    <a:pt x="27" y="185"/>
                    <a:pt x="67" y="65"/>
                    <a:pt x="24"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55" name="Google Shape;5555;p41"/>
            <p:cNvSpPr/>
            <p:nvPr/>
          </p:nvSpPr>
          <p:spPr>
            <a:xfrm>
              <a:off x="2311195" y="2230807"/>
              <a:ext cx="542485" cy="770454"/>
            </a:xfrm>
            <a:custGeom>
              <a:avLst/>
              <a:gdLst/>
              <a:ahLst/>
              <a:cxnLst/>
              <a:rect l="l" t="t" r="r" b="b"/>
              <a:pathLst>
                <a:path w="1830" h="2599" extrusionOk="0">
                  <a:moveTo>
                    <a:pt x="41" y="0"/>
                  </a:moveTo>
                  <a:lnTo>
                    <a:pt x="41" y="0"/>
                  </a:lnTo>
                  <a:cubicBezTo>
                    <a:pt x="0" y="1540"/>
                    <a:pt x="688" y="2395"/>
                    <a:pt x="1636" y="2598"/>
                  </a:cubicBezTo>
                  <a:cubicBezTo>
                    <a:pt x="1829" y="2093"/>
                    <a:pt x="1705" y="652"/>
                    <a:pt x="41" y="0"/>
                  </a:cubicBezTo>
                  <a:close/>
                </a:path>
              </a:pathLst>
            </a:custGeom>
            <a:solidFill>
              <a:srgbClr val="845F34"/>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56" name="Google Shape;5556;p41"/>
            <p:cNvSpPr/>
            <p:nvPr/>
          </p:nvSpPr>
          <p:spPr>
            <a:xfrm>
              <a:off x="2379080" y="2334859"/>
              <a:ext cx="417388" cy="666403"/>
            </a:xfrm>
            <a:custGeom>
              <a:avLst/>
              <a:gdLst/>
              <a:ahLst/>
              <a:cxnLst/>
              <a:rect l="l" t="t" r="r" b="b"/>
              <a:pathLst>
                <a:path w="1408" h="2248" extrusionOk="0">
                  <a:moveTo>
                    <a:pt x="0" y="1"/>
                  </a:moveTo>
                  <a:cubicBezTo>
                    <a:pt x="673" y="1236"/>
                    <a:pt x="1215" y="2115"/>
                    <a:pt x="1407" y="2247"/>
                  </a:cubicBezTo>
                  <a:cubicBezTo>
                    <a:pt x="1358" y="2003"/>
                    <a:pt x="823" y="1191"/>
                    <a:pt x="0"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57" name="Google Shape;5557;p41"/>
            <p:cNvSpPr/>
            <p:nvPr/>
          </p:nvSpPr>
          <p:spPr>
            <a:xfrm>
              <a:off x="2735106" y="2843555"/>
              <a:ext cx="65810" cy="61660"/>
            </a:xfrm>
            <a:custGeom>
              <a:avLst/>
              <a:gdLst/>
              <a:ahLst/>
              <a:cxnLst/>
              <a:rect l="l" t="t" r="r" b="b"/>
              <a:pathLst>
                <a:path w="222" h="208" extrusionOk="0">
                  <a:moveTo>
                    <a:pt x="171" y="1"/>
                  </a:moveTo>
                  <a:cubicBezTo>
                    <a:pt x="48" y="1"/>
                    <a:pt x="1" y="154"/>
                    <a:pt x="1" y="154"/>
                  </a:cubicBezTo>
                  <a:lnTo>
                    <a:pt x="22" y="208"/>
                  </a:lnTo>
                  <a:cubicBezTo>
                    <a:pt x="28" y="107"/>
                    <a:pt x="119" y="9"/>
                    <a:pt x="215" y="9"/>
                  </a:cubicBezTo>
                  <a:cubicBezTo>
                    <a:pt x="217" y="9"/>
                    <a:pt x="219" y="9"/>
                    <a:pt x="221" y="9"/>
                  </a:cubicBezTo>
                  <a:cubicBezTo>
                    <a:pt x="203" y="3"/>
                    <a:pt x="187" y="1"/>
                    <a:pt x="171"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58" name="Google Shape;5558;p41"/>
            <p:cNvSpPr/>
            <p:nvPr/>
          </p:nvSpPr>
          <p:spPr>
            <a:xfrm>
              <a:off x="2673446" y="2732389"/>
              <a:ext cx="110276" cy="85375"/>
            </a:xfrm>
            <a:custGeom>
              <a:avLst/>
              <a:gdLst/>
              <a:ahLst/>
              <a:cxnLst/>
              <a:rect l="l" t="t" r="r" b="b"/>
              <a:pathLst>
                <a:path w="372" h="288" extrusionOk="0">
                  <a:moveTo>
                    <a:pt x="333" y="1"/>
                  </a:moveTo>
                  <a:cubicBezTo>
                    <a:pt x="96" y="1"/>
                    <a:pt x="1" y="219"/>
                    <a:pt x="1" y="219"/>
                  </a:cubicBezTo>
                  <a:lnTo>
                    <a:pt x="46" y="287"/>
                  </a:lnTo>
                  <a:cubicBezTo>
                    <a:pt x="117" y="114"/>
                    <a:pt x="260" y="13"/>
                    <a:pt x="372" y="3"/>
                  </a:cubicBezTo>
                  <a:cubicBezTo>
                    <a:pt x="358" y="1"/>
                    <a:pt x="345" y="1"/>
                    <a:pt x="333"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59" name="Google Shape;5559;p41"/>
            <p:cNvSpPr/>
            <p:nvPr/>
          </p:nvSpPr>
          <p:spPr>
            <a:xfrm>
              <a:off x="2605561" y="2608476"/>
              <a:ext cx="120355" cy="98122"/>
            </a:xfrm>
            <a:custGeom>
              <a:avLst/>
              <a:gdLst/>
              <a:ahLst/>
              <a:cxnLst/>
              <a:rect l="l" t="t" r="r" b="b"/>
              <a:pathLst>
                <a:path w="406" h="331" extrusionOk="0">
                  <a:moveTo>
                    <a:pt x="406" y="1"/>
                  </a:moveTo>
                  <a:cubicBezTo>
                    <a:pt x="185" y="3"/>
                    <a:pt x="29" y="164"/>
                    <a:pt x="1" y="283"/>
                  </a:cubicBezTo>
                  <a:cubicBezTo>
                    <a:pt x="16" y="309"/>
                    <a:pt x="37" y="331"/>
                    <a:pt x="37" y="331"/>
                  </a:cubicBezTo>
                  <a:cubicBezTo>
                    <a:pt x="82" y="168"/>
                    <a:pt x="226" y="33"/>
                    <a:pt x="406"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60" name="Google Shape;5560;p41"/>
            <p:cNvSpPr/>
            <p:nvPr/>
          </p:nvSpPr>
          <p:spPr>
            <a:xfrm>
              <a:off x="2523150" y="2485155"/>
              <a:ext cx="113833" cy="93972"/>
            </a:xfrm>
            <a:custGeom>
              <a:avLst/>
              <a:gdLst/>
              <a:ahLst/>
              <a:cxnLst/>
              <a:rect l="l" t="t" r="r" b="b"/>
              <a:pathLst>
                <a:path w="384" h="317" extrusionOk="0">
                  <a:moveTo>
                    <a:pt x="362" y="0"/>
                  </a:moveTo>
                  <a:cubicBezTo>
                    <a:pt x="187" y="0"/>
                    <a:pt x="21" y="166"/>
                    <a:pt x="0" y="252"/>
                  </a:cubicBezTo>
                  <a:cubicBezTo>
                    <a:pt x="20" y="295"/>
                    <a:pt x="45" y="316"/>
                    <a:pt x="45" y="316"/>
                  </a:cubicBezTo>
                  <a:cubicBezTo>
                    <a:pt x="127" y="126"/>
                    <a:pt x="187" y="53"/>
                    <a:pt x="384" y="1"/>
                  </a:cubicBezTo>
                  <a:cubicBezTo>
                    <a:pt x="376" y="1"/>
                    <a:pt x="369" y="0"/>
                    <a:pt x="362"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61" name="Google Shape;5561;p41"/>
            <p:cNvSpPr/>
            <p:nvPr/>
          </p:nvSpPr>
          <p:spPr>
            <a:xfrm>
              <a:off x="2460898" y="2409266"/>
              <a:ext cx="75296" cy="68182"/>
            </a:xfrm>
            <a:custGeom>
              <a:avLst/>
              <a:gdLst/>
              <a:ahLst/>
              <a:cxnLst/>
              <a:rect l="l" t="t" r="r" b="b"/>
              <a:pathLst>
                <a:path w="254" h="230" extrusionOk="0">
                  <a:moveTo>
                    <a:pt x="253" y="0"/>
                  </a:moveTo>
                  <a:lnTo>
                    <a:pt x="253" y="0"/>
                  </a:lnTo>
                  <a:cubicBezTo>
                    <a:pt x="112" y="11"/>
                    <a:pt x="1" y="176"/>
                    <a:pt x="1" y="176"/>
                  </a:cubicBezTo>
                  <a:lnTo>
                    <a:pt x="24" y="229"/>
                  </a:lnTo>
                  <a:cubicBezTo>
                    <a:pt x="60" y="127"/>
                    <a:pt x="144" y="35"/>
                    <a:pt x="253"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62" name="Google Shape;5562;p41"/>
            <p:cNvSpPr/>
            <p:nvPr/>
          </p:nvSpPr>
          <p:spPr>
            <a:xfrm>
              <a:off x="2406946" y="2341974"/>
              <a:ext cx="63735" cy="45949"/>
            </a:xfrm>
            <a:custGeom>
              <a:avLst/>
              <a:gdLst/>
              <a:ahLst/>
              <a:cxnLst/>
              <a:rect l="l" t="t" r="r" b="b"/>
              <a:pathLst>
                <a:path w="215" h="155" extrusionOk="0">
                  <a:moveTo>
                    <a:pt x="212" y="0"/>
                  </a:moveTo>
                  <a:cubicBezTo>
                    <a:pt x="106" y="0"/>
                    <a:pt x="0" y="129"/>
                    <a:pt x="0" y="129"/>
                  </a:cubicBezTo>
                  <a:lnTo>
                    <a:pt x="20" y="154"/>
                  </a:lnTo>
                  <a:cubicBezTo>
                    <a:pt x="50" y="88"/>
                    <a:pt x="131" y="22"/>
                    <a:pt x="215" y="0"/>
                  </a:cubicBezTo>
                  <a:cubicBezTo>
                    <a:pt x="214" y="0"/>
                    <a:pt x="213" y="0"/>
                    <a:pt x="212"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63" name="Google Shape;5563;p41"/>
            <p:cNvSpPr/>
            <p:nvPr/>
          </p:nvSpPr>
          <p:spPr>
            <a:xfrm>
              <a:off x="2652695" y="2899286"/>
              <a:ext cx="78853" cy="40316"/>
            </a:xfrm>
            <a:custGeom>
              <a:avLst/>
              <a:gdLst/>
              <a:ahLst/>
              <a:cxnLst/>
              <a:rect l="l" t="t" r="r" b="b"/>
              <a:pathLst>
                <a:path w="266" h="136" extrusionOk="0">
                  <a:moveTo>
                    <a:pt x="188" y="0"/>
                  </a:moveTo>
                  <a:cubicBezTo>
                    <a:pt x="127" y="0"/>
                    <a:pt x="17" y="17"/>
                    <a:pt x="0" y="136"/>
                  </a:cubicBezTo>
                  <a:cubicBezTo>
                    <a:pt x="29" y="70"/>
                    <a:pt x="110" y="31"/>
                    <a:pt x="188" y="31"/>
                  </a:cubicBezTo>
                  <a:cubicBezTo>
                    <a:pt x="215" y="31"/>
                    <a:pt x="242" y="36"/>
                    <a:pt x="266" y="46"/>
                  </a:cubicBezTo>
                  <a:lnTo>
                    <a:pt x="227" y="3"/>
                  </a:lnTo>
                  <a:cubicBezTo>
                    <a:pt x="227" y="3"/>
                    <a:pt x="211" y="0"/>
                    <a:pt x="188"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64" name="Google Shape;5564;p41"/>
            <p:cNvSpPr/>
            <p:nvPr/>
          </p:nvSpPr>
          <p:spPr>
            <a:xfrm>
              <a:off x="2558130" y="2804128"/>
              <a:ext cx="118280" cy="70850"/>
            </a:xfrm>
            <a:custGeom>
              <a:avLst/>
              <a:gdLst/>
              <a:ahLst/>
              <a:cxnLst/>
              <a:rect l="l" t="t" r="r" b="b"/>
              <a:pathLst>
                <a:path w="399" h="239" extrusionOk="0">
                  <a:moveTo>
                    <a:pt x="353" y="0"/>
                  </a:moveTo>
                  <a:cubicBezTo>
                    <a:pt x="317" y="0"/>
                    <a:pt x="87" y="9"/>
                    <a:pt x="0" y="238"/>
                  </a:cubicBezTo>
                  <a:cubicBezTo>
                    <a:pt x="56" y="150"/>
                    <a:pt x="192" y="70"/>
                    <a:pt x="361" y="70"/>
                  </a:cubicBezTo>
                  <a:cubicBezTo>
                    <a:pt x="374" y="70"/>
                    <a:pt x="386" y="70"/>
                    <a:pt x="399" y="71"/>
                  </a:cubicBezTo>
                  <a:lnTo>
                    <a:pt x="358" y="0"/>
                  </a:lnTo>
                  <a:cubicBezTo>
                    <a:pt x="358" y="0"/>
                    <a:pt x="356" y="0"/>
                    <a:pt x="353"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65" name="Google Shape;5565;p41"/>
            <p:cNvSpPr/>
            <p:nvPr/>
          </p:nvSpPr>
          <p:spPr>
            <a:xfrm>
              <a:off x="2471570" y="2695630"/>
              <a:ext cx="136362" cy="73221"/>
            </a:xfrm>
            <a:custGeom>
              <a:avLst/>
              <a:gdLst/>
              <a:ahLst/>
              <a:cxnLst/>
              <a:rect l="l" t="t" r="r" b="b"/>
              <a:pathLst>
                <a:path w="460" h="247" extrusionOk="0">
                  <a:moveTo>
                    <a:pt x="378" y="1"/>
                  </a:moveTo>
                  <a:cubicBezTo>
                    <a:pt x="256" y="1"/>
                    <a:pt x="86" y="75"/>
                    <a:pt x="1" y="246"/>
                  </a:cubicBezTo>
                  <a:cubicBezTo>
                    <a:pt x="91" y="121"/>
                    <a:pt x="235" y="52"/>
                    <a:pt x="377" y="52"/>
                  </a:cubicBezTo>
                  <a:cubicBezTo>
                    <a:pt x="405" y="52"/>
                    <a:pt x="432" y="55"/>
                    <a:pt x="459" y="60"/>
                  </a:cubicBezTo>
                  <a:cubicBezTo>
                    <a:pt x="459" y="60"/>
                    <a:pt x="451" y="30"/>
                    <a:pt x="434" y="7"/>
                  </a:cubicBezTo>
                  <a:cubicBezTo>
                    <a:pt x="417" y="3"/>
                    <a:pt x="398" y="1"/>
                    <a:pt x="378"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66" name="Google Shape;5566;p41"/>
            <p:cNvSpPr/>
            <p:nvPr/>
          </p:nvSpPr>
          <p:spPr>
            <a:xfrm>
              <a:off x="2399831" y="2563713"/>
              <a:ext cx="128655" cy="70553"/>
            </a:xfrm>
            <a:custGeom>
              <a:avLst/>
              <a:gdLst/>
              <a:ahLst/>
              <a:cxnLst/>
              <a:rect l="l" t="t" r="r" b="b"/>
              <a:pathLst>
                <a:path w="434" h="238" extrusionOk="0">
                  <a:moveTo>
                    <a:pt x="363" y="1"/>
                  </a:moveTo>
                  <a:cubicBezTo>
                    <a:pt x="259" y="1"/>
                    <a:pt x="61" y="85"/>
                    <a:pt x="1" y="237"/>
                  </a:cubicBezTo>
                  <a:cubicBezTo>
                    <a:pt x="115" y="107"/>
                    <a:pt x="197" y="72"/>
                    <a:pt x="346" y="72"/>
                  </a:cubicBezTo>
                  <a:cubicBezTo>
                    <a:pt x="372" y="72"/>
                    <a:pt x="402" y="73"/>
                    <a:pt x="434" y="75"/>
                  </a:cubicBezTo>
                  <a:cubicBezTo>
                    <a:pt x="434" y="75"/>
                    <a:pt x="425" y="40"/>
                    <a:pt x="395" y="4"/>
                  </a:cubicBezTo>
                  <a:cubicBezTo>
                    <a:pt x="386" y="2"/>
                    <a:pt x="375" y="1"/>
                    <a:pt x="363"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67" name="Google Shape;5567;p41"/>
            <p:cNvSpPr/>
            <p:nvPr/>
          </p:nvSpPr>
          <p:spPr>
            <a:xfrm>
              <a:off x="2375819" y="2465590"/>
              <a:ext cx="91007" cy="44170"/>
            </a:xfrm>
            <a:custGeom>
              <a:avLst/>
              <a:gdLst/>
              <a:ahLst/>
              <a:cxnLst/>
              <a:rect l="l" t="t" r="r" b="b"/>
              <a:pathLst>
                <a:path w="307" h="149" extrusionOk="0">
                  <a:moveTo>
                    <a:pt x="270" y="1"/>
                  </a:moveTo>
                  <a:cubicBezTo>
                    <a:pt x="270" y="1"/>
                    <a:pt x="73" y="29"/>
                    <a:pt x="1" y="149"/>
                  </a:cubicBezTo>
                  <a:cubicBezTo>
                    <a:pt x="69" y="78"/>
                    <a:pt x="168" y="43"/>
                    <a:pt x="262" y="43"/>
                  </a:cubicBezTo>
                  <a:cubicBezTo>
                    <a:pt x="277" y="43"/>
                    <a:pt x="292" y="44"/>
                    <a:pt x="307" y="46"/>
                  </a:cubicBezTo>
                  <a:lnTo>
                    <a:pt x="270" y="1"/>
                  </a:ln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68" name="Google Shape;5568;p41"/>
            <p:cNvSpPr/>
            <p:nvPr/>
          </p:nvSpPr>
          <p:spPr>
            <a:xfrm>
              <a:off x="2344100" y="2381400"/>
              <a:ext cx="67588" cy="40020"/>
            </a:xfrm>
            <a:custGeom>
              <a:avLst/>
              <a:gdLst/>
              <a:ahLst/>
              <a:cxnLst/>
              <a:rect l="l" t="t" r="r" b="b"/>
              <a:pathLst>
                <a:path w="228" h="135" extrusionOk="0">
                  <a:moveTo>
                    <a:pt x="210" y="0"/>
                  </a:moveTo>
                  <a:cubicBezTo>
                    <a:pt x="210" y="0"/>
                    <a:pt x="45" y="39"/>
                    <a:pt x="0" y="135"/>
                  </a:cubicBezTo>
                  <a:cubicBezTo>
                    <a:pt x="56" y="74"/>
                    <a:pt x="146" y="30"/>
                    <a:pt x="218" y="30"/>
                  </a:cubicBezTo>
                  <a:cubicBezTo>
                    <a:pt x="221" y="30"/>
                    <a:pt x="224" y="30"/>
                    <a:pt x="227" y="30"/>
                  </a:cubicBezTo>
                  <a:lnTo>
                    <a:pt x="210" y="0"/>
                  </a:ln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69" name="Google Shape;5569;p41"/>
            <p:cNvSpPr/>
            <p:nvPr/>
          </p:nvSpPr>
          <p:spPr>
            <a:xfrm>
              <a:off x="2164457" y="3492468"/>
              <a:ext cx="621042" cy="447628"/>
            </a:xfrm>
            <a:custGeom>
              <a:avLst/>
              <a:gdLst/>
              <a:ahLst/>
              <a:cxnLst/>
              <a:rect l="l" t="t" r="r" b="b"/>
              <a:pathLst>
                <a:path w="2095" h="1510" extrusionOk="0">
                  <a:moveTo>
                    <a:pt x="1810" y="1"/>
                  </a:moveTo>
                  <a:cubicBezTo>
                    <a:pt x="1269" y="1"/>
                    <a:pt x="380" y="328"/>
                    <a:pt x="0" y="1510"/>
                  </a:cubicBezTo>
                  <a:cubicBezTo>
                    <a:pt x="1294" y="1465"/>
                    <a:pt x="1975" y="844"/>
                    <a:pt x="2095" y="39"/>
                  </a:cubicBezTo>
                  <a:cubicBezTo>
                    <a:pt x="2020" y="15"/>
                    <a:pt x="1923" y="1"/>
                    <a:pt x="1810" y="1"/>
                  </a:cubicBezTo>
                  <a:close/>
                </a:path>
              </a:pathLst>
            </a:custGeom>
            <a:solidFill>
              <a:srgbClr val="845F34"/>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70" name="Google Shape;5570;p41"/>
            <p:cNvSpPr/>
            <p:nvPr/>
          </p:nvSpPr>
          <p:spPr>
            <a:xfrm>
              <a:off x="2248350" y="3503733"/>
              <a:ext cx="537149" cy="384486"/>
            </a:xfrm>
            <a:custGeom>
              <a:avLst/>
              <a:gdLst/>
              <a:ahLst/>
              <a:cxnLst/>
              <a:rect l="l" t="t" r="r" b="b"/>
              <a:pathLst>
                <a:path w="1812" h="1297" extrusionOk="0">
                  <a:moveTo>
                    <a:pt x="1812" y="1"/>
                  </a:moveTo>
                  <a:lnTo>
                    <a:pt x="1812" y="1"/>
                  </a:lnTo>
                  <a:cubicBezTo>
                    <a:pt x="1611" y="54"/>
                    <a:pt x="957" y="545"/>
                    <a:pt x="0" y="1296"/>
                  </a:cubicBezTo>
                  <a:cubicBezTo>
                    <a:pt x="1002" y="669"/>
                    <a:pt x="1711" y="168"/>
                    <a:pt x="1812"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71" name="Google Shape;5571;p41"/>
            <p:cNvSpPr/>
            <p:nvPr/>
          </p:nvSpPr>
          <p:spPr>
            <a:xfrm>
              <a:off x="2645580" y="3508180"/>
              <a:ext cx="63142" cy="52470"/>
            </a:xfrm>
            <a:custGeom>
              <a:avLst/>
              <a:gdLst/>
              <a:ahLst/>
              <a:cxnLst/>
              <a:rect l="l" t="t" r="r" b="b"/>
              <a:pathLst>
                <a:path w="213" h="177" extrusionOk="0">
                  <a:moveTo>
                    <a:pt x="35" y="1"/>
                  </a:moveTo>
                  <a:cubicBezTo>
                    <a:pt x="1" y="136"/>
                    <a:pt x="168" y="176"/>
                    <a:pt x="168" y="176"/>
                  </a:cubicBezTo>
                  <a:lnTo>
                    <a:pt x="213" y="157"/>
                  </a:lnTo>
                  <a:cubicBezTo>
                    <a:pt x="125" y="155"/>
                    <a:pt x="35" y="82"/>
                    <a:pt x="35"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72" name="Google Shape;5572;p41"/>
            <p:cNvSpPr/>
            <p:nvPr/>
          </p:nvSpPr>
          <p:spPr>
            <a:xfrm>
              <a:off x="2559316" y="3528041"/>
              <a:ext cx="78260" cy="88933"/>
            </a:xfrm>
            <a:custGeom>
              <a:avLst/>
              <a:gdLst/>
              <a:ahLst/>
              <a:cxnLst/>
              <a:rect l="l" t="t" r="r" b="b"/>
              <a:pathLst>
                <a:path w="264" h="300" extrusionOk="0">
                  <a:moveTo>
                    <a:pt x="7" y="0"/>
                  </a:moveTo>
                  <a:cubicBezTo>
                    <a:pt x="0" y="225"/>
                    <a:pt x="208" y="300"/>
                    <a:pt x="208" y="300"/>
                  </a:cubicBezTo>
                  <a:lnTo>
                    <a:pt x="264" y="257"/>
                  </a:lnTo>
                  <a:cubicBezTo>
                    <a:pt x="114" y="208"/>
                    <a:pt x="22" y="92"/>
                    <a:pt x="7"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73" name="Google Shape;5573;p41"/>
            <p:cNvSpPr/>
            <p:nvPr/>
          </p:nvSpPr>
          <p:spPr>
            <a:xfrm>
              <a:off x="2460305" y="3582587"/>
              <a:ext cx="87746" cy="96640"/>
            </a:xfrm>
            <a:custGeom>
              <a:avLst/>
              <a:gdLst/>
              <a:ahLst/>
              <a:cxnLst/>
              <a:rect l="l" t="t" r="r" b="b"/>
              <a:pathLst>
                <a:path w="296" h="326" extrusionOk="0">
                  <a:moveTo>
                    <a:pt x="0" y="0"/>
                  </a:moveTo>
                  <a:cubicBezTo>
                    <a:pt x="11" y="187"/>
                    <a:pt x="157" y="309"/>
                    <a:pt x="257" y="326"/>
                  </a:cubicBezTo>
                  <a:cubicBezTo>
                    <a:pt x="279" y="313"/>
                    <a:pt x="296" y="294"/>
                    <a:pt x="296" y="294"/>
                  </a:cubicBezTo>
                  <a:cubicBezTo>
                    <a:pt x="157" y="264"/>
                    <a:pt x="35" y="150"/>
                    <a:pt x="0"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74" name="Google Shape;5574;p41"/>
            <p:cNvSpPr/>
            <p:nvPr/>
          </p:nvSpPr>
          <p:spPr>
            <a:xfrm>
              <a:off x="2360701" y="3663812"/>
              <a:ext cx="84485" cy="91601"/>
            </a:xfrm>
            <a:custGeom>
              <a:avLst/>
              <a:gdLst/>
              <a:ahLst/>
              <a:cxnLst/>
              <a:rect l="l" t="t" r="r" b="b"/>
              <a:pathLst>
                <a:path w="285" h="309" extrusionOk="0">
                  <a:moveTo>
                    <a:pt x="2" y="0"/>
                  </a:moveTo>
                  <a:cubicBezTo>
                    <a:pt x="0" y="155"/>
                    <a:pt x="156" y="296"/>
                    <a:pt x="231" y="309"/>
                  </a:cubicBezTo>
                  <a:cubicBezTo>
                    <a:pt x="268" y="292"/>
                    <a:pt x="285" y="268"/>
                    <a:pt x="285" y="268"/>
                  </a:cubicBezTo>
                  <a:cubicBezTo>
                    <a:pt x="120" y="210"/>
                    <a:pt x="56" y="163"/>
                    <a:pt x="2"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75" name="Google Shape;5575;p41"/>
            <p:cNvSpPr/>
            <p:nvPr/>
          </p:nvSpPr>
          <p:spPr>
            <a:xfrm>
              <a:off x="2302302" y="3752745"/>
              <a:ext cx="61067" cy="59881"/>
            </a:xfrm>
            <a:custGeom>
              <a:avLst/>
              <a:gdLst/>
              <a:ahLst/>
              <a:cxnLst/>
              <a:rect l="l" t="t" r="r" b="b"/>
              <a:pathLst>
                <a:path w="206" h="202" extrusionOk="0">
                  <a:moveTo>
                    <a:pt x="0" y="0"/>
                  </a:moveTo>
                  <a:cubicBezTo>
                    <a:pt x="17" y="118"/>
                    <a:pt x="163" y="202"/>
                    <a:pt x="163" y="202"/>
                  </a:cubicBezTo>
                  <a:lnTo>
                    <a:pt x="206" y="180"/>
                  </a:lnTo>
                  <a:cubicBezTo>
                    <a:pt x="118" y="154"/>
                    <a:pt x="34" y="90"/>
                    <a:pt x="0"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76" name="Google Shape;5576;p41"/>
            <p:cNvSpPr/>
            <p:nvPr/>
          </p:nvSpPr>
          <p:spPr>
            <a:xfrm>
              <a:off x="2249536" y="3811144"/>
              <a:ext cx="42094" cy="51581"/>
            </a:xfrm>
            <a:custGeom>
              <a:avLst/>
              <a:gdLst/>
              <a:ahLst/>
              <a:cxnLst/>
              <a:rect l="l" t="t" r="r" b="b"/>
              <a:pathLst>
                <a:path w="142" h="174" extrusionOk="0">
                  <a:moveTo>
                    <a:pt x="0" y="0"/>
                  </a:moveTo>
                  <a:cubicBezTo>
                    <a:pt x="2" y="90"/>
                    <a:pt x="118" y="174"/>
                    <a:pt x="118" y="174"/>
                  </a:cubicBezTo>
                  <a:lnTo>
                    <a:pt x="142" y="154"/>
                  </a:lnTo>
                  <a:cubicBezTo>
                    <a:pt x="84" y="135"/>
                    <a:pt x="24" y="69"/>
                    <a:pt x="0"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77" name="Google Shape;5577;p41"/>
            <p:cNvSpPr/>
            <p:nvPr/>
          </p:nvSpPr>
          <p:spPr>
            <a:xfrm>
              <a:off x="2700126" y="3562132"/>
              <a:ext cx="41798" cy="65217"/>
            </a:xfrm>
            <a:custGeom>
              <a:avLst/>
              <a:gdLst/>
              <a:ahLst/>
              <a:cxnLst/>
              <a:rect l="l" t="t" r="r" b="b"/>
              <a:pathLst>
                <a:path w="141" h="220" extrusionOk="0">
                  <a:moveTo>
                    <a:pt x="50" y="1"/>
                  </a:moveTo>
                  <a:lnTo>
                    <a:pt x="18" y="35"/>
                  </a:lnTo>
                  <a:cubicBezTo>
                    <a:pt x="18" y="35"/>
                    <a:pt x="1" y="208"/>
                    <a:pt x="140" y="219"/>
                  </a:cubicBezTo>
                  <a:cubicBezTo>
                    <a:pt x="63" y="191"/>
                    <a:pt x="22" y="82"/>
                    <a:pt x="50"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78" name="Google Shape;5578;p41"/>
            <p:cNvSpPr/>
            <p:nvPr/>
          </p:nvSpPr>
          <p:spPr>
            <a:xfrm>
              <a:off x="2627201" y="3613120"/>
              <a:ext cx="65217" cy="96640"/>
            </a:xfrm>
            <a:custGeom>
              <a:avLst/>
              <a:gdLst/>
              <a:ahLst/>
              <a:cxnLst/>
              <a:rect l="l" t="t" r="r" b="b"/>
              <a:pathLst>
                <a:path w="220" h="326" extrusionOk="0">
                  <a:moveTo>
                    <a:pt x="58" y="0"/>
                  </a:moveTo>
                  <a:lnTo>
                    <a:pt x="1" y="39"/>
                  </a:lnTo>
                  <a:cubicBezTo>
                    <a:pt x="1" y="39"/>
                    <a:pt x="5" y="259"/>
                    <a:pt x="219" y="326"/>
                  </a:cubicBezTo>
                  <a:cubicBezTo>
                    <a:pt x="138" y="281"/>
                    <a:pt x="58" y="158"/>
                    <a:pt x="58"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79" name="Google Shape;5579;p41"/>
            <p:cNvSpPr/>
            <p:nvPr/>
          </p:nvSpPr>
          <p:spPr>
            <a:xfrm>
              <a:off x="2536490" y="3676559"/>
              <a:ext cx="70849" cy="111166"/>
            </a:xfrm>
            <a:custGeom>
              <a:avLst/>
              <a:gdLst/>
              <a:ahLst/>
              <a:cxnLst/>
              <a:rect l="l" t="t" r="r" b="b"/>
              <a:pathLst>
                <a:path w="239" h="375" extrusionOk="0">
                  <a:moveTo>
                    <a:pt x="60" y="0"/>
                  </a:moveTo>
                  <a:cubicBezTo>
                    <a:pt x="60" y="0"/>
                    <a:pt x="35" y="9"/>
                    <a:pt x="15" y="26"/>
                  </a:cubicBezTo>
                  <a:cubicBezTo>
                    <a:pt x="0" y="127"/>
                    <a:pt x="69" y="304"/>
                    <a:pt x="238" y="375"/>
                  </a:cubicBezTo>
                  <a:cubicBezTo>
                    <a:pt x="110" y="294"/>
                    <a:pt x="41" y="142"/>
                    <a:pt x="60"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80" name="Google Shape;5580;p41"/>
            <p:cNvSpPr/>
            <p:nvPr/>
          </p:nvSpPr>
          <p:spPr>
            <a:xfrm>
              <a:off x="2430365" y="3750077"/>
              <a:ext cx="68181" cy="104941"/>
            </a:xfrm>
            <a:custGeom>
              <a:avLst/>
              <a:gdLst/>
              <a:ahLst/>
              <a:cxnLst/>
              <a:rect l="l" t="t" r="r" b="b"/>
              <a:pathLst>
                <a:path w="230" h="354" extrusionOk="0">
                  <a:moveTo>
                    <a:pt x="69" y="1"/>
                  </a:moveTo>
                  <a:cubicBezTo>
                    <a:pt x="69" y="1"/>
                    <a:pt x="41" y="7"/>
                    <a:pt x="14" y="37"/>
                  </a:cubicBezTo>
                  <a:cubicBezTo>
                    <a:pt x="1" y="112"/>
                    <a:pt x="84" y="307"/>
                    <a:pt x="230" y="354"/>
                  </a:cubicBezTo>
                  <a:cubicBezTo>
                    <a:pt x="93" y="249"/>
                    <a:pt x="69" y="174"/>
                    <a:pt x="69"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81" name="Google Shape;5581;p41"/>
            <p:cNvSpPr/>
            <p:nvPr/>
          </p:nvSpPr>
          <p:spPr>
            <a:xfrm>
              <a:off x="2354179" y="3806698"/>
              <a:ext cx="41502" cy="75000"/>
            </a:xfrm>
            <a:custGeom>
              <a:avLst/>
              <a:gdLst/>
              <a:ahLst/>
              <a:cxnLst/>
              <a:rect l="l" t="t" r="r" b="b"/>
              <a:pathLst>
                <a:path w="140" h="253" extrusionOk="0">
                  <a:moveTo>
                    <a:pt x="35" y="0"/>
                  </a:moveTo>
                  <a:lnTo>
                    <a:pt x="1" y="35"/>
                  </a:lnTo>
                  <a:cubicBezTo>
                    <a:pt x="1" y="35"/>
                    <a:pt x="33" y="197"/>
                    <a:pt x="140" y="253"/>
                  </a:cubicBezTo>
                  <a:cubicBezTo>
                    <a:pt x="65" y="191"/>
                    <a:pt x="31" y="92"/>
                    <a:pt x="35"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82" name="Google Shape;5582;p41"/>
            <p:cNvSpPr/>
            <p:nvPr/>
          </p:nvSpPr>
          <p:spPr>
            <a:xfrm>
              <a:off x="2285701" y="3857982"/>
              <a:ext cx="37055" cy="54842"/>
            </a:xfrm>
            <a:custGeom>
              <a:avLst/>
              <a:gdLst/>
              <a:ahLst/>
              <a:cxnLst/>
              <a:rect l="l" t="t" r="r" b="b"/>
              <a:pathLst>
                <a:path w="125" h="185" extrusionOk="0">
                  <a:moveTo>
                    <a:pt x="24" y="1"/>
                  </a:moveTo>
                  <a:lnTo>
                    <a:pt x="0" y="16"/>
                  </a:lnTo>
                  <a:cubicBezTo>
                    <a:pt x="0" y="16"/>
                    <a:pt x="41" y="153"/>
                    <a:pt x="125" y="185"/>
                  </a:cubicBezTo>
                  <a:cubicBezTo>
                    <a:pt x="69" y="140"/>
                    <a:pt x="26" y="63"/>
                    <a:pt x="24"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83" name="Google Shape;5583;p41"/>
            <p:cNvSpPr/>
            <p:nvPr/>
          </p:nvSpPr>
          <p:spPr>
            <a:xfrm>
              <a:off x="1954281" y="3250867"/>
              <a:ext cx="935565" cy="379446"/>
            </a:xfrm>
            <a:custGeom>
              <a:avLst/>
              <a:gdLst/>
              <a:ahLst/>
              <a:cxnLst/>
              <a:rect l="l" t="t" r="r" b="b"/>
              <a:pathLst>
                <a:path w="3156" h="1280" extrusionOk="0">
                  <a:moveTo>
                    <a:pt x="1386" y="0"/>
                  </a:moveTo>
                  <a:cubicBezTo>
                    <a:pt x="974" y="0"/>
                    <a:pt x="507" y="104"/>
                    <a:pt x="0" y="374"/>
                  </a:cubicBezTo>
                  <a:cubicBezTo>
                    <a:pt x="697" y="1003"/>
                    <a:pt x="1376" y="1280"/>
                    <a:pt x="1982" y="1280"/>
                  </a:cubicBezTo>
                  <a:cubicBezTo>
                    <a:pt x="2418" y="1280"/>
                    <a:pt x="2816" y="1136"/>
                    <a:pt x="3155" y="877"/>
                  </a:cubicBezTo>
                  <a:cubicBezTo>
                    <a:pt x="2968" y="533"/>
                    <a:pt x="2318" y="0"/>
                    <a:pt x="1386" y="0"/>
                  </a:cubicBezTo>
                  <a:close/>
                </a:path>
              </a:pathLst>
            </a:custGeom>
            <a:solidFill>
              <a:srgbClr val="68D3E3"/>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84" name="Google Shape;5584;p41"/>
            <p:cNvSpPr/>
            <p:nvPr/>
          </p:nvSpPr>
          <p:spPr>
            <a:xfrm>
              <a:off x="2074932" y="3387527"/>
              <a:ext cx="814914" cy="127470"/>
            </a:xfrm>
            <a:custGeom>
              <a:avLst/>
              <a:gdLst/>
              <a:ahLst/>
              <a:cxnLst/>
              <a:rect l="l" t="t" r="r" b="b"/>
              <a:pathLst>
                <a:path w="2749" h="430" extrusionOk="0">
                  <a:moveTo>
                    <a:pt x="0" y="1"/>
                  </a:moveTo>
                  <a:lnTo>
                    <a:pt x="0" y="1"/>
                  </a:lnTo>
                  <a:cubicBezTo>
                    <a:pt x="1241" y="268"/>
                    <a:pt x="2206" y="429"/>
                    <a:pt x="2602" y="429"/>
                  </a:cubicBezTo>
                  <a:cubicBezTo>
                    <a:pt x="2666" y="429"/>
                    <a:pt x="2715" y="425"/>
                    <a:pt x="2748" y="416"/>
                  </a:cubicBezTo>
                  <a:cubicBezTo>
                    <a:pt x="2521" y="290"/>
                    <a:pt x="1510" y="161"/>
                    <a:pt x="0"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85" name="Google Shape;5585;p41"/>
            <p:cNvSpPr/>
            <p:nvPr/>
          </p:nvSpPr>
          <p:spPr>
            <a:xfrm>
              <a:off x="2725619" y="3402053"/>
              <a:ext cx="50988" cy="87451"/>
            </a:xfrm>
            <a:custGeom>
              <a:avLst/>
              <a:gdLst/>
              <a:ahLst/>
              <a:cxnLst/>
              <a:rect l="l" t="t" r="r" b="b"/>
              <a:pathLst>
                <a:path w="172" h="295" extrusionOk="0">
                  <a:moveTo>
                    <a:pt x="148" y="1"/>
                  </a:moveTo>
                  <a:cubicBezTo>
                    <a:pt x="1" y="91"/>
                    <a:pt x="114" y="275"/>
                    <a:pt x="114" y="275"/>
                  </a:cubicBezTo>
                  <a:lnTo>
                    <a:pt x="172" y="294"/>
                  </a:lnTo>
                  <a:cubicBezTo>
                    <a:pt x="95" y="219"/>
                    <a:pt x="80" y="74"/>
                    <a:pt x="148"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86" name="Google Shape;5586;p41"/>
            <p:cNvSpPr/>
            <p:nvPr/>
          </p:nvSpPr>
          <p:spPr>
            <a:xfrm>
              <a:off x="2608229" y="3338021"/>
              <a:ext cx="61067" cy="134881"/>
            </a:xfrm>
            <a:custGeom>
              <a:avLst/>
              <a:gdLst/>
              <a:ahLst/>
              <a:cxnLst/>
              <a:rect l="l" t="t" r="r" b="b"/>
              <a:pathLst>
                <a:path w="206" h="455" extrusionOk="0">
                  <a:moveTo>
                    <a:pt x="202" y="1"/>
                  </a:moveTo>
                  <a:cubicBezTo>
                    <a:pt x="0" y="196"/>
                    <a:pt x="120" y="442"/>
                    <a:pt x="120" y="442"/>
                  </a:cubicBezTo>
                  <a:lnTo>
                    <a:pt x="206" y="455"/>
                  </a:lnTo>
                  <a:cubicBezTo>
                    <a:pt x="118" y="279"/>
                    <a:pt x="135" y="97"/>
                    <a:pt x="202"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87" name="Google Shape;5587;p41"/>
            <p:cNvSpPr/>
            <p:nvPr/>
          </p:nvSpPr>
          <p:spPr>
            <a:xfrm>
              <a:off x="2484910" y="3299187"/>
              <a:ext cx="48616" cy="153854"/>
            </a:xfrm>
            <a:custGeom>
              <a:avLst/>
              <a:gdLst/>
              <a:ahLst/>
              <a:cxnLst/>
              <a:rect l="l" t="t" r="r" b="b"/>
              <a:pathLst>
                <a:path w="164" h="519" extrusionOk="0">
                  <a:moveTo>
                    <a:pt x="151" y="1"/>
                  </a:moveTo>
                  <a:cubicBezTo>
                    <a:pt x="1" y="177"/>
                    <a:pt x="24" y="410"/>
                    <a:pt x="99" y="515"/>
                  </a:cubicBezTo>
                  <a:cubicBezTo>
                    <a:pt x="113" y="518"/>
                    <a:pt x="127" y="519"/>
                    <a:pt x="138" y="519"/>
                  </a:cubicBezTo>
                  <a:cubicBezTo>
                    <a:pt x="153" y="519"/>
                    <a:pt x="164" y="517"/>
                    <a:pt x="164" y="517"/>
                  </a:cubicBezTo>
                  <a:cubicBezTo>
                    <a:pt x="63" y="369"/>
                    <a:pt x="52" y="164"/>
                    <a:pt x="151"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88" name="Google Shape;5588;p41"/>
            <p:cNvSpPr/>
            <p:nvPr/>
          </p:nvSpPr>
          <p:spPr>
            <a:xfrm>
              <a:off x="2330760" y="3285255"/>
              <a:ext cx="46541" cy="144367"/>
            </a:xfrm>
            <a:custGeom>
              <a:avLst/>
              <a:gdLst/>
              <a:ahLst/>
              <a:cxnLst/>
              <a:rect l="l" t="t" r="r" b="b"/>
              <a:pathLst>
                <a:path w="157" h="487" extrusionOk="0">
                  <a:moveTo>
                    <a:pt x="135" y="1"/>
                  </a:moveTo>
                  <a:lnTo>
                    <a:pt x="135" y="1"/>
                  </a:lnTo>
                  <a:cubicBezTo>
                    <a:pt x="0" y="136"/>
                    <a:pt x="15" y="401"/>
                    <a:pt x="73" y="476"/>
                  </a:cubicBezTo>
                  <a:cubicBezTo>
                    <a:pt x="99" y="484"/>
                    <a:pt x="121" y="486"/>
                    <a:pt x="136" y="486"/>
                  </a:cubicBezTo>
                  <a:cubicBezTo>
                    <a:pt x="149" y="486"/>
                    <a:pt x="157" y="485"/>
                    <a:pt x="157" y="485"/>
                  </a:cubicBezTo>
                  <a:cubicBezTo>
                    <a:pt x="58" y="292"/>
                    <a:pt x="41" y="194"/>
                    <a:pt x="135"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89" name="Google Shape;5589;p41"/>
            <p:cNvSpPr/>
            <p:nvPr/>
          </p:nvSpPr>
          <p:spPr>
            <a:xfrm>
              <a:off x="2215149" y="3314010"/>
              <a:ext cx="34091" cy="100494"/>
            </a:xfrm>
            <a:custGeom>
              <a:avLst/>
              <a:gdLst/>
              <a:ahLst/>
              <a:cxnLst/>
              <a:rect l="l" t="t" r="r" b="b"/>
              <a:pathLst>
                <a:path w="115" h="339" extrusionOk="0">
                  <a:moveTo>
                    <a:pt x="88" y="0"/>
                  </a:moveTo>
                  <a:cubicBezTo>
                    <a:pt x="1" y="120"/>
                    <a:pt x="56" y="322"/>
                    <a:pt x="56" y="322"/>
                  </a:cubicBezTo>
                  <a:lnTo>
                    <a:pt x="114" y="339"/>
                  </a:lnTo>
                  <a:cubicBezTo>
                    <a:pt x="58" y="240"/>
                    <a:pt x="41" y="109"/>
                    <a:pt x="88"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90" name="Google Shape;5590;p41"/>
            <p:cNvSpPr/>
            <p:nvPr/>
          </p:nvSpPr>
          <p:spPr>
            <a:xfrm>
              <a:off x="2120584" y="3320235"/>
              <a:ext cx="22529" cy="77075"/>
            </a:xfrm>
            <a:custGeom>
              <a:avLst/>
              <a:gdLst/>
              <a:ahLst/>
              <a:cxnLst/>
              <a:rect l="l" t="t" r="r" b="b"/>
              <a:pathLst>
                <a:path w="76" h="260" extrusionOk="0">
                  <a:moveTo>
                    <a:pt x="76" y="1"/>
                  </a:moveTo>
                  <a:cubicBezTo>
                    <a:pt x="1" y="82"/>
                    <a:pt x="33" y="258"/>
                    <a:pt x="33" y="258"/>
                  </a:cubicBezTo>
                  <a:lnTo>
                    <a:pt x="67" y="260"/>
                  </a:lnTo>
                  <a:cubicBezTo>
                    <a:pt x="35" y="191"/>
                    <a:pt x="37" y="82"/>
                    <a:pt x="76"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91" name="Google Shape;5591;p41"/>
            <p:cNvSpPr/>
            <p:nvPr/>
          </p:nvSpPr>
          <p:spPr>
            <a:xfrm>
              <a:off x="2709019" y="3501954"/>
              <a:ext cx="66403" cy="81522"/>
            </a:xfrm>
            <a:custGeom>
              <a:avLst/>
              <a:gdLst/>
              <a:ahLst/>
              <a:cxnLst/>
              <a:rect l="l" t="t" r="r" b="b"/>
              <a:pathLst>
                <a:path w="224" h="275" extrusionOk="0">
                  <a:moveTo>
                    <a:pt x="224" y="0"/>
                  </a:moveTo>
                  <a:lnTo>
                    <a:pt x="164" y="2"/>
                  </a:lnTo>
                  <a:cubicBezTo>
                    <a:pt x="164" y="2"/>
                    <a:pt x="1" y="144"/>
                    <a:pt x="114" y="274"/>
                  </a:cubicBezTo>
                  <a:cubicBezTo>
                    <a:pt x="69" y="184"/>
                    <a:pt x="127" y="49"/>
                    <a:pt x="224"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92" name="Google Shape;5592;p41"/>
            <p:cNvSpPr/>
            <p:nvPr/>
          </p:nvSpPr>
          <p:spPr>
            <a:xfrm>
              <a:off x="2587182" y="3481500"/>
              <a:ext cx="81521" cy="132510"/>
            </a:xfrm>
            <a:custGeom>
              <a:avLst/>
              <a:gdLst/>
              <a:ahLst/>
              <a:cxnLst/>
              <a:rect l="l" t="t" r="r" b="b"/>
              <a:pathLst>
                <a:path w="275" h="447" extrusionOk="0">
                  <a:moveTo>
                    <a:pt x="189" y="1"/>
                  </a:moveTo>
                  <a:cubicBezTo>
                    <a:pt x="189" y="1"/>
                    <a:pt x="1" y="202"/>
                    <a:pt x="134" y="446"/>
                  </a:cubicBezTo>
                  <a:cubicBezTo>
                    <a:pt x="99" y="337"/>
                    <a:pt x="136" y="157"/>
                    <a:pt x="275" y="16"/>
                  </a:cubicBezTo>
                  <a:lnTo>
                    <a:pt x="189" y="1"/>
                  </a:ln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93" name="Google Shape;5593;p41"/>
            <p:cNvSpPr/>
            <p:nvPr/>
          </p:nvSpPr>
          <p:spPr>
            <a:xfrm>
              <a:off x="2456451" y="3459859"/>
              <a:ext cx="75889" cy="150296"/>
            </a:xfrm>
            <a:custGeom>
              <a:avLst/>
              <a:gdLst/>
              <a:ahLst/>
              <a:cxnLst/>
              <a:rect l="l" t="t" r="r" b="b"/>
              <a:pathLst>
                <a:path w="256" h="507" extrusionOk="0">
                  <a:moveTo>
                    <a:pt x="195" y="1"/>
                  </a:moveTo>
                  <a:cubicBezTo>
                    <a:pt x="93" y="78"/>
                    <a:pt x="1" y="294"/>
                    <a:pt x="90" y="506"/>
                  </a:cubicBezTo>
                  <a:cubicBezTo>
                    <a:pt x="45" y="320"/>
                    <a:pt x="116" y="127"/>
                    <a:pt x="255" y="16"/>
                  </a:cubicBezTo>
                  <a:cubicBezTo>
                    <a:pt x="255" y="16"/>
                    <a:pt x="225" y="3"/>
                    <a:pt x="195"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94" name="Google Shape;5594;p41"/>
            <p:cNvSpPr/>
            <p:nvPr/>
          </p:nvSpPr>
          <p:spPr>
            <a:xfrm>
              <a:off x="2300820" y="3435255"/>
              <a:ext cx="75889" cy="140514"/>
            </a:xfrm>
            <a:custGeom>
              <a:avLst/>
              <a:gdLst/>
              <a:ahLst/>
              <a:cxnLst/>
              <a:rect l="l" t="t" r="r" b="b"/>
              <a:pathLst>
                <a:path w="256" h="474" extrusionOk="0">
                  <a:moveTo>
                    <a:pt x="172" y="0"/>
                  </a:moveTo>
                  <a:cubicBezTo>
                    <a:pt x="95" y="56"/>
                    <a:pt x="1" y="304"/>
                    <a:pt x="91" y="474"/>
                  </a:cubicBezTo>
                  <a:cubicBezTo>
                    <a:pt x="59" y="262"/>
                    <a:pt x="104" y="174"/>
                    <a:pt x="256" y="17"/>
                  </a:cubicBezTo>
                  <a:cubicBezTo>
                    <a:pt x="256" y="17"/>
                    <a:pt x="224" y="0"/>
                    <a:pt x="172"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95" name="Google Shape;5595;p41"/>
            <p:cNvSpPr/>
            <p:nvPr/>
          </p:nvSpPr>
          <p:spPr>
            <a:xfrm>
              <a:off x="2197955" y="3416282"/>
              <a:ext cx="51877" cy="93379"/>
            </a:xfrm>
            <a:custGeom>
              <a:avLst/>
              <a:gdLst/>
              <a:ahLst/>
              <a:cxnLst/>
              <a:rect l="l" t="t" r="r" b="b"/>
              <a:pathLst>
                <a:path w="175" h="315" extrusionOk="0">
                  <a:moveTo>
                    <a:pt x="114" y="0"/>
                  </a:moveTo>
                  <a:cubicBezTo>
                    <a:pt x="114" y="0"/>
                    <a:pt x="1" y="176"/>
                    <a:pt x="48" y="315"/>
                  </a:cubicBezTo>
                  <a:cubicBezTo>
                    <a:pt x="37" y="197"/>
                    <a:pt x="91" y="79"/>
                    <a:pt x="174"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96" name="Google Shape;5596;p41"/>
            <p:cNvSpPr/>
            <p:nvPr/>
          </p:nvSpPr>
          <p:spPr>
            <a:xfrm>
              <a:off x="2106651" y="3397606"/>
              <a:ext cx="34683" cy="77371"/>
            </a:xfrm>
            <a:custGeom>
              <a:avLst/>
              <a:gdLst/>
              <a:ahLst/>
              <a:cxnLst/>
              <a:rect l="l" t="t" r="r" b="b"/>
              <a:pathLst>
                <a:path w="117" h="261" extrusionOk="0">
                  <a:moveTo>
                    <a:pt x="82" y="1"/>
                  </a:moveTo>
                  <a:cubicBezTo>
                    <a:pt x="82" y="1"/>
                    <a:pt x="0" y="159"/>
                    <a:pt x="45" y="260"/>
                  </a:cubicBezTo>
                  <a:cubicBezTo>
                    <a:pt x="35" y="170"/>
                    <a:pt x="63" y="65"/>
                    <a:pt x="116" y="10"/>
                  </a:cubicBezTo>
                  <a:lnTo>
                    <a:pt x="82" y="1"/>
                  </a:ln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97" name="Google Shape;5597;p41"/>
            <p:cNvSpPr/>
            <p:nvPr/>
          </p:nvSpPr>
          <p:spPr>
            <a:xfrm>
              <a:off x="4058417" y="3226855"/>
              <a:ext cx="590508" cy="385079"/>
            </a:xfrm>
            <a:custGeom>
              <a:avLst/>
              <a:gdLst/>
              <a:ahLst/>
              <a:cxnLst/>
              <a:rect l="l" t="t" r="r" b="b"/>
              <a:pathLst>
                <a:path w="1992" h="1299" extrusionOk="0">
                  <a:moveTo>
                    <a:pt x="1924" y="0"/>
                  </a:moveTo>
                  <a:cubicBezTo>
                    <a:pt x="780" y="0"/>
                    <a:pt x="147" y="529"/>
                    <a:pt x="0" y="1249"/>
                  </a:cubicBezTo>
                  <a:cubicBezTo>
                    <a:pt x="82" y="1279"/>
                    <a:pt x="194" y="1298"/>
                    <a:pt x="325" y="1298"/>
                  </a:cubicBezTo>
                  <a:cubicBezTo>
                    <a:pt x="827" y="1298"/>
                    <a:pt x="1605" y="1021"/>
                    <a:pt x="1992" y="1"/>
                  </a:cubicBezTo>
                  <a:cubicBezTo>
                    <a:pt x="1969" y="0"/>
                    <a:pt x="1946" y="0"/>
                    <a:pt x="1924" y="0"/>
                  </a:cubicBezTo>
                  <a:close/>
                </a:path>
              </a:pathLst>
            </a:custGeom>
            <a:solidFill>
              <a:srgbClr val="68D3E3"/>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98" name="Google Shape;5598;p41"/>
            <p:cNvSpPr/>
            <p:nvPr/>
          </p:nvSpPr>
          <p:spPr>
            <a:xfrm>
              <a:off x="4058417" y="3270729"/>
              <a:ext cx="511359" cy="326680"/>
            </a:xfrm>
            <a:custGeom>
              <a:avLst/>
              <a:gdLst/>
              <a:ahLst/>
              <a:cxnLst/>
              <a:rect l="l" t="t" r="r" b="b"/>
              <a:pathLst>
                <a:path w="1725" h="1102" extrusionOk="0">
                  <a:moveTo>
                    <a:pt x="1724" y="1"/>
                  </a:moveTo>
                  <a:cubicBezTo>
                    <a:pt x="775" y="527"/>
                    <a:pt x="103" y="952"/>
                    <a:pt x="0" y="1101"/>
                  </a:cubicBezTo>
                  <a:cubicBezTo>
                    <a:pt x="189" y="1061"/>
                    <a:pt x="810" y="643"/>
                    <a:pt x="1724"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99" name="Google Shape;5599;p41"/>
            <p:cNvSpPr/>
            <p:nvPr/>
          </p:nvSpPr>
          <p:spPr>
            <a:xfrm>
              <a:off x="4131934" y="3549385"/>
              <a:ext cx="57509" cy="49802"/>
            </a:xfrm>
            <a:custGeom>
              <a:avLst/>
              <a:gdLst/>
              <a:ahLst/>
              <a:cxnLst/>
              <a:rect l="l" t="t" r="r" b="b"/>
              <a:pathLst>
                <a:path w="194" h="168" extrusionOk="0">
                  <a:moveTo>
                    <a:pt x="41" y="1"/>
                  </a:moveTo>
                  <a:lnTo>
                    <a:pt x="1" y="16"/>
                  </a:lnTo>
                  <a:cubicBezTo>
                    <a:pt x="80" y="22"/>
                    <a:pt x="159" y="93"/>
                    <a:pt x="155" y="168"/>
                  </a:cubicBezTo>
                  <a:cubicBezTo>
                    <a:pt x="193" y="46"/>
                    <a:pt x="41" y="1"/>
                    <a:pt x="41"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00" name="Google Shape;5600;p41"/>
            <p:cNvSpPr/>
            <p:nvPr/>
          </p:nvSpPr>
          <p:spPr>
            <a:xfrm>
              <a:off x="4199226" y="3501361"/>
              <a:ext cx="71442" cy="83893"/>
            </a:xfrm>
            <a:custGeom>
              <a:avLst/>
              <a:gdLst/>
              <a:ahLst/>
              <a:cxnLst/>
              <a:rect l="l" t="t" r="r" b="b"/>
              <a:pathLst>
                <a:path w="241" h="283" extrusionOk="0">
                  <a:moveTo>
                    <a:pt x="54" y="0"/>
                  </a:moveTo>
                  <a:lnTo>
                    <a:pt x="1" y="34"/>
                  </a:lnTo>
                  <a:cubicBezTo>
                    <a:pt x="136" y="88"/>
                    <a:pt x="213" y="199"/>
                    <a:pt x="221" y="283"/>
                  </a:cubicBezTo>
                  <a:cubicBezTo>
                    <a:pt x="240" y="79"/>
                    <a:pt x="54" y="0"/>
                    <a:pt x="54"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01" name="Google Shape;5601;p41"/>
            <p:cNvSpPr/>
            <p:nvPr/>
          </p:nvSpPr>
          <p:spPr>
            <a:xfrm>
              <a:off x="4284305" y="3448002"/>
              <a:ext cx="76482" cy="92194"/>
            </a:xfrm>
            <a:custGeom>
              <a:avLst/>
              <a:gdLst/>
              <a:ahLst/>
              <a:cxnLst/>
              <a:rect l="l" t="t" r="r" b="b"/>
              <a:pathLst>
                <a:path w="258" h="311" extrusionOk="0">
                  <a:moveTo>
                    <a:pt x="37" y="0"/>
                  </a:moveTo>
                  <a:cubicBezTo>
                    <a:pt x="16" y="11"/>
                    <a:pt x="1" y="30"/>
                    <a:pt x="1" y="30"/>
                  </a:cubicBezTo>
                  <a:cubicBezTo>
                    <a:pt x="127" y="62"/>
                    <a:pt x="232" y="171"/>
                    <a:pt x="258" y="311"/>
                  </a:cubicBezTo>
                  <a:cubicBezTo>
                    <a:pt x="255" y="142"/>
                    <a:pt x="129" y="22"/>
                    <a:pt x="37"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02" name="Google Shape;5602;p41"/>
            <p:cNvSpPr/>
            <p:nvPr/>
          </p:nvSpPr>
          <p:spPr>
            <a:xfrm>
              <a:off x="4382130" y="3383081"/>
              <a:ext cx="75889" cy="87451"/>
            </a:xfrm>
            <a:custGeom>
              <a:avLst/>
              <a:gdLst/>
              <a:ahLst/>
              <a:cxnLst/>
              <a:rect l="l" t="t" r="r" b="b"/>
              <a:pathLst>
                <a:path w="256" h="295" extrusionOk="0">
                  <a:moveTo>
                    <a:pt x="50" y="1"/>
                  </a:moveTo>
                  <a:cubicBezTo>
                    <a:pt x="18" y="16"/>
                    <a:pt x="0" y="37"/>
                    <a:pt x="0" y="37"/>
                  </a:cubicBezTo>
                  <a:cubicBezTo>
                    <a:pt x="148" y="97"/>
                    <a:pt x="204" y="144"/>
                    <a:pt x="247" y="294"/>
                  </a:cubicBezTo>
                  <a:cubicBezTo>
                    <a:pt x="255" y="155"/>
                    <a:pt x="118" y="16"/>
                    <a:pt x="50"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03" name="Google Shape;5603;p41"/>
            <p:cNvSpPr/>
            <p:nvPr/>
          </p:nvSpPr>
          <p:spPr>
            <a:xfrm>
              <a:off x="4460094" y="3334761"/>
              <a:ext cx="53063" cy="57510"/>
            </a:xfrm>
            <a:custGeom>
              <a:avLst/>
              <a:gdLst/>
              <a:ahLst/>
              <a:cxnLst/>
              <a:rect l="l" t="t" r="r" b="b"/>
              <a:pathLst>
                <a:path w="179" h="194" extrusionOk="0">
                  <a:moveTo>
                    <a:pt x="42" y="1"/>
                  </a:moveTo>
                  <a:lnTo>
                    <a:pt x="1" y="18"/>
                  </a:lnTo>
                  <a:cubicBezTo>
                    <a:pt x="80" y="46"/>
                    <a:pt x="153" y="110"/>
                    <a:pt x="179" y="194"/>
                  </a:cubicBezTo>
                  <a:cubicBezTo>
                    <a:pt x="170" y="84"/>
                    <a:pt x="42" y="1"/>
                    <a:pt x="42"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04" name="Google Shape;5604;p41"/>
            <p:cNvSpPr/>
            <p:nvPr/>
          </p:nvSpPr>
          <p:spPr>
            <a:xfrm>
              <a:off x="4528868" y="3292369"/>
              <a:ext cx="36462" cy="49209"/>
            </a:xfrm>
            <a:custGeom>
              <a:avLst/>
              <a:gdLst/>
              <a:ahLst/>
              <a:cxnLst/>
              <a:rect l="l" t="t" r="r" b="b"/>
              <a:pathLst>
                <a:path w="123" h="166" extrusionOk="0">
                  <a:moveTo>
                    <a:pt x="19" y="0"/>
                  </a:moveTo>
                  <a:lnTo>
                    <a:pt x="0" y="15"/>
                  </a:lnTo>
                  <a:cubicBezTo>
                    <a:pt x="52" y="39"/>
                    <a:pt x="103" y="101"/>
                    <a:pt x="120" y="165"/>
                  </a:cubicBezTo>
                  <a:cubicBezTo>
                    <a:pt x="122" y="82"/>
                    <a:pt x="19" y="0"/>
                    <a:pt x="19"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05" name="Google Shape;5605;p41"/>
            <p:cNvSpPr/>
            <p:nvPr/>
          </p:nvSpPr>
          <p:spPr>
            <a:xfrm>
              <a:off x="4104662" y="3485946"/>
              <a:ext cx="37648" cy="60771"/>
            </a:xfrm>
            <a:custGeom>
              <a:avLst/>
              <a:gdLst/>
              <a:ahLst/>
              <a:cxnLst/>
              <a:rect l="l" t="t" r="r" b="b"/>
              <a:pathLst>
                <a:path w="127" h="205" extrusionOk="0">
                  <a:moveTo>
                    <a:pt x="0" y="1"/>
                  </a:moveTo>
                  <a:lnTo>
                    <a:pt x="0" y="1"/>
                  </a:lnTo>
                  <a:cubicBezTo>
                    <a:pt x="69" y="28"/>
                    <a:pt x="101" y="131"/>
                    <a:pt x="73" y="204"/>
                  </a:cubicBezTo>
                  <a:lnTo>
                    <a:pt x="105" y="174"/>
                  </a:lnTo>
                  <a:cubicBezTo>
                    <a:pt x="105" y="174"/>
                    <a:pt x="127" y="18"/>
                    <a:pt x="0"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06" name="Google Shape;5606;p41"/>
            <p:cNvSpPr/>
            <p:nvPr/>
          </p:nvSpPr>
          <p:spPr>
            <a:xfrm>
              <a:off x="4154167" y="3412429"/>
              <a:ext cx="57509" cy="91008"/>
            </a:xfrm>
            <a:custGeom>
              <a:avLst/>
              <a:gdLst/>
              <a:ahLst/>
              <a:cxnLst/>
              <a:rect l="l" t="t" r="r" b="b"/>
              <a:pathLst>
                <a:path w="194" h="307" extrusionOk="0">
                  <a:moveTo>
                    <a:pt x="1" y="0"/>
                  </a:moveTo>
                  <a:cubicBezTo>
                    <a:pt x="73" y="45"/>
                    <a:pt x="140" y="163"/>
                    <a:pt x="131" y="306"/>
                  </a:cubicBezTo>
                  <a:lnTo>
                    <a:pt x="187" y="274"/>
                  </a:lnTo>
                  <a:cubicBezTo>
                    <a:pt x="187" y="274"/>
                    <a:pt x="193" y="71"/>
                    <a:pt x="1"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07" name="Google Shape;5607;p41"/>
            <p:cNvSpPr/>
            <p:nvPr/>
          </p:nvSpPr>
          <p:spPr>
            <a:xfrm>
              <a:off x="4235392" y="3345136"/>
              <a:ext cx="61956" cy="104941"/>
            </a:xfrm>
            <a:custGeom>
              <a:avLst/>
              <a:gdLst/>
              <a:ahLst/>
              <a:cxnLst/>
              <a:rect l="l" t="t" r="r" b="b"/>
              <a:pathLst>
                <a:path w="209" h="354" extrusionOk="0">
                  <a:moveTo>
                    <a:pt x="1" y="0"/>
                  </a:moveTo>
                  <a:cubicBezTo>
                    <a:pt x="116" y="82"/>
                    <a:pt x="170" y="223"/>
                    <a:pt x="146" y="354"/>
                  </a:cubicBezTo>
                  <a:cubicBezTo>
                    <a:pt x="146" y="354"/>
                    <a:pt x="170" y="345"/>
                    <a:pt x="189" y="332"/>
                  </a:cubicBezTo>
                  <a:cubicBezTo>
                    <a:pt x="208" y="240"/>
                    <a:pt x="155" y="75"/>
                    <a:pt x="1"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08" name="Google Shape;5608;p41"/>
            <p:cNvSpPr/>
            <p:nvPr/>
          </p:nvSpPr>
          <p:spPr>
            <a:xfrm>
              <a:off x="4338850" y="3289108"/>
              <a:ext cx="58695" cy="98715"/>
            </a:xfrm>
            <a:custGeom>
              <a:avLst/>
              <a:gdLst/>
              <a:ahLst/>
              <a:cxnLst/>
              <a:rect l="l" t="t" r="r" b="b"/>
              <a:pathLst>
                <a:path w="198" h="333" extrusionOk="0">
                  <a:moveTo>
                    <a:pt x="1" y="1"/>
                  </a:moveTo>
                  <a:lnTo>
                    <a:pt x="1" y="1"/>
                  </a:lnTo>
                  <a:cubicBezTo>
                    <a:pt x="119" y="101"/>
                    <a:pt x="138" y="172"/>
                    <a:pt x="129" y="333"/>
                  </a:cubicBezTo>
                  <a:cubicBezTo>
                    <a:pt x="129" y="333"/>
                    <a:pt x="155" y="326"/>
                    <a:pt x="183" y="303"/>
                  </a:cubicBezTo>
                  <a:cubicBezTo>
                    <a:pt x="198" y="234"/>
                    <a:pt x="129" y="50"/>
                    <a:pt x="1"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09" name="Google Shape;5609;p41"/>
            <p:cNvSpPr/>
            <p:nvPr/>
          </p:nvSpPr>
          <p:spPr>
            <a:xfrm>
              <a:off x="4434304" y="3269543"/>
              <a:ext cx="34387" cy="69960"/>
            </a:xfrm>
            <a:custGeom>
              <a:avLst/>
              <a:gdLst/>
              <a:ahLst/>
              <a:cxnLst/>
              <a:rect l="l" t="t" r="r" b="b"/>
              <a:pathLst>
                <a:path w="116" h="236" extrusionOk="0">
                  <a:moveTo>
                    <a:pt x="0" y="0"/>
                  </a:moveTo>
                  <a:cubicBezTo>
                    <a:pt x="64" y="60"/>
                    <a:pt x="92" y="152"/>
                    <a:pt x="84" y="236"/>
                  </a:cubicBezTo>
                  <a:lnTo>
                    <a:pt x="116" y="208"/>
                  </a:lnTo>
                  <a:cubicBezTo>
                    <a:pt x="116" y="208"/>
                    <a:pt x="94" y="56"/>
                    <a:pt x="0"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10" name="Google Shape;5610;p41"/>
            <p:cNvSpPr/>
            <p:nvPr/>
          </p:nvSpPr>
          <p:spPr>
            <a:xfrm>
              <a:off x="4502189" y="3244642"/>
              <a:ext cx="32016" cy="51285"/>
            </a:xfrm>
            <a:custGeom>
              <a:avLst/>
              <a:gdLst/>
              <a:ahLst/>
              <a:cxnLst/>
              <a:rect l="l" t="t" r="r" b="b"/>
              <a:pathLst>
                <a:path w="108" h="173" extrusionOk="0">
                  <a:moveTo>
                    <a:pt x="0" y="1"/>
                  </a:moveTo>
                  <a:lnTo>
                    <a:pt x="0" y="1"/>
                  </a:lnTo>
                  <a:cubicBezTo>
                    <a:pt x="52" y="44"/>
                    <a:pt x="86" y="116"/>
                    <a:pt x="84" y="172"/>
                  </a:cubicBezTo>
                  <a:lnTo>
                    <a:pt x="107" y="159"/>
                  </a:lnTo>
                  <a:cubicBezTo>
                    <a:pt x="107" y="159"/>
                    <a:pt x="75" y="33"/>
                    <a:pt x="0"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11" name="Google Shape;5611;p41"/>
            <p:cNvSpPr/>
            <p:nvPr/>
          </p:nvSpPr>
          <p:spPr>
            <a:xfrm>
              <a:off x="4131341" y="3693753"/>
              <a:ext cx="324602" cy="296146"/>
            </a:xfrm>
            <a:custGeom>
              <a:avLst/>
              <a:gdLst/>
              <a:ahLst/>
              <a:cxnLst/>
              <a:rect l="l" t="t" r="r" b="b"/>
              <a:pathLst>
                <a:path w="1095" h="999" extrusionOk="0">
                  <a:moveTo>
                    <a:pt x="82" y="0"/>
                  </a:moveTo>
                  <a:cubicBezTo>
                    <a:pt x="62" y="0"/>
                    <a:pt x="43" y="1"/>
                    <a:pt x="24" y="2"/>
                  </a:cubicBezTo>
                  <a:cubicBezTo>
                    <a:pt x="0" y="259"/>
                    <a:pt x="242" y="910"/>
                    <a:pt x="1095" y="998"/>
                  </a:cubicBezTo>
                  <a:cubicBezTo>
                    <a:pt x="922" y="310"/>
                    <a:pt x="524" y="0"/>
                    <a:pt x="82" y="0"/>
                  </a:cubicBezTo>
                  <a:close/>
                </a:path>
              </a:pathLst>
            </a:custGeom>
            <a:solidFill>
              <a:srgbClr val="68D3E3"/>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12" name="Google Shape;5612;p41"/>
            <p:cNvSpPr/>
            <p:nvPr/>
          </p:nvSpPr>
          <p:spPr>
            <a:xfrm>
              <a:off x="4138159" y="3694346"/>
              <a:ext cx="278654" cy="254644"/>
            </a:xfrm>
            <a:custGeom>
              <a:avLst/>
              <a:gdLst/>
              <a:ahLst/>
              <a:cxnLst/>
              <a:rect l="l" t="t" r="r" b="b"/>
              <a:pathLst>
                <a:path w="940" h="859" extrusionOk="0">
                  <a:moveTo>
                    <a:pt x="1" y="0"/>
                  </a:moveTo>
                  <a:lnTo>
                    <a:pt x="1" y="0"/>
                  </a:lnTo>
                  <a:cubicBezTo>
                    <a:pt x="55" y="105"/>
                    <a:pt x="406" y="411"/>
                    <a:pt x="939" y="859"/>
                  </a:cubicBezTo>
                  <a:cubicBezTo>
                    <a:pt x="470" y="373"/>
                    <a:pt x="108" y="37"/>
                    <a:pt x="1"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13" name="Google Shape;5613;p41"/>
            <p:cNvSpPr/>
            <p:nvPr/>
          </p:nvSpPr>
          <p:spPr>
            <a:xfrm>
              <a:off x="4155946" y="3731105"/>
              <a:ext cx="25197" cy="35277"/>
            </a:xfrm>
            <a:custGeom>
              <a:avLst/>
              <a:gdLst/>
              <a:ahLst/>
              <a:cxnLst/>
              <a:rect l="l" t="t" r="r" b="b"/>
              <a:pathLst>
                <a:path w="85" h="119" extrusionOk="0">
                  <a:moveTo>
                    <a:pt x="67" y="0"/>
                  </a:moveTo>
                  <a:lnTo>
                    <a:pt x="67" y="0"/>
                  </a:lnTo>
                  <a:cubicBezTo>
                    <a:pt x="78" y="50"/>
                    <a:pt x="46" y="107"/>
                    <a:pt x="1" y="118"/>
                  </a:cubicBezTo>
                  <a:cubicBezTo>
                    <a:pt x="3" y="118"/>
                    <a:pt x="4" y="118"/>
                    <a:pt x="6" y="118"/>
                  </a:cubicBezTo>
                  <a:cubicBezTo>
                    <a:pt x="80" y="118"/>
                    <a:pt x="84" y="24"/>
                    <a:pt x="84" y="24"/>
                  </a:cubicBezTo>
                  <a:lnTo>
                    <a:pt x="67" y="0"/>
                  </a:ln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14" name="Google Shape;5614;p41"/>
            <p:cNvSpPr/>
            <p:nvPr/>
          </p:nvSpPr>
          <p:spPr>
            <a:xfrm>
              <a:off x="4179068" y="3764603"/>
              <a:ext cx="42687" cy="51877"/>
            </a:xfrm>
            <a:custGeom>
              <a:avLst/>
              <a:gdLst/>
              <a:ahLst/>
              <a:cxnLst/>
              <a:rect l="l" t="t" r="r" b="b"/>
              <a:pathLst>
                <a:path w="144" h="175" extrusionOk="0">
                  <a:moveTo>
                    <a:pt x="114" y="1"/>
                  </a:moveTo>
                  <a:cubicBezTo>
                    <a:pt x="103" y="91"/>
                    <a:pt x="49" y="155"/>
                    <a:pt x="0" y="174"/>
                  </a:cubicBezTo>
                  <a:cubicBezTo>
                    <a:pt x="124" y="153"/>
                    <a:pt x="144" y="29"/>
                    <a:pt x="144" y="29"/>
                  </a:cubicBezTo>
                  <a:lnTo>
                    <a:pt x="114" y="1"/>
                  </a:ln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15" name="Google Shape;5615;p41"/>
            <p:cNvSpPr/>
            <p:nvPr/>
          </p:nvSpPr>
          <p:spPr>
            <a:xfrm>
              <a:off x="4221459" y="3807290"/>
              <a:ext cx="45355" cy="59289"/>
            </a:xfrm>
            <a:custGeom>
              <a:avLst/>
              <a:gdLst/>
              <a:ahLst/>
              <a:cxnLst/>
              <a:rect l="l" t="t" r="r" b="b"/>
              <a:pathLst>
                <a:path w="153" h="200" extrusionOk="0">
                  <a:moveTo>
                    <a:pt x="127" y="0"/>
                  </a:moveTo>
                  <a:cubicBezTo>
                    <a:pt x="127" y="82"/>
                    <a:pt x="80" y="163"/>
                    <a:pt x="1" y="200"/>
                  </a:cubicBezTo>
                  <a:cubicBezTo>
                    <a:pt x="101" y="172"/>
                    <a:pt x="153" y="75"/>
                    <a:pt x="150" y="18"/>
                  </a:cubicBezTo>
                  <a:cubicBezTo>
                    <a:pt x="140" y="7"/>
                    <a:pt x="127" y="0"/>
                    <a:pt x="127"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16" name="Google Shape;5616;p41"/>
            <p:cNvSpPr/>
            <p:nvPr/>
          </p:nvSpPr>
          <p:spPr>
            <a:xfrm>
              <a:off x="4278079" y="3856203"/>
              <a:ext cx="43873" cy="56028"/>
            </a:xfrm>
            <a:custGeom>
              <a:avLst/>
              <a:gdLst/>
              <a:ahLst/>
              <a:cxnLst/>
              <a:rect l="l" t="t" r="r" b="b"/>
              <a:pathLst>
                <a:path w="148" h="189" extrusionOk="0">
                  <a:moveTo>
                    <a:pt x="116" y="0"/>
                  </a:moveTo>
                  <a:cubicBezTo>
                    <a:pt x="103" y="99"/>
                    <a:pt x="86" y="140"/>
                    <a:pt x="0" y="189"/>
                  </a:cubicBezTo>
                  <a:cubicBezTo>
                    <a:pt x="86" y="172"/>
                    <a:pt x="148" y="67"/>
                    <a:pt x="146" y="24"/>
                  </a:cubicBezTo>
                  <a:cubicBezTo>
                    <a:pt x="131" y="7"/>
                    <a:pt x="116" y="0"/>
                    <a:pt x="116"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17" name="Google Shape;5617;p41"/>
            <p:cNvSpPr/>
            <p:nvPr/>
          </p:nvSpPr>
          <p:spPr>
            <a:xfrm>
              <a:off x="4334403" y="3894148"/>
              <a:ext cx="28162" cy="40316"/>
            </a:xfrm>
            <a:custGeom>
              <a:avLst/>
              <a:gdLst/>
              <a:ahLst/>
              <a:cxnLst/>
              <a:rect l="l" t="t" r="r" b="b"/>
              <a:pathLst>
                <a:path w="95" h="136" extrusionOk="0">
                  <a:moveTo>
                    <a:pt x="78" y="1"/>
                  </a:moveTo>
                  <a:cubicBezTo>
                    <a:pt x="74" y="52"/>
                    <a:pt x="46" y="106"/>
                    <a:pt x="1" y="136"/>
                  </a:cubicBezTo>
                  <a:cubicBezTo>
                    <a:pt x="65" y="112"/>
                    <a:pt x="95" y="22"/>
                    <a:pt x="95" y="22"/>
                  </a:cubicBezTo>
                  <a:lnTo>
                    <a:pt x="78" y="1"/>
                  </a:ln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18" name="Google Shape;5618;p41"/>
            <p:cNvSpPr/>
            <p:nvPr/>
          </p:nvSpPr>
          <p:spPr>
            <a:xfrm>
              <a:off x="4373237" y="3928536"/>
              <a:ext cx="24901" cy="28755"/>
            </a:xfrm>
            <a:custGeom>
              <a:avLst/>
              <a:gdLst/>
              <a:ahLst/>
              <a:cxnLst/>
              <a:rect l="l" t="t" r="r" b="b"/>
              <a:pathLst>
                <a:path w="84" h="97" extrusionOk="0">
                  <a:moveTo>
                    <a:pt x="71" y="0"/>
                  </a:moveTo>
                  <a:cubicBezTo>
                    <a:pt x="67" y="35"/>
                    <a:pt x="37" y="75"/>
                    <a:pt x="0" y="97"/>
                  </a:cubicBezTo>
                  <a:cubicBezTo>
                    <a:pt x="50" y="84"/>
                    <a:pt x="84" y="11"/>
                    <a:pt x="84" y="11"/>
                  </a:cubicBezTo>
                  <a:lnTo>
                    <a:pt x="71" y="0"/>
                  </a:ln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19" name="Google Shape;5619;p41"/>
            <p:cNvSpPr/>
            <p:nvPr/>
          </p:nvSpPr>
          <p:spPr>
            <a:xfrm>
              <a:off x="4179661" y="3703832"/>
              <a:ext cx="36462" cy="27569"/>
            </a:xfrm>
            <a:custGeom>
              <a:avLst/>
              <a:gdLst/>
              <a:ahLst/>
              <a:cxnLst/>
              <a:rect l="l" t="t" r="r" b="b"/>
              <a:pathLst>
                <a:path w="123" h="93" extrusionOk="0">
                  <a:moveTo>
                    <a:pt x="112" y="0"/>
                  </a:moveTo>
                  <a:cubicBezTo>
                    <a:pt x="106" y="44"/>
                    <a:pt x="58" y="78"/>
                    <a:pt x="12" y="78"/>
                  </a:cubicBezTo>
                  <a:cubicBezTo>
                    <a:pt x="8" y="78"/>
                    <a:pt x="4" y="78"/>
                    <a:pt x="0" y="77"/>
                  </a:cubicBezTo>
                  <a:lnTo>
                    <a:pt x="0" y="77"/>
                  </a:lnTo>
                  <a:lnTo>
                    <a:pt x="24" y="92"/>
                  </a:lnTo>
                  <a:cubicBezTo>
                    <a:pt x="24" y="92"/>
                    <a:pt x="122" y="80"/>
                    <a:pt x="112"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20" name="Google Shape;5620;p41"/>
            <p:cNvSpPr/>
            <p:nvPr/>
          </p:nvSpPr>
          <p:spPr>
            <a:xfrm>
              <a:off x="4216420" y="3722211"/>
              <a:ext cx="48616" cy="45949"/>
            </a:xfrm>
            <a:custGeom>
              <a:avLst/>
              <a:gdLst/>
              <a:ahLst/>
              <a:cxnLst/>
              <a:rect l="l" t="t" r="r" b="b"/>
              <a:pathLst>
                <a:path w="164" h="155" extrusionOk="0">
                  <a:moveTo>
                    <a:pt x="163" y="0"/>
                  </a:moveTo>
                  <a:cubicBezTo>
                    <a:pt x="148" y="50"/>
                    <a:pt x="88" y="110"/>
                    <a:pt x="0" y="127"/>
                  </a:cubicBezTo>
                  <a:lnTo>
                    <a:pt x="28" y="155"/>
                  </a:lnTo>
                  <a:cubicBezTo>
                    <a:pt x="28" y="155"/>
                    <a:pt x="150" y="127"/>
                    <a:pt x="163"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21" name="Google Shape;5621;p41"/>
            <p:cNvSpPr/>
            <p:nvPr/>
          </p:nvSpPr>
          <p:spPr>
            <a:xfrm>
              <a:off x="4262072" y="3760156"/>
              <a:ext cx="56324" cy="49209"/>
            </a:xfrm>
            <a:custGeom>
              <a:avLst/>
              <a:gdLst/>
              <a:ahLst/>
              <a:cxnLst/>
              <a:rect l="l" t="t" r="r" b="b"/>
              <a:pathLst>
                <a:path w="190" h="166" extrusionOk="0">
                  <a:moveTo>
                    <a:pt x="189" y="1"/>
                  </a:moveTo>
                  <a:lnTo>
                    <a:pt x="189" y="1"/>
                  </a:lnTo>
                  <a:cubicBezTo>
                    <a:pt x="159" y="82"/>
                    <a:pt x="82" y="138"/>
                    <a:pt x="1" y="144"/>
                  </a:cubicBezTo>
                  <a:cubicBezTo>
                    <a:pt x="1" y="144"/>
                    <a:pt x="9" y="157"/>
                    <a:pt x="20" y="166"/>
                  </a:cubicBezTo>
                  <a:cubicBezTo>
                    <a:pt x="80" y="164"/>
                    <a:pt x="170" y="104"/>
                    <a:pt x="189"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22" name="Google Shape;5622;p41"/>
            <p:cNvSpPr/>
            <p:nvPr/>
          </p:nvSpPr>
          <p:spPr>
            <a:xfrm>
              <a:off x="4315431" y="3812923"/>
              <a:ext cx="53656" cy="47431"/>
            </a:xfrm>
            <a:custGeom>
              <a:avLst/>
              <a:gdLst/>
              <a:ahLst/>
              <a:cxnLst/>
              <a:rect l="l" t="t" r="r" b="b"/>
              <a:pathLst>
                <a:path w="181" h="160" extrusionOk="0">
                  <a:moveTo>
                    <a:pt x="180" y="1"/>
                  </a:moveTo>
                  <a:lnTo>
                    <a:pt x="180" y="1"/>
                  </a:lnTo>
                  <a:cubicBezTo>
                    <a:pt x="138" y="88"/>
                    <a:pt x="97" y="112"/>
                    <a:pt x="1" y="131"/>
                  </a:cubicBezTo>
                  <a:cubicBezTo>
                    <a:pt x="1" y="131"/>
                    <a:pt x="9" y="146"/>
                    <a:pt x="28" y="159"/>
                  </a:cubicBezTo>
                  <a:cubicBezTo>
                    <a:pt x="71" y="157"/>
                    <a:pt x="170" y="86"/>
                    <a:pt x="180"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23" name="Google Shape;5623;p41"/>
            <p:cNvSpPr/>
            <p:nvPr/>
          </p:nvSpPr>
          <p:spPr>
            <a:xfrm>
              <a:off x="4357229" y="3867468"/>
              <a:ext cx="38537" cy="30830"/>
            </a:xfrm>
            <a:custGeom>
              <a:avLst/>
              <a:gdLst/>
              <a:ahLst/>
              <a:cxnLst/>
              <a:rect l="l" t="t" r="r" b="b"/>
              <a:pathLst>
                <a:path w="130" h="104" extrusionOk="0">
                  <a:moveTo>
                    <a:pt x="129" y="1"/>
                  </a:moveTo>
                  <a:cubicBezTo>
                    <a:pt x="104" y="48"/>
                    <a:pt x="52" y="80"/>
                    <a:pt x="1" y="89"/>
                  </a:cubicBezTo>
                  <a:lnTo>
                    <a:pt x="24" y="104"/>
                  </a:lnTo>
                  <a:cubicBezTo>
                    <a:pt x="24" y="104"/>
                    <a:pt x="112" y="65"/>
                    <a:pt x="129"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24" name="Google Shape;5624;p41"/>
            <p:cNvSpPr/>
            <p:nvPr/>
          </p:nvSpPr>
          <p:spPr>
            <a:xfrm>
              <a:off x="4394877" y="3904524"/>
              <a:ext cx="26976" cy="26087"/>
            </a:xfrm>
            <a:custGeom>
              <a:avLst/>
              <a:gdLst/>
              <a:ahLst/>
              <a:cxnLst/>
              <a:rect l="l" t="t" r="r" b="b"/>
              <a:pathLst>
                <a:path w="91" h="88" extrusionOk="0">
                  <a:moveTo>
                    <a:pt x="90" y="0"/>
                  </a:moveTo>
                  <a:lnTo>
                    <a:pt x="90" y="0"/>
                  </a:lnTo>
                  <a:cubicBezTo>
                    <a:pt x="73" y="36"/>
                    <a:pt x="34" y="69"/>
                    <a:pt x="0" y="77"/>
                  </a:cubicBezTo>
                  <a:lnTo>
                    <a:pt x="11" y="88"/>
                  </a:lnTo>
                  <a:cubicBezTo>
                    <a:pt x="11" y="88"/>
                    <a:pt x="82" y="49"/>
                    <a:pt x="90"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25" name="Google Shape;5625;p41"/>
            <p:cNvSpPr/>
            <p:nvPr/>
          </p:nvSpPr>
          <p:spPr>
            <a:xfrm>
              <a:off x="2179576" y="4055413"/>
              <a:ext cx="2384267" cy="96937"/>
            </a:xfrm>
            <a:custGeom>
              <a:avLst/>
              <a:gdLst/>
              <a:ahLst/>
              <a:cxnLst/>
              <a:rect l="l" t="t" r="r" b="b"/>
              <a:pathLst>
                <a:path w="8043" h="327" extrusionOk="0">
                  <a:moveTo>
                    <a:pt x="4023" y="1"/>
                  </a:moveTo>
                  <a:cubicBezTo>
                    <a:pt x="1802" y="1"/>
                    <a:pt x="1" y="74"/>
                    <a:pt x="1" y="164"/>
                  </a:cubicBezTo>
                  <a:cubicBezTo>
                    <a:pt x="1" y="254"/>
                    <a:pt x="1802" y="326"/>
                    <a:pt x="4023" y="326"/>
                  </a:cubicBezTo>
                  <a:cubicBezTo>
                    <a:pt x="6244" y="326"/>
                    <a:pt x="8043" y="254"/>
                    <a:pt x="8043" y="164"/>
                  </a:cubicBezTo>
                  <a:cubicBezTo>
                    <a:pt x="8043" y="74"/>
                    <a:pt x="6244" y="1"/>
                    <a:pt x="4023" y="1"/>
                  </a:cubicBezTo>
                  <a:close/>
                </a:path>
              </a:pathLst>
            </a:custGeom>
            <a:solidFill>
              <a:srgbClr val="EEEEEE"/>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26" name="Google Shape;5626;p41"/>
            <p:cNvSpPr/>
            <p:nvPr/>
          </p:nvSpPr>
          <p:spPr>
            <a:xfrm>
              <a:off x="3119293" y="3843456"/>
              <a:ext cx="505727" cy="229446"/>
            </a:xfrm>
            <a:custGeom>
              <a:avLst/>
              <a:gdLst/>
              <a:ahLst/>
              <a:cxnLst/>
              <a:rect l="l" t="t" r="r" b="b"/>
              <a:pathLst>
                <a:path w="1706" h="774" extrusionOk="0">
                  <a:moveTo>
                    <a:pt x="215" y="0"/>
                  </a:moveTo>
                  <a:lnTo>
                    <a:pt x="0" y="774"/>
                  </a:lnTo>
                  <a:lnTo>
                    <a:pt x="1705" y="774"/>
                  </a:lnTo>
                  <a:lnTo>
                    <a:pt x="1491" y="0"/>
                  </a:lnTo>
                  <a:close/>
                </a:path>
              </a:pathLst>
            </a:custGeom>
            <a:solidFill>
              <a:srgbClr val="000000"/>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27" name="Google Shape;5627;p41"/>
            <p:cNvSpPr/>
            <p:nvPr/>
          </p:nvSpPr>
          <p:spPr>
            <a:xfrm>
              <a:off x="3046961" y="4057488"/>
              <a:ext cx="647721" cy="35277"/>
            </a:xfrm>
            <a:custGeom>
              <a:avLst/>
              <a:gdLst/>
              <a:ahLst/>
              <a:cxnLst/>
              <a:rect l="l" t="t" r="r" b="b"/>
              <a:pathLst>
                <a:path w="2185" h="119" extrusionOk="0">
                  <a:moveTo>
                    <a:pt x="82" y="0"/>
                  </a:moveTo>
                  <a:cubicBezTo>
                    <a:pt x="37" y="0"/>
                    <a:pt x="0" y="37"/>
                    <a:pt x="0" y="82"/>
                  </a:cubicBezTo>
                  <a:lnTo>
                    <a:pt x="0" y="118"/>
                  </a:lnTo>
                  <a:lnTo>
                    <a:pt x="2185" y="118"/>
                  </a:lnTo>
                  <a:lnTo>
                    <a:pt x="2185" y="82"/>
                  </a:lnTo>
                  <a:cubicBezTo>
                    <a:pt x="2185" y="37"/>
                    <a:pt x="2148" y="0"/>
                    <a:pt x="2106"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28" name="Google Shape;5628;p41"/>
            <p:cNvSpPr/>
            <p:nvPr/>
          </p:nvSpPr>
          <p:spPr>
            <a:xfrm>
              <a:off x="2425325" y="3692271"/>
              <a:ext cx="1893659" cy="167194"/>
            </a:xfrm>
            <a:custGeom>
              <a:avLst/>
              <a:gdLst/>
              <a:ahLst/>
              <a:cxnLst/>
              <a:rect l="l" t="t" r="r" b="b"/>
              <a:pathLst>
                <a:path w="6388" h="564" extrusionOk="0">
                  <a:moveTo>
                    <a:pt x="1" y="1"/>
                  </a:moveTo>
                  <a:lnTo>
                    <a:pt x="1" y="395"/>
                  </a:lnTo>
                  <a:cubicBezTo>
                    <a:pt x="1" y="489"/>
                    <a:pt x="76" y="564"/>
                    <a:pt x="170" y="564"/>
                  </a:cubicBezTo>
                  <a:lnTo>
                    <a:pt x="6218" y="564"/>
                  </a:lnTo>
                  <a:cubicBezTo>
                    <a:pt x="6312" y="564"/>
                    <a:pt x="6387" y="489"/>
                    <a:pt x="6387" y="395"/>
                  </a:cubicBezTo>
                  <a:lnTo>
                    <a:pt x="6387" y="1"/>
                  </a:lnTo>
                  <a:close/>
                </a:path>
              </a:pathLst>
            </a:custGeom>
            <a:solidFill>
              <a:srgbClr val="000000"/>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29" name="Google Shape;5629;p41"/>
            <p:cNvSpPr/>
            <p:nvPr/>
          </p:nvSpPr>
          <p:spPr>
            <a:xfrm>
              <a:off x="2424732" y="2564899"/>
              <a:ext cx="1894252" cy="1127667"/>
            </a:xfrm>
            <a:custGeom>
              <a:avLst/>
              <a:gdLst/>
              <a:ahLst/>
              <a:cxnLst/>
              <a:rect l="l" t="t" r="r" b="b"/>
              <a:pathLst>
                <a:path w="6390" h="3804" extrusionOk="0">
                  <a:moveTo>
                    <a:pt x="172" y="0"/>
                  </a:moveTo>
                  <a:cubicBezTo>
                    <a:pt x="78" y="0"/>
                    <a:pt x="0" y="77"/>
                    <a:pt x="0" y="169"/>
                  </a:cubicBezTo>
                  <a:lnTo>
                    <a:pt x="0" y="3804"/>
                  </a:lnTo>
                  <a:lnTo>
                    <a:pt x="6389" y="3804"/>
                  </a:lnTo>
                  <a:lnTo>
                    <a:pt x="6389" y="169"/>
                  </a:lnTo>
                  <a:cubicBezTo>
                    <a:pt x="6389" y="77"/>
                    <a:pt x="6314" y="0"/>
                    <a:pt x="6220"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30" name="Google Shape;5630;p41"/>
            <p:cNvSpPr/>
            <p:nvPr/>
          </p:nvSpPr>
          <p:spPr>
            <a:xfrm>
              <a:off x="2491431" y="2632191"/>
              <a:ext cx="1758779" cy="991897"/>
            </a:xfrm>
            <a:custGeom>
              <a:avLst/>
              <a:gdLst/>
              <a:ahLst/>
              <a:cxnLst/>
              <a:rect l="l" t="t" r="r" b="b"/>
              <a:pathLst>
                <a:path w="5933" h="3346" extrusionOk="0">
                  <a:moveTo>
                    <a:pt x="0" y="0"/>
                  </a:moveTo>
                  <a:lnTo>
                    <a:pt x="0" y="3345"/>
                  </a:lnTo>
                  <a:lnTo>
                    <a:pt x="5933" y="3345"/>
                  </a:lnTo>
                  <a:lnTo>
                    <a:pt x="5933" y="0"/>
                  </a:lnTo>
                  <a:close/>
                </a:path>
              </a:pathLst>
            </a:custGeom>
            <a:solidFill>
              <a:srgbClr val="FFFFFF"/>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31" name="Google Shape;5631;p41"/>
            <p:cNvSpPr/>
            <p:nvPr/>
          </p:nvSpPr>
          <p:spPr>
            <a:xfrm>
              <a:off x="3345181" y="3741184"/>
              <a:ext cx="60770" cy="60771"/>
            </a:xfrm>
            <a:custGeom>
              <a:avLst/>
              <a:gdLst/>
              <a:ahLst/>
              <a:cxnLst/>
              <a:rect l="l" t="t" r="r" b="b"/>
              <a:pathLst>
                <a:path w="205" h="205" extrusionOk="0">
                  <a:moveTo>
                    <a:pt x="104" y="1"/>
                  </a:moveTo>
                  <a:cubicBezTo>
                    <a:pt x="46" y="1"/>
                    <a:pt x="1" y="48"/>
                    <a:pt x="1" y="103"/>
                  </a:cubicBezTo>
                  <a:cubicBezTo>
                    <a:pt x="1" y="159"/>
                    <a:pt x="46" y="204"/>
                    <a:pt x="104" y="204"/>
                  </a:cubicBezTo>
                  <a:cubicBezTo>
                    <a:pt x="159" y="204"/>
                    <a:pt x="204" y="159"/>
                    <a:pt x="204" y="103"/>
                  </a:cubicBezTo>
                  <a:cubicBezTo>
                    <a:pt x="204" y="48"/>
                    <a:pt x="159" y="1"/>
                    <a:pt x="104"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32" name="Google Shape;5632;p41"/>
            <p:cNvSpPr/>
            <p:nvPr/>
          </p:nvSpPr>
          <p:spPr>
            <a:xfrm>
              <a:off x="2824038" y="1553436"/>
              <a:ext cx="15415" cy="15415"/>
            </a:xfrm>
            <a:custGeom>
              <a:avLst/>
              <a:gdLst/>
              <a:ahLst/>
              <a:cxnLst/>
              <a:rect l="l" t="t" r="r" b="b"/>
              <a:pathLst>
                <a:path w="52" h="52" extrusionOk="0">
                  <a:moveTo>
                    <a:pt x="26" y="0"/>
                  </a:moveTo>
                  <a:cubicBezTo>
                    <a:pt x="11" y="0"/>
                    <a:pt x="1" y="11"/>
                    <a:pt x="1" y="26"/>
                  </a:cubicBezTo>
                  <a:cubicBezTo>
                    <a:pt x="1" y="41"/>
                    <a:pt x="11" y="52"/>
                    <a:pt x="26" y="52"/>
                  </a:cubicBezTo>
                  <a:cubicBezTo>
                    <a:pt x="41" y="52"/>
                    <a:pt x="52" y="41"/>
                    <a:pt x="52" y="26"/>
                  </a:cubicBezTo>
                  <a:cubicBezTo>
                    <a:pt x="52" y="11"/>
                    <a:pt x="41" y="0"/>
                    <a:pt x="26"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33" name="Google Shape;5633;p41"/>
            <p:cNvSpPr/>
            <p:nvPr/>
          </p:nvSpPr>
          <p:spPr>
            <a:xfrm>
              <a:off x="3900118" y="1553436"/>
              <a:ext cx="16304" cy="15415"/>
            </a:xfrm>
            <a:custGeom>
              <a:avLst/>
              <a:gdLst/>
              <a:ahLst/>
              <a:cxnLst/>
              <a:rect l="l" t="t" r="r" b="b"/>
              <a:pathLst>
                <a:path w="55" h="52" extrusionOk="0">
                  <a:moveTo>
                    <a:pt x="27" y="0"/>
                  </a:moveTo>
                  <a:cubicBezTo>
                    <a:pt x="14" y="0"/>
                    <a:pt x="1" y="11"/>
                    <a:pt x="1" y="26"/>
                  </a:cubicBezTo>
                  <a:cubicBezTo>
                    <a:pt x="1" y="41"/>
                    <a:pt x="14" y="52"/>
                    <a:pt x="27" y="52"/>
                  </a:cubicBezTo>
                  <a:cubicBezTo>
                    <a:pt x="42" y="52"/>
                    <a:pt x="54" y="41"/>
                    <a:pt x="54" y="26"/>
                  </a:cubicBezTo>
                  <a:cubicBezTo>
                    <a:pt x="54" y="11"/>
                    <a:pt x="42" y="0"/>
                    <a:pt x="27"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34" name="Google Shape;5634;p41"/>
            <p:cNvSpPr/>
            <p:nvPr/>
          </p:nvSpPr>
          <p:spPr>
            <a:xfrm>
              <a:off x="2547755" y="2166776"/>
              <a:ext cx="52470" cy="51581"/>
            </a:xfrm>
            <a:custGeom>
              <a:avLst/>
              <a:gdLst/>
              <a:ahLst/>
              <a:cxnLst/>
              <a:rect l="l" t="t" r="r" b="b"/>
              <a:pathLst>
                <a:path w="177" h="174" extrusionOk="0">
                  <a:moveTo>
                    <a:pt x="89" y="0"/>
                  </a:moveTo>
                  <a:cubicBezTo>
                    <a:pt x="42" y="0"/>
                    <a:pt x="1" y="39"/>
                    <a:pt x="1" y="86"/>
                  </a:cubicBezTo>
                  <a:cubicBezTo>
                    <a:pt x="1" y="135"/>
                    <a:pt x="39" y="174"/>
                    <a:pt x="89" y="174"/>
                  </a:cubicBezTo>
                  <a:cubicBezTo>
                    <a:pt x="136" y="174"/>
                    <a:pt x="177" y="135"/>
                    <a:pt x="177" y="86"/>
                  </a:cubicBezTo>
                  <a:cubicBezTo>
                    <a:pt x="177" y="39"/>
                    <a:pt x="136" y="0"/>
                    <a:pt x="89"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35" name="Google Shape;5635;p41"/>
            <p:cNvSpPr/>
            <p:nvPr/>
          </p:nvSpPr>
          <p:spPr>
            <a:xfrm>
              <a:off x="2427993" y="2136835"/>
              <a:ext cx="13636" cy="13636"/>
            </a:xfrm>
            <a:custGeom>
              <a:avLst/>
              <a:gdLst/>
              <a:ahLst/>
              <a:cxnLst/>
              <a:rect l="l" t="t" r="r" b="b"/>
              <a:pathLst>
                <a:path w="46" h="46" extrusionOk="0">
                  <a:moveTo>
                    <a:pt x="22" y="0"/>
                  </a:moveTo>
                  <a:cubicBezTo>
                    <a:pt x="11" y="0"/>
                    <a:pt x="0" y="11"/>
                    <a:pt x="0" y="24"/>
                  </a:cubicBezTo>
                  <a:cubicBezTo>
                    <a:pt x="0" y="35"/>
                    <a:pt x="11" y="45"/>
                    <a:pt x="22" y="45"/>
                  </a:cubicBezTo>
                  <a:cubicBezTo>
                    <a:pt x="34" y="45"/>
                    <a:pt x="45" y="35"/>
                    <a:pt x="45" y="24"/>
                  </a:cubicBezTo>
                  <a:cubicBezTo>
                    <a:pt x="45" y="11"/>
                    <a:pt x="34" y="0"/>
                    <a:pt x="22"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36" name="Google Shape;5636;p41"/>
            <p:cNvSpPr/>
            <p:nvPr/>
          </p:nvSpPr>
          <p:spPr>
            <a:xfrm>
              <a:off x="2200623" y="2344938"/>
              <a:ext cx="32608" cy="32905"/>
            </a:xfrm>
            <a:custGeom>
              <a:avLst/>
              <a:gdLst/>
              <a:ahLst/>
              <a:cxnLst/>
              <a:rect l="l" t="t" r="r" b="b"/>
              <a:pathLst>
                <a:path w="110" h="111" extrusionOk="0">
                  <a:moveTo>
                    <a:pt x="54" y="1"/>
                  </a:moveTo>
                  <a:cubicBezTo>
                    <a:pt x="24" y="1"/>
                    <a:pt x="0" y="27"/>
                    <a:pt x="0" y="57"/>
                  </a:cubicBezTo>
                  <a:cubicBezTo>
                    <a:pt x="0" y="84"/>
                    <a:pt x="26" y="110"/>
                    <a:pt x="54" y="110"/>
                  </a:cubicBezTo>
                  <a:cubicBezTo>
                    <a:pt x="86" y="110"/>
                    <a:pt x="110" y="84"/>
                    <a:pt x="110" y="57"/>
                  </a:cubicBezTo>
                  <a:cubicBezTo>
                    <a:pt x="110" y="25"/>
                    <a:pt x="86" y="1"/>
                    <a:pt x="54"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37" name="Google Shape;5637;p41"/>
            <p:cNvSpPr/>
            <p:nvPr/>
          </p:nvSpPr>
          <p:spPr>
            <a:xfrm>
              <a:off x="2104873" y="2427053"/>
              <a:ext cx="19269" cy="18676"/>
            </a:xfrm>
            <a:custGeom>
              <a:avLst/>
              <a:gdLst/>
              <a:ahLst/>
              <a:cxnLst/>
              <a:rect l="l" t="t" r="r" b="b"/>
              <a:pathLst>
                <a:path w="65" h="63" extrusionOk="0">
                  <a:moveTo>
                    <a:pt x="32" y="0"/>
                  </a:moveTo>
                  <a:cubicBezTo>
                    <a:pt x="15" y="0"/>
                    <a:pt x="0" y="13"/>
                    <a:pt x="0" y="32"/>
                  </a:cubicBezTo>
                  <a:cubicBezTo>
                    <a:pt x="0" y="50"/>
                    <a:pt x="15" y="62"/>
                    <a:pt x="32" y="62"/>
                  </a:cubicBezTo>
                  <a:cubicBezTo>
                    <a:pt x="49" y="62"/>
                    <a:pt x="64" y="50"/>
                    <a:pt x="64" y="32"/>
                  </a:cubicBezTo>
                  <a:cubicBezTo>
                    <a:pt x="64" y="13"/>
                    <a:pt x="49" y="0"/>
                    <a:pt x="32"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38" name="Google Shape;5638;p41"/>
            <p:cNvSpPr/>
            <p:nvPr/>
          </p:nvSpPr>
          <p:spPr>
            <a:xfrm>
              <a:off x="1928194" y="3157784"/>
              <a:ext cx="32608" cy="32609"/>
            </a:xfrm>
            <a:custGeom>
              <a:avLst/>
              <a:gdLst/>
              <a:ahLst/>
              <a:cxnLst/>
              <a:rect l="l" t="t" r="r" b="b"/>
              <a:pathLst>
                <a:path w="110" h="110" extrusionOk="0">
                  <a:moveTo>
                    <a:pt x="56" y="0"/>
                  </a:moveTo>
                  <a:cubicBezTo>
                    <a:pt x="26" y="0"/>
                    <a:pt x="1" y="24"/>
                    <a:pt x="1" y="54"/>
                  </a:cubicBezTo>
                  <a:cubicBezTo>
                    <a:pt x="1" y="84"/>
                    <a:pt x="26" y="110"/>
                    <a:pt x="56" y="110"/>
                  </a:cubicBezTo>
                  <a:cubicBezTo>
                    <a:pt x="86" y="110"/>
                    <a:pt x="110" y="84"/>
                    <a:pt x="110" y="54"/>
                  </a:cubicBezTo>
                  <a:cubicBezTo>
                    <a:pt x="110" y="24"/>
                    <a:pt x="86" y="0"/>
                    <a:pt x="56"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39" name="Google Shape;5639;p41"/>
            <p:cNvSpPr/>
            <p:nvPr/>
          </p:nvSpPr>
          <p:spPr>
            <a:xfrm>
              <a:off x="1861495" y="3051658"/>
              <a:ext cx="11858" cy="11858"/>
            </a:xfrm>
            <a:custGeom>
              <a:avLst/>
              <a:gdLst/>
              <a:ahLst/>
              <a:cxnLst/>
              <a:rect l="l" t="t" r="r" b="b"/>
              <a:pathLst>
                <a:path w="40" h="40" extrusionOk="0">
                  <a:moveTo>
                    <a:pt x="20" y="1"/>
                  </a:moveTo>
                  <a:cubicBezTo>
                    <a:pt x="9" y="1"/>
                    <a:pt x="1" y="9"/>
                    <a:pt x="1" y="20"/>
                  </a:cubicBezTo>
                  <a:cubicBezTo>
                    <a:pt x="1" y="31"/>
                    <a:pt x="9" y="39"/>
                    <a:pt x="20" y="39"/>
                  </a:cubicBezTo>
                  <a:cubicBezTo>
                    <a:pt x="31" y="39"/>
                    <a:pt x="39" y="31"/>
                    <a:pt x="39" y="20"/>
                  </a:cubicBezTo>
                  <a:cubicBezTo>
                    <a:pt x="39" y="9"/>
                    <a:pt x="31" y="1"/>
                    <a:pt x="20"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40" name="Google Shape;5640;p41"/>
            <p:cNvSpPr/>
            <p:nvPr/>
          </p:nvSpPr>
          <p:spPr>
            <a:xfrm>
              <a:off x="1813175" y="3344543"/>
              <a:ext cx="13636" cy="12747"/>
            </a:xfrm>
            <a:custGeom>
              <a:avLst/>
              <a:gdLst/>
              <a:ahLst/>
              <a:cxnLst/>
              <a:rect l="l" t="t" r="r" b="b"/>
              <a:pathLst>
                <a:path w="46" h="43" extrusionOk="0">
                  <a:moveTo>
                    <a:pt x="25" y="0"/>
                  </a:moveTo>
                  <a:cubicBezTo>
                    <a:pt x="12" y="0"/>
                    <a:pt x="1" y="9"/>
                    <a:pt x="1" y="21"/>
                  </a:cubicBezTo>
                  <a:cubicBezTo>
                    <a:pt x="1" y="34"/>
                    <a:pt x="12" y="43"/>
                    <a:pt x="25" y="43"/>
                  </a:cubicBezTo>
                  <a:cubicBezTo>
                    <a:pt x="35" y="43"/>
                    <a:pt x="46" y="34"/>
                    <a:pt x="46" y="21"/>
                  </a:cubicBezTo>
                  <a:cubicBezTo>
                    <a:pt x="46" y="9"/>
                    <a:pt x="35" y="0"/>
                    <a:pt x="25"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41" name="Google Shape;5641;p41"/>
            <p:cNvSpPr/>
            <p:nvPr/>
          </p:nvSpPr>
          <p:spPr>
            <a:xfrm>
              <a:off x="2094497" y="3651065"/>
              <a:ext cx="21937" cy="22530"/>
            </a:xfrm>
            <a:custGeom>
              <a:avLst/>
              <a:gdLst/>
              <a:ahLst/>
              <a:cxnLst/>
              <a:rect l="l" t="t" r="r" b="b"/>
              <a:pathLst>
                <a:path w="74" h="76" extrusionOk="0">
                  <a:moveTo>
                    <a:pt x="37" y="1"/>
                  </a:moveTo>
                  <a:cubicBezTo>
                    <a:pt x="18" y="1"/>
                    <a:pt x="1" y="18"/>
                    <a:pt x="1" y="39"/>
                  </a:cubicBezTo>
                  <a:cubicBezTo>
                    <a:pt x="1" y="58"/>
                    <a:pt x="18" y="75"/>
                    <a:pt x="37" y="75"/>
                  </a:cubicBezTo>
                  <a:cubicBezTo>
                    <a:pt x="59" y="75"/>
                    <a:pt x="74" y="58"/>
                    <a:pt x="74" y="39"/>
                  </a:cubicBezTo>
                  <a:cubicBezTo>
                    <a:pt x="74" y="18"/>
                    <a:pt x="59" y="3"/>
                    <a:pt x="37"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42" name="Google Shape;5642;p41"/>
            <p:cNvSpPr/>
            <p:nvPr/>
          </p:nvSpPr>
          <p:spPr>
            <a:xfrm>
              <a:off x="1916929" y="3713911"/>
              <a:ext cx="16008" cy="16304"/>
            </a:xfrm>
            <a:custGeom>
              <a:avLst/>
              <a:gdLst/>
              <a:ahLst/>
              <a:cxnLst/>
              <a:rect l="l" t="t" r="r" b="b"/>
              <a:pathLst>
                <a:path w="54" h="55" extrusionOk="0">
                  <a:moveTo>
                    <a:pt x="28" y="1"/>
                  </a:moveTo>
                  <a:cubicBezTo>
                    <a:pt x="13" y="1"/>
                    <a:pt x="0" y="13"/>
                    <a:pt x="0" y="28"/>
                  </a:cubicBezTo>
                  <a:cubicBezTo>
                    <a:pt x="0" y="43"/>
                    <a:pt x="13" y="54"/>
                    <a:pt x="28" y="54"/>
                  </a:cubicBezTo>
                  <a:cubicBezTo>
                    <a:pt x="43" y="54"/>
                    <a:pt x="54" y="43"/>
                    <a:pt x="54" y="28"/>
                  </a:cubicBezTo>
                  <a:cubicBezTo>
                    <a:pt x="54" y="13"/>
                    <a:pt x="43" y="1"/>
                    <a:pt x="28"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43" name="Google Shape;5643;p41"/>
            <p:cNvSpPr/>
            <p:nvPr/>
          </p:nvSpPr>
          <p:spPr>
            <a:xfrm>
              <a:off x="2055071" y="3897409"/>
              <a:ext cx="20751" cy="20751"/>
            </a:xfrm>
            <a:custGeom>
              <a:avLst/>
              <a:gdLst/>
              <a:ahLst/>
              <a:cxnLst/>
              <a:rect l="l" t="t" r="r" b="b"/>
              <a:pathLst>
                <a:path w="70" h="70" extrusionOk="0">
                  <a:moveTo>
                    <a:pt x="35" y="1"/>
                  </a:moveTo>
                  <a:cubicBezTo>
                    <a:pt x="16" y="1"/>
                    <a:pt x="1" y="15"/>
                    <a:pt x="1" y="35"/>
                  </a:cubicBezTo>
                  <a:cubicBezTo>
                    <a:pt x="1" y="54"/>
                    <a:pt x="16" y="69"/>
                    <a:pt x="35" y="69"/>
                  </a:cubicBezTo>
                  <a:cubicBezTo>
                    <a:pt x="54" y="69"/>
                    <a:pt x="69" y="54"/>
                    <a:pt x="69" y="35"/>
                  </a:cubicBezTo>
                  <a:cubicBezTo>
                    <a:pt x="69" y="15"/>
                    <a:pt x="54" y="1"/>
                    <a:pt x="35"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44" name="Google Shape;5644;p41"/>
            <p:cNvSpPr/>
            <p:nvPr/>
          </p:nvSpPr>
          <p:spPr>
            <a:xfrm>
              <a:off x="4769875" y="3156598"/>
              <a:ext cx="20158" cy="20455"/>
            </a:xfrm>
            <a:custGeom>
              <a:avLst/>
              <a:gdLst/>
              <a:ahLst/>
              <a:cxnLst/>
              <a:rect l="l" t="t" r="r" b="b"/>
              <a:pathLst>
                <a:path w="68" h="69" extrusionOk="0">
                  <a:moveTo>
                    <a:pt x="35" y="0"/>
                  </a:moveTo>
                  <a:cubicBezTo>
                    <a:pt x="16" y="0"/>
                    <a:pt x="1" y="15"/>
                    <a:pt x="1" y="34"/>
                  </a:cubicBezTo>
                  <a:cubicBezTo>
                    <a:pt x="1" y="54"/>
                    <a:pt x="16" y="69"/>
                    <a:pt x="35" y="69"/>
                  </a:cubicBezTo>
                  <a:cubicBezTo>
                    <a:pt x="52" y="69"/>
                    <a:pt x="67" y="54"/>
                    <a:pt x="67" y="34"/>
                  </a:cubicBezTo>
                  <a:cubicBezTo>
                    <a:pt x="67" y="15"/>
                    <a:pt x="52" y="0"/>
                    <a:pt x="35"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45" name="Google Shape;5645;p41"/>
            <p:cNvSpPr/>
            <p:nvPr/>
          </p:nvSpPr>
          <p:spPr>
            <a:xfrm>
              <a:off x="4786475" y="3377448"/>
              <a:ext cx="36462" cy="37055"/>
            </a:xfrm>
            <a:custGeom>
              <a:avLst/>
              <a:gdLst/>
              <a:ahLst/>
              <a:cxnLst/>
              <a:rect l="l" t="t" r="r" b="b"/>
              <a:pathLst>
                <a:path w="123" h="125" extrusionOk="0">
                  <a:moveTo>
                    <a:pt x="63" y="0"/>
                  </a:moveTo>
                  <a:cubicBezTo>
                    <a:pt x="29" y="0"/>
                    <a:pt x="1" y="28"/>
                    <a:pt x="1" y="63"/>
                  </a:cubicBezTo>
                  <a:cubicBezTo>
                    <a:pt x="1" y="97"/>
                    <a:pt x="29" y="125"/>
                    <a:pt x="63" y="125"/>
                  </a:cubicBezTo>
                  <a:cubicBezTo>
                    <a:pt x="97" y="125"/>
                    <a:pt x="123" y="97"/>
                    <a:pt x="123" y="63"/>
                  </a:cubicBezTo>
                  <a:cubicBezTo>
                    <a:pt x="123" y="28"/>
                    <a:pt x="97" y="0"/>
                    <a:pt x="63"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46" name="Google Shape;5646;p41"/>
            <p:cNvSpPr/>
            <p:nvPr/>
          </p:nvSpPr>
          <p:spPr>
            <a:xfrm>
              <a:off x="4769875" y="2157290"/>
              <a:ext cx="20158" cy="19862"/>
            </a:xfrm>
            <a:custGeom>
              <a:avLst/>
              <a:gdLst/>
              <a:ahLst/>
              <a:cxnLst/>
              <a:rect l="l" t="t" r="r" b="b"/>
              <a:pathLst>
                <a:path w="68" h="67" extrusionOk="0">
                  <a:moveTo>
                    <a:pt x="35" y="0"/>
                  </a:moveTo>
                  <a:cubicBezTo>
                    <a:pt x="16" y="0"/>
                    <a:pt x="1" y="15"/>
                    <a:pt x="1" y="32"/>
                  </a:cubicBezTo>
                  <a:cubicBezTo>
                    <a:pt x="1" y="51"/>
                    <a:pt x="16" y="66"/>
                    <a:pt x="35" y="66"/>
                  </a:cubicBezTo>
                  <a:cubicBezTo>
                    <a:pt x="52" y="66"/>
                    <a:pt x="67" y="51"/>
                    <a:pt x="67" y="32"/>
                  </a:cubicBezTo>
                  <a:cubicBezTo>
                    <a:pt x="67" y="15"/>
                    <a:pt x="52" y="0"/>
                    <a:pt x="35"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47" name="Google Shape;5647;p41"/>
            <p:cNvSpPr/>
            <p:nvPr/>
          </p:nvSpPr>
          <p:spPr>
            <a:xfrm>
              <a:off x="4176400" y="2104523"/>
              <a:ext cx="39723" cy="39723"/>
            </a:xfrm>
            <a:custGeom>
              <a:avLst/>
              <a:gdLst/>
              <a:ahLst/>
              <a:cxnLst/>
              <a:rect l="l" t="t" r="r" b="b"/>
              <a:pathLst>
                <a:path w="134" h="134" extrusionOk="0">
                  <a:moveTo>
                    <a:pt x="67" y="0"/>
                  </a:moveTo>
                  <a:cubicBezTo>
                    <a:pt x="30" y="0"/>
                    <a:pt x="0" y="28"/>
                    <a:pt x="0" y="67"/>
                  </a:cubicBezTo>
                  <a:cubicBezTo>
                    <a:pt x="0" y="103"/>
                    <a:pt x="30" y="133"/>
                    <a:pt x="67" y="133"/>
                  </a:cubicBezTo>
                  <a:cubicBezTo>
                    <a:pt x="103" y="133"/>
                    <a:pt x="133" y="103"/>
                    <a:pt x="133" y="67"/>
                  </a:cubicBezTo>
                  <a:cubicBezTo>
                    <a:pt x="133" y="30"/>
                    <a:pt x="103" y="0"/>
                    <a:pt x="67"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48" name="Google Shape;5648;p41"/>
            <p:cNvSpPr/>
            <p:nvPr/>
          </p:nvSpPr>
          <p:spPr>
            <a:xfrm>
              <a:off x="4502781" y="1804226"/>
              <a:ext cx="33201" cy="33202"/>
            </a:xfrm>
            <a:custGeom>
              <a:avLst/>
              <a:gdLst/>
              <a:ahLst/>
              <a:cxnLst/>
              <a:rect l="l" t="t" r="r" b="b"/>
              <a:pathLst>
                <a:path w="112" h="112" extrusionOk="0">
                  <a:moveTo>
                    <a:pt x="56" y="0"/>
                  </a:moveTo>
                  <a:cubicBezTo>
                    <a:pt x="26" y="0"/>
                    <a:pt x="0" y="24"/>
                    <a:pt x="0" y="56"/>
                  </a:cubicBezTo>
                  <a:cubicBezTo>
                    <a:pt x="0" y="86"/>
                    <a:pt x="26" y="112"/>
                    <a:pt x="56" y="112"/>
                  </a:cubicBezTo>
                  <a:cubicBezTo>
                    <a:pt x="88" y="112"/>
                    <a:pt x="112" y="86"/>
                    <a:pt x="112" y="56"/>
                  </a:cubicBezTo>
                  <a:cubicBezTo>
                    <a:pt x="112" y="24"/>
                    <a:pt x="88" y="0"/>
                    <a:pt x="56" y="0"/>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49" name="Google Shape;5649;p41"/>
            <p:cNvSpPr/>
            <p:nvPr/>
          </p:nvSpPr>
          <p:spPr>
            <a:xfrm>
              <a:off x="2315642" y="4247212"/>
              <a:ext cx="11561" cy="60771"/>
            </a:xfrm>
            <a:custGeom>
              <a:avLst/>
              <a:gdLst/>
              <a:ahLst/>
              <a:cxnLst/>
              <a:rect l="l" t="t" r="r" b="b"/>
              <a:pathLst>
                <a:path w="39" h="205" extrusionOk="0">
                  <a:moveTo>
                    <a:pt x="0" y="1"/>
                  </a:moveTo>
                  <a:lnTo>
                    <a:pt x="0" y="204"/>
                  </a:lnTo>
                  <a:lnTo>
                    <a:pt x="39" y="204"/>
                  </a:lnTo>
                  <a:lnTo>
                    <a:pt x="39" y="1"/>
                  </a:ln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50" name="Google Shape;5650;p41"/>
            <p:cNvSpPr/>
            <p:nvPr/>
          </p:nvSpPr>
          <p:spPr>
            <a:xfrm>
              <a:off x="2290741" y="4271223"/>
              <a:ext cx="61363" cy="12451"/>
            </a:xfrm>
            <a:custGeom>
              <a:avLst/>
              <a:gdLst/>
              <a:ahLst/>
              <a:cxnLst/>
              <a:rect l="l" t="t" r="r" b="b"/>
              <a:pathLst>
                <a:path w="207" h="42" extrusionOk="0">
                  <a:moveTo>
                    <a:pt x="1" y="1"/>
                  </a:moveTo>
                  <a:lnTo>
                    <a:pt x="1" y="42"/>
                  </a:lnTo>
                  <a:lnTo>
                    <a:pt x="206" y="42"/>
                  </a:lnTo>
                  <a:lnTo>
                    <a:pt x="206" y="1"/>
                  </a:ln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51" name="Google Shape;5651;p41"/>
            <p:cNvSpPr/>
            <p:nvPr/>
          </p:nvSpPr>
          <p:spPr>
            <a:xfrm>
              <a:off x="4594085" y="4098694"/>
              <a:ext cx="12450" cy="60474"/>
            </a:xfrm>
            <a:custGeom>
              <a:avLst/>
              <a:gdLst/>
              <a:ahLst/>
              <a:cxnLst/>
              <a:rect l="l" t="t" r="r" b="b"/>
              <a:pathLst>
                <a:path w="42" h="204" extrusionOk="0">
                  <a:moveTo>
                    <a:pt x="1" y="0"/>
                  </a:moveTo>
                  <a:lnTo>
                    <a:pt x="1" y="204"/>
                  </a:lnTo>
                  <a:lnTo>
                    <a:pt x="41" y="204"/>
                  </a:lnTo>
                  <a:lnTo>
                    <a:pt x="41" y="0"/>
                  </a:ln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52" name="Google Shape;5652;p41"/>
            <p:cNvSpPr/>
            <p:nvPr/>
          </p:nvSpPr>
          <p:spPr>
            <a:xfrm>
              <a:off x="4570074" y="4122706"/>
              <a:ext cx="60474" cy="12451"/>
            </a:xfrm>
            <a:custGeom>
              <a:avLst/>
              <a:gdLst/>
              <a:ahLst/>
              <a:cxnLst/>
              <a:rect l="l" t="t" r="r" b="b"/>
              <a:pathLst>
                <a:path w="204" h="42" extrusionOk="0">
                  <a:moveTo>
                    <a:pt x="0" y="1"/>
                  </a:moveTo>
                  <a:lnTo>
                    <a:pt x="0" y="42"/>
                  </a:lnTo>
                  <a:lnTo>
                    <a:pt x="204" y="42"/>
                  </a:lnTo>
                  <a:lnTo>
                    <a:pt x="204" y="1"/>
                  </a:ln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53" name="Google Shape;5653;p41"/>
            <p:cNvSpPr/>
            <p:nvPr/>
          </p:nvSpPr>
          <p:spPr>
            <a:xfrm>
              <a:off x="2124438" y="1449977"/>
              <a:ext cx="12450" cy="60474"/>
            </a:xfrm>
            <a:custGeom>
              <a:avLst/>
              <a:gdLst/>
              <a:ahLst/>
              <a:cxnLst/>
              <a:rect l="l" t="t" r="r" b="b"/>
              <a:pathLst>
                <a:path w="42" h="204" extrusionOk="0">
                  <a:moveTo>
                    <a:pt x="0" y="0"/>
                  </a:moveTo>
                  <a:lnTo>
                    <a:pt x="0" y="204"/>
                  </a:lnTo>
                  <a:lnTo>
                    <a:pt x="41" y="204"/>
                  </a:lnTo>
                  <a:lnTo>
                    <a:pt x="41" y="0"/>
                  </a:ln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54" name="Google Shape;5654;p41"/>
            <p:cNvSpPr/>
            <p:nvPr/>
          </p:nvSpPr>
          <p:spPr>
            <a:xfrm>
              <a:off x="2100426" y="1473989"/>
              <a:ext cx="60474" cy="12451"/>
            </a:xfrm>
            <a:custGeom>
              <a:avLst/>
              <a:gdLst/>
              <a:ahLst/>
              <a:cxnLst/>
              <a:rect l="l" t="t" r="r" b="b"/>
              <a:pathLst>
                <a:path w="204" h="42" extrusionOk="0">
                  <a:moveTo>
                    <a:pt x="0" y="1"/>
                  </a:moveTo>
                  <a:lnTo>
                    <a:pt x="0" y="41"/>
                  </a:lnTo>
                  <a:lnTo>
                    <a:pt x="203" y="41"/>
                  </a:lnTo>
                  <a:lnTo>
                    <a:pt x="203" y="1"/>
                  </a:ln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55" name="Google Shape;5655;p41"/>
            <p:cNvSpPr/>
            <p:nvPr/>
          </p:nvSpPr>
          <p:spPr>
            <a:xfrm>
              <a:off x="4617504" y="2012329"/>
              <a:ext cx="21344" cy="108794"/>
            </a:xfrm>
            <a:custGeom>
              <a:avLst/>
              <a:gdLst/>
              <a:ahLst/>
              <a:cxnLst/>
              <a:rect l="l" t="t" r="r" b="b"/>
              <a:pathLst>
                <a:path w="72" h="367" extrusionOk="0">
                  <a:moveTo>
                    <a:pt x="1" y="1"/>
                  </a:moveTo>
                  <a:lnTo>
                    <a:pt x="1" y="367"/>
                  </a:lnTo>
                  <a:lnTo>
                    <a:pt x="72" y="367"/>
                  </a:lnTo>
                  <a:lnTo>
                    <a:pt x="72" y="1"/>
                  </a:ln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56" name="Google Shape;5656;p41"/>
            <p:cNvSpPr/>
            <p:nvPr/>
          </p:nvSpPr>
          <p:spPr>
            <a:xfrm>
              <a:off x="4573927" y="2056203"/>
              <a:ext cx="108793" cy="21344"/>
            </a:xfrm>
            <a:custGeom>
              <a:avLst/>
              <a:gdLst/>
              <a:ahLst/>
              <a:cxnLst/>
              <a:rect l="l" t="t" r="r" b="b"/>
              <a:pathLst>
                <a:path w="367" h="72" extrusionOk="0">
                  <a:moveTo>
                    <a:pt x="0" y="0"/>
                  </a:moveTo>
                  <a:lnTo>
                    <a:pt x="0" y="71"/>
                  </a:lnTo>
                  <a:lnTo>
                    <a:pt x="366" y="71"/>
                  </a:lnTo>
                  <a:lnTo>
                    <a:pt x="366" y="0"/>
                  </a:ln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57" name="Google Shape;5657;p41"/>
            <p:cNvSpPr/>
            <p:nvPr/>
          </p:nvSpPr>
          <p:spPr>
            <a:xfrm>
              <a:off x="4852582" y="1585155"/>
              <a:ext cx="11561" cy="60474"/>
            </a:xfrm>
            <a:custGeom>
              <a:avLst/>
              <a:gdLst/>
              <a:ahLst/>
              <a:cxnLst/>
              <a:rect l="l" t="t" r="r" b="b"/>
              <a:pathLst>
                <a:path w="39" h="204" extrusionOk="0">
                  <a:moveTo>
                    <a:pt x="0" y="0"/>
                  </a:moveTo>
                  <a:lnTo>
                    <a:pt x="0" y="204"/>
                  </a:lnTo>
                  <a:lnTo>
                    <a:pt x="39" y="204"/>
                  </a:lnTo>
                  <a:lnTo>
                    <a:pt x="39" y="0"/>
                  </a:ln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58" name="Google Shape;5658;p41"/>
            <p:cNvSpPr/>
            <p:nvPr/>
          </p:nvSpPr>
          <p:spPr>
            <a:xfrm>
              <a:off x="4828570" y="1609167"/>
              <a:ext cx="59881" cy="12451"/>
            </a:xfrm>
            <a:custGeom>
              <a:avLst/>
              <a:gdLst/>
              <a:ahLst/>
              <a:cxnLst/>
              <a:rect l="l" t="t" r="r" b="b"/>
              <a:pathLst>
                <a:path w="202" h="42" extrusionOk="0">
                  <a:moveTo>
                    <a:pt x="0" y="1"/>
                  </a:moveTo>
                  <a:lnTo>
                    <a:pt x="0" y="41"/>
                  </a:lnTo>
                  <a:lnTo>
                    <a:pt x="201" y="41"/>
                  </a:lnTo>
                  <a:lnTo>
                    <a:pt x="201" y="1"/>
                  </a:ln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59" name="Google Shape;5659;p41"/>
            <p:cNvSpPr/>
            <p:nvPr/>
          </p:nvSpPr>
          <p:spPr>
            <a:xfrm>
              <a:off x="1973253" y="1825867"/>
              <a:ext cx="21344" cy="108794"/>
            </a:xfrm>
            <a:custGeom>
              <a:avLst/>
              <a:gdLst/>
              <a:ahLst/>
              <a:cxnLst/>
              <a:rect l="l" t="t" r="r" b="b"/>
              <a:pathLst>
                <a:path w="72" h="367" extrusionOk="0">
                  <a:moveTo>
                    <a:pt x="1" y="0"/>
                  </a:moveTo>
                  <a:lnTo>
                    <a:pt x="1" y="366"/>
                  </a:lnTo>
                  <a:lnTo>
                    <a:pt x="71" y="366"/>
                  </a:lnTo>
                  <a:lnTo>
                    <a:pt x="71" y="0"/>
                  </a:ln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60" name="Google Shape;5660;p41"/>
            <p:cNvSpPr/>
            <p:nvPr/>
          </p:nvSpPr>
          <p:spPr>
            <a:xfrm>
              <a:off x="1929380" y="1869444"/>
              <a:ext cx="109090" cy="21344"/>
            </a:xfrm>
            <a:custGeom>
              <a:avLst/>
              <a:gdLst/>
              <a:ahLst/>
              <a:cxnLst/>
              <a:rect l="l" t="t" r="r" b="b"/>
              <a:pathLst>
                <a:path w="368" h="72" extrusionOk="0">
                  <a:moveTo>
                    <a:pt x="1" y="1"/>
                  </a:moveTo>
                  <a:lnTo>
                    <a:pt x="1" y="71"/>
                  </a:lnTo>
                  <a:lnTo>
                    <a:pt x="367" y="71"/>
                  </a:lnTo>
                  <a:lnTo>
                    <a:pt x="367" y="1"/>
                  </a:ln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grpSp>
      <p:grpSp>
        <p:nvGrpSpPr>
          <p:cNvPr id="5661" name="Google Shape;5661;p41"/>
          <p:cNvGrpSpPr/>
          <p:nvPr/>
        </p:nvGrpSpPr>
        <p:grpSpPr>
          <a:xfrm>
            <a:off x="7315200" y="2783302"/>
            <a:ext cx="6054064" cy="1210223"/>
            <a:chOff x="4572000" y="1568949"/>
            <a:chExt cx="3783790" cy="756389"/>
          </a:xfrm>
        </p:grpSpPr>
        <p:sp>
          <p:nvSpPr>
            <p:cNvPr id="5662" name="Google Shape;5662;p41"/>
            <p:cNvSpPr/>
            <p:nvPr/>
          </p:nvSpPr>
          <p:spPr>
            <a:xfrm>
              <a:off x="5037895" y="1654800"/>
              <a:ext cx="3317896" cy="584000"/>
            </a:xfrm>
            <a:custGeom>
              <a:avLst/>
              <a:gdLst/>
              <a:ahLst/>
              <a:cxnLst/>
              <a:rect l="l" t="t" r="r" b="b"/>
              <a:pathLst>
                <a:path w="6786" h="1721" extrusionOk="0">
                  <a:moveTo>
                    <a:pt x="1" y="0"/>
                  </a:moveTo>
                  <a:lnTo>
                    <a:pt x="1" y="1720"/>
                  </a:lnTo>
                  <a:lnTo>
                    <a:pt x="6786" y="1720"/>
                  </a:lnTo>
                  <a:lnTo>
                    <a:pt x="6786" y="0"/>
                  </a:lnTo>
                  <a:close/>
                </a:path>
              </a:pathLst>
            </a:custGeom>
            <a:solidFill>
              <a:srgbClr val="EEEEEE"/>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63" name="Google Shape;5663;p41"/>
            <p:cNvSpPr/>
            <p:nvPr/>
          </p:nvSpPr>
          <p:spPr>
            <a:xfrm>
              <a:off x="4572000" y="1568949"/>
              <a:ext cx="831038" cy="756389"/>
            </a:xfrm>
            <a:custGeom>
              <a:avLst/>
              <a:gdLst/>
              <a:ahLst/>
              <a:cxnLst/>
              <a:rect l="l" t="t" r="r" b="b"/>
              <a:pathLst>
                <a:path w="2449" h="2229" extrusionOk="0">
                  <a:moveTo>
                    <a:pt x="1226" y="0"/>
                  </a:moveTo>
                  <a:cubicBezTo>
                    <a:pt x="940" y="0"/>
                    <a:pt x="655" y="109"/>
                    <a:pt x="438" y="326"/>
                  </a:cubicBezTo>
                  <a:cubicBezTo>
                    <a:pt x="1" y="761"/>
                    <a:pt x="1" y="1468"/>
                    <a:pt x="438" y="1903"/>
                  </a:cubicBezTo>
                  <a:cubicBezTo>
                    <a:pt x="655" y="2120"/>
                    <a:pt x="940" y="2229"/>
                    <a:pt x="1226" y="2229"/>
                  </a:cubicBezTo>
                  <a:cubicBezTo>
                    <a:pt x="1511" y="2229"/>
                    <a:pt x="1797" y="2120"/>
                    <a:pt x="2014" y="1903"/>
                  </a:cubicBezTo>
                  <a:cubicBezTo>
                    <a:pt x="2449" y="1468"/>
                    <a:pt x="2449" y="761"/>
                    <a:pt x="2014" y="326"/>
                  </a:cubicBezTo>
                  <a:cubicBezTo>
                    <a:pt x="1797" y="109"/>
                    <a:pt x="1511" y="0"/>
                    <a:pt x="1226" y="0"/>
                  </a:cubicBezTo>
                  <a:close/>
                </a:path>
              </a:pathLst>
            </a:custGeom>
            <a:solidFill>
              <a:srgbClr val="EEEEEE"/>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64" name="Google Shape;5664;p41"/>
            <p:cNvSpPr/>
            <p:nvPr/>
          </p:nvSpPr>
          <p:spPr>
            <a:xfrm>
              <a:off x="4648352" y="1607634"/>
              <a:ext cx="678336" cy="679019"/>
            </a:xfrm>
            <a:custGeom>
              <a:avLst/>
              <a:gdLst/>
              <a:ahLst/>
              <a:cxnLst/>
              <a:rect l="l" t="t" r="r" b="b"/>
              <a:pathLst>
                <a:path w="1999" h="2001" fill="none" extrusionOk="0">
                  <a:moveTo>
                    <a:pt x="1643" y="356"/>
                  </a:moveTo>
                  <a:cubicBezTo>
                    <a:pt x="1999" y="711"/>
                    <a:pt x="1999" y="1290"/>
                    <a:pt x="1643" y="1645"/>
                  </a:cubicBezTo>
                  <a:cubicBezTo>
                    <a:pt x="1288" y="2001"/>
                    <a:pt x="712" y="2001"/>
                    <a:pt x="356" y="1645"/>
                  </a:cubicBezTo>
                  <a:cubicBezTo>
                    <a:pt x="1" y="1290"/>
                    <a:pt x="1" y="711"/>
                    <a:pt x="356" y="356"/>
                  </a:cubicBezTo>
                  <a:cubicBezTo>
                    <a:pt x="712" y="0"/>
                    <a:pt x="1288" y="0"/>
                    <a:pt x="1643" y="356"/>
                  </a:cubicBezTo>
                  <a:close/>
                </a:path>
              </a:pathLst>
            </a:custGeom>
            <a:noFill/>
            <a:ln w="9525" cap="flat" cmpd="sng">
              <a:solidFill>
                <a:srgbClr val="FF6952"/>
              </a:solidFill>
              <a:prstDash val="solid"/>
              <a:miter lim="2141"/>
              <a:headEnd type="none" w="sm" len="sm"/>
              <a:tailEnd type="none" w="sm" len="sm"/>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65" name="Google Shape;5665;p41"/>
            <p:cNvSpPr/>
            <p:nvPr/>
          </p:nvSpPr>
          <p:spPr>
            <a:xfrm>
              <a:off x="4711469" y="1669394"/>
              <a:ext cx="554138" cy="554142"/>
            </a:xfrm>
            <a:custGeom>
              <a:avLst/>
              <a:gdLst/>
              <a:ahLst/>
              <a:cxnLst/>
              <a:rect l="l" t="t" r="r" b="b"/>
              <a:pathLst>
                <a:path w="1633" h="1633" extrusionOk="0">
                  <a:moveTo>
                    <a:pt x="817" y="0"/>
                  </a:moveTo>
                  <a:cubicBezTo>
                    <a:pt x="365" y="0"/>
                    <a:pt x="1" y="367"/>
                    <a:pt x="1" y="816"/>
                  </a:cubicBezTo>
                  <a:cubicBezTo>
                    <a:pt x="1" y="1268"/>
                    <a:pt x="365" y="1632"/>
                    <a:pt x="817" y="1632"/>
                  </a:cubicBezTo>
                  <a:cubicBezTo>
                    <a:pt x="1267" y="1632"/>
                    <a:pt x="1633" y="1268"/>
                    <a:pt x="1633" y="816"/>
                  </a:cubicBezTo>
                  <a:cubicBezTo>
                    <a:pt x="1633" y="367"/>
                    <a:pt x="1267" y="0"/>
                    <a:pt x="817" y="0"/>
                  </a:cubicBezTo>
                  <a:close/>
                </a:path>
              </a:pathLst>
            </a:custGeom>
            <a:solidFill>
              <a:srgbClr val="FF6952"/>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66" name="Google Shape;5666;p41"/>
            <p:cNvSpPr/>
            <p:nvPr/>
          </p:nvSpPr>
          <p:spPr>
            <a:xfrm>
              <a:off x="4802411" y="1873678"/>
              <a:ext cx="145576" cy="145577"/>
            </a:xfrm>
            <a:custGeom>
              <a:avLst/>
              <a:gdLst/>
              <a:ahLst/>
              <a:cxnLst/>
              <a:rect l="l" t="t" r="r" b="b"/>
              <a:pathLst>
                <a:path w="429" h="429" fill="none" extrusionOk="0">
                  <a:moveTo>
                    <a:pt x="258" y="26"/>
                  </a:moveTo>
                  <a:cubicBezTo>
                    <a:pt x="363" y="49"/>
                    <a:pt x="429" y="154"/>
                    <a:pt x="403" y="259"/>
                  </a:cubicBezTo>
                  <a:cubicBezTo>
                    <a:pt x="380" y="364"/>
                    <a:pt x="275" y="429"/>
                    <a:pt x="170" y="405"/>
                  </a:cubicBezTo>
                  <a:cubicBezTo>
                    <a:pt x="65" y="379"/>
                    <a:pt x="1" y="274"/>
                    <a:pt x="24" y="171"/>
                  </a:cubicBezTo>
                  <a:cubicBezTo>
                    <a:pt x="50" y="67"/>
                    <a:pt x="155" y="0"/>
                    <a:pt x="258" y="26"/>
                  </a:cubicBezTo>
                  <a:close/>
                </a:path>
              </a:pathLst>
            </a:custGeom>
            <a:noFill/>
            <a:ln w="9525" cap="rnd" cmpd="sng">
              <a:solidFill>
                <a:srgbClr val="FFFFFF"/>
              </a:solidFill>
              <a:prstDash val="solid"/>
              <a:round/>
              <a:headEnd type="none" w="sm" len="sm"/>
              <a:tailEnd type="none" w="sm" len="sm"/>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67" name="Google Shape;5667;p41"/>
            <p:cNvSpPr/>
            <p:nvPr/>
          </p:nvSpPr>
          <p:spPr>
            <a:xfrm>
              <a:off x="4944255" y="1946297"/>
              <a:ext cx="186296" cy="339"/>
            </a:xfrm>
            <a:custGeom>
              <a:avLst/>
              <a:gdLst/>
              <a:ahLst/>
              <a:cxnLst/>
              <a:rect l="l" t="t" r="r" b="b"/>
              <a:pathLst>
                <a:path w="549" h="1" fill="none" extrusionOk="0">
                  <a:moveTo>
                    <a:pt x="549" y="0"/>
                  </a:moveTo>
                  <a:lnTo>
                    <a:pt x="0" y="0"/>
                  </a:lnTo>
                </a:path>
              </a:pathLst>
            </a:custGeom>
            <a:noFill/>
            <a:ln w="9525" cap="rnd" cmpd="sng">
              <a:solidFill>
                <a:srgbClr val="FFFFFF"/>
              </a:solidFill>
              <a:prstDash val="solid"/>
              <a:round/>
              <a:headEnd type="none" w="sm" len="sm"/>
              <a:tailEnd type="none" w="sm" len="sm"/>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68" name="Google Shape;5668;p41"/>
            <p:cNvSpPr/>
            <p:nvPr/>
          </p:nvSpPr>
          <p:spPr>
            <a:xfrm>
              <a:off x="5066417" y="1951387"/>
              <a:ext cx="339" cy="46150"/>
            </a:xfrm>
            <a:custGeom>
              <a:avLst/>
              <a:gdLst/>
              <a:ahLst/>
              <a:cxnLst/>
              <a:rect l="l" t="t" r="r" b="b"/>
              <a:pathLst>
                <a:path w="1" h="136" fill="none" extrusionOk="0">
                  <a:moveTo>
                    <a:pt x="0" y="135"/>
                  </a:moveTo>
                  <a:lnTo>
                    <a:pt x="0" y="0"/>
                  </a:lnTo>
                </a:path>
              </a:pathLst>
            </a:custGeom>
            <a:noFill/>
            <a:ln w="9525" cap="rnd" cmpd="sng">
              <a:solidFill>
                <a:srgbClr val="FFFFFF"/>
              </a:solidFill>
              <a:prstDash val="solid"/>
              <a:round/>
              <a:headEnd type="none" w="sm" len="sm"/>
              <a:tailEnd type="none" w="sm" len="sm"/>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69" name="Google Shape;5669;p41"/>
            <p:cNvSpPr/>
            <p:nvPr/>
          </p:nvSpPr>
          <p:spPr>
            <a:xfrm>
              <a:off x="5116978" y="1951387"/>
              <a:ext cx="339" cy="46150"/>
            </a:xfrm>
            <a:custGeom>
              <a:avLst/>
              <a:gdLst/>
              <a:ahLst/>
              <a:cxnLst/>
              <a:rect l="l" t="t" r="r" b="b"/>
              <a:pathLst>
                <a:path w="1" h="136" fill="none" extrusionOk="0">
                  <a:moveTo>
                    <a:pt x="1" y="135"/>
                  </a:moveTo>
                  <a:lnTo>
                    <a:pt x="1" y="0"/>
                  </a:lnTo>
                </a:path>
              </a:pathLst>
            </a:custGeom>
            <a:noFill/>
            <a:ln w="9525" cap="rnd" cmpd="sng">
              <a:solidFill>
                <a:srgbClr val="FFFFFF"/>
              </a:solidFill>
              <a:prstDash val="solid"/>
              <a:round/>
              <a:headEnd type="none" w="sm" len="sm"/>
              <a:tailEnd type="none" w="sm" len="sm"/>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grpSp>
      <p:grpSp>
        <p:nvGrpSpPr>
          <p:cNvPr id="5670" name="Google Shape;5670;p41"/>
          <p:cNvGrpSpPr/>
          <p:nvPr/>
        </p:nvGrpSpPr>
        <p:grpSpPr>
          <a:xfrm>
            <a:off x="7375321" y="4181648"/>
            <a:ext cx="6051394" cy="1211309"/>
            <a:chOff x="4609575" y="2442915"/>
            <a:chExt cx="3782121" cy="757068"/>
          </a:xfrm>
        </p:grpSpPr>
        <p:sp>
          <p:nvSpPr>
            <p:cNvPr id="5671" name="Google Shape;5671;p41"/>
            <p:cNvSpPr/>
            <p:nvPr/>
          </p:nvSpPr>
          <p:spPr>
            <a:xfrm>
              <a:off x="4609575" y="2528775"/>
              <a:ext cx="3317896" cy="584000"/>
            </a:xfrm>
            <a:custGeom>
              <a:avLst/>
              <a:gdLst/>
              <a:ahLst/>
              <a:cxnLst/>
              <a:rect l="l" t="t" r="r" b="b"/>
              <a:pathLst>
                <a:path w="6786" h="1721" extrusionOk="0">
                  <a:moveTo>
                    <a:pt x="0" y="0"/>
                  </a:moveTo>
                  <a:lnTo>
                    <a:pt x="0" y="1720"/>
                  </a:lnTo>
                  <a:lnTo>
                    <a:pt x="6785" y="1720"/>
                  </a:lnTo>
                  <a:lnTo>
                    <a:pt x="6785" y="0"/>
                  </a:lnTo>
                  <a:close/>
                </a:path>
              </a:pathLst>
            </a:custGeom>
            <a:solidFill>
              <a:srgbClr val="EEEEEE"/>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72" name="Google Shape;5672;p41"/>
            <p:cNvSpPr/>
            <p:nvPr/>
          </p:nvSpPr>
          <p:spPr>
            <a:xfrm>
              <a:off x="7560658" y="2442915"/>
              <a:ext cx="831038" cy="757068"/>
            </a:xfrm>
            <a:custGeom>
              <a:avLst/>
              <a:gdLst/>
              <a:ahLst/>
              <a:cxnLst/>
              <a:rect l="l" t="t" r="r" b="b"/>
              <a:pathLst>
                <a:path w="2449" h="2231" extrusionOk="0">
                  <a:moveTo>
                    <a:pt x="1224" y="0"/>
                  </a:moveTo>
                  <a:cubicBezTo>
                    <a:pt x="939" y="0"/>
                    <a:pt x="654" y="109"/>
                    <a:pt x="435" y="326"/>
                  </a:cubicBezTo>
                  <a:cubicBezTo>
                    <a:pt x="1" y="761"/>
                    <a:pt x="1" y="1468"/>
                    <a:pt x="435" y="1903"/>
                  </a:cubicBezTo>
                  <a:cubicBezTo>
                    <a:pt x="654" y="2121"/>
                    <a:pt x="939" y="2230"/>
                    <a:pt x="1224" y="2230"/>
                  </a:cubicBezTo>
                  <a:cubicBezTo>
                    <a:pt x="1509" y="2230"/>
                    <a:pt x="1794" y="2121"/>
                    <a:pt x="2012" y="1903"/>
                  </a:cubicBezTo>
                  <a:cubicBezTo>
                    <a:pt x="2449" y="1468"/>
                    <a:pt x="2449" y="761"/>
                    <a:pt x="2012" y="326"/>
                  </a:cubicBezTo>
                  <a:cubicBezTo>
                    <a:pt x="1794" y="109"/>
                    <a:pt x="1509" y="0"/>
                    <a:pt x="1224" y="0"/>
                  </a:cubicBezTo>
                  <a:close/>
                </a:path>
              </a:pathLst>
            </a:custGeom>
            <a:solidFill>
              <a:srgbClr val="EEEEEE"/>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73" name="Google Shape;5673;p41"/>
            <p:cNvSpPr/>
            <p:nvPr/>
          </p:nvSpPr>
          <p:spPr>
            <a:xfrm>
              <a:off x="7667549" y="2511462"/>
              <a:ext cx="617934" cy="618617"/>
            </a:xfrm>
            <a:custGeom>
              <a:avLst/>
              <a:gdLst/>
              <a:ahLst/>
              <a:cxnLst/>
              <a:rect l="l" t="t" r="r" b="b"/>
              <a:pathLst>
                <a:path w="1821" h="1823" fill="none" extrusionOk="0">
                  <a:moveTo>
                    <a:pt x="1821" y="912"/>
                  </a:moveTo>
                  <a:cubicBezTo>
                    <a:pt x="1821" y="1414"/>
                    <a:pt x="1414" y="1823"/>
                    <a:pt x="911" y="1823"/>
                  </a:cubicBezTo>
                  <a:cubicBezTo>
                    <a:pt x="407" y="1823"/>
                    <a:pt x="0" y="1414"/>
                    <a:pt x="0" y="912"/>
                  </a:cubicBezTo>
                  <a:cubicBezTo>
                    <a:pt x="0" y="409"/>
                    <a:pt x="407" y="0"/>
                    <a:pt x="911" y="0"/>
                  </a:cubicBezTo>
                  <a:cubicBezTo>
                    <a:pt x="1414" y="0"/>
                    <a:pt x="1821" y="409"/>
                    <a:pt x="1821" y="912"/>
                  </a:cubicBezTo>
                  <a:close/>
                </a:path>
              </a:pathLst>
            </a:custGeom>
            <a:noFill/>
            <a:ln w="9525" cap="flat" cmpd="sng">
              <a:solidFill>
                <a:srgbClr val="68D3E3"/>
              </a:solidFill>
              <a:prstDash val="solid"/>
              <a:miter lim="2141"/>
              <a:headEnd type="none" w="sm" len="sm"/>
              <a:tailEnd type="none" w="sm" len="sm"/>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74" name="Google Shape;5674;p41"/>
            <p:cNvSpPr/>
            <p:nvPr/>
          </p:nvSpPr>
          <p:spPr>
            <a:xfrm>
              <a:off x="7699447" y="2544039"/>
              <a:ext cx="554138" cy="554142"/>
            </a:xfrm>
            <a:custGeom>
              <a:avLst/>
              <a:gdLst/>
              <a:ahLst/>
              <a:cxnLst/>
              <a:rect l="l" t="t" r="r" b="b"/>
              <a:pathLst>
                <a:path w="1633" h="1633" extrusionOk="0">
                  <a:moveTo>
                    <a:pt x="817" y="0"/>
                  </a:moveTo>
                  <a:cubicBezTo>
                    <a:pt x="367" y="0"/>
                    <a:pt x="1" y="365"/>
                    <a:pt x="1" y="816"/>
                  </a:cubicBezTo>
                  <a:cubicBezTo>
                    <a:pt x="1" y="1266"/>
                    <a:pt x="367" y="1632"/>
                    <a:pt x="817" y="1632"/>
                  </a:cubicBezTo>
                  <a:cubicBezTo>
                    <a:pt x="1269" y="1632"/>
                    <a:pt x="1633" y="1266"/>
                    <a:pt x="1633" y="816"/>
                  </a:cubicBezTo>
                  <a:cubicBezTo>
                    <a:pt x="1633" y="365"/>
                    <a:pt x="1269" y="0"/>
                    <a:pt x="817" y="0"/>
                  </a:cubicBezTo>
                  <a:close/>
                </a:path>
              </a:pathLst>
            </a:custGeom>
            <a:solidFill>
              <a:srgbClr val="68D3E3"/>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75" name="Google Shape;5675;p41"/>
            <p:cNvSpPr/>
            <p:nvPr/>
          </p:nvSpPr>
          <p:spPr>
            <a:xfrm>
              <a:off x="7905075" y="2673557"/>
              <a:ext cx="155100" cy="122500"/>
            </a:xfrm>
            <a:custGeom>
              <a:avLst/>
              <a:gdLst/>
              <a:ahLst/>
              <a:cxnLst/>
              <a:rect l="l" t="t" r="r" b="b"/>
              <a:pathLst>
                <a:path w="457" h="383" extrusionOk="0">
                  <a:moveTo>
                    <a:pt x="228" y="44"/>
                  </a:moveTo>
                  <a:cubicBezTo>
                    <a:pt x="331" y="44"/>
                    <a:pt x="412" y="127"/>
                    <a:pt x="412" y="228"/>
                  </a:cubicBezTo>
                  <a:lnTo>
                    <a:pt x="412" y="339"/>
                  </a:lnTo>
                  <a:lnTo>
                    <a:pt x="44" y="339"/>
                  </a:lnTo>
                  <a:lnTo>
                    <a:pt x="44" y="228"/>
                  </a:lnTo>
                  <a:cubicBezTo>
                    <a:pt x="44" y="127"/>
                    <a:pt x="127" y="44"/>
                    <a:pt x="228" y="44"/>
                  </a:cubicBezTo>
                  <a:close/>
                  <a:moveTo>
                    <a:pt x="228" y="1"/>
                  </a:moveTo>
                  <a:cubicBezTo>
                    <a:pt x="104" y="1"/>
                    <a:pt x="1" y="101"/>
                    <a:pt x="1" y="228"/>
                  </a:cubicBezTo>
                  <a:lnTo>
                    <a:pt x="1" y="382"/>
                  </a:lnTo>
                  <a:lnTo>
                    <a:pt x="457" y="382"/>
                  </a:lnTo>
                  <a:lnTo>
                    <a:pt x="457" y="228"/>
                  </a:lnTo>
                  <a:cubicBezTo>
                    <a:pt x="457" y="101"/>
                    <a:pt x="354" y="1"/>
                    <a:pt x="228" y="1"/>
                  </a:cubicBezTo>
                  <a:close/>
                </a:path>
              </a:pathLst>
            </a:custGeom>
            <a:solidFill>
              <a:srgbClr val="FFFFFF"/>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76" name="Google Shape;5676;p41"/>
            <p:cNvSpPr/>
            <p:nvPr/>
          </p:nvSpPr>
          <p:spPr>
            <a:xfrm>
              <a:off x="7878957" y="2792281"/>
              <a:ext cx="207675" cy="167295"/>
            </a:xfrm>
            <a:custGeom>
              <a:avLst/>
              <a:gdLst/>
              <a:ahLst/>
              <a:cxnLst/>
              <a:rect l="l" t="t" r="r" b="b"/>
              <a:pathLst>
                <a:path w="612" h="493" extrusionOk="0">
                  <a:moveTo>
                    <a:pt x="44" y="0"/>
                  </a:moveTo>
                  <a:cubicBezTo>
                    <a:pt x="20" y="0"/>
                    <a:pt x="1" y="20"/>
                    <a:pt x="1" y="43"/>
                  </a:cubicBezTo>
                  <a:lnTo>
                    <a:pt x="1" y="450"/>
                  </a:lnTo>
                  <a:cubicBezTo>
                    <a:pt x="1" y="474"/>
                    <a:pt x="20" y="493"/>
                    <a:pt x="44" y="493"/>
                  </a:cubicBezTo>
                  <a:lnTo>
                    <a:pt x="568" y="493"/>
                  </a:lnTo>
                  <a:cubicBezTo>
                    <a:pt x="592" y="493"/>
                    <a:pt x="611" y="474"/>
                    <a:pt x="611" y="450"/>
                  </a:cubicBezTo>
                  <a:lnTo>
                    <a:pt x="611" y="43"/>
                  </a:lnTo>
                  <a:cubicBezTo>
                    <a:pt x="611" y="20"/>
                    <a:pt x="592" y="0"/>
                    <a:pt x="568" y="0"/>
                  </a:cubicBezTo>
                  <a:close/>
                </a:path>
              </a:pathLst>
            </a:custGeom>
            <a:noFill/>
            <a:ln w="9525" cap="flat" cmpd="sng">
              <a:solidFill>
                <a:schemeClr val="lt1"/>
              </a:solidFill>
              <a:prstDash val="solid"/>
              <a:round/>
              <a:headEnd type="none" w="sm" len="sm"/>
              <a:tailEnd type="none" w="sm" len="sm"/>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77" name="Google Shape;5677;p41"/>
            <p:cNvSpPr/>
            <p:nvPr/>
          </p:nvSpPr>
          <p:spPr>
            <a:xfrm>
              <a:off x="7961077" y="2833002"/>
              <a:ext cx="42417" cy="89586"/>
            </a:xfrm>
            <a:custGeom>
              <a:avLst/>
              <a:gdLst/>
              <a:ahLst/>
              <a:cxnLst/>
              <a:rect l="l" t="t" r="r" b="b"/>
              <a:pathLst>
                <a:path w="125" h="264" extrusionOk="0">
                  <a:moveTo>
                    <a:pt x="67" y="0"/>
                  </a:moveTo>
                  <a:cubicBezTo>
                    <a:pt x="65" y="0"/>
                    <a:pt x="64" y="0"/>
                    <a:pt x="63" y="0"/>
                  </a:cubicBezTo>
                  <a:cubicBezTo>
                    <a:pt x="31" y="0"/>
                    <a:pt x="1" y="30"/>
                    <a:pt x="1" y="62"/>
                  </a:cubicBezTo>
                  <a:cubicBezTo>
                    <a:pt x="3" y="82"/>
                    <a:pt x="11" y="97"/>
                    <a:pt x="24" y="109"/>
                  </a:cubicBezTo>
                  <a:cubicBezTo>
                    <a:pt x="31" y="114"/>
                    <a:pt x="35" y="124"/>
                    <a:pt x="35" y="133"/>
                  </a:cubicBezTo>
                  <a:lnTo>
                    <a:pt x="14" y="247"/>
                  </a:lnTo>
                  <a:cubicBezTo>
                    <a:pt x="11" y="255"/>
                    <a:pt x="18" y="264"/>
                    <a:pt x="29" y="264"/>
                  </a:cubicBezTo>
                  <a:lnTo>
                    <a:pt x="99" y="264"/>
                  </a:lnTo>
                  <a:cubicBezTo>
                    <a:pt x="108" y="264"/>
                    <a:pt x="114" y="255"/>
                    <a:pt x="112" y="247"/>
                  </a:cubicBezTo>
                  <a:lnTo>
                    <a:pt x="93" y="133"/>
                  </a:lnTo>
                  <a:cubicBezTo>
                    <a:pt x="91" y="124"/>
                    <a:pt x="95" y="114"/>
                    <a:pt x="104" y="109"/>
                  </a:cubicBezTo>
                  <a:cubicBezTo>
                    <a:pt x="116" y="97"/>
                    <a:pt x="125" y="80"/>
                    <a:pt x="125" y="60"/>
                  </a:cubicBezTo>
                  <a:cubicBezTo>
                    <a:pt x="125" y="27"/>
                    <a:pt x="99" y="0"/>
                    <a:pt x="67" y="0"/>
                  </a:cubicBezTo>
                  <a:close/>
                </a:path>
              </a:pathLst>
            </a:custGeom>
            <a:noFill/>
            <a:ln w="9525" cap="flat" cmpd="sng">
              <a:solidFill>
                <a:schemeClr val="lt1"/>
              </a:solidFill>
              <a:prstDash val="solid"/>
              <a:round/>
              <a:headEnd type="none" w="sm" len="sm"/>
              <a:tailEnd type="none" w="sm" len="sm"/>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grpSp>
      <p:grpSp>
        <p:nvGrpSpPr>
          <p:cNvPr id="5678" name="Google Shape;5678;p41"/>
          <p:cNvGrpSpPr/>
          <p:nvPr/>
        </p:nvGrpSpPr>
        <p:grpSpPr>
          <a:xfrm>
            <a:off x="7315200" y="5582189"/>
            <a:ext cx="6054064" cy="1211309"/>
            <a:chOff x="4572000" y="3318254"/>
            <a:chExt cx="3783790" cy="757068"/>
          </a:xfrm>
        </p:grpSpPr>
        <p:sp>
          <p:nvSpPr>
            <p:cNvPr id="5679" name="Google Shape;5679;p41"/>
            <p:cNvSpPr/>
            <p:nvPr/>
          </p:nvSpPr>
          <p:spPr>
            <a:xfrm>
              <a:off x="5037895" y="3404100"/>
              <a:ext cx="3317896" cy="584000"/>
            </a:xfrm>
            <a:custGeom>
              <a:avLst/>
              <a:gdLst/>
              <a:ahLst/>
              <a:cxnLst/>
              <a:rect l="l" t="t" r="r" b="b"/>
              <a:pathLst>
                <a:path w="6786" h="1721" extrusionOk="0">
                  <a:moveTo>
                    <a:pt x="1" y="1"/>
                  </a:moveTo>
                  <a:lnTo>
                    <a:pt x="1" y="1720"/>
                  </a:lnTo>
                  <a:lnTo>
                    <a:pt x="6786" y="1720"/>
                  </a:lnTo>
                  <a:lnTo>
                    <a:pt x="6786" y="1"/>
                  </a:lnTo>
                  <a:close/>
                </a:path>
              </a:pathLst>
            </a:custGeom>
            <a:solidFill>
              <a:srgbClr val="EEEEEE"/>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80" name="Google Shape;5680;p41"/>
            <p:cNvSpPr/>
            <p:nvPr/>
          </p:nvSpPr>
          <p:spPr>
            <a:xfrm>
              <a:off x="4572000" y="3318254"/>
              <a:ext cx="831038" cy="757068"/>
            </a:xfrm>
            <a:custGeom>
              <a:avLst/>
              <a:gdLst/>
              <a:ahLst/>
              <a:cxnLst/>
              <a:rect l="l" t="t" r="r" b="b"/>
              <a:pathLst>
                <a:path w="2449" h="2231" extrusionOk="0">
                  <a:moveTo>
                    <a:pt x="1226" y="0"/>
                  </a:moveTo>
                  <a:cubicBezTo>
                    <a:pt x="940" y="0"/>
                    <a:pt x="655" y="109"/>
                    <a:pt x="438" y="326"/>
                  </a:cubicBezTo>
                  <a:cubicBezTo>
                    <a:pt x="1" y="763"/>
                    <a:pt x="1" y="1468"/>
                    <a:pt x="438" y="1905"/>
                  </a:cubicBezTo>
                  <a:cubicBezTo>
                    <a:pt x="655" y="2122"/>
                    <a:pt x="940" y="2231"/>
                    <a:pt x="1226" y="2231"/>
                  </a:cubicBezTo>
                  <a:cubicBezTo>
                    <a:pt x="1511" y="2231"/>
                    <a:pt x="1797" y="2122"/>
                    <a:pt x="2014" y="1905"/>
                  </a:cubicBezTo>
                  <a:cubicBezTo>
                    <a:pt x="2449" y="1468"/>
                    <a:pt x="2449" y="763"/>
                    <a:pt x="2014" y="326"/>
                  </a:cubicBezTo>
                  <a:cubicBezTo>
                    <a:pt x="1797" y="109"/>
                    <a:pt x="1511" y="0"/>
                    <a:pt x="1226" y="0"/>
                  </a:cubicBezTo>
                  <a:close/>
                </a:path>
              </a:pathLst>
            </a:custGeom>
            <a:solidFill>
              <a:srgbClr val="EEEEEE"/>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81" name="Google Shape;5681;p41"/>
            <p:cNvSpPr/>
            <p:nvPr/>
          </p:nvSpPr>
          <p:spPr>
            <a:xfrm>
              <a:off x="4648352" y="3357618"/>
              <a:ext cx="678336" cy="678341"/>
            </a:xfrm>
            <a:custGeom>
              <a:avLst/>
              <a:gdLst/>
              <a:ahLst/>
              <a:cxnLst/>
              <a:rect l="l" t="t" r="r" b="b"/>
              <a:pathLst>
                <a:path w="1999" h="1999" fill="none" extrusionOk="0">
                  <a:moveTo>
                    <a:pt x="1643" y="356"/>
                  </a:moveTo>
                  <a:cubicBezTo>
                    <a:pt x="1999" y="712"/>
                    <a:pt x="1999" y="1288"/>
                    <a:pt x="1643" y="1643"/>
                  </a:cubicBezTo>
                  <a:cubicBezTo>
                    <a:pt x="1288" y="1999"/>
                    <a:pt x="712" y="1999"/>
                    <a:pt x="356" y="1643"/>
                  </a:cubicBezTo>
                  <a:cubicBezTo>
                    <a:pt x="1" y="1288"/>
                    <a:pt x="1" y="712"/>
                    <a:pt x="356" y="356"/>
                  </a:cubicBezTo>
                  <a:cubicBezTo>
                    <a:pt x="712" y="1"/>
                    <a:pt x="1288" y="1"/>
                    <a:pt x="1643" y="356"/>
                  </a:cubicBezTo>
                  <a:close/>
                </a:path>
              </a:pathLst>
            </a:custGeom>
            <a:noFill/>
            <a:ln w="9525" cap="flat" cmpd="sng">
              <a:solidFill>
                <a:srgbClr val="FEBA63"/>
              </a:solidFill>
              <a:prstDash val="solid"/>
              <a:miter lim="2141"/>
              <a:headEnd type="none" w="sm" len="sm"/>
              <a:tailEnd type="none" w="sm" len="sm"/>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82" name="Google Shape;5682;p41"/>
            <p:cNvSpPr/>
            <p:nvPr/>
          </p:nvSpPr>
          <p:spPr>
            <a:xfrm>
              <a:off x="4711469" y="3419378"/>
              <a:ext cx="554138" cy="554142"/>
            </a:xfrm>
            <a:custGeom>
              <a:avLst/>
              <a:gdLst/>
              <a:ahLst/>
              <a:cxnLst/>
              <a:rect l="l" t="t" r="r" b="b"/>
              <a:pathLst>
                <a:path w="1633" h="1633" extrusionOk="0">
                  <a:moveTo>
                    <a:pt x="817" y="1"/>
                  </a:moveTo>
                  <a:cubicBezTo>
                    <a:pt x="365" y="1"/>
                    <a:pt x="1" y="365"/>
                    <a:pt x="1" y="817"/>
                  </a:cubicBezTo>
                  <a:cubicBezTo>
                    <a:pt x="1" y="1266"/>
                    <a:pt x="365" y="1633"/>
                    <a:pt x="817" y="1633"/>
                  </a:cubicBezTo>
                  <a:cubicBezTo>
                    <a:pt x="1267" y="1633"/>
                    <a:pt x="1633" y="1266"/>
                    <a:pt x="1633" y="817"/>
                  </a:cubicBezTo>
                  <a:cubicBezTo>
                    <a:pt x="1633" y="365"/>
                    <a:pt x="1267" y="1"/>
                    <a:pt x="817" y="1"/>
                  </a:cubicBezTo>
                  <a:close/>
                </a:path>
              </a:pathLst>
            </a:custGeom>
            <a:solidFill>
              <a:srgbClr val="FEBA63"/>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83" name="Google Shape;5683;p41"/>
            <p:cNvSpPr/>
            <p:nvPr/>
          </p:nvSpPr>
          <p:spPr>
            <a:xfrm>
              <a:off x="4841775" y="3649952"/>
              <a:ext cx="48865" cy="41060"/>
            </a:xfrm>
            <a:custGeom>
              <a:avLst/>
              <a:gdLst/>
              <a:ahLst/>
              <a:cxnLst/>
              <a:rect l="l" t="t" r="r" b="b"/>
              <a:pathLst>
                <a:path w="144" h="121" extrusionOk="0">
                  <a:moveTo>
                    <a:pt x="73" y="15"/>
                  </a:moveTo>
                  <a:cubicBezTo>
                    <a:pt x="103" y="15"/>
                    <a:pt x="129" y="41"/>
                    <a:pt x="129" y="73"/>
                  </a:cubicBezTo>
                  <a:lnTo>
                    <a:pt x="129" y="105"/>
                  </a:lnTo>
                  <a:lnTo>
                    <a:pt x="15" y="105"/>
                  </a:lnTo>
                  <a:lnTo>
                    <a:pt x="15" y="73"/>
                  </a:lnTo>
                  <a:cubicBezTo>
                    <a:pt x="15" y="41"/>
                    <a:pt x="41" y="15"/>
                    <a:pt x="73" y="15"/>
                  </a:cubicBezTo>
                  <a:close/>
                  <a:moveTo>
                    <a:pt x="73" y="0"/>
                  </a:moveTo>
                  <a:cubicBezTo>
                    <a:pt x="32" y="0"/>
                    <a:pt x="0" y="32"/>
                    <a:pt x="0" y="71"/>
                  </a:cubicBezTo>
                  <a:lnTo>
                    <a:pt x="0" y="120"/>
                  </a:lnTo>
                  <a:lnTo>
                    <a:pt x="144" y="120"/>
                  </a:lnTo>
                  <a:lnTo>
                    <a:pt x="144" y="71"/>
                  </a:lnTo>
                  <a:cubicBezTo>
                    <a:pt x="144" y="32"/>
                    <a:pt x="112" y="0"/>
                    <a:pt x="73" y="0"/>
                  </a:cubicBezTo>
                  <a:close/>
                </a:path>
              </a:pathLst>
            </a:custGeom>
            <a:solidFill>
              <a:srgbClr val="FFFFFF"/>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84" name="Google Shape;5684;p41"/>
            <p:cNvSpPr/>
            <p:nvPr/>
          </p:nvSpPr>
          <p:spPr>
            <a:xfrm>
              <a:off x="4833630" y="3688476"/>
              <a:ext cx="65153" cy="51919"/>
            </a:xfrm>
            <a:custGeom>
              <a:avLst/>
              <a:gdLst/>
              <a:ahLst/>
              <a:cxnLst/>
              <a:rect l="l" t="t" r="r" b="b"/>
              <a:pathLst>
                <a:path w="192" h="153" extrusionOk="0">
                  <a:moveTo>
                    <a:pt x="16" y="0"/>
                  </a:moveTo>
                  <a:cubicBezTo>
                    <a:pt x="7" y="0"/>
                    <a:pt x="1" y="4"/>
                    <a:pt x="1" y="13"/>
                  </a:cubicBezTo>
                  <a:lnTo>
                    <a:pt x="1" y="139"/>
                  </a:lnTo>
                  <a:cubicBezTo>
                    <a:pt x="1" y="146"/>
                    <a:pt x="7" y="152"/>
                    <a:pt x="16" y="152"/>
                  </a:cubicBezTo>
                  <a:lnTo>
                    <a:pt x="178" y="152"/>
                  </a:lnTo>
                  <a:cubicBezTo>
                    <a:pt x="185" y="152"/>
                    <a:pt x="191" y="146"/>
                    <a:pt x="191" y="139"/>
                  </a:cubicBezTo>
                  <a:lnTo>
                    <a:pt x="191" y="13"/>
                  </a:lnTo>
                  <a:cubicBezTo>
                    <a:pt x="191" y="4"/>
                    <a:pt x="185" y="0"/>
                    <a:pt x="178" y="0"/>
                  </a:cubicBezTo>
                  <a:close/>
                </a:path>
              </a:pathLst>
            </a:custGeom>
            <a:noFill/>
            <a:ln w="9525" cap="flat" cmpd="sng">
              <a:solidFill>
                <a:schemeClr val="lt1"/>
              </a:solidFill>
              <a:prstDash val="solid"/>
              <a:round/>
              <a:headEnd type="none" w="sm" len="sm"/>
              <a:tailEnd type="none" w="sm" len="sm"/>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85" name="Google Shape;5685;p41"/>
            <p:cNvSpPr/>
            <p:nvPr/>
          </p:nvSpPr>
          <p:spPr>
            <a:xfrm>
              <a:off x="4778318" y="3612802"/>
              <a:ext cx="174759" cy="174760"/>
            </a:xfrm>
            <a:custGeom>
              <a:avLst/>
              <a:gdLst/>
              <a:ahLst/>
              <a:cxnLst/>
              <a:rect l="l" t="t" r="r" b="b"/>
              <a:pathLst>
                <a:path w="515" h="515" fill="none" extrusionOk="0">
                  <a:moveTo>
                    <a:pt x="431" y="105"/>
                  </a:moveTo>
                  <a:cubicBezTo>
                    <a:pt x="515" y="200"/>
                    <a:pt x="506" y="345"/>
                    <a:pt x="412" y="431"/>
                  </a:cubicBezTo>
                  <a:cubicBezTo>
                    <a:pt x="316" y="514"/>
                    <a:pt x="170" y="506"/>
                    <a:pt x="87" y="412"/>
                  </a:cubicBezTo>
                  <a:cubicBezTo>
                    <a:pt x="1" y="315"/>
                    <a:pt x="9" y="170"/>
                    <a:pt x="106" y="86"/>
                  </a:cubicBezTo>
                  <a:cubicBezTo>
                    <a:pt x="200" y="0"/>
                    <a:pt x="346" y="9"/>
                    <a:pt x="431" y="105"/>
                  </a:cubicBezTo>
                  <a:close/>
                </a:path>
              </a:pathLst>
            </a:custGeom>
            <a:noFill/>
            <a:ln w="9525" cap="flat" cmpd="sng">
              <a:solidFill>
                <a:srgbClr val="FFFFFF"/>
              </a:solidFill>
              <a:prstDash val="solid"/>
              <a:miter lim="2141"/>
              <a:headEnd type="none" w="sm" len="sm"/>
              <a:tailEnd type="none" w="sm" len="sm"/>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86" name="Google Shape;5686;p41"/>
            <p:cNvSpPr/>
            <p:nvPr/>
          </p:nvSpPr>
          <p:spPr>
            <a:xfrm>
              <a:off x="4907946" y="3752950"/>
              <a:ext cx="33594" cy="34613"/>
            </a:xfrm>
            <a:custGeom>
              <a:avLst/>
              <a:gdLst/>
              <a:ahLst/>
              <a:cxnLst/>
              <a:rect l="l" t="t" r="r" b="b"/>
              <a:pathLst>
                <a:path w="99" h="102" extrusionOk="0">
                  <a:moveTo>
                    <a:pt x="37" y="1"/>
                  </a:moveTo>
                  <a:lnTo>
                    <a:pt x="0" y="33"/>
                  </a:lnTo>
                  <a:lnTo>
                    <a:pt x="60" y="101"/>
                  </a:lnTo>
                  <a:lnTo>
                    <a:pt x="99" y="69"/>
                  </a:lnTo>
                  <a:lnTo>
                    <a:pt x="37" y="1"/>
                  </a:lnTo>
                  <a:close/>
                </a:path>
              </a:pathLst>
            </a:custGeom>
            <a:solidFill>
              <a:srgbClr val="FFFFFF"/>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87" name="Google Shape;5687;p41"/>
            <p:cNvSpPr/>
            <p:nvPr/>
          </p:nvSpPr>
          <p:spPr>
            <a:xfrm>
              <a:off x="4925252" y="3771614"/>
              <a:ext cx="84495" cy="87210"/>
            </a:xfrm>
            <a:custGeom>
              <a:avLst/>
              <a:gdLst/>
              <a:ahLst/>
              <a:cxnLst/>
              <a:rect l="l" t="t" r="r" b="b"/>
              <a:pathLst>
                <a:path w="249" h="257" extrusionOk="0">
                  <a:moveTo>
                    <a:pt x="72" y="0"/>
                  </a:moveTo>
                  <a:cubicBezTo>
                    <a:pt x="70" y="0"/>
                    <a:pt x="67" y="1"/>
                    <a:pt x="65" y="4"/>
                  </a:cubicBezTo>
                  <a:lnTo>
                    <a:pt x="7" y="55"/>
                  </a:lnTo>
                  <a:cubicBezTo>
                    <a:pt x="3" y="59"/>
                    <a:pt x="1" y="66"/>
                    <a:pt x="5" y="70"/>
                  </a:cubicBezTo>
                  <a:lnTo>
                    <a:pt x="157" y="239"/>
                  </a:lnTo>
                  <a:cubicBezTo>
                    <a:pt x="166" y="251"/>
                    <a:pt x="180" y="257"/>
                    <a:pt x="194" y="257"/>
                  </a:cubicBezTo>
                  <a:cubicBezTo>
                    <a:pt x="206" y="257"/>
                    <a:pt x="218" y="252"/>
                    <a:pt x="228" y="243"/>
                  </a:cubicBezTo>
                  <a:cubicBezTo>
                    <a:pt x="247" y="226"/>
                    <a:pt x="249" y="194"/>
                    <a:pt x="232" y="173"/>
                  </a:cubicBezTo>
                  <a:lnTo>
                    <a:pt x="80" y="4"/>
                  </a:lnTo>
                  <a:cubicBezTo>
                    <a:pt x="78" y="1"/>
                    <a:pt x="75" y="0"/>
                    <a:pt x="72" y="0"/>
                  </a:cubicBezTo>
                  <a:close/>
                </a:path>
              </a:pathLst>
            </a:custGeom>
            <a:solidFill>
              <a:srgbClr val="FFFFFF"/>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88" name="Google Shape;5688;p41"/>
            <p:cNvSpPr/>
            <p:nvPr/>
          </p:nvSpPr>
          <p:spPr>
            <a:xfrm>
              <a:off x="4969705" y="3671509"/>
              <a:ext cx="74315" cy="51919"/>
            </a:xfrm>
            <a:custGeom>
              <a:avLst/>
              <a:gdLst/>
              <a:ahLst/>
              <a:cxnLst/>
              <a:rect l="l" t="t" r="r" b="b"/>
              <a:pathLst>
                <a:path w="219" h="153" extrusionOk="0">
                  <a:moveTo>
                    <a:pt x="0" y="1"/>
                  </a:moveTo>
                  <a:lnTo>
                    <a:pt x="39" y="153"/>
                  </a:lnTo>
                  <a:lnTo>
                    <a:pt x="84" y="153"/>
                  </a:lnTo>
                  <a:lnTo>
                    <a:pt x="109" y="54"/>
                  </a:lnTo>
                  <a:lnTo>
                    <a:pt x="133" y="153"/>
                  </a:lnTo>
                  <a:lnTo>
                    <a:pt x="178" y="153"/>
                  </a:lnTo>
                  <a:lnTo>
                    <a:pt x="219" y="1"/>
                  </a:lnTo>
                  <a:lnTo>
                    <a:pt x="178" y="1"/>
                  </a:lnTo>
                  <a:lnTo>
                    <a:pt x="157" y="112"/>
                  </a:lnTo>
                  <a:lnTo>
                    <a:pt x="129" y="1"/>
                  </a:lnTo>
                  <a:lnTo>
                    <a:pt x="88" y="1"/>
                  </a:lnTo>
                  <a:lnTo>
                    <a:pt x="62" y="112"/>
                  </a:lnTo>
                  <a:lnTo>
                    <a:pt x="41" y="1"/>
                  </a:lnTo>
                  <a:close/>
                </a:path>
              </a:pathLst>
            </a:custGeom>
            <a:solidFill>
              <a:srgbClr val="FFFFFF"/>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89" name="Google Shape;5689;p41"/>
            <p:cNvSpPr/>
            <p:nvPr/>
          </p:nvSpPr>
          <p:spPr>
            <a:xfrm>
              <a:off x="5047414" y="3671509"/>
              <a:ext cx="73636" cy="51919"/>
            </a:xfrm>
            <a:custGeom>
              <a:avLst/>
              <a:gdLst/>
              <a:ahLst/>
              <a:cxnLst/>
              <a:rect l="l" t="t" r="r" b="b"/>
              <a:pathLst>
                <a:path w="217" h="153" extrusionOk="0">
                  <a:moveTo>
                    <a:pt x="0" y="1"/>
                  </a:moveTo>
                  <a:lnTo>
                    <a:pt x="37" y="153"/>
                  </a:lnTo>
                  <a:lnTo>
                    <a:pt x="82" y="153"/>
                  </a:lnTo>
                  <a:lnTo>
                    <a:pt x="107" y="54"/>
                  </a:lnTo>
                  <a:lnTo>
                    <a:pt x="133" y="153"/>
                  </a:lnTo>
                  <a:lnTo>
                    <a:pt x="178" y="153"/>
                  </a:lnTo>
                  <a:lnTo>
                    <a:pt x="217" y="1"/>
                  </a:lnTo>
                  <a:lnTo>
                    <a:pt x="176" y="1"/>
                  </a:lnTo>
                  <a:lnTo>
                    <a:pt x="155" y="112"/>
                  </a:lnTo>
                  <a:lnTo>
                    <a:pt x="129" y="1"/>
                  </a:lnTo>
                  <a:lnTo>
                    <a:pt x="88" y="1"/>
                  </a:lnTo>
                  <a:lnTo>
                    <a:pt x="60" y="112"/>
                  </a:lnTo>
                  <a:lnTo>
                    <a:pt x="39" y="1"/>
                  </a:lnTo>
                  <a:close/>
                </a:path>
              </a:pathLst>
            </a:custGeom>
            <a:solidFill>
              <a:srgbClr val="FFFFFF"/>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690" name="Google Shape;5690;p41"/>
            <p:cNvSpPr/>
            <p:nvPr/>
          </p:nvSpPr>
          <p:spPr>
            <a:xfrm>
              <a:off x="5124444" y="3671509"/>
              <a:ext cx="74315" cy="51919"/>
            </a:xfrm>
            <a:custGeom>
              <a:avLst/>
              <a:gdLst/>
              <a:ahLst/>
              <a:cxnLst/>
              <a:rect l="l" t="t" r="r" b="b"/>
              <a:pathLst>
                <a:path w="219" h="153" extrusionOk="0">
                  <a:moveTo>
                    <a:pt x="0" y="1"/>
                  </a:moveTo>
                  <a:lnTo>
                    <a:pt x="39" y="153"/>
                  </a:lnTo>
                  <a:lnTo>
                    <a:pt x="84" y="153"/>
                  </a:lnTo>
                  <a:lnTo>
                    <a:pt x="110" y="54"/>
                  </a:lnTo>
                  <a:lnTo>
                    <a:pt x="133" y="153"/>
                  </a:lnTo>
                  <a:lnTo>
                    <a:pt x="178" y="153"/>
                  </a:lnTo>
                  <a:lnTo>
                    <a:pt x="219" y="1"/>
                  </a:lnTo>
                  <a:lnTo>
                    <a:pt x="178" y="1"/>
                  </a:lnTo>
                  <a:lnTo>
                    <a:pt x="157" y="112"/>
                  </a:lnTo>
                  <a:lnTo>
                    <a:pt x="131" y="1"/>
                  </a:lnTo>
                  <a:lnTo>
                    <a:pt x="88" y="1"/>
                  </a:lnTo>
                  <a:lnTo>
                    <a:pt x="62" y="112"/>
                  </a:lnTo>
                  <a:lnTo>
                    <a:pt x="41" y="1"/>
                  </a:lnTo>
                  <a:close/>
                </a:path>
              </a:pathLst>
            </a:custGeom>
            <a:solidFill>
              <a:srgbClr val="FFFFFF"/>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grpSp>
      <p:sp>
        <p:nvSpPr>
          <p:cNvPr id="5708" name="Google Shape;5708;p41"/>
          <p:cNvSpPr txBox="1"/>
          <p:nvPr/>
        </p:nvSpPr>
        <p:spPr>
          <a:xfrm>
            <a:off x="8522960" y="2944015"/>
            <a:ext cx="4724640" cy="796280"/>
          </a:xfrm>
          <a:prstGeom prst="rect">
            <a:avLst/>
          </a:prstGeom>
          <a:noFill/>
          <a:ln>
            <a:noFill/>
          </a:ln>
        </p:spPr>
        <p:txBody>
          <a:bodyPr spcFirstLastPara="1" wrap="square" lIns="109710" tIns="109710" rIns="109710" bIns="109710" anchor="ctr" anchorCtr="0">
            <a:noAutofit/>
          </a:bodyPr>
          <a:lstStyle/>
          <a:p>
            <a:r>
              <a:rPr lang="en" sz="2160" b="1" dirty="0">
                <a:solidFill>
                  <a:schemeClr val="dk1"/>
                </a:solidFill>
                <a:latin typeface="Arial" pitchFamily="34" charset="0"/>
                <a:ea typeface="Roboto"/>
                <a:cs typeface="Arial" pitchFamily="34" charset="0"/>
                <a:sym typeface="Roboto"/>
              </a:rPr>
              <a:t>Avtoritar tarbiya uslubi</a:t>
            </a:r>
            <a:endParaRPr sz="2160" b="1" dirty="0">
              <a:solidFill>
                <a:schemeClr val="dk1"/>
              </a:solidFill>
              <a:latin typeface="Arial" pitchFamily="34" charset="0"/>
              <a:ea typeface="Roboto"/>
              <a:cs typeface="Arial" pitchFamily="34" charset="0"/>
              <a:sym typeface="Roboto"/>
            </a:endParaRPr>
          </a:p>
        </p:txBody>
      </p:sp>
      <p:sp>
        <p:nvSpPr>
          <p:cNvPr id="5711" name="Google Shape;5711;p41"/>
          <p:cNvSpPr txBox="1"/>
          <p:nvPr/>
        </p:nvSpPr>
        <p:spPr>
          <a:xfrm>
            <a:off x="8522960" y="5752056"/>
            <a:ext cx="4724640" cy="802601"/>
          </a:xfrm>
          <a:prstGeom prst="rect">
            <a:avLst/>
          </a:prstGeom>
          <a:noFill/>
          <a:ln>
            <a:noFill/>
          </a:ln>
        </p:spPr>
        <p:txBody>
          <a:bodyPr spcFirstLastPara="1" wrap="square" lIns="109710" tIns="109710" rIns="109710" bIns="109710" anchor="ctr" anchorCtr="0">
            <a:noAutofit/>
          </a:bodyPr>
          <a:lstStyle/>
          <a:p>
            <a:r>
              <a:rPr lang="en" sz="2160" b="1" dirty="0">
                <a:solidFill>
                  <a:schemeClr val="dk1"/>
                </a:solidFill>
                <a:latin typeface="Arial" pitchFamily="34" charset="0"/>
                <a:ea typeface="Roboto"/>
                <a:cs typeface="Arial" pitchFamily="34" charset="0"/>
                <a:sym typeface="Roboto"/>
              </a:rPr>
              <a:t>Liberal tarbiya uslubi</a:t>
            </a:r>
            <a:endParaRPr sz="2160" b="1" dirty="0">
              <a:solidFill>
                <a:schemeClr val="dk1"/>
              </a:solidFill>
              <a:latin typeface="Arial" pitchFamily="34" charset="0"/>
              <a:ea typeface="Roboto"/>
              <a:cs typeface="Arial" pitchFamily="34" charset="0"/>
              <a:sym typeface="Roboto"/>
            </a:endParaRPr>
          </a:p>
        </p:txBody>
      </p:sp>
      <p:sp>
        <p:nvSpPr>
          <p:cNvPr id="5714" name="Google Shape;5714;p41"/>
          <p:cNvSpPr txBox="1"/>
          <p:nvPr/>
        </p:nvSpPr>
        <p:spPr>
          <a:xfrm>
            <a:off x="7456273" y="4366606"/>
            <a:ext cx="4724640" cy="786196"/>
          </a:xfrm>
          <a:prstGeom prst="rect">
            <a:avLst/>
          </a:prstGeom>
          <a:noFill/>
          <a:ln>
            <a:noFill/>
          </a:ln>
        </p:spPr>
        <p:txBody>
          <a:bodyPr spcFirstLastPara="1" wrap="square" lIns="109710" tIns="109710" rIns="109710" bIns="109710" anchor="ctr" anchorCtr="0">
            <a:noAutofit/>
          </a:bodyPr>
          <a:lstStyle/>
          <a:p>
            <a:pPr algn="r"/>
            <a:r>
              <a:rPr lang="en" sz="2160" b="1" dirty="0">
                <a:solidFill>
                  <a:schemeClr val="dk1"/>
                </a:solidFill>
                <a:latin typeface="Arial" pitchFamily="34" charset="0"/>
                <a:ea typeface="Roboto"/>
                <a:cs typeface="Arial" pitchFamily="34" charset="0"/>
                <a:sym typeface="Roboto"/>
              </a:rPr>
              <a:t>Demokratik tarbiya uslubi</a:t>
            </a:r>
            <a:endParaRPr sz="2160" b="1" dirty="0">
              <a:solidFill>
                <a:schemeClr val="dk1"/>
              </a:solidFill>
              <a:latin typeface="Arial" pitchFamily="34" charset="0"/>
              <a:ea typeface="Roboto"/>
              <a:cs typeface="Arial" pitchFamily="34" charset="0"/>
              <a:sym typeface="Roboto"/>
            </a:endParaRPr>
          </a:p>
        </p:txBody>
      </p:sp>
      <p:sp>
        <p:nvSpPr>
          <p:cNvPr id="5719" name="Google Shape;5719;p41"/>
          <p:cNvSpPr txBox="1"/>
          <p:nvPr/>
        </p:nvSpPr>
        <p:spPr>
          <a:xfrm>
            <a:off x="2201400" y="4642576"/>
            <a:ext cx="2193600" cy="549600"/>
          </a:xfrm>
          <a:prstGeom prst="rect">
            <a:avLst/>
          </a:prstGeom>
          <a:noFill/>
          <a:ln>
            <a:noFill/>
          </a:ln>
        </p:spPr>
        <p:txBody>
          <a:bodyPr spcFirstLastPara="1" wrap="square" lIns="146276" tIns="146276" rIns="146276" bIns="146276" anchor="ctr" anchorCtr="0">
            <a:noAutofit/>
          </a:bodyPr>
          <a:lstStyle/>
          <a:p>
            <a:pPr algn="ctr"/>
            <a:r>
              <a:rPr lang="ru-RU" sz="2160" b="1" dirty="0">
                <a:latin typeface="Arial" pitchFamily="34" charset="0"/>
                <a:ea typeface="Fira Sans"/>
                <a:cs typeface="Arial" pitchFamily="34" charset="0"/>
                <a:sym typeface="Fira Sans"/>
              </a:rPr>
              <a:t> </a:t>
            </a:r>
            <a:endParaRPr sz="2160" b="1" dirty="0">
              <a:latin typeface="Arial" pitchFamily="34" charset="0"/>
              <a:ea typeface="Fira Sans"/>
              <a:cs typeface="Arial" pitchFamily="34" charset="0"/>
              <a:sym typeface="Fira Sans"/>
            </a:endParaRPr>
          </a:p>
        </p:txBody>
      </p:sp>
      <p:cxnSp>
        <p:nvCxnSpPr>
          <p:cNvPr id="197" name="Прямая соединительная линия 196">
            <a:extLst>
              <a:ext uri="{FF2B5EF4-FFF2-40B4-BE49-F238E27FC236}">
                <a16:creationId xmlns:a16="http://schemas.microsoft.com/office/drawing/2014/main" id="{E7BBCE4A-0ACD-4260-8DC8-E25CA143838B}"/>
              </a:ext>
            </a:extLst>
          </p:cNvPr>
          <p:cNvCxnSpPr/>
          <p:nvPr/>
        </p:nvCxnSpPr>
        <p:spPr>
          <a:xfrm>
            <a:off x="272818" y="1408382"/>
            <a:ext cx="14084765"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76085771"/>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cxnSp>
        <p:nvCxnSpPr>
          <p:cNvPr id="116" name="Google Shape;116;p16"/>
          <p:cNvCxnSpPr/>
          <p:nvPr/>
        </p:nvCxnSpPr>
        <p:spPr>
          <a:xfrm rot="10800000" flipH="1">
            <a:off x="4512083" y="5187460"/>
            <a:ext cx="1890240" cy="1221600"/>
          </a:xfrm>
          <a:prstGeom prst="straightConnector1">
            <a:avLst/>
          </a:prstGeom>
          <a:noFill/>
          <a:ln w="9525" cap="flat" cmpd="sng">
            <a:solidFill>
              <a:schemeClr val="dk2"/>
            </a:solidFill>
            <a:prstDash val="solid"/>
            <a:round/>
            <a:headEnd type="none" w="med" len="med"/>
            <a:tailEnd type="none" w="med" len="med"/>
          </a:ln>
        </p:spPr>
      </p:cxnSp>
      <p:cxnSp>
        <p:nvCxnSpPr>
          <p:cNvPr id="117" name="Google Shape;117;p16"/>
          <p:cNvCxnSpPr/>
          <p:nvPr/>
        </p:nvCxnSpPr>
        <p:spPr>
          <a:xfrm rot="10800000">
            <a:off x="7974092" y="5187460"/>
            <a:ext cx="1890240" cy="1221600"/>
          </a:xfrm>
          <a:prstGeom prst="straightConnector1">
            <a:avLst/>
          </a:prstGeom>
          <a:noFill/>
          <a:ln w="9525" cap="flat" cmpd="sng">
            <a:solidFill>
              <a:schemeClr val="dk2"/>
            </a:solidFill>
            <a:prstDash val="solid"/>
            <a:round/>
            <a:headEnd type="none" w="med" len="med"/>
            <a:tailEnd type="none" w="med" len="med"/>
          </a:ln>
        </p:spPr>
      </p:cxnSp>
      <p:cxnSp>
        <p:nvCxnSpPr>
          <p:cNvPr id="118" name="Google Shape;118;p16"/>
          <p:cNvCxnSpPr/>
          <p:nvPr/>
        </p:nvCxnSpPr>
        <p:spPr>
          <a:xfrm>
            <a:off x="4597520" y="4670360"/>
            <a:ext cx="1719360" cy="0"/>
          </a:xfrm>
          <a:prstGeom prst="straightConnector1">
            <a:avLst/>
          </a:prstGeom>
          <a:noFill/>
          <a:ln w="9525" cap="flat" cmpd="sng">
            <a:solidFill>
              <a:schemeClr val="dk2"/>
            </a:solidFill>
            <a:prstDash val="solid"/>
            <a:round/>
            <a:headEnd type="none" w="med" len="med"/>
            <a:tailEnd type="none" w="med" len="med"/>
          </a:ln>
        </p:spPr>
      </p:cxnSp>
      <p:cxnSp>
        <p:nvCxnSpPr>
          <p:cNvPr id="119" name="Google Shape;119;p16"/>
          <p:cNvCxnSpPr/>
          <p:nvPr/>
        </p:nvCxnSpPr>
        <p:spPr>
          <a:xfrm>
            <a:off x="8059320" y="4670360"/>
            <a:ext cx="1719360" cy="0"/>
          </a:xfrm>
          <a:prstGeom prst="straightConnector1">
            <a:avLst/>
          </a:prstGeom>
          <a:noFill/>
          <a:ln w="9525" cap="flat" cmpd="sng">
            <a:solidFill>
              <a:schemeClr val="dk2"/>
            </a:solidFill>
            <a:prstDash val="solid"/>
            <a:round/>
            <a:headEnd type="none" w="med" len="med"/>
            <a:tailEnd type="none" w="med" len="med"/>
          </a:ln>
        </p:spPr>
      </p:cxnSp>
      <p:cxnSp>
        <p:nvCxnSpPr>
          <p:cNvPr id="120" name="Google Shape;120;p16"/>
          <p:cNvCxnSpPr/>
          <p:nvPr/>
        </p:nvCxnSpPr>
        <p:spPr>
          <a:xfrm flipH="1">
            <a:off x="8010523" y="2864506"/>
            <a:ext cx="1890240" cy="1221600"/>
          </a:xfrm>
          <a:prstGeom prst="straightConnector1">
            <a:avLst/>
          </a:prstGeom>
          <a:noFill/>
          <a:ln w="9525" cap="flat" cmpd="sng">
            <a:solidFill>
              <a:schemeClr val="dk2"/>
            </a:solidFill>
            <a:prstDash val="solid"/>
            <a:round/>
            <a:headEnd type="none" w="med" len="med"/>
            <a:tailEnd type="none" w="med" len="med"/>
          </a:ln>
        </p:spPr>
      </p:cxnSp>
      <p:cxnSp>
        <p:nvCxnSpPr>
          <p:cNvPr id="121" name="Google Shape;121;p16"/>
          <p:cNvCxnSpPr/>
          <p:nvPr/>
        </p:nvCxnSpPr>
        <p:spPr>
          <a:xfrm rot="10800000">
            <a:off x="4480934" y="2864506"/>
            <a:ext cx="1890240" cy="1221600"/>
          </a:xfrm>
          <a:prstGeom prst="straightConnector1">
            <a:avLst/>
          </a:prstGeom>
          <a:noFill/>
          <a:ln w="9525" cap="flat" cmpd="sng">
            <a:solidFill>
              <a:schemeClr val="dk2"/>
            </a:solidFill>
            <a:prstDash val="solid"/>
            <a:round/>
            <a:headEnd type="none" w="med" len="med"/>
            <a:tailEnd type="none" w="med" len="med"/>
          </a:ln>
        </p:spPr>
      </p:cxnSp>
      <p:sp>
        <p:nvSpPr>
          <p:cNvPr id="122" name="Google Shape;122;p16"/>
          <p:cNvSpPr txBox="1">
            <a:spLocks noGrp="1"/>
          </p:cNvSpPr>
          <p:nvPr>
            <p:ph type="title"/>
          </p:nvPr>
        </p:nvSpPr>
        <p:spPr>
          <a:xfrm>
            <a:off x="3599762" y="958165"/>
            <a:ext cx="7014220" cy="916320"/>
          </a:xfrm>
          <a:prstGeom prst="rect">
            <a:avLst/>
          </a:prstGeom>
        </p:spPr>
        <p:txBody>
          <a:bodyPr spcFirstLastPara="1" wrap="square" lIns="146276" tIns="146276" rIns="146276" bIns="146276" anchor="ctr" anchorCtr="0">
            <a:noAutofit/>
          </a:bodyPr>
          <a:lstStyle/>
          <a:p>
            <a:pPr>
              <a:spcBef>
                <a:spcPts val="0"/>
              </a:spcBef>
            </a:pPr>
            <a:r>
              <a:rPr lang="en-US" sz="2880" b="1" dirty="0" err="1">
                <a:latin typeface="Arial" pitchFamily="34" charset="0"/>
                <a:cs typeface="Arial" pitchFamily="34" charset="0"/>
              </a:rPr>
              <a:t>Avtoritar</a:t>
            </a:r>
            <a:r>
              <a:rPr lang="en-US" sz="2880" b="1" dirty="0">
                <a:latin typeface="Arial" pitchFamily="34" charset="0"/>
                <a:cs typeface="Arial" pitchFamily="34" charset="0"/>
              </a:rPr>
              <a:t> </a:t>
            </a:r>
            <a:r>
              <a:rPr lang="en-US" sz="2880" b="1" dirty="0" err="1">
                <a:latin typeface="Arial" pitchFamily="34" charset="0"/>
                <a:cs typeface="Arial" pitchFamily="34" charset="0"/>
              </a:rPr>
              <a:t>tarbiya</a:t>
            </a:r>
            <a:r>
              <a:rPr lang="en-US" sz="2880" b="1" dirty="0">
                <a:latin typeface="Arial" pitchFamily="34" charset="0"/>
                <a:cs typeface="Arial" pitchFamily="34" charset="0"/>
              </a:rPr>
              <a:t> </a:t>
            </a:r>
            <a:r>
              <a:rPr lang="en-US" sz="2880" b="1" dirty="0" err="1">
                <a:latin typeface="Arial" pitchFamily="34" charset="0"/>
                <a:cs typeface="Arial" pitchFamily="34" charset="0"/>
              </a:rPr>
              <a:t>uslubining</a:t>
            </a:r>
            <a:r>
              <a:rPr lang="en-US" sz="2880" b="1" dirty="0">
                <a:latin typeface="Arial" pitchFamily="34" charset="0"/>
                <a:cs typeface="Arial" pitchFamily="34" charset="0"/>
              </a:rPr>
              <a:t> </a:t>
            </a:r>
            <a:r>
              <a:rPr lang="en-US" sz="2880" b="1" dirty="0" err="1">
                <a:latin typeface="Arial" pitchFamily="34" charset="0"/>
                <a:cs typeface="Arial" pitchFamily="34" charset="0"/>
              </a:rPr>
              <a:t>vujudga</a:t>
            </a:r>
            <a:r>
              <a:rPr lang="en-US" sz="2880" b="1" dirty="0">
                <a:latin typeface="Arial" pitchFamily="34" charset="0"/>
                <a:cs typeface="Arial" pitchFamily="34" charset="0"/>
              </a:rPr>
              <a:t> </a:t>
            </a:r>
            <a:r>
              <a:rPr lang="en-US" sz="2880" b="1" dirty="0" err="1">
                <a:latin typeface="Arial" pitchFamily="34" charset="0"/>
                <a:cs typeface="Arial" pitchFamily="34" charset="0"/>
              </a:rPr>
              <a:t>kelishi</a:t>
            </a:r>
            <a:r>
              <a:rPr lang="en-US" sz="2880" b="1" dirty="0">
                <a:latin typeface="Arial" pitchFamily="34" charset="0"/>
                <a:cs typeface="Arial" pitchFamily="34" charset="0"/>
              </a:rPr>
              <a:t>.</a:t>
            </a:r>
            <a:br>
              <a:rPr lang="en-US" sz="2880" b="1" dirty="0">
                <a:latin typeface="Arial" pitchFamily="34" charset="0"/>
                <a:cs typeface="Arial" pitchFamily="34" charset="0"/>
              </a:rPr>
            </a:br>
            <a:endParaRPr sz="2880" b="1" dirty="0">
              <a:latin typeface="Arial" pitchFamily="34" charset="0"/>
              <a:cs typeface="Arial" pitchFamily="34" charset="0"/>
            </a:endParaRPr>
          </a:p>
        </p:txBody>
      </p:sp>
      <p:grpSp>
        <p:nvGrpSpPr>
          <p:cNvPr id="123" name="Google Shape;123;p16"/>
          <p:cNvGrpSpPr/>
          <p:nvPr/>
        </p:nvGrpSpPr>
        <p:grpSpPr>
          <a:xfrm>
            <a:off x="3436976" y="4001245"/>
            <a:ext cx="1170385" cy="1170385"/>
            <a:chOff x="3355736" y="1751976"/>
            <a:chExt cx="853150" cy="853150"/>
          </a:xfrm>
        </p:grpSpPr>
        <p:sp>
          <p:nvSpPr>
            <p:cNvPr id="124" name="Google Shape;124;p16"/>
            <p:cNvSpPr/>
            <p:nvPr/>
          </p:nvSpPr>
          <p:spPr>
            <a:xfrm>
              <a:off x="3355736" y="1751976"/>
              <a:ext cx="853150" cy="853150"/>
            </a:xfrm>
            <a:custGeom>
              <a:avLst/>
              <a:gdLst/>
              <a:ahLst/>
              <a:cxnLst/>
              <a:rect l="l" t="t" r="r" b="b"/>
              <a:pathLst>
                <a:path w="9799" h="9799" extrusionOk="0">
                  <a:moveTo>
                    <a:pt x="4897" y="1"/>
                  </a:moveTo>
                  <a:cubicBezTo>
                    <a:pt x="2196" y="1"/>
                    <a:pt x="1" y="2196"/>
                    <a:pt x="1" y="4903"/>
                  </a:cubicBezTo>
                  <a:cubicBezTo>
                    <a:pt x="1" y="7603"/>
                    <a:pt x="2196" y="9799"/>
                    <a:pt x="4897" y="9799"/>
                  </a:cubicBezTo>
                  <a:cubicBezTo>
                    <a:pt x="5745" y="9799"/>
                    <a:pt x="6535" y="9585"/>
                    <a:pt x="7228" y="9209"/>
                  </a:cubicBezTo>
                  <a:cubicBezTo>
                    <a:pt x="7348" y="9329"/>
                    <a:pt x="7656" y="9582"/>
                    <a:pt x="8132" y="9582"/>
                  </a:cubicBezTo>
                  <a:cubicBezTo>
                    <a:pt x="8222" y="9582"/>
                    <a:pt x="8318" y="9573"/>
                    <a:pt x="8419" y="9552"/>
                  </a:cubicBezTo>
                  <a:cubicBezTo>
                    <a:pt x="8419" y="9552"/>
                    <a:pt x="8070" y="9300"/>
                    <a:pt x="7908" y="8762"/>
                  </a:cubicBezTo>
                  <a:cubicBezTo>
                    <a:pt x="9054" y="7869"/>
                    <a:pt x="9799" y="6470"/>
                    <a:pt x="9799" y="4903"/>
                  </a:cubicBezTo>
                  <a:cubicBezTo>
                    <a:pt x="9799" y="2196"/>
                    <a:pt x="7603" y="1"/>
                    <a:pt x="4897" y="1"/>
                  </a:cubicBezTo>
                  <a:close/>
                </a:path>
              </a:pathLst>
            </a:custGeom>
            <a:solidFill>
              <a:schemeClr val="lt1"/>
            </a:solidFill>
            <a:ln w="19050" cap="flat" cmpd="sng">
              <a:solidFill>
                <a:schemeClr val="accent5"/>
              </a:solidFill>
              <a:prstDash val="solid"/>
              <a:round/>
              <a:headEnd type="none" w="sm" len="sm"/>
              <a:tailEnd type="none" w="sm" len="sm"/>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25" name="Google Shape;125;p16"/>
            <p:cNvSpPr/>
            <p:nvPr/>
          </p:nvSpPr>
          <p:spPr>
            <a:xfrm>
              <a:off x="3624160" y="2018136"/>
              <a:ext cx="331631" cy="325971"/>
            </a:xfrm>
            <a:custGeom>
              <a:avLst/>
              <a:gdLst/>
              <a:ahLst/>
              <a:cxnLst/>
              <a:rect l="l" t="t" r="r" b="b"/>
              <a:pathLst>
                <a:path w="3809" h="3744" extrusionOk="0">
                  <a:moveTo>
                    <a:pt x="0" y="0"/>
                  </a:moveTo>
                  <a:lnTo>
                    <a:pt x="0" y="3743"/>
                  </a:lnTo>
                  <a:lnTo>
                    <a:pt x="3808" y="3743"/>
                  </a:lnTo>
                  <a:lnTo>
                    <a:pt x="3808" y="0"/>
                  </a:lnTo>
                  <a:close/>
                </a:path>
              </a:pathLst>
            </a:custGeom>
            <a:solidFill>
              <a:schemeClr val="dk1"/>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26" name="Google Shape;126;p16"/>
            <p:cNvSpPr/>
            <p:nvPr/>
          </p:nvSpPr>
          <p:spPr>
            <a:xfrm>
              <a:off x="3621374" y="2205328"/>
              <a:ext cx="350698" cy="307862"/>
            </a:xfrm>
            <a:custGeom>
              <a:avLst/>
              <a:gdLst/>
              <a:ahLst/>
              <a:cxnLst/>
              <a:rect l="l" t="t" r="r" b="b"/>
              <a:pathLst>
                <a:path w="4028" h="3536" extrusionOk="0">
                  <a:moveTo>
                    <a:pt x="2014" y="0"/>
                  </a:moveTo>
                  <a:cubicBezTo>
                    <a:pt x="900" y="0"/>
                    <a:pt x="0" y="823"/>
                    <a:pt x="0" y="1833"/>
                  </a:cubicBezTo>
                  <a:lnTo>
                    <a:pt x="0" y="3160"/>
                  </a:lnTo>
                  <a:cubicBezTo>
                    <a:pt x="0" y="3160"/>
                    <a:pt x="512" y="3536"/>
                    <a:pt x="1956" y="3536"/>
                  </a:cubicBezTo>
                  <a:cubicBezTo>
                    <a:pt x="3393" y="3536"/>
                    <a:pt x="4028" y="3160"/>
                    <a:pt x="4028" y="3160"/>
                  </a:cubicBezTo>
                  <a:lnTo>
                    <a:pt x="4028" y="1833"/>
                  </a:lnTo>
                  <a:cubicBezTo>
                    <a:pt x="4028" y="823"/>
                    <a:pt x="3128" y="0"/>
                    <a:pt x="2014" y="0"/>
                  </a:cubicBezTo>
                  <a:close/>
                </a:path>
              </a:pathLst>
            </a:custGeom>
            <a:solidFill>
              <a:schemeClr val="accent5"/>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27" name="Google Shape;127;p16"/>
            <p:cNvSpPr/>
            <p:nvPr/>
          </p:nvSpPr>
          <p:spPr>
            <a:xfrm>
              <a:off x="3643314" y="1908172"/>
              <a:ext cx="296108" cy="317526"/>
            </a:xfrm>
            <a:custGeom>
              <a:avLst/>
              <a:gdLst/>
              <a:ahLst/>
              <a:cxnLst/>
              <a:rect l="l" t="t" r="r" b="b"/>
              <a:pathLst>
                <a:path w="3401" h="3647" extrusionOk="0">
                  <a:moveTo>
                    <a:pt x="1723" y="1"/>
                  </a:moveTo>
                  <a:cubicBezTo>
                    <a:pt x="784" y="1"/>
                    <a:pt x="1" y="318"/>
                    <a:pt x="1" y="1742"/>
                  </a:cubicBezTo>
                  <a:cubicBezTo>
                    <a:pt x="1" y="3161"/>
                    <a:pt x="1335" y="3646"/>
                    <a:pt x="1736" y="3646"/>
                  </a:cubicBezTo>
                  <a:cubicBezTo>
                    <a:pt x="2138" y="3646"/>
                    <a:pt x="3400" y="3141"/>
                    <a:pt x="3400" y="1742"/>
                  </a:cubicBezTo>
                  <a:cubicBezTo>
                    <a:pt x="3400" y="337"/>
                    <a:pt x="2662" y="1"/>
                    <a:pt x="1723" y="1"/>
                  </a:cubicBezTo>
                  <a:close/>
                </a:path>
              </a:pathLst>
            </a:custGeom>
            <a:solidFill>
              <a:schemeClr val="accent6"/>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28" name="Google Shape;128;p16"/>
            <p:cNvSpPr/>
            <p:nvPr/>
          </p:nvSpPr>
          <p:spPr>
            <a:xfrm>
              <a:off x="3617978" y="1876915"/>
              <a:ext cx="422352" cy="238297"/>
            </a:xfrm>
            <a:custGeom>
              <a:avLst/>
              <a:gdLst/>
              <a:ahLst/>
              <a:cxnLst/>
              <a:rect l="l" t="t" r="r" b="b"/>
              <a:pathLst>
                <a:path w="4851" h="2737" extrusionOk="0">
                  <a:moveTo>
                    <a:pt x="1949" y="0"/>
                  </a:moveTo>
                  <a:cubicBezTo>
                    <a:pt x="1222" y="0"/>
                    <a:pt x="997" y="463"/>
                    <a:pt x="997" y="463"/>
                  </a:cubicBezTo>
                  <a:cubicBezTo>
                    <a:pt x="997" y="463"/>
                    <a:pt x="963" y="451"/>
                    <a:pt x="903" y="451"/>
                  </a:cubicBezTo>
                  <a:cubicBezTo>
                    <a:pt x="790" y="451"/>
                    <a:pt x="586" y="495"/>
                    <a:pt x="356" y="755"/>
                  </a:cubicBezTo>
                  <a:cubicBezTo>
                    <a:pt x="0" y="1156"/>
                    <a:pt x="39" y="1616"/>
                    <a:pt x="117" y="2037"/>
                  </a:cubicBezTo>
                  <a:cubicBezTo>
                    <a:pt x="149" y="2212"/>
                    <a:pt x="402" y="2723"/>
                    <a:pt x="402" y="2723"/>
                  </a:cubicBezTo>
                  <a:cubicBezTo>
                    <a:pt x="402" y="2723"/>
                    <a:pt x="389" y="2289"/>
                    <a:pt x="492" y="1888"/>
                  </a:cubicBezTo>
                  <a:cubicBezTo>
                    <a:pt x="564" y="1616"/>
                    <a:pt x="842" y="1098"/>
                    <a:pt x="842" y="1098"/>
                  </a:cubicBezTo>
                  <a:cubicBezTo>
                    <a:pt x="842" y="1098"/>
                    <a:pt x="1613" y="1558"/>
                    <a:pt x="2442" y="1674"/>
                  </a:cubicBezTo>
                  <a:cubicBezTo>
                    <a:pt x="2726" y="1712"/>
                    <a:pt x="2936" y="1717"/>
                    <a:pt x="3093" y="1717"/>
                  </a:cubicBezTo>
                  <a:cubicBezTo>
                    <a:pt x="3153" y="1717"/>
                    <a:pt x="3205" y="1716"/>
                    <a:pt x="3251" y="1716"/>
                  </a:cubicBezTo>
                  <a:cubicBezTo>
                    <a:pt x="3439" y="1716"/>
                    <a:pt x="3523" y="1729"/>
                    <a:pt x="3588" y="1855"/>
                  </a:cubicBezTo>
                  <a:cubicBezTo>
                    <a:pt x="3717" y="2095"/>
                    <a:pt x="3562" y="2736"/>
                    <a:pt x="3562" y="2736"/>
                  </a:cubicBezTo>
                  <a:cubicBezTo>
                    <a:pt x="3562" y="2736"/>
                    <a:pt x="4851" y="573"/>
                    <a:pt x="2383" y="49"/>
                  </a:cubicBezTo>
                  <a:cubicBezTo>
                    <a:pt x="2222" y="15"/>
                    <a:pt x="2078" y="0"/>
                    <a:pt x="1949" y="0"/>
                  </a:cubicBezTo>
                  <a:close/>
                </a:path>
              </a:pathLst>
            </a:custGeom>
            <a:solidFill>
              <a:schemeClr val="dk1"/>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29" name="Google Shape;129;p16"/>
            <p:cNvSpPr/>
            <p:nvPr/>
          </p:nvSpPr>
          <p:spPr>
            <a:xfrm>
              <a:off x="3609533" y="2059754"/>
              <a:ext cx="364280" cy="79142"/>
            </a:xfrm>
            <a:custGeom>
              <a:avLst/>
              <a:gdLst/>
              <a:ahLst/>
              <a:cxnLst/>
              <a:rect l="l" t="t" r="r" b="b"/>
              <a:pathLst>
                <a:path w="4184" h="909" extrusionOk="0">
                  <a:moveTo>
                    <a:pt x="325" y="1"/>
                  </a:moveTo>
                  <a:cubicBezTo>
                    <a:pt x="77" y="1"/>
                    <a:pt x="0" y="162"/>
                    <a:pt x="0" y="371"/>
                  </a:cubicBezTo>
                  <a:cubicBezTo>
                    <a:pt x="0" y="610"/>
                    <a:pt x="175" y="908"/>
                    <a:pt x="453" y="908"/>
                  </a:cubicBezTo>
                  <a:cubicBezTo>
                    <a:pt x="699" y="908"/>
                    <a:pt x="894" y="720"/>
                    <a:pt x="894" y="481"/>
                  </a:cubicBezTo>
                  <a:cubicBezTo>
                    <a:pt x="894" y="241"/>
                    <a:pt x="790" y="66"/>
                    <a:pt x="421" y="8"/>
                  </a:cubicBezTo>
                  <a:cubicBezTo>
                    <a:pt x="386" y="3"/>
                    <a:pt x="354" y="1"/>
                    <a:pt x="325" y="1"/>
                  </a:cubicBezTo>
                  <a:close/>
                  <a:moveTo>
                    <a:pt x="3859" y="1"/>
                  </a:moveTo>
                  <a:cubicBezTo>
                    <a:pt x="3829" y="1"/>
                    <a:pt x="3797" y="3"/>
                    <a:pt x="3762" y="8"/>
                  </a:cubicBezTo>
                  <a:cubicBezTo>
                    <a:pt x="3387" y="66"/>
                    <a:pt x="3290" y="241"/>
                    <a:pt x="3290" y="481"/>
                  </a:cubicBezTo>
                  <a:cubicBezTo>
                    <a:pt x="3290" y="720"/>
                    <a:pt x="3490" y="908"/>
                    <a:pt x="3730" y="908"/>
                  </a:cubicBezTo>
                  <a:cubicBezTo>
                    <a:pt x="4009" y="908"/>
                    <a:pt x="4183" y="610"/>
                    <a:pt x="4183" y="371"/>
                  </a:cubicBezTo>
                  <a:cubicBezTo>
                    <a:pt x="4183" y="162"/>
                    <a:pt x="4106" y="1"/>
                    <a:pt x="3859" y="1"/>
                  </a:cubicBezTo>
                  <a:close/>
                </a:path>
              </a:pathLst>
            </a:custGeom>
            <a:solidFill>
              <a:schemeClr val="accent6"/>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30" name="Google Shape;130;p16"/>
            <p:cNvSpPr/>
            <p:nvPr/>
          </p:nvSpPr>
          <p:spPr>
            <a:xfrm>
              <a:off x="3754933" y="2183910"/>
              <a:ext cx="72264" cy="89155"/>
            </a:xfrm>
            <a:custGeom>
              <a:avLst/>
              <a:gdLst/>
              <a:ahLst/>
              <a:cxnLst/>
              <a:rect l="l" t="t" r="r" b="b"/>
              <a:pathLst>
                <a:path w="830" h="1024" extrusionOk="0">
                  <a:moveTo>
                    <a:pt x="415" y="0"/>
                  </a:moveTo>
                  <a:cubicBezTo>
                    <a:pt x="189" y="0"/>
                    <a:pt x="1" y="169"/>
                    <a:pt x="1" y="376"/>
                  </a:cubicBezTo>
                  <a:lnTo>
                    <a:pt x="1" y="648"/>
                  </a:lnTo>
                  <a:cubicBezTo>
                    <a:pt x="1" y="855"/>
                    <a:pt x="189" y="1023"/>
                    <a:pt x="415" y="1023"/>
                  </a:cubicBezTo>
                  <a:cubicBezTo>
                    <a:pt x="648" y="1023"/>
                    <a:pt x="830" y="855"/>
                    <a:pt x="830" y="648"/>
                  </a:cubicBezTo>
                  <a:lnTo>
                    <a:pt x="830" y="376"/>
                  </a:lnTo>
                  <a:cubicBezTo>
                    <a:pt x="830" y="169"/>
                    <a:pt x="648" y="0"/>
                    <a:pt x="415" y="0"/>
                  </a:cubicBezTo>
                  <a:close/>
                </a:path>
              </a:pathLst>
            </a:custGeom>
            <a:solidFill>
              <a:schemeClr val="accent6"/>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grpSp>
      <p:sp>
        <p:nvSpPr>
          <p:cNvPr id="132" name="Google Shape;132;p16"/>
          <p:cNvSpPr txBox="1"/>
          <p:nvPr/>
        </p:nvSpPr>
        <p:spPr>
          <a:xfrm>
            <a:off x="489800" y="4156607"/>
            <a:ext cx="2788800" cy="1207680"/>
          </a:xfrm>
          <a:prstGeom prst="rect">
            <a:avLst/>
          </a:prstGeom>
          <a:noFill/>
          <a:ln>
            <a:noFill/>
          </a:ln>
        </p:spPr>
        <p:txBody>
          <a:bodyPr spcFirstLastPara="1" wrap="square" lIns="109710" tIns="109710" rIns="109710" bIns="109710" anchor="ctr" anchorCtr="0">
            <a:noAutofit/>
          </a:bodyPr>
          <a:lstStyle/>
          <a:p>
            <a:pPr algn="ctr"/>
            <a:r>
              <a:rPr lang="en-US" sz="2160" b="1" dirty="0" err="1">
                <a:solidFill>
                  <a:schemeClr val="dk1"/>
                </a:solidFill>
                <a:latin typeface="Arial" pitchFamily="34" charset="0"/>
                <a:ea typeface="Roboto"/>
                <a:cs typeface="Arial" pitchFamily="34" charset="0"/>
                <a:sym typeface="Roboto"/>
              </a:rPr>
              <a:t>Ispaniyada</a:t>
            </a:r>
            <a:r>
              <a:rPr lang="en-US" sz="2160" b="1" dirty="0">
                <a:solidFill>
                  <a:schemeClr val="dk1"/>
                </a:solidFill>
                <a:latin typeface="Arial" pitchFamily="34" charset="0"/>
                <a:ea typeface="Roboto"/>
                <a:cs typeface="Arial" pitchFamily="34" charset="0"/>
                <a:sym typeface="Roboto"/>
              </a:rPr>
              <a:t>, </a:t>
            </a:r>
            <a:r>
              <a:rPr lang="en-US" sz="2160" b="1" dirty="0" err="1">
                <a:solidFill>
                  <a:schemeClr val="dk1"/>
                </a:solidFill>
                <a:latin typeface="Arial" pitchFamily="34" charset="0"/>
                <a:ea typeface="Roboto"/>
                <a:cs typeface="Arial" pitchFamily="34" charset="0"/>
                <a:sym typeface="Roboto"/>
              </a:rPr>
              <a:t>Lotin</a:t>
            </a:r>
            <a:r>
              <a:rPr lang="en-US" sz="2160" b="1" dirty="0">
                <a:solidFill>
                  <a:schemeClr val="dk1"/>
                </a:solidFill>
                <a:latin typeface="Arial" pitchFamily="34" charset="0"/>
                <a:ea typeface="Roboto"/>
                <a:cs typeface="Arial" pitchFamily="34" charset="0"/>
                <a:sym typeface="Roboto"/>
              </a:rPr>
              <a:t> </a:t>
            </a:r>
            <a:r>
              <a:rPr lang="en-US" sz="2160" b="1" dirty="0" err="1">
                <a:solidFill>
                  <a:schemeClr val="dk1"/>
                </a:solidFill>
                <a:latin typeface="Arial" pitchFamily="34" charset="0"/>
                <a:ea typeface="Roboto"/>
                <a:cs typeface="Arial" pitchFamily="34" charset="0"/>
                <a:sym typeface="Roboto"/>
              </a:rPr>
              <a:t>Amerikasining</a:t>
            </a:r>
            <a:r>
              <a:rPr lang="en-US" sz="2160" b="1" dirty="0">
                <a:solidFill>
                  <a:schemeClr val="dk1"/>
                </a:solidFill>
                <a:latin typeface="Arial" pitchFamily="34" charset="0"/>
                <a:ea typeface="Roboto"/>
                <a:cs typeface="Arial" pitchFamily="34" charset="0"/>
                <a:sym typeface="Roboto"/>
              </a:rPr>
              <a:t> </a:t>
            </a:r>
            <a:r>
              <a:rPr lang="en-US" sz="2160" b="1" dirty="0" err="1">
                <a:solidFill>
                  <a:schemeClr val="dk1"/>
                </a:solidFill>
                <a:latin typeface="Arial" pitchFamily="34" charset="0"/>
                <a:ea typeface="Roboto"/>
                <a:cs typeface="Arial" pitchFamily="34" charset="0"/>
                <a:sym typeface="Roboto"/>
              </a:rPr>
              <a:t>ba’zi</a:t>
            </a:r>
            <a:r>
              <a:rPr lang="en-US" sz="2160" b="1" dirty="0">
                <a:solidFill>
                  <a:schemeClr val="dk1"/>
                </a:solidFill>
                <a:latin typeface="Arial" pitchFamily="34" charset="0"/>
                <a:ea typeface="Roboto"/>
                <a:cs typeface="Arial" pitchFamily="34" charset="0"/>
                <a:sym typeface="Roboto"/>
              </a:rPr>
              <a:t> </a:t>
            </a:r>
            <a:r>
              <a:rPr lang="en-US" sz="2160" b="1" dirty="0" err="1">
                <a:solidFill>
                  <a:schemeClr val="dk1"/>
                </a:solidFill>
                <a:latin typeface="Arial" pitchFamily="34" charset="0"/>
                <a:ea typeface="Roboto"/>
                <a:cs typeface="Arial" pitchFamily="34" charset="0"/>
                <a:sym typeface="Roboto"/>
              </a:rPr>
              <a:t>mamlakatlarida</a:t>
            </a:r>
            <a:r>
              <a:rPr lang="en-US" sz="2160" b="1" dirty="0">
                <a:solidFill>
                  <a:schemeClr val="dk1"/>
                </a:solidFill>
                <a:latin typeface="Arial" pitchFamily="34" charset="0"/>
                <a:ea typeface="Roboto"/>
                <a:cs typeface="Arial" pitchFamily="34" charset="0"/>
                <a:sym typeface="Roboto"/>
              </a:rPr>
              <a:t>  </a:t>
            </a:r>
            <a:r>
              <a:rPr lang="en-US" sz="2160" b="1" dirty="0" err="1">
                <a:solidFill>
                  <a:schemeClr val="dk1"/>
                </a:solidFill>
                <a:latin typeface="Arial" pitchFamily="34" charset="0"/>
                <a:ea typeface="Roboto"/>
                <a:cs typeface="Arial" pitchFamily="34" charset="0"/>
                <a:sym typeface="Roboto"/>
              </a:rPr>
              <a:t>mavjud</a:t>
            </a:r>
            <a:endParaRPr sz="2160" b="1" dirty="0">
              <a:solidFill>
                <a:schemeClr val="dk1"/>
              </a:solidFill>
              <a:latin typeface="Arial" pitchFamily="34" charset="0"/>
              <a:ea typeface="Roboto"/>
              <a:cs typeface="Arial" pitchFamily="34" charset="0"/>
              <a:sym typeface="Roboto"/>
            </a:endParaRPr>
          </a:p>
        </p:txBody>
      </p:sp>
      <p:grpSp>
        <p:nvGrpSpPr>
          <p:cNvPr id="134" name="Google Shape;134;p16"/>
          <p:cNvGrpSpPr/>
          <p:nvPr/>
        </p:nvGrpSpPr>
        <p:grpSpPr>
          <a:xfrm>
            <a:off x="3436910" y="5953315"/>
            <a:ext cx="1170476" cy="1086810"/>
            <a:chOff x="3067113" y="2877389"/>
            <a:chExt cx="705923" cy="654642"/>
          </a:xfrm>
        </p:grpSpPr>
        <p:sp>
          <p:nvSpPr>
            <p:cNvPr id="135" name="Google Shape;135;p16"/>
            <p:cNvSpPr/>
            <p:nvPr/>
          </p:nvSpPr>
          <p:spPr>
            <a:xfrm>
              <a:off x="3067113" y="2877389"/>
              <a:ext cx="705923" cy="654642"/>
            </a:xfrm>
            <a:custGeom>
              <a:avLst/>
              <a:gdLst/>
              <a:ahLst/>
              <a:cxnLst/>
              <a:rect l="l" t="t" r="r" b="b"/>
              <a:pathLst>
                <a:path w="8108" h="7519" extrusionOk="0">
                  <a:moveTo>
                    <a:pt x="3756" y="0"/>
                  </a:moveTo>
                  <a:cubicBezTo>
                    <a:pt x="1684" y="0"/>
                    <a:pt x="0" y="1678"/>
                    <a:pt x="0" y="3756"/>
                  </a:cubicBezTo>
                  <a:cubicBezTo>
                    <a:pt x="0" y="5835"/>
                    <a:pt x="1684" y="7519"/>
                    <a:pt x="3756" y="7519"/>
                  </a:cubicBezTo>
                  <a:cubicBezTo>
                    <a:pt x="5615" y="7519"/>
                    <a:pt x="7156" y="6172"/>
                    <a:pt x="7460" y="4404"/>
                  </a:cubicBezTo>
                  <a:cubicBezTo>
                    <a:pt x="7648" y="4352"/>
                    <a:pt x="7933" y="4223"/>
                    <a:pt x="8108" y="3866"/>
                  </a:cubicBezTo>
                  <a:lnTo>
                    <a:pt x="8108" y="3866"/>
                  </a:lnTo>
                  <a:cubicBezTo>
                    <a:pt x="8108" y="3866"/>
                    <a:pt x="8014" y="3893"/>
                    <a:pt x="7863" y="3893"/>
                  </a:cubicBezTo>
                  <a:cubicBezTo>
                    <a:pt x="7768" y="3893"/>
                    <a:pt x="7650" y="3882"/>
                    <a:pt x="7519" y="3847"/>
                  </a:cubicBezTo>
                  <a:cubicBezTo>
                    <a:pt x="7519" y="3815"/>
                    <a:pt x="7519" y="3789"/>
                    <a:pt x="7519" y="3756"/>
                  </a:cubicBezTo>
                  <a:cubicBezTo>
                    <a:pt x="7519" y="1678"/>
                    <a:pt x="5835" y="0"/>
                    <a:pt x="3756" y="0"/>
                  </a:cubicBezTo>
                  <a:close/>
                </a:path>
              </a:pathLst>
            </a:custGeom>
            <a:solidFill>
              <a:schemeClr val="lt1"/>
            </a:solidFill>
            <a:ln w="19050" cap="flat" cmpd="sng">
              <a:solidFill>
                <a:schemeClr val="accent2"/>
              </a:solidFill>
              <a:prstDash val="solid"/>
              <a:round/>
              <a:headEnd type="none" w="sm" len="sm"/>
              <a:tailEnd type="none" w="sm" len="sm"/>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36" name="Google Shape;136;p16"/>
            <p:cNvSpPr/>
            <p:nvPr/>
          </p:nvSpPr>
          <p:spPr>
            <a:xfrm>
              <a:off x="3266667" y="3237058"/>
              <a:ext cx="254926" cy="244217"/>
            </a:xfrm>
            <a:custGeom>
              <a:avLst/>
              <a:gdLst/>
              <a:ahLst/>
              <a:cxnLst/>
              <a:rect l="l" t="t" r="r" b="b"/>
              <a:pathLst>
                <a:path w="2928" h="2805" extrusionOk="0">
                  <a:moveTo>
                    <a:pt x="1464" y="1"/>
                  </a:moveTo>
                  <a:cubicBezTo>
                    <a:pt x="655" y="1"/>
                    <a:pt x="1" y="629"/>
                    <a:pt x="1" y="1406"/>
                  </a:cubicBezTo>
                  <a:lnTo>
                    <a:pt x="1" y="2423"/>
                  </a:lnTo>
                  <a:cubicBezTo>
                    <a:pt x="1" y="2423"/>
                    <a:pt x="454" y="2805"/>
                    <a:pt x="1387" y="2805"/>
                  </a:cubicBezTo>
                  <a:cubicBezTo>
                    <a:pt x="2313" y="2805"/>
                    <a:pt x="2928" y="2423"/>
                    <a:pt x="2928" y="2423"/>
                  </a:cubicBezTo>
                  <a:lnTo>
                    <a:pt x="2928" y="1406"/>
                  </a:lnTo>
                  <a:cubicBezTo>
                    <a:pt x="2928" y="629"/>
                    <a:pt x="2274" y="1"/>
                    <a:pt x="1464" y="1"/>
                  </a:cubicBezTo>
                  <a:close/>
                </a:path>
              </a:pathLst>
            </a:custGeom>
            <a:solidFill>
              <a:schemeClr val="accent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37" name="Google Shape;137;p16"/>
            <p:cNvSpPr/>
            <p:nvPr/>
          </p:nvSpPr>
          <p:spPr>
            <a:xfrm>
              <a:off x="3282513" y="3008772"/>
              <a:ext cx="215399" cy="243608"/>
            </a:xfrm>
            <a:custGeom>
              <a:avLst/>
              <a:gdLst/>
              <a:ahLst/>
              <a:cxnLst/>
              <a:rect l="l" t="t" r="r" b="b"/>
              <a:pathLst>
                <a:path w="2474" h="2798" extrusionOk="0">
                  <a:moveTo>
                    <a:pt x="1256" y="0"/>
                  </a:moveTo>
                  <a:cubicBezTo>
                    <a:pt x="570" y="0"/>
                    <a:pt x="0" y="246"/>
                    <a:pt x="0" y="1334"/>
                  </a:cubicBezTo>
                  <a:cubicBezTo>
                    <a:pt x="0" y="2429"/>
                    <a:pt x="971" y="2798"/>
                    <a:pt x="1263" y="2798"/>
                  </a:cubicBezTo>
                  <a:cubicBezTo>
                    <a:pt x="1554" y="2798"/>
                    <a:pt x="2474" y="2416"/>
                    <a:pt x="2474" y="1334"/>
                  </a:cubicBezTo>
                  <a:cubicBezTo>
                    <a:pt x="2474" y="259"/>
                    <a:pt x="1936" y="0"/>
                    <a:pt x="1256" y="0"/>
                  </a:cubicBezTo>
                  <a:close/>
                </a:path>
              </a:pathLst>
            </a:custGeom>
            <a:solidFill>
              <a:schemeClr val="accent6"/>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38" name="Google Shape;138;p16"/>
            <p:cNvSpPr/>
            <p:nvPr/>
          </p:nvSpPr>
          <p:spPr>
            <a:xfrm>
              <a:off x="3257700" y="3125440"/>
              <a:ext cx="265026" cy="60423"/>
            </a:xfrm>
            <a:custGeom>
              <a:avLst/>
              <a:gdLst/>
              <a:ahLst/>
              <a:cxnLst/>
              <a:rect l="l" t="t" r="r" b="b"/>
              <a:pathLst>
                <a:path w="3044" h="694" extrusionOk="0">
                  <a:moveTo>
                    <a:pt x="232" y="0"/>
                  </a:moveTo>
                  <a:cubicBezTo>
                    <a:pt x="55" y="0"/>
                    <a:pt x="0" y="120"/>
                    <a:pt x="0" y="286"/>
                  </a:cubicBezTo>
                  <a:cubicBezTo>
                    <a:pt x="0" y="460"/>
                    <a:pt x="130" y="694"/>
                    <a:pt x="330" y="694"/>
                  </a:cubicBezTo>
                  <a:cubicBezTo>
                    <a:pt x="512" y="694"/>
                    <a:pt x="654" y="545"/>
                    <a:pt x="654" y="363"/>
                  </a:cubicBezTo>
                  <a:cubicBezTo>
                    <a:pt x="654" y="182"/>
                    <a:pt x="583" y="46"/>
                    <a:pt x="311" y="7"/>
                  </a:cubicBezTo>
                  <a:cubicBezTo>
                    <a:pt x="282" y="2"/>
                    <a:pt x="256" y="0"/>
                    <a:pt x="232" y="0"/>
                  </a:cubicBezTo>
                  <a:close/>
                  <a:moveTo>
                    <a:pt x="2812" y="0"/>
                  </a:moveTo>
                  <a:cubicBezTo>
                    <a:pt x="2788" y="0"/>
                    <a:pt x="2762" y="2"/>
                    <a:pt x="2733" y="7"/>
                  </a:cubicBezTo>
                  <a:cubicBezTo>
                    <a:pt x="2467" y="46"/>
                    <a:pt x="2396" y="182"/>
                    <a:pt x="2396" y="363"/>
                  </a:cubicBezTo>
                  <a:cubicBezTo>
                    <a:pt x="2396" y="545"/>
                    <a:pt x="2539" y="694"/>
                    <a:pt x="2713" y="694"/>
                  </a:cubicBezTo>
                  <a:cubicBezTo>
                    <a:pt x="2914" y="694"/>
                    <a:pt x="3044" y="460"/>
                    <a:pt x="3044" y="286"/>
                  </a:cubicBezTo>
                  <a:cubicBezTo>
                    <a:pt x="3044" y="120"/>
                    <a:pt x="2989" y="0"/>
                    <a:pt x="2812" y="0"/>
                  </a:cubicBezTo>
                  <a:close/>
                </a:path>
              </a:pathLst>
            </a:custGeom>
            <a:solidFill>
              <a:schemeClr val="accent6"/>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39" name="Google Shape;139;p16"/>
            <p:cNvSpPr/>
            <p:nvPr/>
          </p:nvSpPr>
          <p:spPr>
            <a:xfrm>
              <a:off x="3263881" y="2984567"/>
              <a:ext cx="274690" cy="182140"/>
            </a:xfrm>
            <a:custGeom>
              <a:avLst/>
              <a:gdLst/>
              <a:ahLst/>
              <a:cxnLst/>
              <a:rect l="l" t="t" r="r" b="b"/>
              <a:pathLst>
                <a:path w="3155" h="2092" extrusionOk="0">
                  <a:moveTo>
                    <a:pt x="1414" y="1"/>
                  </a:moveTo>
                  <a:cubicBezTo>
                    <a:pt x="889" y="1"/>
                    <a:pt x="726" y="356"/>
                    <a:pt x="726" y="356"/>
                  </a:cubicBezTo>
                  <a:cubicBezTo>
                    <a:pt x="726" y="356"/>
                    <a:pt x="701" y="347"/>
                    <a:pt x="659" y="347"/>
                  </a:cubicBezTo>
                  <a:cubicBezTo>
                    <a:pt x="577" y="347"/>
                    <a:pt x="427" y="381"/>
                    <a:pt x="259" y="583"/>
                  </a:cubicBezTo>
                  <a:cubicBezTo>
                    <a:pt x="0" y="893"/>
                    <a:pt x="26" y="1243"/>
                    <a:pt x="85" y="1567"/>
                  </a:cubicBezTo>
                  <a:cubicBezTo>
                    <a:pt x="104" y="1703"/>
                    <a:pt x="292" y="2091"/>
                    <a:pt x="292" y="2091"/>
                  </a:cubicBezTo>
                  <a:cubicBezTo>
                    <a:pt x="292" y="2091"/>
                    <a:pt x="279" y="2001"/>
                    <a:pt x="298" y="1683"/>
                  </a:cubicBezTo>
                  <a:cubicBezTo>
                    <a:pt x="337" y="1165"/>
                    <a:pt x="758" y="1094"/>
                    <a:pt x="758" y="1094"/>
                  </a:cubicBezTo>
                  <a:cubicBezTo>
                    <a:pt x="758" y="1094"/>
                    <a:pt x="1270" y="1259"/>
                    <a:pt x="1764" y="1259"/>
                  </a:cubicBezTo>
                  <a:cubicBezTo>
                    <a:pt x="2089" y="1259"/>
                    <a:pt x="2406" y="1188"/>
                    <a:pt x="2565" y="952"/>
                  </a:cubicBezTo>
                  <a:cubicBezTo>
                    <a:pt x="2727" y="1282"/>
                    <a:pt x="2688" y="1619"/>
                    <a:pt x="2688" y="1619"/>
                  </a:cubicBezTo>
                  <a:cubicBezTo>
                    <a:pt x="2688" y="1619"/>
                    <a:pt x="3154" y="1075"/>
                    <a:pt x="2772" y="382"/>
                  </a:cubicBezTo>
                  <a:lnTo>
                    <a:pt x="2772" y="382"/>
                  </a:lnTo>
                  <a:cubicBezTo>
                    <a:pt x="2693" y="423"/>
                    <a:pt x="2620" y="440"/>
                    <a:pt x="2552" y="440"/>
                  </a:cubicBezTo>
                  <a:cubicBezTo>
                    <a:pt x="2255" y="440"/>
                    <a:pt x="2046" y="112"/>
                    <a:pt x="1729" y="39"/>
                  </a:cubicBezTo>
                  <a:cubicBezTo>
                    <a:pt x="1612" y="12"/>
                    <a:pt x="1508" y="1"/>
                    <a:pt x="1414" y="1"/>
                  </a:cubicBezTo>
                  <a:close/>
                </a:path>
              </a:pathLst>
            </a:custGeom>
            <a:solidFill>
              <a:schemeClr val="accent3"/>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40" name="Google Shape;140;p16"/>
            <p:cNvSpPr/>
            <p:nvPr/>
          </p:nvSpPr>
          <p:spPr>
            <a:xfrm>
              <a:off x="3363659" y="3220168"/>
              <a:ext cx="52500" cy="68868"/>
            </a:xfrm>
            <a:custGeom>
              <a:avLst/>
              <a:gdLst/>
              <a:ahLst/>
              <a:cxnLst/>
              <a:rect l="l" t="t" r="r" b="b"/>
              <a:pathLst>
                <a:path w="603" h="791" extrusionOk="0">
                  <a:moveTo>
                    <a:pt x="305" y="1"/>
                  </a:moveTo>
                  <a:cubicBezTo>
                    <a:pt x="137" y="1"/>
                    <a:pt x="1" y="130"/>
                    <a:pt x="1" y="292"/>
                  </a:cubicBezTo>
                  <a:lnTo>
                    <a:pt x="1" y="499"/>
                  </a:lnTo>
                  <a:cubicBezTo>
                    <a:pt x="1" y="661"/>
                    <a:pt x="137" y="791"/>
                    <a:pt x="305" y="791"/>
                  </a:cubicBezTo>
                  <a:cubicBezTo>
                    <a:pt x="467" y="791"/>
                    <a:pt x="603" y="661"/>
                    <a:pt x="603" y="499"/>
                  </a:cubicBezTo>
                  <a:lnTo>
                    <a:pt x="603" y="292"/>
                  </a:lnTo>
                  <a:cubicBezTo>
                    <a:pt x="603" y="130"/>
                    <a:pt x="467" y="1"/>
                    <a:pt x="305" y="1"/>
                  </a:cubicBezTo>
                  <a:close/>
                </a:path>
              </a:pathLst>
            </a:custGeom>
            <a:solidFill>
              <a:schemeClr val="accent6"/>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grpSp>
      <p:sp>
        <p:nvSpPr>
          <p:cNvPr id="142" name="Google Shape;142;p16"/>
          <p:cNvSpPr txBox="1"/>
          <p:nvPr/>
        </p:nvSpPr>
        <p:spPr>
          <a:xfrm>
            <a:off x="489779" y="6066899"/>
            <a:ext cx="2788800" cy="1207680"/>
          </a:xfrm>
          <a:prstGeom prst="rect">
            <a:avLst/>
          </a:prstGeom>
          <a:noFill/>
          <a:ln>
            <a:noFill/>
          </a:ln>
        </p:spPr>
        <p:txBody>
          <a:bodyPr spcFirstLastPara="1" wrap="square" lIns="109710" tIns="109710" rIns="109710" bIns="109710" anchor="ctr" anchorCtr="0">
            <a:noAutofit/>
          </a:bodyPr>
          <a:lstStyle/>
          <a:p>
            <a:pPr algn="ctr"/>
            <a:r>
              <a:rPr lang="en-US" sz="2160" b="1" dirty="0" err="1">
                <a:solidFill>
                  <a:schemeClr val="dk1"/>
                </a:solidFill>
                <a:latin typeface="Arial" pitchFamily="34" charset="0"/>
                <a:ea typeface="Roboto"/>
                <a:cs typeface="Arial" pitchFamily="34" charset="0"/>
                <a:sym typeface="Roboto"/>
              </a:rPr>
              <a:t>Nemis</a:t>
            </a:r>
            <a:r>
              <a:rPr lang="en-US" sz="2160" b="1" dirty="0">
                <a:solidFill>
                  <a:schemeClr val="dk1"/>
                </a:solidFill>
                <a:latin typeface="Arial" pitchFamily="34" charset="0"/>
                <a:ea typeface="Roboto"/>
                <a:cs typeface="Arial" pitchFamily="34" charset="0"/>
                <a:sym typeface="Roboto"/>
              </a:rPr>
              <a:t> </a:t>
            </a:r>
            <a:r>
              <a:rPr lang="en-US" sz="2160" b="1" dirty="0" err="1">
                <a:solidFill>
                  <a:schemeClr val="dk1"/>
                </a:solidFill>
                <a:latin typeface="Arial" pitchFamily="34" charset="0"/>
                <a:ea typeface="Roboto"/>
                <a:cs typeface="Arial" pitchFamily="34" charset="0"/>
                <a:sym typeface="Roboto"/>
              </a:rPr>
              <a:t>pedagogi</a:t>
            </a:r>
            <a:r>
              <a:rPr lang="en-US" sz="2160" b="1" dirty="0">
                <a:solidFill>
                  <a:schemeClr val="dk1"/>
                </a:solidFill>
                <a:latin typeface="Arial" pitchFamily="34" charset="0"/>
                <a:ea typeface="Roboto"/>
                <a:cs typeface="Arial" pitchFamily="34" charset="0"/>
                <a:sym typeface="Roboto"/>
              </a:rPr>
              <a:t> </a:t>
            </a:r>
            <a:r>
              <a:rPr lang="en-US" sz="2160" b="1" dirty="0" err="1">
                <a:solidFill>
                  <a:schemeClr val="dk1"/>
                </a:solidFill>
                <a:latin typeface="Arial" pitchFamily="34" charset="0"/>
                <a:ea typeface="Roboto"/>
                <a:cs typeface="Arial" pitchFamily="34" charset="0"/>
                <a:sym typeface="Roboto"/>
              </a:rPr>
              <a:t>Fridrix</a:t>
            </a:r>
            <a:r>
              <a:rPr lang="en-US" sz="2160" b="1" dirty="0">
                <a:solidFill>
                  <a:schemeClr val="dk1"/>
                </a:solidFill>
                <a:latin typeface="Arial" pitchFamily="34" charset="0"/>
                <a:ea typeface="Roboto"/>
                <a:cs typeface="Arial" pitchFamily="34" charset="0"/>
                <a:sym typeface="Roboto"/>
              </a:rPr>
              <a:t> </a:t>
            </a:r>
            <a:r>
              <a:rPr lang="en-US" sz="2160" b="1" dirty="0" err="1">
                <a:solidFill>
                  <a:schemeClr val="dk1"/>
                </a:solidFill>
                <a:latin typeface="Arial" pitchFamily="34" charset="0"/>
                <a:ea typeface="Roboto"/>
                <a:cs typeface="Arial" pitchFamily="34" charset="0"/>
                <a:sym typeface="Roboto"/>
              </a:rPr>
              <a:t>Gerbart</a:t>
            </a:r>
            <a:r>
              <a:rPr lang="en-US" sz="2160" b="1" dirty="0">
                <a:solidFill>
                  <a:schemeClr val="dk1"/>
                </a:solidFill>
                <a:latin typeface="Arial" pitchFamily="34" charset="0"/>
                <a:ea typeface="Roboto"/>
                <a:cs typeface="Arial" pitchFamily="34" charset="0"/>
                <a:sym typeface="Roboto"/>
              </a:rPr>
              <a:t> </a:t>
            </a:r>
            <a:r>
              <a:rPr lang="en-US" sz="2160" b="1" dirty="0" err="1">
                <a:solidFill>
                  <a:schemeClr val="dk1"/>
                </a:solidFill>
                <a:latin typeface="Arial" pitchFamily="34" charset="0"/>
                <a:ea typeface="Roboto"/>
                <a:cs typeface="Arial" pitchFamily="34" charset="0"/>
                <a:sym typeface="Roboto"/>
              </a:rPr>
              <a:t>uni</a:t>
            </a:r>
            <a:r>
              <a:rPr lang="en-US" sz="2160" b="1" dirty="0">
                <a:solidFill>
                  <a:schemeClr val="dk1"/>
                </a:solidFill>
                <a:latin typeface="Arial" pitchFamily="34" charset="0"/>
                <a:ea typeface="Roboto"/>
                <a:cs typeface="Arial" pitchFamily="34" charset="0"/>
                <a:sym typeface="Roboto"/>
              </a:rPr>
              <a:t> </a:t>
            </a:r>
            <a:r>
              <a:rPr lang="en-US" sz="2160" b="1" dirty="0" err="1">
                <a:solidFill>
                  <a:schemeClr val="dk1"/>
                </a:solidFill>
                <a:latin typeface="Arial" pitchFamily="34" charset="0"/>
                <a:ea typeface="Roboto"/>
                <a:cs typeface="Arial" pitchFamily="34" charset="0"/>
                <a:sym typeface="Roboto"/>
              </a:rPr>
              <a:t>ilmiy</a:t>
            </a:r>
            <a:r>
              <a:rPr lang="en-US" sz="2160" b="1" dirty="0">
                <a:solidFill>
                  <a:schemeClr val="dk1"/>
                </a:solidFill>
                <a:latin typeface="Arial" pitchFamily="34" charset="0"/>
                <a:ea typeface="Roboto"/>
                <a:cs typeface="Arial" pitchFamily="34" charset="0"/>
                <a:sym typeface="Roboto"/>
              </a:rPr>
              <a:t> </a:t>
            </a:r>
            <a:r>
              <a:rPr lang="en-US" sz="2160" b="1" dirty="0" err="1">
                <a:solidFill>
                  <a:schemeClr val="dk1"/>
                </a:solidFill>
                <a:latin typeface="Arial" pitchFamily="34" charset="0"/>
                <a:ea typeface="Roboto"/>
                <a:cs typeface="Arial" pitchFamily="34" charset="0"/>
                <a:sym typeface="Roboto"/>
              </a:rPr>
              <a:t>asoslagan</a:t>
            </a:r>
            <a:endParaRPr sz="2160" b="1" dirty="0">
              <a:solidFill>
                <a:schemeClr val="dk1"/>
              </a:solidFill>
              <a:latin typeface="Arial" pitchFamily="34" charset="0"/>
              <a:ea typeface="Roboto"/>
              <a:cs typeface="Arial" pitchFamily="34" charset="0"/>
              <a:sym typeface="Roboto"/>
            </a:endParaRPr>
          </a:p>
        </p:txBody>
      </p:sp>
      <p:grpSp>
        <p:nvGrpSpPr>
          <p:cNvPr id="144" name="Google Shape;144;p16"/>
          <p:cNvGrpSpPr/>
          <p:nvPr/>
        </p:nvGrpSpPr>
        <p:grpSpPr>
          <a:xfrm>
            <a:off x="9778695" y="4001249"/>
            <a:ext cx="1170442" cy="1170376"/>
            <a:chOff x="4858928" y="1838781"/>
            <a:chExt cx="726296" cy="726906"/>
          </a:xfrm>
        </p:grpSpPr>
        <p:sp>
          <p:nvSpPr>
            <p:cNvPr id="145" name="Google Shape;145;p16"/>
            <p:cNvSpPr/>
            <p:nvPr/>
          </p:nvSpPr>
          <p:spPr>
            <a:xfrm>
              <a:off x="4858928" y="1838781"/>
              <a:ext cx="726296" cy="726906"/>
            </a:xfrm>
            <a:custGeom>
              <a:avLst/>
              <a:gdLst/>
              <a:ahLst/>
              <a:cxnLst/>
              <a:rect l="l" t="t" r="r" b="b"/>
              <a:pathLst>
                <a:path w="8342" h="8349" extrusionOk="0">
                  <a:moveTo>
                    <a:pt x="4171" y="1"/>
                  </a:moveTo>
                  <a:cubicBezTo>
                    <a:pt x="1865" y="1"/>
                    <a:pt x="0" y="1872"/>
                    <a:pt x="0" y="4171"/>
                  </a:cubicBezTo>
                  <a:cubicBezTo>
                    <a:pt x="0" y="5512"/>
                    <a:pt x="628" y="6703"/>
                    <a:pt x="1606" y="7468"/>
                  </a:cubicBezTo>
                  <a:cubicBezTo>
                    <a:pt x="1470" y="7921"/>
                    <a:pt x="1172" y="8141"/>
                    <a:pt x="1172" y="8141"/>
                  </a:cubicBezTo>
                  <a:cubicBezTo>
                    <a:pt x="1259" y="8158"/>
                    <a:pt x="1340" y="8166"/>
                    <a:pt x="1416" y="8166"/>
                  </a:cubicBezTo>
                  <a:cubicBezTo>
                    <a:pt x="1825" y="8166"/>
                    <a:pt x="2085" y="7948"/>
                    <a:pt x="2189" y="7850"/>
                  </a:cubicBezTo>
                  <a:cubicBezTo>
                    <a:pt x="2778" y="8167"/>
                    <a:pt x="3452" y="8348"/>
                    <a:pt x="4171" y="8348"/>
                  </a:cubicBezTo>
                  <a:cubicBezTo>
                    <a:pt x="6476" y="8348"/>
                    <a:pt x="8341" y="6477"/>
                    <a:pt x="8341" y="4178"/>
                  </a:cubicBezTo>
                  <a:cubicBezTo>
                    <a:pt x="8341" y="1872"/>
                    <a:pt x="6476" y="1"/>
                    <a:pt x="4171" y="1"/>
                  </a:cubicBezTo>
                  <a:close/>
                </a:path>
              </a:pathLst>
            </a:custGeom>
            <a:solidFill>
              <a:schemeClr val="lt1"/>
            </a:solidFill>
            <a:ln w="19050" cap="flat" cmpd="sng">
              <a:solidFill>
                <a:schemeClr val="accent1"/>
              </a:solidFill>
              <a:prstDash val="solid"/>
              <a:round/>
              <a:headEnd type="none" w="sm" len="sm"/>
              <a:tailEnd type="none" w="sm" len="sm"/>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46" name="Google Shape;146;p16"/>
            <p:cNvSpPr/>
            <p:nvPr/>
          </p:nvSpPr>
          <p:spPr>
            <a:xfrm>
              <a:off x="5077115" y="2225005"/>
              <a:ext cx="298894" cy="263981"/>
            </a:xfrm>
            <a:custGeom>
              <a:avLst/>
              <a:gdLst/>
              <a:ahLst/>
              <a:cxnLst/>
              <a:rect l="l" t="t" r="r" b="b"/>
              <a:pathLst>
                <a:path w="3433" h="3032" extrusionOk="0">
                  <a:moveTo>
                    <a:pt x="1717" y="1"/>
                  </a:moveTo>
                  <a:cubicBezTo>
                    <a:pt x="765" y="1"/>
                    <a:pt x="0" y="700"/>
                    <a:pt x="0" y="1562"/>
                  </a:cubicBezTo>
                  <a:lnTo>
                    <a:pt x="0" y="2688"/>
                  </a:lnTo>
                  <a:cubicBezTo>
                    <a:pt x="0" y="2688"/>
                    <a:pt x="376" y="3032"/>
                    <a:pt x="1665" y="3032"/>
                  </a:cubicBezTo>
                  <a:cubicBezTo>
                    <a:pt x="2953" y="3032"/>
                    <a:pt x="3433" y="2688"/>
                    <a:pt x="3433" y="2688"/>
                  </a:cubicBezTo>
                  <a:lnTo>
                    <a:pt x="3433" y="1562"/>
                  </a:lnTo>
                  <a:cubicBezTo>
                    <a:pt x="3433" y="700"/>
                    <a:pt x="2662" y="1"/>
                    <a:pt x="1717" y="1"/>
                  </a:cubicBezTo>
                  <a:close/>
                </a:path>
              </a:pathLst>
            </a:custGeom>
            <a:solidFill>
              <a:schemeClr val="accent1"/>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47" name="Google Shape;147;p16"/>
            <p:cNvSpPr/>
            <p:nvPr/>
          </p:nvSpPr>
          <p:spPr>
            <a:xfrm>
              <a:off x="5095747" y="1971904"/>
              <a:ext cx="252663" cy="270163"/>
            </a:xfrm>
            <a:custGeom>
              <a:avLst/>
              <a:gdLst/>
              <a:ahLst/>
              <a:cxnLst/>
              <a:rect l="l" t="t" r="r" b="b"/>
              <a:pathLst>
                <a:path w="2902" h="3103" extrusionOk="0">
                  <a:moveTo>
                    <a:pt x="1470" y="0"/>
                  </a:moveTo>
                  <a:cubicBezTo>
                    <a:pt x="667" y="0"/>
                    <a:pt x="0" y="272"/>
                    <a:pt x="0" y="1483"/>
                  </a:cubicBezTo>
                  <a:cubicBezTo>
                    <a:pt x="0" y="2694"/>
                    <a:pt x="1133" y="3102"/>
                    <a:pt x="1477" y="3102"/>
                  </a:cubicBezTo>
                  <a:cubicBezTo>
                    <a:pt x="1820" y="3102"/>
                    <a:pt x="2901" y="2675"/>
                    <a:pt x="2901" y="1483"/>
                  </a:cubicBezTo>
                  <a:cubicBezTo>
                    <a:pt x="2901" y="285"/>
                    <a:pt x="2267" y="0"/>
                    <a:pt x="1470" y="0"/>
                  </a:cubicBezTo>
                  <a:close/>
                </a:path>
              </a:pathLst>
            </a:custGeom>
            <a:solidFill>
              <a:schemeClr val="accent6"/>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48" name="Google Shape;148;p16"/>
            <p:cNvSpPr/>
            <p:nvPr/>
          </p:nvSpPr>
          <p:spPr>
            <a:xfrm>
              <a:off x="5066928" y="2101023"/>
              <a:ext cx="310213" cy="67737"/>
            </a:xfrm>
            <a:custGeom>
              <a:avLst/>
              <a:gdLst/>
              <a:ahLst/>
              <a:cxnLst/>
              <a:rect l="l" t="t" r="r" b="b"/>
              <a:pathLst>
                <a:path w="3563" h="778" extrusionOk="0">
                  <a:moveTo>
                    <a:pt x="276" y="1"/>
                  </a:moveTo>
                  <a:cubicBezTo>
                    <a:pt x="68" y="1"/>
                    <a:pt x="1" y="138"/>
                    <a:pt x="1" y="318"/>
                  </a:cubicBezTo>
                  <a:cubicBezTo>
                    <a:pt x="1" y="518"/>
                    <a:pt x="150" y="777"/>
                    <a:pt x="383" y="777"/>
                  </a:cubicBezTo>
                  <a:cubicBezTo>
                    <a:pt x="590" y="777"/>
                    <a:pt x="759" y="609"/>
                    <a:pt x="759" y="408"/>
                  </a:cubicBezTo>
                  <a:cubicBezTo>
                    <a:pt x="759" y="207"/>
                    <a:pt x="674" y="52"/>
                    <a:pt x="357" y="7"/>
                  </a:cubicBezTo>
                  <a:cubicBezTo>
                    <a:pt x="328" y="3"/>
                    <a:pt x="301" y="1"/>
                    <a:pt x="276" y="1"/>
                  </a:cubicBezTo>
                  <a:close/>
                  <a:moveTo>
                    <a:pt x="3288" y="1"/>
                  </a:moveTo>
                  <a:cubicBezTo>
                    <a:pt x="3263" y="1"/>
                    <a:pt x="3236" y="3"/>
                    <a:pt x="3206" y="7"/>
                  </a:cubicBezTo>
                  <a:cubicBezTo>
                    <a:pt x="2889" y="52"/>
                    <a:pt x="2805" y="207"/>
                    <a:pt x="2805" y="408"/>
                  </a:cubicBezTo>
                  <a:cubicBezTo>
                    <a:pt x="2805" y="609"/>
                    <a:pt x="2973" y="777"/>
                    <a:pt x="3181" y="777"/>
                  </a:cubicBezTo>
                  <a:cubicBezTo>
                    <a:pt x="3414" y="777"/>
                    <a:pt x="3563" y="518"/>
                    <a:pt x="3563" y="318"/>
                  </a:cubicBezTo>
                  <a:cubicBezTo>
                    <a:pt x="3563" y="138"/>
                    <a:pt x="3496" y="1"/>
                    <a:pt x="3288" y="1"/>
                  </a:cubicBezTo>
                  <a:close/>
                </a:path>
              </a:pathLst>
            </a:custGeom>
            <a:solidFill>
              <a:schemeClr val="accent6"/>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49" name="Google Shape;149;p16"/>
            <p:cNvSpPr/>
            <p:nvPr/>
          </p:nvSpPr>
          <p:spPr>
            <a:xfrm>
              <a:off x="5074329" y="1945088"/>
              <a:ext cx="359230" cy="203384"/>
            </a:xfrm>
            <a:custGeom>
              <a:avLst/>
              <a:gdLst/>
              <a:ahLst/>
              <a:cxnLst/>
              <a:rect l="l" t="t" r="r" b="b"/>
              <a:pathLst>
                <a:path w="4126" h="2336" extrusionOk="0">
                  <a:moveTo>
                    <a:pt x="1655" y="1"/>
                  </a:moveTo>
                  <a:cubicBezTo>
                    <a:pt x="1038" y="1"/>
                    <a:pt x="842" y="392"/>
                    <a:pt x="842" y="392"/>
                  </a:cubicBezTo>
                  <a:cubicBezTo>
                    <a:pt x="842" y="392"/>
                    <a:pt x="815" y="383"/>
                    <a:pt x="767" y="383"/>
                  </a:cubicBezTo>
                  <a:cubicBezTo>
                    <a:pt x="672" y="383"/>
                    <a:pt x="497" y="421"/>
                    <a:pt x="298" y="645"/>
                  </a:cubicBezTo>
                  <a:cubicBezTo>
                    <a:pt x="0" y="988"/>
                    <a:pt x="32" y="1377"/>
                    <a:pt x="91" y="1739"/>
                  </a:cubicBezTo>
                  <a:cubicBezTo>
                    <a:pt x="123" y="1888"/>
                    <a:pt x="343" y="2322"/>
                    <a:pt x="343" y="2322"/>
                  </a:cubicBezTo>
                  <a:cubicBezTo>
                    <a:pt x="343" y="2322"/>
                    <a:pt x="233" y="988"/>
                    <a:pt x="790" y="988"/>
                  </a:cubicBezTo>
                  <a:cubicBezTo>
                    <a:pt x="1069" y="988"/>
                    <a:pt x="1354" y="1124"/>
                    <a:pt x="1651" y="1124"/>
                  </a:cubicBezTo>
                  <a:cubicBezTo>
                    <a:pt x="1657" y="1124"/>
                    <a:pt x="1664" y="1124"/>
                    <a:pt x="1671" y="1124"/>
                  </a:cubicBezTo>
                  <a:cubicBezTo>
                    <a:pt x="1956" y="1124"/>
                    <a:pt x="2247" y="975"/>
                    <a:pt x="2558" y="975"/>
                  </a:cubicBezTo>
                  <a:cubicBezTo>
                    <a:pt x="3212" y="975"/>
                    <a:pt x="3031" y="2335"/>
                    <a:pt x="3031" y="2335"/>
                  </a:cubicBezTo>
                  <a:cubicBezTo>
                    <a:pt x="3031" y="2335"/>
                    <a:pt x="4125" y="490"/>
                    <a:pt x="2027" y="43"/>
                  </a:cubicBezTo>
                  <a:cubicBezTo>
                    <a:pt x="1889" y="13"/>
                    <a:pt x="1765" y="1"/>
                    <a:pt x="1655" y="1"/>
                  </a:cubicBezTo>
                  <a:close/>
                </a:path>
              </a:pathLst>
            </a:custGeom>
            <a:solidFill>
              <a:schemeClr val="accent3"/>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0" name="Google Shape;150;p16"/>
            <p:cNvSpPr/>
            <p:nvPr/>
          </p:nvSpPr>
          <p:spPr>
            <a:xfrm>
              <a:off x="5190997" y="2206460"/>
              <a:ext cx="61555" cy="76182"/>
            </a:xfrm>
            <a:custGeom>
              <a:avLst/>
              <a:gdLst/>
              <a:ahLst/>
              <a:cxnLst/>
              <a:rect l="l" t="t" r="r" b="b"/>
              <a:pathLst>
                <a:path w="707" h="875" extrusionOk="0">
                  <a:moveTo>
                    <a:pt x="350" y="0"/>
                  </a:moveTo>
                  <a:cubicBezTo>
                    <a:pt x="156" y="0"/>
                    <a:pt x="1" y="143"/>
                    <a:pt x="1" y="324"/>
                  </a:cubicBezTo>
                  <a:lnTo>
                    <a:pt x="1" y="557"/>
                  </a:lnTo>
                  <a:cubicBezTo>
                    <a:pt x="1" y="732"/>
                    <a:pt x="156" y="874"/>
                    <a:pt x="350" y="874"/>
                  </a:cubicBezTo>
                  <a:cubicBezTo>
                    <a:pt x="551" y="874"/>
                    <a:pt x="706" y="732"/>
                    <a:pt x="706" y="557"/>
                  </a:cubicBezTo>
                  <a:lnTo>
                    <a:pt x="706" y="324"/>
                  </a:lnTo>
                  <a:cubicBezTo>
                    <a:pt x="706" y="143"/>
                    <a:pt x="551" y="0"/>
                    <a:pt x="350" y="0"/>
                  </a:cubicBezTo>
                  <a:close/>
                </a:path>
              </a:pathLst>
            </a:custGeom>
            <a:solidFill>
              <a:schemeClr val="accent6"/>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grpSp>
      <p:sp>
        <p:nvSpPr>
          <p:cNvPr id="152" name="Google Shape;152;p16"/>
          <p:cNvSpPr txBox="1"/>
          <p:nvPr/>
        </p:nvSpPr>
        <p:spPr>
          <a:xfrm>
            <a:off x="11107979" y="4156607"/>
            <a:ext cx="2788800" cy="1207680"/>
          </a:xfrm>
          <a:prstGeom prst="rect">
            <a:avLst/>
          </a:prstGeom>
          <a:noFill/>
          <a:ln>
            <a:noFill/>
          </a:ln>
        </p:spPr>
        <p:txBody>
          <a:bodyPr spcFirstLastPara="1" wrap="square" lIns="109710" tIns="109710" rIns="109710" bIns="109710" anchor="ctr" anchorCtr="0">
            <a:noAutofit/>
          </a:bodyPr>
          <a:lstStyle/>
          <a:p>
            <a:pPr algn="ctr"/>
            <a:r>
              <a:rPr lang="en-US" sz="2160" b="1" dirty="0" err="1">
                <a:solidFill>
                  <a:schemeClr val="dk1"/>
                </a:solidFill>
                <a:latin typeface="Arial" pitchFamily="34" charset="0"/>
                <a:ea typeface="Roboto"/>
                <a:cs typeface="Arial" pitchFamily="34" charset="0"/>
                <a:sym typeface="Roboto"/>
              </a:rPr>
              <a:t>lotincha</a:t>
            </a:r>
            <a:r>
              <a:rPr lang="en-US" sz="2160" b="1" dirty="0">
                <a:solidFill>
                  <a:schemeClr val="dk1"/>
                </a:solidFill>
                <a:latin typeface="Arial" pitchFamily="34" charset="0"/>
                <a:ea typeface="Roboto"/>
                <a:cs typeface="Arial" pitchFamily="34" charset="0"/>
                <a:sym typeface="Roboto"/>
              </a:rPr>
              <a:t>: </a:t>
            </a:r>
            <a:r>
              <a:rPr lang="en-US" sz="2160" b="1" dirty="0" err="1">
                <a:solidFill>
                  <a:schemeClr val="dk1"/>
                </a:solidFill>
                <a:latin typeface="Arial" pitchFamily="34" charset="0"/>
                <a:ea typeface="Roboto"/>
                <a:cs typeface="Arial" pitchFamily="34" charset="0"/>
                <a:sym typeface="Roboto"/>
              </a:rPr>
              <a:t>auctoritas</a:t>
            </a:r>
            <a:r>
              <a:rPr lang="en-US" sz="2160" b="1" dirty="0">
                <a:solidFill>
                  <a:schemeClr val="dk1"/>
                </a:solidFill>
                <a:latin typeface="Arial" pitchFamily="34" charset="0"/>
                <a:ea typeface="Roboto"/>
                <a:cs typeface="Arial" pitchFamily="34" charset="0"/>
                <a:sym typeface="Roboto"/>
              </a:rPr>
              <a:t> — “</a:t>
            </a:r>
            <a:r>
              <a:rPr lang="en-US" sz="2160" b="1" dirty="0" err="1">
                <a:solidFill>
                  <a:schemeClr val="dk1"/>
                </a:solidFill>
                <a:latin typeface="Arial" pitchFamily="34" charset="0"/>
                <a:ea typeface="Roboto"/>
                <a:cs typeface="Arial" pitchFamily="34" charset="0"/>
                <a:sym typeface="Roboto"/>
              </a:rPr>
              <a:t>hokimiyat</a:t>
            </a:r>
            <a:r>
              <a:rPr lang="en-US" sz="2160" b="1" dirty="0">
                <a:solidFill>
                  <a:schemeClr val="dk1"/>
                </a:solidFill>
                <a:latin typeface="Arial" pitchFamily="34" charset="0"/>
                <a:ea typeface="Roboto"/>
                <a:cs typeface="Arial" pitchFamily="34" charset="0"/>
                <a:sym typeface="Roboto"/>
              </a:rPr>
              <a:t>” </a:t>
            </a:r>
            <a:r>
              <a:rPr lang="en-US" sz="2160" b="1" dirty="0" err="1">
                <a:solidFill>
                  <a:schemeClr val="dk1"/>
                </a:solidFill>
                <a:latin typeface="Arial" pitchFamily="34" charset="0"/>
                <a:ea typeface="Roboto"/>
                <a:cs typeface="Arial" pitchFamily="34" charset="0"/>
                <a:sym typeface="Roboto"/>
              </a:rPr>
              <a:t>so‘zidan</a:t>
            </a:r>
            <a:r>
              <a:rPr lang="en-US" sz="2160" b="1" dirty="0">
                <a:solidFill>
                  <a:schemeClr val="dk1"/>
                </a:solidFill>
                <a:latin typeface="Arial" pitchFamily="34" charset="0"/>
                <a:ea typeface="Roboto"/>
                <a:cs typeface="Arial" pitchFamily="34" charset="0"/>
                <a:sym typeface="Roboto"/>
              </a:rPr>
              <a:t> </a:t>
            </a:r>
            <a:r>
              <a:rPr lang="en-US" sz="2160" b="1" dirty="0" err="1">
                <a:solidFill>
                  <a:schemeClr val="dk1"/>
                </a:solidFill>
                <a:latin typeface="Arial" pitchFamily="34" charset="0"/>
                <a:ea typeface="Roboto"/>
                <a:cs typeface="Arial" pitchFamily="34" charset="0"/>
                <a:sym typeface="Roboto"/>
              </a:rPr>
              <a:t>olingan</a:t>
            </a:r>
            <a:endParaRPr sz="2160" b="1" dirty="0">
              <a:solidFill>
                <a:schemeClr val="dk1"/>
              </a:solidFill>
              <a:latin typeface="Arial" pitchFamily="34" charset="0"/>
              <a:ea typeface="Roboto"/>
              <a:cs typeface="Arial" pitchFamily="34" charset="0"/>
              <a:sym typeface="Roboto"/>
            </a:endParaRPr>
          </a:p>
        </p:txBody>
      </p:sp>
      <p:grpSp>
        <p:nvGrpSpPr>
          <p:cNvPr id="154" name="Google Shape;154;p16"/>
          <p:cNvGrpSpPr/>
          <p:nvPr/>
        </p:nvGrpSpPr>
        <p:grpSpPr>
          <a:xfrm>
            <a:off x="9778674" y="5957039"/>
            <a:ext cx="1170485" cy="1079362"/>
            <a:chOff x="5254730" y="2780398"/>
            <a:chExt cx="822155" cy="762951"/>
          </a:xfrm>
        </p:grpSpPr>
        <p:sp>
          <p:nvSpPr>
            <p:cNvPr id="155" name="Google Shape;155;p16"/>
            <p:cNvSpPr/>
            <p:nvPr/>
          </p:nvSpPr>
          <p:spPr>
            <a:xfrm>
              <a:off x="5254730" y="2780398"/>
              <a:ext cx="822155" cy="762951"/>
            </a:xfrm>
            <a:custGeom>
              <a:avLst/>
              <a:gdLst/>
              <a:ahLst/>
              <a:cxnLst/>
              <a:rect l="l" t="t" r="r" b="b"/>
              <a:pathLst>
                <a:path w="9443" h="8763" extrusionOk="0">
                  <a:moveTo>
                    <a:pt x="5064" y="0"/>
                  </a:moveTo>
                  <a:cubicBezTo>
                    <a:pt x="2649" y="0"/>
                    <a:pt x="687" y="1963"/>
                    <a:pt x="687" y="4378"/>
                  </a:cubicBezTo>
                  <a:cubicBezTo>
                    <a:pt x="687" y="4417"/>
                    <a:pt x="687" y="4449"/>
                    <a:pt x="687" y="4482"/>
                  </a:cubicBezTo>
                  <a:cubicBezTo>
                    <a:pt x="531" y="4525"/>
                    <a:pt x="391" y="4538"/>
                    <a:pt x="278" y="4538"/>
                  </a:cubicBezTo>
                  <a:cubicBezTo>
                    <a:pt x="107" y="4538"/>
                    <a:pt x="0" y="4508"/>
                    <a:pt x="0" y="4508"/>
                  </a:cubicBezTo>
                  <a:lnTo>
                    <a:pt x="0" y="4508"/>
                  </a:lnTo>
                  <a:cubicBezTo>
                    <a:pt x="208" y="4916"/>
                    <a:pt x="531" y="5071"/>
                    <a:pt x="752" y="5129"/>
                  </a:cubicBezTo>
                  <a:cubicBezTo>
                    <a:pt x="1108" y="7189"/>
                    <a:pt x="2901" y="8762"/>
                    <a:pt x="5064" y="8762"/>
                  </a:cubicBezTo>
                  <a:cubicBezTo>
                    <a:pt x="7486" y="8762"/>
                    <a:pt x="9442" y="6800"/>
                    <a:pt x="9442" y="4378"/>
                  </a:cubicBezTo>
                  <a:cubicBezTo>
                    <a:pt x="9442" y="1963"/>
                    <a:pt x="7486" y="0"/>
                    <a:pt x="5064" y="0"/>
                  </a:cubicBezTo>
                  <a:close/>
                </a:path>
              </a:pathLst>
            </a:custGeom>
            <a:noFill/>
            <a:ln w="19050" cap="flat" cmpd="sng">
              <a:solidFill>
                <a:schemeClr val="accent4"/>
              </a:solidFill>
              <a:prstDash val="solid"/>
              <a:round/>
              <a:headEnd type="none" w="sm" len="sm"/>
              <a:tailEnd type="none" w="sm" len="sm"/>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6" name="Google Shape;156;p16"/>
            <p:cNvSpPr/>
            <p:nvPr/>
          </p:nvSpPr>
          <p:spPr>
            <a:xfrm>
              <a:off x="5533253" y="2968112"/>
              <a:ext cx="299504" cy="227936"/>
            </a:xfrm>
            <a:custGeom>
              <a:avLst/>
              <a:gdLst/>
              <a:ahLst/>
              <a:cxnLst/>
              <a:rect l="l" t="t" r="r" b="b"/>
              <a:pathLst>
                <a:path w="3440" h="2618" extrusionOk="0">
                  <a:moveTo>
                    <a:pt x="234" y="1"/>
                  </a:moveTo>
                  <a:cubicBezTo>
                    <a:pt x="104" y="1"/>
                    <a:pt x="0" y="117"/>
                    <a:pt x="0" y="260"/>
                  </a:cubicBezTo>
                  <a:lnTo>
                    <a:pt x="0" y="2093"/>
                  </a:lnTo>
                  <a:cubicBezTo>
                    <a:pt x="273" y="2464"/>
                    <a:pt x="1021" y="2618"/>
                    <a:pt x="1751" y="2618"/>
                  </a:cubicBezTo>
                  <a:cubicBezTo>
                    <a:pt x="2599" y="2618"/>
                    <a:pt x="3422" y="2409"/>
                    <a:pt x="3439" y="2093"/>
                  </a:cubicBezTo>
                  <a:lnTo>
                    <a:pt x="3439" y="260"/>
                  </a:lnTo>
                  <a:cubicBezTo>
                    <a:pt x="3439" y="117"/>
                    <a:pt x="3329" y="1"/>
                    <a:pt x="3199" y="1"/>
                  </a:cubicBezTo>
                  <a:close/>
                </a:path>
              </a:pathLst>
            </a:custGeom>
            <a:solidFill>
              <a:schemeClr val="dk1"/>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7" name="Google Shape;157;p16"/>
            <p:cNvSpPr/>
            <p:nvPr/>
          </p:nvSpPr>
          <p:spPr>
            <a:xfrm>
              <a:off x="5532121" y="3155304"/>
              <a:ext cx="314131" cy="276954"/>
            </a:xfrm>
            <a:custGeom>
              <a:avLst/>
              <a:gdLst/>
              <a:ahLst/>
              <a:cxnLst/>
              <a:rect l="l" t="t" r="r" b="b"/>
              <a:pathLst>
                <a:path w="3608" h="3181" extrusionOk="0">
                  <a:moveTo>
                    <a:pt x="1807" y="1"/>
                  </a:moveTo>
                  <a:cubicBezTo>
                    <a:pt x="810" y="1"/>
                    <a:pt x="0" y="733"/>
                    <a:pt x="0" y="1639"/>
                  </a:cubicBezTo>
                  <a:lnTo>
                    <a:pt x="0" y="2824"/>
                  </a:lnTo>
                  <a:cubicBezTo>
                    <a:pt x="0" y="2824"/>
                    <a:pt x="389" y="3180"/>
                    <a:pt x="1755" y="3180"/>
                  </a:cubicBezTo>
                  <a:cubicBezTo>
                    <a:pt x="3115" y="3180"/>
                    <a:pt x="3607" y="2824"/>
                    <a:pt x="3607" y="2824"/>
                  </a:cubicBezTo>
                  <a:lnTo>
                    <a:pt x="3607" y="1639"/>
                  </a:lnTo>
                  <a:cubicBezTo>
                    <a:pt x="3607" y="733"/>
                    <a:pt x="2798" y="1"/>
                    <a:pt x="1807" y="1"/>
                  </a:cubicBezTo>
                  <a:close/>
                </a:path>
              </a:pathLst>
            </a:custGeom>
            <a:solidFill>
              <a:schemeClr val="accent4"/>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8" name="Google Shape;158;p16"/>
            <p:cNvSpPr/>
            <p:nvPr/>
          </p:nvSpPr>
          <p:spPr>
            <a:xfrm>
              <a:off x="5552408" y="2889230"/>
              <a:ext cx="264503" cy="284267"/>
            </a:xfrm>
            <a:custGeom>
              <a:avLst/>
              <a:gdLst/>
              <a:ahLst/>
              <a:cxnLst/>
              <a:rect l="l" t="t" r="r" b="b"/>
              <a:pathLst>
                <a:path w="3038" h="3265" extrusionOk="0">
                  <a:moveTo>
                    <a:pt x="1535" y="0"/>
                  </a:moveTo>
                  <a:cubicBezTo>
                    <a:pt x="700" y="0"/>
                    <a:pt x="1" y="285"/>
                    <a:pt x="1" y="1561"/>
                  </a:cubicBezTo>
                  <a:cubicBezTo>
                    <a:pt x="1" y="2830"/>
                    <a:pt x="1192" y="3264"/>
                    <a:pt x="1548" y="3264"/>
                  </a:cubicBezTo>
                  <a:cubicBezTo>
                    <a:pt x="1911" y="3264"/>
                    <a:pt x="3038" y="2811"/>
                    <a:pt x="3038" y="1561"/>
                  </a:cubicBezTo>
                  <a:cubicBezTo>
                    <a:pt x="3038" y="305"/>
                    <a:pt x="2377" y="0"/>
                    <a:pt x="1535" y="0"/>
                  </a:cubicBezTo>
                  <a:close/>
                </a:path>
              </a:pathLst>
            </a:custGeom>
            <a:solidFill>
              <a:schemeClr val="accent6"/>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9" name="Google Shape;159;p16"/>
            <p:cNvSpPr/>
            <p:nvPr/>
          </p:nvSpPr>
          <p:spPr>
            <a:xfrm>
              <a:off x="5521935" y="3024966"/>
              <a:ext cx="325971" cy="70697"/>
            </a:xfrm>
            <a:custGeom>
              <a:avLst/>
              <a:gdLst/>
              <a:ahLst/>
              <a:cxnLst/>
              <a:rect l="l" t="t" r="r" b="b"/>
              <a:pathLst>
                <a:path w="3744" h="812" extrusionOk="0">
                  <a:moveTo>
                    <a:pt x="284" y="1"/>
                  </a:moveTo>
                  <a:cubicBezTo>
                    <a:pt x="67" y="1"/>
                    <a:pt x="1" y="149"/>
                    <a:pt x="1" y="332"/>
                  </a:cubicBezTo>
                  <a:cubicBezTo>
                    <a:pt x="1" y="546"/>
                    <a:pt x="156" y="811"/>
                    <a:pt x="402" y="811"/>
                  </a:cubicBezTo>
                  <a:cubicBezTo>
                    <a:pt x="623" y="811"/>
                    <a:pt x="797" y="643"/>
                    <a:pt x="797" y="429"/>
                  </a:cubicBezTo>
                  <a:cubicBezTo>
                    <a:pt x="797" y="222"/>
                    <a:pt x="707" y="60"/>
                    <a:pt x="376" y="8"/>
                  </a:cubicBezTo>
                  <a:cubicBezTo>
                    <a:pt x="343" y="3"/>
                    <a:pt x="312" y="1"/>
                    <a:pt x="284" y="1"/>
                  </a:cubicBezTo>
                  <a:close/>
                  <a:moveTo>
                    <a:pt x="3454" y="1"/>
                  </a:moveTo>
                  <a:cubicBezTo>
                    <a:pt x="3426" y="1"/>
                    <a:pt x="3395" y="3"/>
                    <a:pt x="3362" y="8"/>
                  </a:cubicBezTo>
                  <a:cubicBezTo>
                    <a:pt x="3032" y="60"/>
                    <a:pt x="2941" y="222"/>
                    <a:pt x="2941" y="429"/>
                  </a:cubicBezTo>
                  <a:cubicBezTo>
                    <a:pt x="2941" y="643"/>
                    <a:pt x="3116" y="811"/>
                    <a:pt x="3336" y="811"/>
                  </a:cubicBezTo>
                  <a:cubicBezTo>
                    <a:pt x="3582" y="811"/>
                    <a:pt x="3744" y="546"/>
                    <a:pt x="3744" y="332"/>
                  </a:cubicBezTo>
                  <a:cubicBezTo>
                    <a:pt x="3744" y="149"/>
                    <a:pt x="3673" y="1"/>
                    <a:pt x="3454" y="1"/>
                  </a:cubicBezTo>
                  <a:close/>
                </a:path>
              </a:pathLst>
            </a:custGeom>
            <a:solidFill>
              <a:schemeClr val="accent6"/>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60" name="Google Shape;160;p16"/>
            <p:cNvSpPr/>
            <p:nvPr/>
          </p:nvSpPr>
          <p:spPr>
            <a:xfrm>
              <a:off x="5460466" y="2861543"/>
              <a:ext cx="377340" cy="212700"/>
            </a:xfrm>
            <a:custGeom>
              <a:avLst/>
              <a:gdLst/>
              <a:ahLst/>
              <a:cxnLst/>
              <a:rect l="l" t="t" r="r" b="b"/>
              <a:pathLst>
                <a:path w="4334" h="2443" extrusionOk="0">
                  <a:moveTo>
                    <a:pt x="2601" y="1"/>
                  </a:moveTo>
                  <a:cubicBezTo>
                    <a:pt x="2483" y="1"/>
                    <a:pt x="2351" y="14"/>
                    <a:pt x="2203" y="46"/>
                  </a:cubicBezTo>
                  <a:cubicBezTo>
                    <a:pt x="1" y="513"/>
                    <a:pt x="1147" y="2442"/>
                    <a:pt x="1147" y="2442"/>
                  </a:cubicBezTo>
                  <a:cubicBezTo>
                    <a:pt x="1147" y="2442"/>
                    <a:pt x="1011" y="1872"/>
                    <a:pt x="1121" y="1659"/>
                  </a:cubicBezTo>
                  <a:cubicBezTo>
                    <a:pt x="1184" y="1545"/>
                    <a:pt x="1260" y="1534"/>
                    <a:pt x="1432" y="1534"/>
                  </a:cubicBezTo>
                  <a:cubicBezTo>
                    <a:pt x="1472" y="1534"/>
                    <a:pt x="1517" y="1535"/>
                    <a:pt x="1568" y="1535"/>
                  </a:cubicBezTo>
                  <a:cubicBezTo>
                    <a:pt x="1709" y="1535"/>
                    <a:pt x="1896" y="1530"/>
                    <a:pt x="2151" y="1497"/>
                  </a:cubicBezTo>
                  <a:cubicBezTo>
                    <a:pt x="2889" y="1393"/>
                    <a:pt x="3582" y="985"/>
                    <a:pt x="3582" y="985"/>
                  </a:cubicBezTo>
                  <a:cubicBezTo>
                    <a:pt x="3582" y="985"/>
                    <a:pt x="3835" y="1445"/>
                    <a:pt x="3893" y="1691"/>
                  </a:cubicBezTo>
                  <a:cubicBezTo>
                    <a:pt x="3984" y="2047"/>
                    <a:pt x="3971" y="2436"/>
                    <a:pt x="3971" y="2436"/>
                  </a:cubicBezTo>
                  <a:cubicBezTo>
                    <a:pt x="3971" y="2436"/>
                    <a:pt x="4204" y="1976"/>
                    <a:pt x="4230" y="1821"/>
                  </a:cubicBezTo>
                  <a:cubicBezTo>
                    <a:pt x="4301" y="1445"/>
                    <a:pt x="4333" y="1037"/>
                    <a:pt x="4016" y="674"/>
                  </a:cubicBezTo>
                  <a:cubicBezTo>
                    <a:pt x="3810" y="438"/>
                    <a:pt x="3627" y="399"/>
                    <a:pt x="3527" y="399"/>
                  </a:cubicBezTo>
                  <a:cubicBezTo>
                    <a:pt x="3476" y="399"/>
                    <a:pt x="3446" y="409"/>
                    <a:pt x="3446" y="409"/>
                  </a:cubicBezTo>
                  <a:cubicBezTo>
                    <a:pt x="3446" y="409"/>
                    <a:pt x="3247" y="1"/>
                    <a:pt x="2601" y="1"/>
                  </a:cubicBezTo>
                  <a:close/>
                </a:path>
              </a:pathLst>
            </a:custGeom>
            <a:solidFill>
              <a:schemeClr val="dk1"/>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61" name="Google Shape;161;p16"/>
            <p:cNvSpPr/>
            <p:nvPr/>
          </p:nvSpPr>
          <p:spPr>
            <a:xfrm>
              <a:off x="5652185" y="3135627"/>
              <a:ext cx="64341" cy="80709"/>
            </a:xfrm>
            <a:custGeom>
              <a:avLst/>
              <a:gdLst/>
              <a:ahLst/>
              <a:cxnLst/>
              <a:rect l="l" t="t" r="r" b="b"/>
              <a:pathLst>
                <a:path w="739" h="927" extrusionOk="0">
                  <a:moveTo>
                    <a:pt x="370" y="0"/>
                  </a:moveTo>
                  <a:cubicBezTo>
                    <a:pt x="163" y="0"/>
                    <a:pt x="1" y="156"/>
                    <a:pt x="1" y="343"/>
                  </a:cubicBezTo>
                  <a:lnTo>
                    <a:pt x="1" y="583"/>
                  </a:lnTo>
                  <a:cubicBezTo>
                    <a:pt x="1" y="771"/>
                    <a:pt x="163" y="926"/>
                    <a:pt x="370" y="926"/>
                  </a:cubicBezTo>
                  <a:cubicBezTo>
                    <a:pt x="577" y="926"/>
                    <a:pt x="739" y="771"/>
                    <a:pt x="739" y="583"/>
                  </a:cubicBezTo>
                  <a:lnTo>
                    <a:pt x="739" y="343"/>
                  </a:lnTo>
                  <a:cubicBezTo>
                    <a:pt x="739" y="156"/>
                    <a:pt x="577" y="0"/>
                    <a:pt x="370" y="0"/>
                  </a:cubicBezTo>
                  <a:close/>
                </a:path>
              </a:pathLst>
            </a:custGeom>
            <a:solidFill>
              <a:schemeClr val="accent6"/>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grpSp>
      <p:sp>
        <p:nvSpPr>
          <p:cNvPr id="163" name="Google Shape;163;p16"/>
          <p:cNvSpPr txBox="1"/>
          <p:nvPr/>
        </p:nvSpPr>
        <p:spPr>
          <a:xfrm>
            <a:off x="11107979" y="6066899"/>
            <a:ext cx="2788800" cy="1207680"/>
          </a:xfrm>
          <a:prstGeom prst="rect">
            <a:avLst/>
          </a:prstGeom>
          <a:noFill/>
          <a:ln>
            <a:noFill/>
          </a:ln>
        </p:spPr>
        <p:txBody>
          <a:bodyPr spcFirstLastPara="1" wrap="square" lIns="109710" tIns="109710" rIns="109710" bIns="109710" anchor="ctr" anchorCtr="0">
            <a:noAutofit/>
          </a:bodyPr>
          <a:lstStyle/>
          <a:p>
            <a:pPr algn="ctr"/>
            <a:r>
              <a:rPr lang="it-IT" sz="2160" b="1" dirty="0">
                <a:solidFill>
                  <a:schemeClr val="dk1"/>
                </a:solidFill>
                <a:latin typeface="Arial" pitchFamily="34" charset="0"/>
                <a:ea typeface="Roboto"/>
                <a:cs typeface="Arial" pitchFamily="34" charset="0"/>
                <a:sym typeface="Roboto"/>
              </a:rPr>
              <a:t>J. J. Russo bu uslubni tanqid qilgan</a:t>
            </a:r>
            <a:endParaRPr sz="2160" b="1" dirty="0">
              <a:solidFill>
                <a:schemeClr val="dk1"/>
              </a:solidFill>
              <a:latin typeface="Arial" pitchFamily="34" charset="0"/>
              <a:ea typeface="Roboto"/>
              <a:cs typeface="Arial" pitchFamily="34" charset="0"/>
              <a:sym typeface="Roboto"/>
            </a:endParaRPr>
          </a:p>
        </p:txBody>
      </p:sp>
      <p:grpSp>
        <p:nvGrpSpPr>
          <p:cNvPr id="165" name="Google Shape;165;p16"/>
          <p:cNvGrpSpPr/>
          <p:nvPr/>
        </p:nvGrpSpPr>
        <p:grpSpPr>
          <a:xfrm>
            <a:off x="9778674" y="2136757"/>
            <a:ext cx="1170485" cy="1079362"/>
            <a:chOff x="5254730" y="2780398"/>
            <a:chExt cx="822155" cy="762951"/>
          </a:xfrm>
        </p:grpSpPr>
        <p:sp>
          <p:nvSpPr>
            <p:cNvPr id="166" name="Google Shape;166;p16"/>
            <p:cNvSpPr/>
            <p:nvPr/>
          </p:nvSpPr>
          <p:spPr>
            <a:xfrm>
              <a:off x="5254730" y="2780398"/>
              <a:ext cx="822155" cy="762951"/>
            </a:xfrm>
            <a:custGeom>
              <a:avLst/>
              <a:gdLst/>
              <a:ahLst/>
              <a:cxnLst/>
              <a:rect l="l" t="t" r="r" b="b"/>
              <a:pathLst>
                <a:path w="9443" h="8763" extrusionOk="0">
                  <a:moveTo>
                    <a:pt x="5064" y="0"/>
                  </a:moveTo>
                  <a:cubicBezTo>
                    <a:pt x="2649" y="0"/>
                    <a:pt x="687" y="1963"/>
                    <a:pt x="687" y="4378"/>
                  </a:cubicBezTo>
                  <a:cubicBezTo>
                    <a:pt x="687" y="4417"/>
                    <a:pt x="687" y="4449"/>
                    <a:pt x="687" y="4482"/>
                  </a:cubicBezTo>
                  <a:cubicBezTo>
                    <a:pt x="531" y="4525"/>
                    <a:pt x="391" y="4538"/>
                    <a:pt x="278" y="4538"/>
                  </a:cubicBezTo>
                  <a:cubicBezTo>
                    <a:pt x="107" y="4538"/>
                    <a:pt x="0" y="4508"/>
                    <a:pt x="0" y="4508"/>
                  </a:cubicBezTo>
                  <a:lnTo>
                    <a:pt x="0" y="4508"/>
                  </a:lnTo>
                  <a:cubicBezTo>
                    <a:pt x="208" y="4916"/>
                    <a:pt x="531" y="5071"/>
                    <a:pt x="752" y="5129"/>
                  </a:cubicBezTo>
                  <a:cubicBezTo>
                    <a:pt x="1108" y="7189"/>
                    <a:pt x="2901" y="8762"/>
                    <a:pt x="5064" y="8762"/>
                  </a:cubicBezTo>
                  <a:cubicBezTo>
                    <a:pt x="7486" y="8762"/>
                    <a:pt x="9442" y="6800"/>
                    <a:pt x="9442" y="4378"/>
                  </a:cubicBezTo>
                  <a:cubicBezTo>
                    <a:pt x="9442" y="1963"/>
                    <a:pt x="7486" y="0"/>
                    <a:pt x="5064" y="0"/>
                  </a:cubicBezTo>
                  <a:close/>
                </a:path>
              </a:pathLst>
            </a:custGeom>
            <a:noFill/>
            <a:ln w="19050" cap="flat" cmpd="sng">
              <a:solidFill>
                <a:schemeClr val="accent6"/>
              </a:solidFill>
              <a:prstDash val="solid"/>
              <a:round/>
              <a:headEnd type="none" w="sm" len="sm"/>
              <a:tailEnd type="none" w="sm" len="sm"/>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67" name="Google Shape;167;p16"/>
            <p:cNvSpPr/>
            <p:nvPr/>
          </p:nvSpPr>
          <p:spPr>
            <a:xfrm>
              <a:off x="5533253" y="2968112"/>
              <a:ext cx="299504" cy="227936"/>
            </a:xfrm>
            <a:custGeom>
              <a:avLst/>
              <a:gdLst/>
              <a:ahLst/>
              <a:cxnLst/>
              <a:rect l="l" t="t" r="r" b="b"/>
              <a:pathLst>
                <a:path w="3440" h="2618" extrusionOk="0">
                  <a:moveTo>
                    <a:pt x="234" y="1"/>
                  </a:moveTo>
                  <a:cubicBezTo>
                    <a:pt x="104" y="1"/>
                    <a:pt x="0" y="117"/>
                    <a:pt x="0" y="260"/>
                  </a:cubicBezTo>
                  <a:lnTo>
                    <a:pt x="0" y="2093"/>
                  </a:lnTo>
                  <a:cubicBezTo>
                    <a:pt x="273" y="2464"/>
                    <a:pt x="1021" y="2618"/>
                    <a:pt x="1751" y="2618"/>
                  </a:cubicBezTo>
                  <a:cubicBezTo>
                    <a:pt x="2599" y="2618"/>
                    <a:pt x="3422" y="2409"/>
                    <a:pt x="3439" y="2093"/>
                  </a:cubicBezTo>
                  <a:lnTo>
                    <a:pt x="3439" y="260"/>
                  </a:lnTo>
                  <a:cubicBezTo>
                    <a:pt x="3439" y="117"/>
                    <a:pt x="3329" y="1"/>
                    <a:pt x="3199" y="1"/>
                  </a:cubicBezTo>
                  <a:close/>
                </a:path>
              </a:pathLst>
            </a:custGeom>
            <a:solidFill>
              <a:schemeClr val="accent3"/>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68" name="Google Shape;168;p16"/>
            <p:cNvSpPr/>
            <p:nvPr/>
          </p:nvSpPr>
          <p:spPr>
            <a:xfrm>
              <a:off x="5532121" y="3155304"/>
              <a:ext cx="314131" cy="276954"/>
            </a:xfrm>
            <a:custGeom>
              <a:avLst/>
              <a:gdLst/>
              <a:ahLst/>
              <a:cxnLst/>
              <a:rect l="l" t="t" r="r" b="b"/>
              <a:pathLst>
                <a:path w="3608" h="3181" extrusionOk="0">
                  <a:moveTo>
                    <a:pt x="1807" y="1"/>
                  </a:moveTo>
                  <a:cubicBezTo>
                    <a:pt x="810" y="1"/>
                    <a:pt x="0" y="733"/>
                    <a:pt x="0" y="1639"/>
                  </a:cubicBezTo>
                  <a:lnTo>
                    <a:pt x="0" y="2824"/>
                  </a:lnTo>
                  <a:cubicBezTo>
                    <a:pt x="0" y="2824"/>
                    <a:pt x="389" y="3180"/>
                    <a:pt x="1755" y="3180"/>
                  </a:cubicBezTo>
                  <a:cubicBezTo>
                    <a:pt x="3115" y="3180"/>
                    <a:pt x="3607" y="2824"/>
                    <a:pt x="3607" y="2824"/>
                  </a:cubicBezTo>
                  <a:lnTo>
                    <a:pt x="3607" y="1639"/>
                  </a:lnTo>
                  <a:cubicBezTo>
                    <a:pt x="3607" y="733"/>
                    <a:pt x="2798" y="1"/>
                    <a:pt x="1807"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69" name="Google Shape;169;p16"/>
            <p:cNvSpPr/>
            <p:nvPr/>
          </p:nvSpPr>
          <p:spPr>
            <a:xfrm>
              <a:off x="5552408" y="2889230"/>
              <a:ext cx="264503" cy="284267"/>
            </a:xfrm>
            <a:custGeom>
              <a:avLst/>
              <a:gdLst/>
              <a:ahLst/>
              <a:cxnLst/>
              <a:rect l="l" t="t" r="r" b="b"/>
              <a:pathLst>
                <a:path w="3038" h="3265" extrusionOk="0">
                  <a:moveTo>
                    <a:pt x="1535" y="0"/>
                  </a:moveTo>
                  <a:cubicBezTo>
                    <a:pt x="700" y="0"/>
                    <a:pt x="1" y="285"/>
                    <a:pt x="1" y="1561"/>
                  </a:cubicBezTo>
                  <a:cubicBezTo>
                    <a:pt x="1" y="2830"/>
                    <a:pt x="1192" y="3264"/>
                    <a:pt x="1548" y="3264"/>
                  </a:cubicBezTo>
                  <a:cubicBezTo>
                    <a:pt x="1911" y="3264"/>
                    <a:pt x="3038" y="2811"/>
                    <a:pt x="3038" y="1561"/>
                  </a:cubicBezTo>
                  <a:cubicBezTo>
                    <a:pt x="3038" y="305"/>
                    <a:pt x="2377" y="0"/>
                    <a:pt x="1535" y="0"/>
                  </a:cubicBezTo>
                  <a:close/>
                </a:path>
              </a:pathLst>
            </a:custGeom>
            <a:solidFill>
              <a:schemeClr val="accent6"/>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70" name="Google Shape;170;p16"/>
            <p:cNvSpPr/>
            <p:nvPr/>
          </p:nvSpPr>
          <p:spPr>
            <a:xfrm>
              <a:off x="5521935" y="3024966"/>
              <a:ext cx="325971" cy="70697"/>
            </a:xfrm>
            <a:custGeom>
              <a:avLst/>
              <a:gdLst/>
              <a:ahLst/>
              <a:cxnLst/>
              <a:rect l="l" t="t" r="r" b="b"/>
              <a:pathLst>
                <a:path w="3744" h="812" extrusionOk="0">
                  <a:moveTo>
                    <a:pt x="284" y="1"/>
                  </a:moveTo>
                  <a:cubicBezTo>
                    <a:pt x="67" y="1"/>
                    <a:pt x="1" y="149"/>
                    <a:pt x="1" y="332"/>
                  </a:cubicBezTo>
                  <a:cubicBezTo>
                    <a:pt x="1" y="546"/>
                    <a:pt x="156" y="811"/>
                    <a:pt x="402" y="811"/>
                  </a:cubicBezTo>
                  <a:cubicBezTo>
                    <a:pt x="623" y="811"/>
                    <a:pt x="797" y="643"/>
                    <a:pt x="797" y="429"/>
                  </a:cubicBezTo>
                  <a:cubicBezTo>
                    <a:pt x="797" y="222"/>
                    <a:pt x="707" y="60"/>
                    <a:pt x="376" y="8"/>
                  </a:cubicBezTo>
                  <a:cubicBezTo>
                    <a:pt x="343" y="3"/>
                    <a:pt x="312" y="1"/>
                    <a:pt x="284" y="1"/>
                  </a:cubicBezTo>
                  <a:close/>
                  <a:moveTo>
                    <a:pt x="3454" y="1"/>
                  </a:moveTo>
                  <a:cubicBezTo>
                    <a:pt x="3426" y="1"/>
                    <a:pt x="3395" y="3"/>
                    <a:pt x="3362" y="8"/>
                  </a:cubicBezTo>
                  <a:cubicBezTo>
                    <a:pt x="3032" y="60"/>
                    <a:pt x="2941" y="222"/>
                    <a:pt x="2941" y="429"/>
                  </a:cubicBezTo>
                  <a:cubicBezTo>
                    <a:pt x="2941" y="643"/>
                    <a:pt x="3116" y="811"/>
                    <a:pt x="3336" y="811"/>
                  </a:cubicBezTo>
                  <a:cubicBezTo>
                    <a:pt x="3582" y="811"/>
                    <a:pt x="3744" y="546"/>
                    <a:pt x="3744" y="332"/>
                  </a:cubicBezTo>
                  <a:cubicBezTo>
                    <a:pt x="3744" y="149"/>
                    <a:pt x="3673" y="1"/>
                    <a:pt x="3454" y="1"/>
                  </a:cubicBezTo>
                  <a:close/>
                </a:path>
              </a:pathLst>
            </a:custGeom>
            <a:solidFill>
              <a:schemeClr val="accent6"/>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71" name="Google Shape;171;p16"/>
            <p:cNvSpPr/>
            <p:nvPr/>
          </p:nvSpPr>
          <p:spPr>
            <a:xfrm>
              <a:off x="5460466" y="2861543"/>
              <a:ext cx="377340" cy="212700"/>
            </a:xfrm>
            <a:custGeom>
              <a:avLst/>
              <a:gdLst/>
              <a:ahLst/>
              <a:cxnLst/>
              <a:rect l="l" t="t" r="r" b="b"/>
              <a:pathLst>
                <a:path w="4334" h="2443" extrusionOk="0">
                  <a:moveTo>
                    <a:pt x="2601" y="1"/>
                  </a:moveTo>
                  <a:cubicBezTo>
                    <a:pt x="2483" y="1"/>
                    <a:pt x="2351" y="14"/>
                    <a:pt x="2203" y="46"/>
                  </a:cubicBezTo>
                  <a:cubicBezTo>
                    <a:pt x="1" y="513"/>
                    <a:pt x="1147" y="2442"/>
                    <a:pt x="1147" y="2442"/>
                  </a:cubicBezTo>
                  <a:cubicBezTo>
                    <a:pt x="1147" y="2442"/>
                    <a:pt x="1011" y="1872"/>
                    <a:pt x="1121" y="1659"/>
                  </a:cubicBezTo>
                  <a:cubicBezTo>
                    <a:pt x="1184" y="1545"/>
                    <a:pt x="1260" y="1534"/>
                    <a:pt x="1432" y="1534"/>
                  </a:cubicBezTo>
                  <a:cubicBezTo>
                    <a:pt x="1472" y="1534"/>
                    <a:pt x="1517" y="1535"/>
                    <a:pt x="1568" y="1535"/>
                  </a:cubicBezTo>
                  <a:cubicBezTo>
                    <a:pt x="1709" y="1535"/>
                    <a:pt x="1896" y="1530"/>
                    <a:pt x="2151" y="1497"/>
                  </a:cubicBezTo>
                  <a:cubicBezTo>
                    <a:pt x="2889" y="1393"/>
                    <a:pt x="3582" y="985"/>
                    <a:pt x="3582" y="985"/>
                  </a:cubicBezTo>
                  <a:cubicBezTo>
                    <a:pt x="3582" y="985"/>
                    <a:pt x="3835" y="1445"/>
                    <a:pt x="3893" y="1691"/>
                  </a:cubicBezTo>
                  <a:cubicBezTo>
                    <a:pt x="3984" y="2047"/>
                    <a:pt x="3971" y="2436"/>
                    <a:pt x="3971" y="2436"/>
                  </a:cubicBezTo>
                  <a:cubicBezTo>
                    <a:pt x="3971" y="2436"/>
                    <a:pt x="4204" y="1976"/>
                    <a:pt x="4230" y="1821"/>
                  </a:cubicBezTo>
                  <a:cubicBezTo>
                    <a:pt x="4301" y="1445"/>
                    <a:pt x="4333" y="1037"/>
                    <a:pt x="4016" y="674"/>
                  </a:cubicBezTo>
                  <a:cubicBezTo>
                    <a:pt x="3810" y="438"/>
                    <a:pt x="3627" y="399"/>
                    <a:pt x="3527" y="399"/>
                  </a:cubicBezTo>
                  <a:cubicBezTo>
                    <a:pt x="3476" y="399"/>
                    <a:pt x="3446" y="409"/>
                    <a:pt x="3446" y="409"/>
                  </a:cubicBezTo>
                  <a:cubicBezTo>
                    <a:pt x="3446" y="409"/>
                    <a:pt x="3247" y="1"/>
                    <a:pt x="2601" y="1"/>
                  </a:cubicBezTo>
                  <a:close/>
                </a:path>
              </a:pathLst>
            </a:custGeom>
            <a:solidFill>
              <a:schemeClr val="accent3"/>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72" name="Google Shape;172;p16"/>
            <p:cNvSpPr/>
            <p:nvPr/>
          </p:nvSpPr>
          <p:spPr>
            <a:xfrm>
              <a:off x="5652185" y="3135627"/>
              <a:ext cx="64341" cy="80709"/>
            </a:xfrm>
            <a:custGeom>
              <a:avLst/>
              <a:gdLst/>
              <a:ahLst/>
              <a:cxnLst/>
              <a:rect l="l" t="t" r="r" b="b"/>
              <a:pathLst>
                <a:path w="739" h="927" extrusionOk="0">
                  <a:moveTo>
                    <a:pt x="370" y="0"/>
                  </a:moveTo>
                  <a:cubicBezTo>
                    <a:pt x="163" y="0"/>
                    <a:pt x="1" y="156"/>
                    <a:pt x="1" y="343"/>
                  </a:cubicBezTo>
                  <a:lnTo>
                    <a:pt x="1" y="583"/>
                  </a:lnTo>
                  <a:cubicBezTo>
                    <a:pt x="1" y="771"/>
                    <a:pt x="163" y="926"/>
                    <a:pt x="370" y="926"/>
                  </a:cubicBezTo>
                  <a:cubicBezTo>
                    <a:pt x="577" y="926"/>
                    <a:pt x="739" y="771"/>
                    <a:pt x="739" y="583"/>
                  </a:cubicBezTo>
                  <a:lnTo>
                    <a:pt x="739" y="343"/>
                  </a:lnTo>
                  <a:cubicBezTo>
                    <a:pt x="739" y="156"/>
                    <a:pt x="577" y="0"/>
                    <a:pt x="370" y="0"/>
                  </a:cubicBezTo>
                  <a:close/>
                </a:path>
              </a:pathLst>
            </a:custGeom>
            <a:solidFill>
              <a:schemeClr val="accent6"/>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grpSp>
      <p:sp>
        <p:nvSpPr>
          <p:cNvPr id="174" name="Google Shape;174;p16"/>
          <p:cNvSpPr txBox="1"/>
          <p:nvPr/>
        </p:nvSpPr>
        <p:spPr>
          <a:xfrm>
            <a:off x="11107979" y="2246618"/>
            <a:ext cx="2788800" cy="1207680"/>
          </a:xfrm>
          <a:prstGeom prst="rect">
            <a:avLst/>
          </a:prstGeom>
          <a:noFill/>
          <a:ln>
            <a:noFill/>
          </a:ln>
        </p:spPr>
        <p:txBody>
          <a:bodyPr spcFirstLastPara="1" wrap="square" lIns="109710" tIns="109710" rIns="109710" bIns="109710" anchor="ctr" anchorCtr="0">
            <a:noAutofit/>
          </a:bodyPr>
          <a:lstStyle/>
          <a:p>
            <a:pPr algn="ctr"/>
            <a:r>
              <a:rPr lang="en" sz="2160" b="1" dirty="0">
                <a:solidFill>
                  <a:schemeClr val="dk1"/>
                </a:solidFill>
                <a:latin typeface="Arial" pitchFamily="34" charset="0"/>
                <a:ea typeface="Roboto"/>
                <a:cs typeface="Arial" pitchFamily="34" charset="0"/>
                <a:sym typeface="Roboto"/>
              </a:rPr>
              <a:t>Fridrix Gerbart tartibsiz o‘quvchini jazolashni taklif etgan</a:t>
            </a:r>
            <a:endParaRPr sz="2160" b="1" dirty="0">
              <a:solidFill>
                <a:schemeClr val="dk1"/>
              </a:solidFill>
              <a:latin typeface="Arial" pitchFamily="34" charset="0"/>
              <a:ea typeface="Roboto"/>
              <a:cs typeface="Arial" pitchFamily="34" charset="0"/>
              <a:sym typeface="Roboto"/>
            </a:endParaRPr>
          </a:p>
        </p:txBody>
      </p:sp>
      <p:grpSp>
        <p:nvGrpSpPr>
          <p:cNvPr id="176" name="Google Shape;176;p16"/>
          <p:cNvGrpSpPr/>
          <p:nvPr/>
        </p:nvGrpSpPr>
        <p:grpSpPr>
          <a:xfrm>
            <a:off x="3436910" y="2133034"/>
            <a:ext cx="1170476" cy="1086810"/>
            <a:chOff x="3067113" y="2877389"/>
            <a:chExt cx="705923" cy="654642"/>
          </a:xfrm>
        </p:grpSpPr>
        <p:sp>
          <p:nvSpPr>
            <p:cNvPr id="177" name="Google Shape;177;p16"/>
            <p:cNvSpPr/>
            <p:nvPr/>
          </p:nvSpPr>
          <p:spPr>
            <a:xfrm>
              <a:off x="3067113" y="2877389"/>
              <a:ext cx="705923" cy="654642"/>
            </a:xfrm>
            <a:custGeom>
              <a:avLst/>
              <a:gdLst/>
              <a:ahLst/>
              <a:cxnLst/>
              <a:rect l="l" t="t" r="r" b="b"/>
              <a:pathLst>
                <a:path w="8108" h="7519" extrusionOk="0">
                  <a:moveTo>
                    <a:pt x="3756" y="0"/>
                  </a:moveTo>
                  <a:cubicBezTo>
                    <a:pt x="1684" y="0"/>
                    <a:pt x="0" y="1678"/>
                    <a:pt x="0" y="3756"/>
                  </a:cubicBezTo>
                  <a:cubicBezTo>
                    <a:pt x="0" y="5835"/>
                    <a:pt x="1684" y="7519"/>
                    <a:pt x="3756" y="7519"/>
                  </a:cubicBezTo>
                  <a:cubicBezTo>
                    <a:pt x="5615" y="7519"/>
                    <a:pt x="7156" y="6172"/>
                    <a:pt x="7460" y="4404"/>
                  </a:cubicBezTo>
                  <a:cubicBezTo>
                    <a:pt x="7648" y="4352"/>
                    <a:pt x="7933" y="4223"/>
                    <a:pt x="8108" y="3866"/>
                  </a:cubicBezTo>
                  <a:lnTo>
                    <a:pt x="8108" y="3866"/>
                  </a:lnTo>
                  <a:cubicBezTo>
                    <a:pt x="8108" y="3866"/>
                    <a:pt x="8014" y="3893"/>
                    <a:pt x="7863" y="3893"/>
                  </a:cubicBezTo>
                  <a:cubicBezTo>
                    <a:pt x="7768" y="3893"/>
                    <a:pt x="7650" y="3882"/>
                    <a:pt x="7519" y="3847"/>
                  </a:cubicBezTo>
                  <a:cubicBezTo>
                    <a:pt x="7519" y="3815"/>
                    <a:pt x="7519" y="3789"/>
                    <a:pt x="7519" y="3756"/>
                  </a:cubicBezTo>
                  <a:cubicBezTo>
                    <a:pt x="7519" y="1678"/>
                    <a:pt x="5835" y="0"/>
                    <a:pt x="3756" y="0"/>
                  </a:cubicBezTo>
                  <a:close/>
                </a:path>
              </a:pathLst>
            </a:custGeom>
            <a:solidFill>
              <a:schemeClr val="lt1"/>
            </a:solidFill>
            <a:ln w="19050" cap="flat" cmpd="sng">
              <a:solidFill>
                <a:schemeClr val="accent3"/>
              </a:solidFill>
              <a:prstDash val="solid"/>
              <a:round/>
              <a:headEnd type="none" w="sm" len="sm"/>
              <a:tailEnd type="none" w="sm" len="sm"/>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78" name="Google Shape;178;p16"/>
            <p:cNvSpPr/>
            <p:nvPr/>
          </p:nvSpPr>
          <p:spPr>
            <a:xfrm>
              <a:off x="3266667" y="3237058"/>
              <a:ext cx="254926" cy="244217"/>
            </a:xfrm>
            <a:custGeom>
              <a:avLst/>
              <a:gdLst/>
              <a:ahLst/>
              <a:cxnLst/>
              <a:rect l="l" t="t" r="r" b="b"/>
              <a:pathLst>
                <a:path w="2928" h="2805" extrusionOk="0">
                  <a:moveTo>
                    <a:pt x="1464" y="1"/>
                  </a:moveTo>
                  <a:cubicBezTo>
                    <a:pt x="655" y="1"/>
                    <a:pt x="1" y="629"/>
                    <a:pt x="1" y="1406"/>
                  </a:cubicBezTo>
                  <a:lnTo>
                    <a:pt x="1" y="2423"/>
                  </a:lnTo>
                  <a:cubicBezTo>
                    <a:pt x="1" y="2423"/>
                    <a:pt x="454" y="2805"/>
                    <a:pt x="1387" y="2805"/>
                  </a:cubicBezTo>
                  <a:cubicBezTo>
                    <a:pt x="2313" y="2805"/>
                    <a:pt x="2928" y="2423"/>
                    <a:pt x="2928" y="2423"/>
                  </a:cubicBezTo>
                  <a:lnTo>
                    <a:pt x="2928" y="1406"/>
                  </a:lnTo>
                  <a:cubicBezTo>
                    <a:pt x="2928" y="629"/>
                    <a:pt x="2274" y="1"/>
                    <a:pt x="1464" y="1"/>
                  </a:cubicBezTo>
                  <a:close/>
                </a:path>
              </a:pathLst>
            </a:custGeom>
            <a:solidFill>
              <a:schemeClr val="accent3"/>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79" name="Google Shape;179;p16"/>
            <p:cNvSpPr/>
            <p:nvPr/>
          </p:nvSpPr>
          <p:spPr>
            <a:xfrm>
              <a:off x="3282513" y="3008772"/>
              <a:ext cx="215399" cy="243608"/>
            </a:xfrm>
            <a:custGeom>
              <a:avLst/>
              <a:gdLst/>
              <a:ahLst/>
              <a:cxnLst/>
              <a:rect l="l" t="t" r="r" b="b"/>
              <a:pathLst>
                <a:path w="2474" h="2798" extrusionOk="0">
                  <a:moveTo>
                    <a:pt x="1256" y="0"/>
                  </a:moveTo>
                  <a:cubicBezTo>
                    <a:pt x="570" y="0"/>
                    <a:pt x="0" y="246"/>
                    <a:pt x="0" y="1334"/>
                  </a:cubicBezTo>
                  <a:cubicBezTo>
                    <a:pt x="0" y="2429"/>
                    <a:pt x="971" y="2798"/>
                    <a:pt x="1263" y="2798"/>
                  </a:cubicBezTo>
                  <a:cubicBezTo>
                    <a:pt x="1554" y="2798"/>
                    <a:pt x="2474" y="2416"/>
                    <a:pt x="2474" y="1334"/>
                  </a:cubicBezTo>
                  <a:cubicBezTo>
                    <a:pt x="2474" y="259"/>
                    <a:pt x="1936" y="0"/>
                    <a:pt x="1256" y="0"/>
                  </a:cubicBezTo>
                  <a:close/>
                </a:path>
              </a:pathLst>
            </a:custGeom>
            <a:solidFill>
              <a:schemeClr val="accent6"/>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80" name="Google Shape;180;p16"/>
            <p:cNvSpPr/>
            <p:nvPr/>
          </p:nvSpPr>
          <p:spPr>
            <a:xfrm>
              <a:off x="3257700" y="3125440"/>
              <a:ext cx="265026" cy="60423"/>
            </a:xfrm>
            <a:custGeom>
              <a:avLst/>
              <a:gdLst/>
              <a:ahLst/>
              <a:cxnLst/>
              <a:rect l="l" t="t" r="r" b="b"/>
              <a:pathLst>
                <a:path w="3044" h="694" extrusionOk="0">
                  <a:moveTo>
                    <a:pt x="232" y="0"/>
                  </a:moveTo>
                  <a:cubicBezTo>
                    <a:pt x="55" y="0"/>
                    <a:pt x="0" y="120"/>
                    <a:pt x="0" y="286"/>
                  </a:cubicBezTo>
                  <a:cubicBezTo>
                    <a:pt x="0" y="460"/>
                    <a:pt x="130" y="694"/>
                    <a:pt x="330" y="694"/>
                  </a:cubicBezTo>
                  <a:cubicBezTo>
                    <a:pt x="512" y="694"/>
                    <a:pt x="654" y="545"/>
                    <a:pt x="654" y="363"/>
                  </a:cubicBezTo>
                  <a:cubicBezTo>
                    <a:pt x="654" y="182"/>
                    <a:pt x="583" y="46"/>
                    <a:pt x="311" y="7"/>
                  </a:cubicBezTo>
                  <a:cubicBezTo>
                    <a:pt x="282" y="2"/>
                    <a:pt x="256" y="0"/>
                    <a:pt x="232" y="0"/>
                  </a:cubicBezTo>
                  <a:close/>
                  <a:moveTo>
                    <a:pt x="2812" y="0"/>
                  </a:moveTo>
                  <a:cubicBezTo>
                    <a:pt x="2788" y="0"/>
                    <a:pt x="2762" y="2"/>
                    <a:pt x="2733" y="7"/>
                  </a:cubicBezTo>
                  <a:cubicBezTo>
                    <a:pt x="2467" y="46"/>
                    <a:pt x="2396" y="182"/>
                    <a:pt x="2396" y="363"/>
                  </a:cubicBezTo>
                  <a:cubicBezTo>
                    <a:pt x="2396" y="545"/>
                    <a:pt x="2539" y="694"/>
                    <a:pt x="2713" y="694"/>
                  </a:cubicBezTo>
                  <a:cubicBezTo>
                    <a:pt x="2914" y="694"/>
                    <a:pt x="3044" y="460"/>
                    <a:pt x="3044" y="286"/>
                  </a:cubicBezTo>
                  <a:cubicBezTo>
                    <a:pt x="3044" y="120"/>
                    <a:pt x="2989" y="0"/>
                    <a:pt x="2812" y="0"/>
                  </a:cubicBezTo>
                  <a:close/>
                </a:path>
              </a:pathLst>
            </a:custGeom>
            <a:solidFill>
              <a:schemeClr val="accent6"/>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81" name="Google Shape;181;p16"/>
            <p:cNvSpPr/>
            <p:nvPr/>
          </p:nvSpPr>
          <p:spPr>
            <a:xfrm>
              <a:off x="3263881" y="2984567"/>
              <a:ext cx="274690" cy="182140"/>
            </a:xfrm>
            <a:custGeom>
              <a:avLst/>
              <a:gdLst/>
              <a:ahLst/>
              <a:cxnLst/>
              <a:rect l="l" t="t" r="r" b="b"/>
              <a:pathLst>
                <a:path w="3155" h="2092" extrusionOk="0">
                  <a:moveTo>
                    <a:pt x="1414" y="1"/>
                  </a:moveTo>
                  <a:cubicBezTo>
                    <a:pt x="889" y="1"/>
                    <a:pt x="726" y="356"/>
                    <a:pt x="726" y="356"/>
                  </a:cubicBezTo>
                  <a:cubicBezTo>
                    <a:pt x="726" y="356"/>
                    <a:pt x="701" y="347"/>
                    <a:pt x="659" y="347"/>
                  </a:cubicBezTo>
                  <a:cubicBezTo>
                    <a:pt x="577" y="347"/>
                    <a:pt x="427" y="381"/>
                    <a:pt x="259" y="583"/>
                  </a:cubicBezTo>
                  <a:cubicBezTo>
                    <a:pt x="0" y="893"/>
                    <a:pt x="26" y="1243"/>
                    <a:pt x="85" y="1567"/>
                  </a:cubicBezTo>
                  <a:cubicBezTo>
                    <a:pt x="104" y="1703"/>
                    <a:pt x="292" y="2091"/>
                    <a:pt x="292" y="2091"/>
                  </a:cubicBezTo>
                  <a:cubicBezTo>
                    <a:pt x="292" y="2091"/>
                    <a:pt x="279" y="2001"/>
                    <a:pt x="298" y="1683"/>
                  </a:cubicBezTo>
                  <a:cubicBezTo>
                    <a:pt x="337" y="1165"/>
                    <a:pt x="758" y="1094"/>
                    <a:pt x="758" y="1094"/>
                  </a:cubicBezTo>
                  <a:cubicBezTo>
                    <a:pt x="758" y="1094"/>
                    <a:pt x="1270" y="1259"/>
                    <a:pt x="1764" y="1259"/>
                  </a:cubicBezTo>
                  <a:cubicBezTo>
                    <a:pt x="2089" y="1259"/>
                    <a:pt x="2406" y="1188"/>
                    <a:pt x="2565" y="952"/>
                  </a:cubicBezTo>
                  <a:cubicBezTo>
                    <a:pt x="2727" y="1282"/>
                    <a:pt x="2688" y="1619"/>
                    <a:pt x="2688" y="1619"/>
                  </a:cubicBezTo>
                  <a:cubicBezTo>
                    <a:pt x="2688" y="1619"/>
                    <a:pt x="3154" y="1075"/>
                    <a:pt x="2772" y="382"/>
                  </a:cubicBezTo>
                  <a:lnTo>
                    <a:pt x="2772" y="382"/>
                  </a:lnTo>
                  <a:cubicBezTo>
                    <a:pt x="2693" y="423"/>
                    <a:pt x="2620" y="440"/>
                    <a:pt x="2552" y="440"/>
                  </a:cubicBezTo>
                  <a:cubicBezTo>
                    <a:pt x="2255" y="440"/>
                    <a:pt x="2046" y="112"/>
                    <a:pt x="1729" y="39"/>
                  </a:cubicBezTo>
                  <a:cubicBezTo>
                    <a:pt x="1612" y="12"/>
                    <a:pt x="1508" y="1"/>
                    <a:pt x="1414"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82" name="Google Shape;182;p16"/>
            <p:cNvSpPr/>
            <p:nvPr/>
          </p:nvSpPr>
          <p:spPr>
            <a:xfrm>
              <a:off x="3363659" y="3220168"/>
              <a:ext cx="52500" cy="68868"/>
            </a:xfrm>
            <a:custGeom>
              <a:avLst/>
              <a:gdLst/>
              <a:ahLst/>
              <a:cxnLst/>
              <a:rect l="l" t="t" r="r" b="b"/>
              <a:pathLst>
                <a:path w="603" h="791" extrusionOk="0">
                  <a:moveTo>
                    <a:pt x="305" y="1"/>
                  </a:moveTo>
                  <a:cubicBezTo>
                    <a:pt x="137" y="1"/>
                    <a:pt x="1" y="130"/>
                    <a:pt x="1" y="292"/>
                  </a:cubicBezTo>
                  <a:lnTo>
                    <a:pt x="1" y="499"/>
                  </a:lnTo>
                  <a:cubicBezTo>
                    <a:pt x="1" y="661"/>
                    <a:pt x="137" y="791"/>
                    <a:pt x="305" y="791"/>
                  </a:cubicBezTo>
                  <a:cubicBezTo>
                    <a:pt x="467" y="791"/>
                    <a:pt x="603" y="661"/>
                    <a:pt x="603" y="499"/>
                  </a:cubicBezTo>
                  <a:lnTo>
                    <a:pt x="603" y="292"/>
                  </a:lnTo>
                  <a:cubicBezTo>
                    <a:pt x="603" y="130"/>
                    <a:pt x="467" y="1"/>
                    <a:pt x="305" y="1"/>
                  </a:cubicBezTo>
                  <a:close/>
                </a:path>
              </a:pathLst>
            </a:custGeom>
            <a:solidFill>
              <a:schemeClr val="accent6"/>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grpSp>
      <p:sp>
        <p:nvSpPr>
          <p:cNvPr id="184" name="Google Shape;184;p16"/>
          <p:cNvSpPr txBox="1"/>
          <p:nvPr/>
        </p:nvSpPr>
        <p:spPr>
          <a:xfrm>
            <a:off x="489779" y="2246618"/>
            <a:ext cx="2788800" cy="1207680"/>
          </a:xfrm>
          <a:prstGeom prst="rect">
            <a:avLst/>
          </a:prstGeom>
          <a:noFill/>
          <a:ln>
            <a:noFill/>
          </a:ln>
        </p:spPr>
        <p:txBody>
          <a:bodyPr spcFirstLastPara="1" wrap="square" lIns="109710" tIns="109710" rIns="109710" bIns="109710" anchor="ctr" anchorCtr="0">
            <a:noAutofit/>
          </a:bodyPr>
          <a:lstStyle/>
          <a:p>
            <a:pPr algn="ctr"/>
            <a:r>
              <a:rPr lang="en-US" sz="2160" b="1" dirty="0">
                <a:solidFill>
                  <a:schemeClr val="dk1"/>
                </a:solidFill>
                <a:latin typeface="Arial" pitchFamily="34" charset="0"/>
                <a:ea typeface="Roboto"/>
                <a:cs typeface="Arial" pitchFamily="34" charset="0"/>
                <a:sym typeface="Roboto"/>
              </a:rPr>
              <a:t>XVI </a:t>
            </a:r>
            <a:r>
              <a:rPr lang="en-US" sz="2160" b="1" dirty="0" err="1">
                <a:solidFill>
                  <a:schemeClr val="dk1"/>
                </a:solidFill>
                <a:latin typeface="Arial" pitchFamily="34" charset="0"/>
                <a:ea typeface="Roboto"/>
                <a:cs typeface="Arial" pitchFamily="34" charset="0"/>
                <a:sym typeface="Roboto"/>
              </a:rPr>
              <a:t>asrda</a:t>
            </a:r>
            <a:r>
              <a:rPr lang="en-US" sz="2160" b="1" dirty="0">
                <a:solidFill>
                  <a:schemeClr val="dk1"/>
                </a:solidFill>
                <a:latin typeface="Arial" pitchFamily="34" charset="0"/>
                <a:ea typeface="Roboto"/>
                <a:cs typeface="Arial" pitchFamily="34" charset="0"/>
                <a:sym typeface="Roboto"/>
              </a:rPr>
              <a:t> </a:t>
            </a:r>
            <a:r>
              <a:rPr lang="en-US" sz="2160" b="1" dirty="0" err="1">
                <a:solidFill>
                  <a:schemeClr val="dk1"/>
                </a:solidFill>
                <a:latin typeface="Arial" pitchFamily="34" charset="0"/>
                <a:ea typeface="Roboto"/>
                <a:cs typeface="Arial" pitchFamily="34" charset="0"/>
                <a:sym typeface="Roboto"/>
              </a:rPr>
              <a:t>paydo</a:t>
            </a:r>
            <a:r>
              <a:rPr lang="en-US" sz="2160" b="1" dirty="0">
                <a:solidFill>
                  <a:schemeClr val="dk1"/>
                </a:solidFill>
                <a:latin typeface="Arial" pitchFamily="34" charset="0"/>
                <a:ea typeface="Roboto"/>
                <a:cs typeface="Arial" pitchFamily="34" charset="0"/>
                <a:sym typeface="Roboto"/>
              </a:rPr>
              <a:t> </a:t>
            </a:r>
            <a:r>
              <a:rPr lang="en-US" sz="2160" b="1" dirty="0" err="1">
                <a:solidFill>
                  <a:schemeClr val="dk1"/>
                </a:solidFill>
                <a:latin typeface="Arial" pitchFamily="34" charset="0"/>
                <a:ea typeface="Roboto"/>
                <a:cs typeface="Arial" pitchFamily="34" charset="0"/>
                <a:sym typeface="Roboto"/>
              </a:rPr>
              <a:t>bo‘lgan</a:t>
            </a:r>
            <a:endParaRPr sz="2160" b="1" dirty="0">
              <a:solidFill>
                <a:schemeClr val="dk1"/>
              </a:solidFill>
              <a:latin typeface="Arial" pitchFamily="34" charset="0"/>
              <a:ea typeface="Roboto"/>
              <a:cs typeface="Arial" pitchFamily="34" charset="0"/>
              <a:sym typeface="Roboto"/>
            </a:endParaRPr>
          </a:p>
        </p:txBody>
      </p:sp>
      <p:grpSp>
        <p:nvGrpSpPr>
          <p:cNvPr id="186" name="Google Shape;186;p16"/>
          <p:cNvGrpSpPr/>
          <p:nvPr/>
        </p:nvGrpSpPr>
        <p:grpSpPr>
          <a:xfrm>
            <a:off x="5214068" y="3895285"/>
            <a:ext cx="3618226" cy="2513770"/>
            <a:chOff x="2925422" y="2621416"/>
            <a:chExt cx="2916795" cy="2026449"/>
          </a:xfrm>
        </p:grpSpPr>
        <p:sp>
          <p:nvSpPr>
            <p:cNvPr id="187" name="Google Shape;187;p16"/>
            <p:cNvSpPr/>
            <p:nvPr/>
          </p:nvSpPr>
          <p:spPr>
            <a:xfrm>
              <a:off x="2925422" y="3862174"/>
              <a:ext cx="674928" cy="740923"/>
            </a:xfrm>
            <a:custGeom>
              <a:avLst/>
              <a:gdLst/>
              <a:ahLst/>
              <a:cxnLst/>
              <a:rect l="l" t="t" r="r" b="b"/>
              <a:pathLst>
                <a:path w="7752" h="8510" extrusionOk="0">
                  <a:moveTo>
                    <a:pt x="2704" y="1"/>
                  </a:moveTo>
                  <a:cubicBezTo>
                    <a:pt x="2547" y="1"/>
                    <a:pt x="2403" y="94"/>
                    <a:pt x="2338" y="248"/>
                  </a:cubicBezTo>
                  <a:lnTo>
                    <a:pt x="1244" y="3065"/>
                  </a:lnTo>
                  <a:lnTo>
                    <a:pt x="959" y="3803"/>
                  </a:lnTo>
                  <a:lnTo>
                    <a:pt x="959" y="3809"/>
                  </a:lnTo>
                  <a:lnTo>
                    <a:pt x="33" y="6192"/>
                  </a:lnTo>
                  <a:cubicBezTo>
                    <a:pt x="0" y="6283"/>
                    <a:pt x="0" y="6387"/>
                    <a:pt x="33" y="6471"/>
                  </a:cubicBezTo>
                  <a:cubicBezTo>
                    <a:pt x="39" y="6490"/>
                    <a:pt x="52" y="6510"/>
                    <a:pt x="59" y="6523"/>
                  </a:cubicBezTo>
                  <a:cubicBezTo>
                    <a:pt x="72" y="6542"/>
                    <a:pt x="78" y="6555"/>
                    <a:pt x="91" y="6575"/>
                  </a:cubicBezTo>
                  <a:cubicBezTo>
                    <a:pt x="130" y="6626"/>
                    <a:pt x="188" y="6665"/>
                    <a:pt x="259" y="6698"/>
                  </a:cubicBezTo>
                  <a:lnTo>
                    <a:pt x="4864" y="8485"/>
                  </a:lnTo>
                  <a:cubicBezTo>
                    <a:pt x="4912" y="8501"/>
                    <a:pt x="4961" y="8509"/>
                    <a:pt x="5009" y="8509"/>
                  </a:cubicBezTo>
                  <a:cubicBezTo>
                    <a:pt x="5056" y="8509"/>
                    <a:pt x="5103" y="8501"/>
                    <a:pt x="5149" y="8485"/>
                  </a:cubicBezTo>
                  <a:cubicBezTo>
                    <a:pt x="5175" y="8472"/>
                    <a:pt x="5200" y="8459"/>
                    <a:pt x="5226" y="8440"/>
                  </a:cubicBezTo>
                  <a:cubicBezTo>
                    <a:pt x="5233" y="8440"/>
                    <a:pt x="5239" y="8433"/>
                    <a:pt x="5246" y="8427"/>
                  </a:cubicBezTo>
                  <a:cubicBezTo>
                    <a:pt x="5285" y="8394"/>
                    <a:pt x="5317" y="8362"/>
                    <a:pt x="5343" y="8317"/>
                  </a:cubicBezTo>
                  <a:cubicBezTo>
                    <a:pt x="5356" y="8297"/>
                    <a:pt x="5362" y="8278"/>
                    <a:pt x="5369" y="8258"/>
                  </a:cubicBezTo>
                  <a:lnTo>
                    <a:pt x="5492" y="7947"/>
                  </a:lnTo>
                  <a:lnTo>
                    <a:pt x="7674" y="2320"/>
                  </a:lnTo>
                  <a:cubicBezTo>
                    <a:pt x="7752" y="2119"/>
                    <a:pt x="7655" y="1893"/>
                    <a:pt x="7454" y="1815"/>
                  </a:cubicBezTo>
                  <a:lnTo>
                    <a:pt x="7033" y="1647"/>
                  </a:lnTo>
                  <a:lnTo>
                    <a:pt x="6521" y="1452"/>
                  </a:lnTo>
                  <a:lnTo>
                    <a:pt x="5952" y="1226"/>
                  </a:lnTo>
                  <a:lnTo>
                    <a:pt x="5440" y="1031"/>
                  </a:lnTo>
                  <a:lnTo>
                    <a:pt x="4864" y="805"/>
                  </a:lnTo>
                  <a:lnTo>
                    <a:pt x="4352" y="610"/>
                  </a:lnTo>
                  <a:lnTo>
                    <a:pt x="3782" y="384"/>
                  </a:lnTo>
                  <a:lnTo>
                    <a:pt x="3271" y="189"/>
                  </a:lnTo>
                  <a:lnTo>
                    <a:pt x="2850" y="28"/>
                  </a:lnTo>
                  <a:cubicBezTo>
                    <a:pt x="2801" y="9"/>
                    <a:pt x="2752" y="1"/>
                    <a:pt x="2704" y="1"/>
                  </a:cubicBezTo>
                  <a:close/>
                </a:path>
              </a:pathLst>
            </a:custGeom>
            <a:solidFill>
              <a:schemeClr val="lt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88" name="Google Shape;188;p16"/>
            <p:cNvSpPr/>
            <p:nvPr/>
          </p:nvSpPr>
          <p:spPr>
            <a:xfrm>
              <a:off x="3190973" y="3850246"/>
              <a:ext cx="356444" cy="207041"/>
            </a:xfrm>
            <a:custGeom>
              <a:avLst/>
              <a:gdLst/>
              <a:ahLst/>
              <a:cxnLst/>
              <a:rect l="l" t="t" r="r" b="b"/>
              <a:pathLst>
                <a:path w="4094" h="2378" extrusionOk="0">
                  <a:moveTo>
                    <a:pt x="520" y="0"/>
                  </a:moveTo>
                  <a:cubicBezTo>
                    <a:pt x="418" y="0"/>
                    <a:pt x="319" y="59"/>
                    <a:pt x="279" y="165"/>
                  </a:cubicBezTo>
                  <a:lnTo>
                    <a:pt x="214" y="326"/>
                  </a:lnTo>
                  <a:lnTo>
                    <a:pt x="52" y="754"/>
                  </a:lnTo>
                  <a:cubicBezTo>
                    <a:pt x="0" y="883"/>
                    <a:pt x="65" y="1032"/>
                    <a:pt x="195" y="1084"/>
                  </a:cubicBezTo>
                  <a:lnTo>
                    <a:pt x="234" y="1097"/>
                  </a:lnTo>
                  <a:cubicBezTo>
                    <a:pt x="264" y="1109"/>
                    <a:pt x="295" y="1115"/>
                    <a:pt x="326" y="1115"/>
                  </a:cubicBezTo>
                  <a:cubicBezTo>
                    <a:pt x="428" y="1115"/>
                    <a:pt x="524" y="1054"/>
                    <a:pt x="564" y="955"/>
                  </a:cubicBezTo>
                  <a:lnTo>
                    <a:pt x="726" y="521"/>
                  </a:lnTo>
                  <a:lnTo>
                    <a:pt x="791" y="359"/>
                  </a:lnTo>
                  <a:cubicBezTo>
                    <a:pt x="842" y="229"/>
                    <a:pt x="778" y="87"/>
                    <a:pt x="648" y="35"/>
                  </a:cubicBezTo>
                  <a:lnTo>
                    <a:pt x="609" y="16"/>
                  </a:lnTo>
                  <a:cubicBezTo>
                    <a:pt x="580" y="5"/>
                    <a:pt x="550" y="0"/>
                    <a:pt x="520" y="0"/>
                  </a:cubicBezTo>
                  <a:close/>
                  <a:moveTo>
                    <a:pt x="1599" y="419"/>
                  </a:moveTo>
                  <a:cubicBezTo>
                    <a:pt x="1497" y="419"/>
                    <a:pt x="1402" y="481"/>
                    <a:pt x="1367" y="586"/>
                  </a:cubicBezTo>
                  <a:lnTo>
                    <a:pt x="1302" y="747"/>
                  </a:lnTo>
                  <a:lnTo>
                    <a:pt x="1134" y="1175"/>
                  </a:lnTo>
                  <a:cubicBezTo>
                    <a:pt x="1082" y="1304"/>
                    <a:pt x="1147" y="1453"/>
                    <a:pt x="1276" y="1505"/>
                  </a:cubicBezTo>
                  <a:lnTo>
                    <a:pt x="1322" y="1518"/>
                  </a:lnTo>
                  <a:cubicBezTo>
                    <a:pt x="1352" y="1530"/>
                    <a:pt x="1383" y="1536"/>
                    <a:pt x="1413" y="1536"/>
                  </a:cubicBezTo>
                  <a:cubicBezTo>
                    <a:pt x="1512" y="1536"/>
                    <a:pt x="1606" y="1473"/>
                    <a:pt x="1645" y="1369"/>
                  </a:cubicBezTo>
                  <a:lnTo>
                    <a:pt x="1814" y="942"/>
                  </a:lnTo>
                  <a:lnTo>
                    <a:pt x="1878" y="780"/>
                  </a:lnTo>
                  <a:cubicBezTo>
                    <a:pt x="1930" y="650"/>
                    <a:pt x="1859" y="501"/>
                    <a:pt x="1729" y="456"/>
                  </a:cubicBezTo>
                  <a:lnTo>
                    <a:pt x="1691" y="437"/>
                  </a:lnTo>
                  <a:cubicBezTo>
                    <a:pt x="1660" y="425"/>
                    <a:pt x="1629" y="419"/>
                    <a:pt x="1599" y="419"/>
                  </a:cubicBezTo>
                  <a:close/>
                  <a:moveTo>
                    <a:pt x="2691" y="843"/>
                  </a:moveTo>
                  <a:cubicBezTo>
                    <a:pt x="2585" y="843"/>
                    <a:pt x="2489" y="905"/>
                    <a:pt x="2448" y="1006"/>
                  </a:cubicBezTo>
                  <a:lnTo>
                    <a:pt x="2384" y="1168"/>
                  </a:lnTo>
                  <a:lnTo>
                    <a:pt x="2215" y="1596"/>
                  </a:lnTo>
                  <a:cubicBezTo>
                    <a:pt x="2170" y="1725"/>
                    <a:pt x="2235" y="1874"/>
                    <a:pt x="2364" y="1926"/>
                  </a:cubicBezTo>
                  <a:lnTo>
                    <a:pt x="2403" y="1939"/>
                  </a:lnTo>
                  <a:cubicBezTo>
                    <a:pt x="2433" y="1951"/>
                    <a:pt x="2465" y="1957"/>
                    <a:pt x="2496" y="1957"/>
                  </a:cubicBezTo>
                  <a:cubicBezTo>
                    <a:pt x="2597" y="1957"/>
                    <a:pt x="2694" y="1896"/>
                    <a:pt x="2733" y="1796"/>
                  </a:cubicBezTo>
                  <a:lnTo>
                    <a:pt x="2895" y="1363"/>
                  </a:lnTo>
                  <a:lnTo>
                    <a:pt x="2960" y="1201"/>
                  </a:lnTo>
                  <a:cubicBezTo>
                    <a:pt x="3012" y="1071"/>
                    <a:pt x="2947" y="922"/>
                    <a:pt x="2817" y="877"/>
                  </a:cubicBezTo>
                  <a:lnTo>
                    <a:pt x="2779" y="857"/>
                  </a:lnTo>
                  <a:cubicBezTo>
                    <a:pt x="2749" y="848"/>
                    <a:pt x="2720" y="843"/>
                    <a:pt x="2691" y="843"/>
                  </a:cubicBezTo>
                  <a:close/>
                  <a:moveTo>
                    <a:pt x="3767" y="1261"/>
                  </a:moveTo>
                  <a:cubicBezTo>
                    <a:pt x="3666" y="1261"/>
                    <a:pt x="3569" y="1322"/>
                    <a:pt x="3530" y="1421"/>
                  </a:cubicBezTo>
                  <a:lnTo>
                    <a:pt x="3471" y="1583"/>
                  </a:lnTo>
                  <a:lnTo>
                    <a:pt x="3303" y="2017"/>
                  </a:lnTo>
                  <a:cubicBezTo>
                    <a:pt x="3251" y="2146"/>
                    <a:pt x="3316" y="2295"/>
                    <a:pt x="3446" y="2340"/>
                  </a:cubicBezTo>
                  <a:lnTo>
                    <a:pt x="3484" y="2360"/>
                  </a:lnTo>
                  <a:cubicBezTo>
                    <a:pt x="3516" y="2372"/>
                    <a:pt x="3549" y="2378"/>
                    <a:pt x="3580" y="2378"/>
                  </a:cubicBezTo>
                  <a:cubicBezTo>
                    <a:pt x="3682" y="2378"/>
                    <a:pt x="3775" y="2317"/>
                    <a:pt x="3815" y="2217"/>
                  </a:cubicBezTo>
                  <a:lnTo>
                    <a:pt x="3983" y="1784"/>
                  </a:lnTo>
                  <a:lnTo>
                    <a:pt x="4041" y="1622"/>
                  </a:lnTo>
                  <a:cubicBezTo>
                    <a:pt x="4093" y="1492"/>
                    <a:pt x="4028" y="1343"/>
                    <a:pt x="3899" y="1298"/>
                  </a:cubicBezTo>
                  <a:lnTo>
                    <a:pt x="3860" y="1278"/>
                  </a:lnTo>
                  <a:cubicBezTo>
                    <a:pt x="3830" y="1266"/>
                    <a:pt x="3798" y="1261"/>
                    <a:pt x="3767" y="1261"/>
                  </a:cubicBezTo>
                  <a:close/>
                </a:path>
              </a:pathLst>
            </a:custGeom>
            <a:solidFill>
              <a:schemeClr val="accent5"/>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89" name="Google Shape;189;p16"/>
            <p:cNvSpPr/>
            <p:nvPr/>
          </p:nvSpPr>
          <p:spPr>
            <a:xfrm>
              <a:off x="3025199" y="4004353"/>
              <a:ext cx="460139" cy="489566"/>
            </a:xfrm>
            <a:custGeom>
              <a:avLst/>
              <a:gdLst/>
              <a:ahLst/>
              <a:cxnLst/>
              <a:rect l="l" t="t" r="r" b="b"/>
              <a:pathLst>
                <a:path w="5285" h="5623" extrusionOk="0">
                  <a:moveTo>
                    <a:pt x="1678" y="1"/>
                  </a:moveTo>
                  <a:cubicBezTo>
                    <a:pt x="1639" y="1"/>
                    <a:pt x="1607" y="20"/>
                    <a:pt x="1594" y="52"/>
                  </a:cubicBezTo>
                  <a:cubicBezTo>
                    <a:pt x="1574" y="98"/>
                    <a:pt x="1613" y="156"/>
                    <a:pt x="1671" y="175"/>
                  </a:cubicBezTo>
                  <a:lnTo>
                    <a:pt x="5123" y="1516"/>
                  </a:lnTo>
                  <a:cubicBezTo>
                    <a:pt x="5143" y="1524"/>
                    <a:pt x="5162" y="1527"/>
                    <a:pt x="5180" y="1527"/>
                  </a:cubicBezTo>
                  <a:cubicBezTo>
                    <a:pt x="5220" y="1527"/>
                    <a:pt x="5252" y="1509"/>
                    <a:pt x="5265" y="1477"/>
                  </a:cubicBezTo>
                  <a:cubicBezTo>
                    <a:pt x="5285" y="1432"/>
                    <a:pt x="5246" y="1373"/>
                    <a:pt x="5188" y="1354"/>
                  </a:cubicBezTo>
                  <a:lnTo>
                    <a:pt x="1730" y="14"/>
                  </a:lnTo>
                  <a:cubicBezTo>
                    <a:pt x="1717" y="7"/>
                    <a:pt x="1697" y="1"/>
                    <a:pt x="1678" y="1"/>
                  </a:cubicBezTo>
                  <a:close/>
                  <a:moveTo>
                    <a:pt x="1452" y="588"/>
                  </a:moveTo>
                  <a:cubicBezTo>
                    <a:pt x="1413" y="588"/>
                    <a:pt x="1381" y="603"/>
                    <a:pt x="1367" y="635"/>
                  </a:cubicBezTo>
                  <a:cubicBezTo>
                    <a:pt x="1367" y="648"/>
                    <a:pt x="1361" y="655"/>
                    <a:pt x="1361" y="661"/>
                  </a:cubicBezTo>
                  <a:cubicBezTo>
                    <a:pt x="1361" y="700"/>
                    <a:pt x="1393" y="739"/>
                    <a:pt x="1445" y="758"/>
                  </a:cubicBezTo>
                  <a:lnTo>
                    <a:pt x="4896" y="2099"/>
                  </a:lnTo>
                  <a:cubicBezTo>
                    <a:pt x="4914" y="2107"/>
                    <a:pt x="4933" y="2110"/>
                    <a:pt x="4950" y="2110"/>
                  </a:cubicBezTo>
                  <a:cubicBezTo>
                    <a:pt x="4990" y="2110"/>
                    <a:pt x="5025" y="2091"/>
                    <a:pt x="5039" y="2060"/>
                  </a:cubicBezTo>
                  <a:cubicBezTo>
                    <a:pt x="5052" y="2015"/>
                    <a:pt x="5019" y="1963"/>
                    <a:pt x="4961" y="1937"/>
                  </a:cubicBezTo>
                  <a:lnTo>
                    <a:pt x="1503" y="596"/>
                  </a:lnTo>
                  <a:cubicBezTo>
                    <a:pt x="1485" y="591"/>
                    <a:pt x="1468" y="588"/>
                    <a:pt x="1452" y="588"/>
                  </a:cubicBezTo>
                  <a:close/>
                  <a:moveTo>
                    <a:pt x="1231" y="1172"/>
                  </a:moveTo>
                  <a:cubicBezTo>
                    <a:pt x="1190" y="1172"/>
                    <a:pt x="1155" y="1191"/>
                    <a:pt x="1140" y="1224"/>
                  </a:cubicBezTo>
                  <a:cubicBezTo>
                    <a:pt x="1134" y="1231"/>
                    <a:pt x="1134" y="1237"/>
                    <a:pt x="1134" y="1244"/>
                  </a:cubicBezTo>
                  <a:cubicBezTo>
                    <a:pt x="1134" y="1283"/>
                    <a:pt x="1166" y="1328"/>
                    <a:pt x="1218" y="1348"/>
                  </a:cubicBezTo>
                  <a:lnTo>
                    <a:pt x="4670" y="2688"/>
                  </a:lnTo>
                  <a:cubicBezTo>
                    <a:pt x="4685" y="2693"/>
                    <a:pt x="4701" y="2696"/>
                    <a:pt x="4717" y="2696"/>
                  </a:cubicBezTo>
                  <a:cubicBezTo>
                    <a:pt x="4759" y="2696"/>
                    <a:pt x="4798" y="2678"/>
                    <a:pt x="4812" y="2649"/>
                  </a:cubicBezTo>
                  <a:cubicBezTo>
                    <a:pt x="4825" y="2604"/>
                    <a:pt x="4793" y="2546"/>
                    <a:pt x="4734" y="2526"/>
                  </a:cubicBezTo>
                  <a:lnTo>
                    <a:pt x="1276" y="1179"/>
                  </a:lnTo>
                  <a:cubicBezTo>
                    <a:pt x="1261" y="1174"/>
                    <a:pt x="1246" y="1172"/>
                    <a:pt x="1231" y="1172"/>
                  </a:cubicBezTo>
                  <a:close/>
                  <a:moveTo>
                    <a:pt x="997" y="1757"/>
                  </a:moveTo>
                  <a:cubicBezTo>
                    <a:pt x="971" y="1757"/>
                    <a:pt x="946" y="1766"/>
                    <a:pt x="927" y="1781"/>
                  </a:cubicBezTo>
                  <a:cubicBezTo>
                    <a:pt x="920" y="1788"/>
                    <a:pt x="920" y="1801"/>
                    <a:pt x="914" y="1807"/>
                  </a:cubicBezTo>
                  <a:cubicBezTo>
                    <a:pt x="914" y="1814"/>
                    <a:pt x="907" y="1827"/>
                    <a:pt x="907" y="1833"/>
                  </a:cubicBezTo>
                  <a:cubicBezTo>
                    <a:pt x="907" y="1872"/>
                    <a:pt x="940" y="1911"/>
                    <a:pt x="991" y="1930"/>
                  </a:cubicBezTo>
                  <a:lnTo>
                    <a:pt x="1043" y="1950"/>
                  </a:lnTo>
                  <a:lnTo>
                    <a:pt x="4443" y="3271"/>
                  </a:lnTo>
                  <a:cubicBezTo>
                    <a:pt x="4461" y="3279"/>
                    <a:pt x="4479" y="3282"/>
                    <a:pt x="4497" y="3282"/>
                  </a:cubicBezTo>
                  <a:cubicBezTo>
                    <a:pt x="4537" y="3282"/>
                    <a:pt x="4572" y="3263"/>
                    <a:pt x="4585" y="3232"/>
                  </a:cubicBezTo>
                  <a:cubicBezTo>
                    <a:pt x="4598" y="3187"/>
                    <a:pt x="4566" y="3128"/>
                    <a:pt x="4508" y="3109"/>
                  </a:cubicBezTo>
                  <a:lnTo>
                    <a:pt x="1050" y="1768"/>
                  </a:lnTo>
                  <a:cubicBezTo>
                    <a:pt x="1032" y="1761"/>
                    <a:pt x="1014" y="1757"/>
                    <a:pt x="997" y="1757"/>
                  </a:cubicBezTo>
                  <a:close/>
                  <a:moveTo>
                    <a:pt x="772" y="2343"/>
                  </a:moveTo>
                  <a:cubicBezTo>
                    <a:pt x="733" y="2343"/>
                    <a:pt x="701" y="2358"/>
                    <a:pt x="687" y="2390"/>
                  </a:cubicBezTo>
                  <a:cubicBezTo>
                    <a:pt x="681" y="2397"/>
                    <a:pt x="681" y="2410"/>
                    <a:pt x="681" y="2416"/>
                  </a:cubicBezTo>
                  <a:cubicBezTo>
                    <a:pt x="681" y="2455"/>
                    <a:pt x="713" y="2494"/>
                    <a:pt x="758" y="2513"/>
                  </a:cubicBezTo>
                  <a:lnTo>
                    <a:pt x="1652" y="2863"/>
                  </a:lnTo>
                  <a:lnTo>
                    <a:pt x="4216" y="3854"/>
                  </a:lnTo>
                  <a:cubicBezTo>
                    <a:pt x="4234" y="3862"/>
                    <a:pt x="4253" y="3865"/>
                    <a:pt x="4270" y="3865"/>
                  </a:cubicBezTo>
                  <a:cubicBezTo>
                    <a:pt x="4310" y="3865"/>
                    <a:pt x="4345" y="3846"/>
                    <a:pt x="4359" y="3815"/>
                  </a:cubicBezTo>
                  <a:cubicBezTo>
                    <a:pt x="4372" y="3769"/>
                    <a:pt x="4339" y="3718"/>
                    <a:pt x="4281" y="3692"/>
                  </a:cubicBezTo>
                  <a:lnTo>
                    <a:pt x="1484" y="2604"/>
                  </a:lnTo>
                  <a:lnTo>
                    <a:pt x="823" y="2351"/>
                  </a:lnTo>
                  <a:cubicBezTo>
                    <a:pt x="806" y="2345"/>
                    <a:pt x="788" y="2343"/>
                    <a:pt x="772" y="2343"/>
                  </a:cubicBezTo>
                  <a:close/>
                  <a:moveTo>
                    <a:pt x="543" y="2929"/>
                  </a:moveTo>
                  <a:cubicBezTo>
                    <a:pt x="503" y="2929"/>
                    <a:pt x="469" y="2948"/>
                    <a:pt x="460" y="2979"/>
                  </a:cubicBezTo>
                  <a:cubicBezTo>
                    <a:pt x="454" y="2986"/>
                    <a:pt x="454" y="2992"/>
                    <a:pt x="454" y="3005"/>
                  </a:cubicBezTo>
                  <a:cubicBezTo>
                    <a:pt x="454" y="3044"/>
                    <a:pt x="486" y="3083"/>
                    <a:pt x="538" y="3102"/>
                  </a:cubicBezTo>
                  <a:lnTo>
                    <a:pt x="2267" y="3769"/>
                  </a:lnTo>
                  <a:lnTo>
                    <a:pt x="3990" y="4443"/>
                  </a:lnTo>
                  <a:cubicBezTo>
                    <a:pt x="4007" y="4449"/>
                    <a:pt x="4025" y="4452"/>
                    <a:pt x="4042" y="4452"/>
                  </a:cubicBezTo>
                  <a:cubicBezTo>
                    <a:pt x="4083" y="4452"/>
                    <a:pt x="4119" y="4436"/>
                    <a:pt x="4132" y="4404"/>
                  </a:cubicBezTo>
                  <a:cubicBezTo>
                    <a:pt x="4145" y="4359"/>
                    <a:pt x="4113" y="4300"/>
                    <a:pt x="4054" y="4281"/>
                  </a:cubicBezTo>
                  <a:lnTo>
                    <a:pt x="2092" y="3517"/>
                  </a:lnTo>
                  <a:lnTo>
                    <a:pt x="596" y="2941"/>
                  </a:lnTo>
                  <a:cubicBezTo>
                    <a:pt x="579" y="2933"/>
                    <a:pt x="560" y="2929"/>
                    <a:pt x="543" y="2929"/>
                  </a:cubicBezTo>
                  <a:close/>
                  <a:moveTo>
                    <a:pt x="316" y="3512"/>
                  </a:moveTo>
                  <a:cubicBezTo>
                    <a:pt x="277" y="3512"/>
                    <a:pt x="243" y="3531"/>
                    <a:pt x="234" y="3562"/>
                  </a:cubicBezTo>
                  <a:cubicBezTo>
                    <a:pt x="227" y="3569"/>
                    <a:pt x="227" y="3582"/>
                    <a:pt x="227" y="3588"/>
                  </a:cubicBezTo>
                  <a:cubicBezTo>
                    <a:pt x="227" y="3627"/>
                    <a:pt x="260" y="3666"/>
                    <a:pt x="305" y="3685"/>
                  </a:cubicBezTo>
                  <a:lnTo>
                    <a:pt x="706" y="3841"/>
                  </a:lnTo>
                  <a:lnTo>
                    <a:pt x="2876" y="4683"/>
                  </a:lnTo>
                  <a:lnTo>
                    <a:pt x="3763" y="5026"/>
                  </a:lnTo>
                  <a:cubicBezTo>
                    <a:pt x="3781" y="5034"/>
                    <a:pt x="3799" y="5037"/>
                    <a:pt x="3817" y="5037"/>
                  </a:cubicBezTo>
                  <a:cubicBezTo>
                    <a:pt x="3857" y="5037"/>
                    <a:pt x="3892" y="5018"/>
                    <a:pt x="3905" y="4987"/>
                  </a:cubicBezTo>
                  <a:cubicBezTo>
                    <a:pt x="3918" y="4942"/>
                    <a:pt x="3886" y="4890"/>
                    <a:pt x="3828" y="4864"/>
                  </a:cubicBezTo>
                  <a:lnTo>
                    <a:pt x="2701" y="4430"/>
                  </a:lnTo>
                  <a:lnTo>
                    <a:pt x="532" y="3588"/>
                  </a:lnTo>
                  <a:lnTo>
                    <a:pt x="370" y="3523"/>
                  </a:lnTo>
                  <a:cubicBezTo>
                    <a:pt x="352" y="3515"/>
                    <a:pt x="333" y="3512"/>
                    <a:pt x="316" y="3512"/>
                  </a:cubicBezTo>
                  <a:close/>
                  <a:moveTo>
                    <a:pt x="96" y="4099"/>
                  </a:moveTo>
                  <a:cubicBezTo>
                    <a:pt x="54" y="4099"/>
                    <a:pt x="17" y="4117"/>
                    <a:pt x="7" y="4145"/>
                  </a:cubicBezTo>
                  <a:cubicBezTo>
                    <a:pt x="1" y="4158"/>
                    <a:pt x="1" y="4164"/>
                    <a:pt x="1" y="4171"/>
                  </a:cubicBezTo>
                  <a:cubicBezTo>
                    <a:pt x="1" y="4210"/>
                    <a:pt x="33" y="4255"/>
                    <a:pt x="78" y="4268"/>
                  </a:cubicBezTo>
                  <a:lnTo>
                    <a:pt x="1315" y="4754"/>
                  </a:lnTo>
                  <a:lnTo>
                    <a:pt x="2669" y="5272"/>
                  </a:lnTo>
                  <a:lnTo>
                    <a:pt x="3536" y="5615"/>
                  </a:lnTo>
                  <a:cubicBezTo>
                    <a:pt x="3552" y="5620"/>
                    <a:pt x="3567" y="5623"/>
                    <a:pt x="3582" y="5623"/>
                  </a:cubicBezTo>
                  <a:cubicBezTo>
                    <a:pt x="3625" y="5623"/>
                    <a:pt x="3664" y="5603"/>
                    <a:pt x="3679" y="5570"/>
                  </a:cubicBezTo>
                  <a:cubicBezTo>
                    <a:pt x="3692" y="5524"/>
                    <a:pt x="3659" y="5473"/>
                    <a:pt x="3601" y="5447"/>
                  </a:cubicBezTo>
                  <a:lnTo>
                    <a:pt x="2843" y="5155"/>
                  </a:lnTo>
                  <a:lnTo>
                    <a:pt x="1147" y="4495"/>
                  </a:lnTo>
                  <a:lnTo>
                    <a:pt x="143" y="4106"/>
                  </a:lnTo>
                  <a:cubicBezTo>
                    <a:pt x="127" y="4101"/>
                    <a:pt x="111" y="4099"/>
                    <a:pt x="96" y="4099"/>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90" name="Google Shape;190;p16"/>
            <p:cNvSpPr/>
            <p:nvPr/>
          </p:nvSpPr>
          <p:spPr>
            <a:xfrm>
              <a:off x="3385687" y="3695025"/>
              <a:ext cx="121282" cy="97948"/>
            </a:xfrm>
            <a:custGeom>
              <a:avLst/>
              <a:gdLst/>
              <a:ahLst/>
              <a:cxnLst/>
              <a:rect l="l" t="t" r="r" b="b"/>
              <a:pathLst>
                <a:path w="1393" h="1125" extrusionOk="0">
                  <a:moveTo>
                    <a:pt x="351" y="0"/>
                  </a:moveTo>
                  <a:cubicBezTo>
                    <a:pt x="308" y="0"/>
                    <a:pt x="275" y="13"/>
                    <a:pt x="259" y="38"/>
                  </a:cubicBezTo>
                  <a:lnTo>
                    <a:pt x="45" y="342"/>
                  </a:lnTo>
                  <a:cubicBezTo>
                    <a:pt x="0" y="414"/>
                    <a:pt x="97" y="569"/>
                    <a:pt x="266" y="679"/>
                  </a:cubicBezTo>
                  <a:lnTo>
                    <a:pt x="745" y="1009"/>
                  </a:lnTo>
                  <a:cubicBezTo>
                    <a:pt x="853" y="1084"/>
                    <a:pt x="965" y="1125"/>
                    <a:pt x="1042" y="1125"/>
                  </a:cubicBezTo>
                  <a:cubicBezTo>
                    <a:pt x="1085" y="1125"/>
                    <a:pt x="1117" y="1112"/>
                    <a:pt x="1133" y="1087"/>
                  </a:cubicBezTo>
                  <a:lnTo>
                    <a:pt x="1347" y="783"/>
                  </a:lnTo>
                  <a:cubicBezTo>
                    <a:pt x="1392" y="711"/>
                    <a:pt x="1295" y="563"/>
                    <a:pt x="1127" y="446"/>
                  </a:cubicBezTo>
                  <a:lnTo>
                    <a:pt x="648" y="116"/>
                  </a:lnTo>
                  <a:cubicBezTo>
                    <a:pt x="539" y="41"/>
                    <a:pt x="428" y="0"/>
                    <a:pt x="351" y="0"/>
                  </a:cubicBezTo>
                  <a:close/>
                </a:path>
              </a:pathLst>
            </a:custGeom>
            <a:solidFill>
              <a:schemeClr val="accent5"/>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91" name="Google Shape;191;p16"/>
            <p:cNvSpPr/>
            <p:nvPr/>
          </p:nvSpPr>
          <p:spPr>
            <a:xfrm>
              <a:off x="3385687" y="3711219"/>
              <a:ext cx="108309" cy="81754"/>
            </a:xfrm>
            <a:custGeom>
              <a:avLst/>
              <a:gdLst/>
              <a:ahLst/>
              <a:cxnLst/>
              <a:rect l="l" t="t" r="r" b="b"/>
              <a:pathLst>
                <a:path w="1244" h="939" extrusionOk="0">
                  <a:moveTo>
                    <a:pt x="156" y="1"/>
                  </a:moveTo>
                  <a:lnTo>
                    <a:pt x="156" y="1"/>
                  </a:lnTo>
                  <a:cubicBezTo>
                    <a:pt x="155" y="1"/>
                    <a:pt x="155" y="2"/>
                    <a:pt x="155" y="2"/>
                  </a:cubicBezTo>
                  <a:lnTo>
                    <a:pt x="155" y="2"/>
                  </a:lnTo>
                  <a:lnTo>
                    <a:pt x="156" y="1"/>
                  </a:lnTo>
                  <a:close/>
                  <a:moveTo>
                    <a:pt x="155" y="2"/>
                  </a:moveTo>
                  <a:lnTo>
                    <a:pt x="45" y="156"/>
                  </a:lnTo>
                  <a:cubicBezTo>
                    <a:pt x="0" y="228"/>
                    <a:pt x="97" y="377"/>
                    <a:pt x="266" y="493"/>
                  </a:cubicBezTo>
                  <a:lnTo>
                    <a:pt x="745" y="823"/>
                  </a:lnTo>
                  <a:cubicBezTo>
                    <a:pt x="853" y="898"/>
                    <a:pt x="965" y="939"/>
                    <a:pt x="1044" y="939"/>
                  </a:cubicBezTo>
                  <a:cubicBezTo>
                    <a:pt x="1087" y="939"/>
                    <a:pt x="1121" y="926"/>
                    <a:pt x="1140" y="901"/>
                  </a:cubicBezTo>
                  <a:lnTo>
                    <a:pt x="1243" y="752"/>
                  </a:lnTo>
                  <a:lnTo>
                    <a:pt x="1243" y="752"/>
                  </a:lnTo>
                  <a:cubicBezTo>
                    <a:pt x="1226" y="776"/>
                    <a:pt x="1194" y="788"/>
                    <a:pt x="1153" y="788"/>
                  </a:cubicBezTo>
                  <a:cubicBezTo>
                    <a:pt x="1073" y="788"/>
                    <a:pt x="960" y="745"/>
                    <a:pt x="848" y="668"/>
                  </a:cubicBezTo>
                  <a:lnTo>
                    <a:pt x="369" y="344"/>
                  </a:lnTo>
                  <a:cubicBezTo>
                    <a:pt x="202" y="228"/>
                    <a:pt x="105" y="74"/>
                    <a:pt x="155" y="2"/>
                  </a:cubicBezTo>
                  <a:close/>
                </a:path>
              </a:pathLst>
            </a:custGeom>
            <a:solidFill>
              <a:schemeClr val="accent5"/>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92" name="Google Shape;192;p16"/>
            <p:cNvSpPr/>
            <p:nvPr/>
          </p:nvSpPr>
          <p:spPr>
            <a:xfrm>
              <a:off x="3399182" y="3695025"/>
              <a:ext cx="108309" cy="81145"/>
            </a:xfrm>
            <a:custGeom>
              <a:avLst/>
              <a:gdLst/>
              <a:ahLst/>
              <a:cxnLst/>
              <a:rect l="l" t="t" r="r" b="b"/>
              <a:pathLst>
                <a:path w="1244" h="932" extrusionOk="0">
                  <a:moveTo>
                    <a:pt x="4" y="183"/>
                  </a:moveTo>
                  <a:cubicBezTo>
                    <a:pt x="2" y="184"/>
                    <a:pt x="2" y="185"/>
                    <a:pt x="1" y="187"/>
                  </a:cubicBezTo>
                  <a:lnTo>
                    <a:pt x="4" y="183"/>
                  </a:lnTo>
                  <a:close/>
                  <a:moveTo>
                    <a:pt x="196" y="0"/>
                  </a:moveTo>
                  <a:cubicBezTo>
                    <a:pt x="153" y="0"/>
                    <a:pt x="120" y="13"/>
                    <a:pt x="104" y="38"/>
                  </a:cubicBezTo>
                  <a:lnTo>
                    <a:pt x="4" y="183"/>
                  </a:lnTo>
                  <a:lnTo>
                    <a:pt x="4" y="183"/>
                  </a:lnTo>
                  <a:cubicBezTo>
                    <a:pt x="20" y="161"/>
                    <a:pt x="49" y="151"/>
                    <a:pt x="87" y="151"/>
                  </a:cubicBezTo>
                  <a:cubicBezTo>
                    <a:pt x="164" y="151"/>
                    <a:pt x="278" y="194"/>
                    <a:pt x="389" y="271"/>
                  </a:cubicBezTo>
                  <a:lnTo>
                    <a:pt x="868" y="595"/>
                  </a:lnTo>
                  <a:cubicBezTo>
                    <a:pt x="1036" y="711"/>
                    <a:pt x="1134" y="866"/>
                    <a:pt x="1089" y="931"/>
                  </a:cubicBezTo>
                  <a:lnTo>
                    <a:pt x="1089" y="931"/>
                  </a:lnTo>
                  <a:lnTo>
                    <a:pt x="1192" y="783"/>
                  </a:lnTo>
                  <a:cubicBezTo>
                    <a:pt x="1244" y="711"/>
                    <a:pt x="1140" y="556"/>
                    <a:pt x="972" y="446"/>
                  </a:cubicBezTo>
                  <a:lnTo>
                    <a:pt x="499" y="116"/>
                  </a:lnTo>
                  <a:cubicBezTo>
                    <a:pt x="387" y="41"/>
                    <a:pt x="274" y="0"/>
                    <a:pt x="196" y="0"/>
                  </a:cubicBezTo>
                  <a:close/>
                  <a:moveTo>
                    <a:pt x="1089" y="931"/>
                  </a:moveTo>
                  <a:lnTo>
                    <a:pt x="1088" y="932"/>
                  </a:lnTo>
                  <a:cubicBezTo>
                    <a:pt x="1089" y="932"/>
                    <a:pt x="1089" y="931"/>
                    <a:pt x="1089" y="931"/>
                  </a:cubicBezTo>
                  <a:close/>
                </a:path>
              </a:pathLst>
            </a:custGeom>
            <a:solidFill>
              <a:schemeClr val="accent5"/>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93" name="Google Shape;193;p16"/>
            <p:cNvSpPr/>
            <p:nvPr/>
          </p:nvSpPr>
          <p:spPr>
            <a:xfrm>
              <a:off x="3421209" y="3713483"/>
              <a:ext cx="326320" cy="236120"/>
            </a:xfrm>
            <a:custGeom>
              <a:avLst/>
              <a:gdLst/>
              <a:ahLst/>
              <a:cxnLst/>
              <a:rect l="l" t="t" r="r" b="b"/>
              <a:pathLst>
                <a:path w="3748" h="2712" extrusionOk="0">
                  <a:moveTo>
                    <a:pt x="382" y="1"/>
                  </a:moveTo>
                  <a:lnTo>
                    <a:pt x="0" y="564"/>
                  </a:lnTo>
                  <a:lnTo>
                    <a:pt x="2752" y="2449"/>
                  </a:lnTo>
                  <a:cubicBezTo>
                    <a:pt x="2752" y="2449"/>
                    <a:pt x="3439" y="2636"/>
                    <a:pt x="3672" y="2708"/>
                  </a:cubicBezTo>
                  <a:cubicBezTo>
                    <a:pt x="3685" y="2710"/>
                    <a:pt x="3696" y="2712"/>
                    <a:pt x="3705" y="2712"/>
                  </a:cubicBezTo>
                  <a:cubicBezTo>
                    <a:pt x="3742" y="2712"/>
                    <a:pt x="3747" y="2690"/>
                    <a:pt x="3711" y="2643"/>
                  </a:cubicBezTo>
                  <a:cubicBezTo>
                    <a:pt x="3568" y="2455"/>
                    <a:pt x="3134" y="1879"/>
                    <a:pt x="3134" y="1879"/>
                  </a:cubicBezTo>
                  <a:lnTo>
                    <a:pt x="382" y="1"/>
                  </a:ln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94" name="Google Shape;194;p16"/>
            <p:cNvSpPr/>
            <p:nvPr/>
          </p:nvSpPr>
          <p:spPr>
            <a:xfrm>
              <a:off x="3649496" y="3873423"/>
              <a:ext cx="80187" cy="69130"/>
            </a:xfrm>
            <a:custGeom>
              <a:avLst/>
              <a:gdLst/>
              <a:ahLst/>
              <a:cxnLst/>
              <a:rect l="l" t="t" r="r" b="b"/>
              <a:pathLst>
                <a:path w="921" h="794" extrusionOk="0">
                  <a:moveTo>
                    <a:pt x="368" y="1"/>
                  </a:moveTo>
                  <a:cubicBezTo>
                    <a:pt x="345" y="1"/>
                    <a:pt x="324" y="7"/>
                    <a:pt x="312" y="22"/>
                  </a:cubicBezTo>
                  <a:cubicBezTo>
                    <a:pt x="273" y="87"/>
                    <a:pt x="435" y="165"/>
                    <a:pt x="402" y="204"/>
                  </a:cubicBezTo>
                  <a:cubicBezTo>
                    <a:pt x="397" y="214"/>
                    <a:pt x="385" y="217"/>
                    <a:pt x="370" y="217"/>
                  </a:cubicBezTo>
                  <a:cubicBezTo>
                    <a:pt x="336" y="217"/>
                    <a:pt x="283" y="199"/>
                    <a:pt x="238" y="199"/>
                  </a:cubicBezTo>
                  <a:cubicBezTo>
                    <a:pt x="213" y="199"/>
                    <a:pt x="190" y="205"/>
                    <a:pt x="176" y="223"/>
                  </a:cubicBezTo>
                  <a:cubicBezTo>
                    <a:pt x="130" y="294"/>
                    <a:pt x="260" y="417"/>
                    <a:pt x="240" y="450"/>
                  </a:cubicBezTo>
                  <a:cubicBezTo>
                    <a:pt x="238" y="453"/>
                    <a:pt x="234" y="454"/>
                    <a:pt x="228" y="454"/>
                  </a:cubicBezTo>
                  <a:cubicBezTo>
                    <a:pt x="197" y="454"/>
                    <a:pt x="122" y="415"/>
                    <a:pt x="75" y="415"/>
                  </a:cubicBezTo>
                  <a:cubicBezTo>
                    <a:pt x="59" y="415"/>
                    <a:pt x="47" y="419"/>
                    <a:pt x="40" y="430"/>
                  </a:cubicBezTo>
                  <a:cubicBezTo>
                    <a:pt x="1" y="482"/>
                    <a:pt x="130" y="612"/>
                    <a:pt x="130" y="612"/>
                  </a:cubicBezTo>
                  <a:cubicBezTo>
                    <a:pt x="130" y="612"/>
                    <a:pt x="486" y="709"/>
                    <a:pt x="778" y="793"/>
                  </a:cubicBezTo>
                  <a:lnTo>
                    <a:pt x="920" y="579"/>
                  </a:lnTo>
                  <a:cubicBezTo>
                    <a:pt x="739" y="346"/>
                    <a:pt x="512" y="42"/>
                    <a:pt x="512" y="42"/>
                  </a:cubicBezTo>
                  <a:cubicBezTo>
                    <a:pt x="512" y="42"/>
                    <a:pt x="430" y="1"/>
                    <a:pt x="368" y="1"/>
                  </a:cubicBezTo>
                  <a:close/>
                </a:path>
              </a:pathLst>
            </a:custGeom>
            <a:solidFill>
              <a:schemeClr val="accent5"/>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95" name="Google Shape;195;p16"/>
            <p:cNvSpPr/>
            <p:nvPr/>
          </p:nvSpPr>
          <p:spPr>
            <a:xfrm>
              <a:off x="3649496" y="3909468"/>
              <a:ext cx="71132" cy="33085"/>
            </a:xfrm>
            <a:custGeom>
              <a:avLst/>
              <a:gdLst/>
              <a:ahLst/>
              <a:cxnLst/>
              <a:rect l="l" t="t" r="r" b="b"/>
              <a:pathLst>
                <a:path w="817" h="380" extrusionOk="0">
                  <a:moveTo>
                    <a:pt x="75" y="1"/>
                  </a:moveTo>
                  <a:cubicBezTo>
                    <a:pt x="59" y="1"/>
                    <a:pt x="47" y="5"/>
                    <a:pt x="40" y="16"/>
                  </a:cubicBezTo>
                  <a:cubicBezTo>
                    <a:pt x="1" y="68"/>
                    <a:pt x="130" y="198"/>
                    <a:pt x="130" y="198"/>
                  </a:cubicBezTo>
                  <a:cubicBezTo>
                    <a:pt x="130" y="198"/>
                    <a:pt x="486" y="295"/>
                    <a:pt x="778" y="379"/>
                  </a:cubicBezTo>
                  <a:lnTo>
                    <a:pt x="817" y="314"/>
                  </a:lnTo>
                  <a:lnTo>
                    <a:pt x="240" y="36"/>
                  </a:lnTo>
                  <a:cubicBezTo>
                    <a:pt x="238" y="39"/>
                    <a:pt x="234" y="40"/>
                    <a:pt x="228" y="40"/>
                  </a:cubicBezTo>
                  <a:cubicBezTo>
                    <a:pt x="197" y="40"/>
                    <a:pt x="122" y="1"/>
                    <a:pt x="75" y="1"/>
                  </a:cubicBezTo>
                  <a:close/>
                </a:path>
              </a:pathLst>
            </a:custGeom>
            <a:solidFill>
              <a:schemeClr val="accent5"/>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96" name="Google Shape;196;p16"/>
            <p:cNvSpPr/>
            <p:nvPr/>
          </p:nvSpPr>
          <p:spPr>
            <a:xfrm>
              <a:off x="3673178" y="3874032"/>
              <a:ext cx="56505" cy="55547"/>
            </a:xfrm>
            <a:custGeom>
              <a:avLst/>
              <a:gdLst/>
              <a:ahLst/>
              <a:cxnLst/>
              <a:rect l="l" t="t" r="r" b="b"/>
              <a:pathLst>
                <a:path w="649" h="638" extrusionOk="0">
                  <a:moveTo>
                    <a:pt x="93" y="0"/>
                  </a:moveTo>
                  <a:cubicBezTo>
                    <a:pt x="70" y="0"/>
                    <a:pt x="50" y="6"/>
                    <a:pt x="40" y="22"/>
                  </a:cubicBezTo>
                  <a:cubicBezTo>
                    <a:pt x="1" y="80"/>
                    <a:pt x="156" y="164"/>
                    <a:pt x="130" y="197"/>
                  </a:cubicBezTo>
                  <a:lnTo>
                    <a:pt x="603" y="637"/>
                  </a:lnTo>
                  <a:lnTo>
                    <a:pt x="648" y="579"/>
                  </a:lnTo>
                  <a:cubicBezTo>
                    <a:pt x="467" y="339"/>
                    <a:pt x="240" y="41"/>
                    <a:pt x="240" y="41"/>
                  </a:cubicBezTo>
                  <a:cubicBezTo>
                    <a:pt x="240" y="41"/>
                    <a:pt x="155" y="0"/>
                    <a:pt x="93" y="0"/>
                  </a:cubicBezTo>
                  <a:close/>
                </a:path>
              </a:pathLst>
            </a:custGeom>
            <a:solidFill>
              <a:schemeClr val="accent5"/>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97" name="Google Shape;197;p16"/>
            <p:cNvSpPr/>
            <p:nvPr/>
          </p:nvSpPr>
          <p:spPr>
            <a:xfrm>
              <a:off x="3818665" y="3345368"/>
              <a:ext cx="1382592" cy="955713"/>
            </a:xfrm>
            <a:custGeom>
              <a:avLst/>
              <a:gdLst/>
              <a:ahLst/>
              <a:cxnLst/>
              <a:rect l="l" t="t" r="r" b="b"/>
              <a:pathLst>
                <a:path w="15880" h="10977" extrusionOk="0">
                  <a:moveTo>
                    <a:pt x="661" y="0"/>
                  </a:moveTo>
                  <a:cubicBezTo>
                    <a:pt x="298" y="0"/>
                    <a:pt x="7" y="266"/>
                    <a:pt x="7" y="596"/>
                  </a:cubicBezTo>
                  <a:lnTo>
                    <a:pt x="1" y="10381"/>
                  </a:lnTo>
                  <a:cubicBezTo>
                    <a:pt x="1" y="10705"/>
                    <a:pt x="298" y="10970"/>
                    <a:pt x="661" y="10970"/>
                  </a:cubicBezTo>
                  <a:lnTo>
                    <a:pt x="15219" y="10977"/>
                  </a:lnTo>
                  <a:cubicBezTo>
                    <a:pt x="15581" y="10977"/>
                    <a:pt x="15879" y="10711"/>
                    <a:pt x="15879" y="10381"/>
                  </a:cubicBezTo>
                  <a:lnTo>
                    <a:pt x="15879" y="602"/>
                  </a:lnTo>
                  <a:cubicBezTo>
                    <a:pt x="15879" y="272"/>
                    <a:pt x="15588" y="7"/>
                    <a:pt x="15225" y="7"/>
                  </a:cubicBezTo>
                  <a:lnTo>
                    <a:pt x="661" y="0"/>
                  </a:lnTo>
                  <a:close/>
                </a:path>
              </a:pathLst>
            </a:custGeom>
            <a:solidFill>
              <a:schemeClr val="lt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98" name="Google Shape;198;p16"/>
            <p:cNvSpPr/>
            <p:nvPr/>
          </p:nvSpPr>
          <p:spPr>
            <a:xfrm>
              <a:off x="3818665" y="4221512"/>
              <a:ext cx="1382592" cy="79577"/>
            </a:xfrm>
            <a:custGeom>
              <a:avLst/>
              <a:gdLst/>
              <a:ahLst/>
              <a:cxnLst/>
              <a:rect l="l" t="t" r="r" b="b"/>
              <a:pathLst>
                <a:path w="15880" h="914" extrusionOk="0">
                  <a:moveTo>
                    <a:pt x="1" y="1"/>
                  </a:moveTo>
                  <a:lnTo>
                    <a:pt x="1" y="311"/>
                  </a:lnTo>
                  <a:cubicBezTo>
                    <a:pt x="1" y="642"/>
                    <a:pt x="298" y="907"/>
                    <a:pt x="661" y="907"/>
                  </a:cubicBezTo>
                  <a:lnTo>
                    <a:pt x="15219" y="914"/>
                  </a:lnTo>
                  <a:cubicBezTo>
                    <a:pt x="15581" y="914"/>
                    <a:pt x="15879" y="648"/>
                    <a:pt x="15879" y="318"/>
                  </a:cubicBezTo>
                  <a:lnTo>
                    <a:pt x="15879" y="7"/>
                  </a:lnTo>
                  <a:cubicBezTo>
                    <a:pt x="15879" y="333"/>
                    <a:pt x="15588" y="596"/>
                    <a:pt x="15232" y="596"/>
                  </a:cubicBezTo>
                  <a:cubicBezTo>
                    <a:pt x="15227" y="596"/>
                    <a:pt x="15223" y="596"/>
                    <a:pt x="15219" y="596"/>
                  </a:cubicBezTo>
                  <a:lnTo>
                    <a:pt x="661" y="596"/>
                  </a:lnTo>
                  <a:cubicBezTo>
                    <a:pt x="298" y="596"/>
                    <a:pt x="1" y="331"/>
                    <a:pt x="1" y="1"/>
                  </a:cubicBezTo>
                  <a:close/>
                </a:path>
              </a:pathLst>
            </a:custGeom>
            <a:solidFill>
              <a:srgbClr val="D1D4D5"/>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99" name="Google Shape;199;p16"/>
            <p:cNvSpPr/>
            <p:nvPr/>
          </p:nvSpPr>
          <p:spPr>
            <a:xfrm>
              <a:off x="3694596" y="2621416"/>
              <a:ext cx="1631772" cy="708796"/>
            </a:xfrm>
            <a:custGeom>
              <a:avLst/>
              <a:gdLst/>
              <a:ahLst/>
              <a:cxnLst/>
              <a:rect l="l" t="t" r="r" b="b"/>
              <a:pathLst>
                <a:path w="18742" h="8141" extrusionOk="0">
                  <a:moveTo>
                    <a:pt x="655" y="0"/>
                  </a:moveTo>
                  <a:cubicBezTo>
                    <a:pt x="299" y="0"/>
                    <a:pt x="46" y="233"/>
                    <a:pt x="7" y="551"/>
                  </a:cubicBezTo>
                  <a:cubicBezTo>
                    <a:pt x="1" y="622"/>
                    <a:pt x="7" y="693"/>
                    <a:pt x="20" y="771"/>
                  </a:cubicBezTo>
                  <a:lnTo>
                    <a:pt x="1283" y="7370"/>
                  </a:lnTo>
                  <a:cubicBezTo>
                    <a:pt x="1367" y="7791"/>
                    <a:pt x="1782" y="8134"/>
                    <a:pt x="2216" y="8134"/>
                  </a:cubicBezTo>
                  <a:lnTo>
                    <a:pt x="16527" y="8140"/>
                  </a:lnTo>
                  <a:cubicBezTo>
                    <a:pt x="16954" y="8140"/>
                    <a:pt x="17375" y="7797"/>
                    <a:pt x="17453" y="7376"/>
                  </a:cubicBezTo>
                  <a:lnTo>
                    <a:pt x="18722" y="777"/>
                  </a:lnTo>
                  <a:cubicBezTo>
                    <a:pt x="18735" y="700"/>
                    <a:pt x="18742" y="628"/>
                    <a:pt x="18735" y="557"/>
                  </a:cubicBezTo>
                  <a:cubicBezTo>
                    <a:pt x="18696" y="240"/>
                    <a:pt x="18444" y="13"/>
                    <a:pt x="18088" y="13"/>
                  </a:cubicBezTo>
                  <a:lnTo>
                    <a:pt x="655" y="0"/>
                  </a:ln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00" name="Google Shape;200;p16"/>
            <p:cNvSpPr/>
            <p:nvPr/>
          </p:nvSpPr>
          <p:spPr>
            <a:xfrm>
              <a:off x="3695206" y="2621416"/>
              <a:ext cx="1630640" cy="59291"/>
            </a:xfrm>
            <a:custGeom>
              <a:avLst/>
              <a:gdLst/>
              <a:ahLst/>
              <a:cxnLst/>
              <a:rect l="l" t="t" r="r" b="b"/>
              <a:pathLst>
                <a:path w="18729" h="681" extrusionOk="0">
                  <a:moveTo>
                    <a:pt x="648" y="0"/>
                  </a:moveTo>
                  <a:cubicBezTo>
                    <a:pt x="292" y="0"/>
                    <a:pt x="39" y="233"/>
                    <a:pt x="0" y="551"/>
                  </a:cubicBezTo>
                  <a:cubicBezTo>
                    <a:pt x="0" y="570"/>
                    <a:pt x="7" y="596"/>
                    <a:pt x="13" y="616"/>
                  </a:cubicBezTo>
                  <a:lnTo>
                    <a:pt x="20" y="674"/>
                  </a:lnTo>
                  <a:cubicBezTo>
                    <a:pt x="97" y="408"/>
                    <a:pt x="337" y="227"/>
                    <a:pt x="648" y="227"/>
                  </a:cubicBezTo>
                  <a:lnTo>
                    <a:pt x="18087" y="233"/>
                  </a:lnTo>
                  <a:cubicBezTo>
                    <a:pt x="18398" y="233"/>
                    <a:pt x="18631" y="421"/>
                    <a:pt x="18709" y="680"/>
                  </a:cubicBezTo>
                  <a:lnTo>
                    <a:pt x="18715" y="622"/>
                  </a:lnTo>
                  <a:cubicBezTo>
                    <a:pt x="18722" y="603"/>
                    <a:pt x="18722" y="577"/>
                    <a:pt x="18728" y="557"/>
                  </a:cubicBezTo>
                  <a:cubicBezTo>
                    <a:pt x="18689" y="246"/>
                    <a:pt x="18437" y="13"/>
                    <a:pt x="18087" y="13"/>
                  </a:cubicBezTo>
                  <a:lnTo>
                    <a:pt x="648" y="0"/>
                  </a:lnTo>
                  <a:close/>
                </a:path>
              </a:pathLst>
            </a:custGeom>
            <a:solidFill>
              <a:srgbClr val="E2E6E6"/>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01" name="Google Shape;201;p16"/>
            <p:cNvSpPr/>
            <p:nvPr/>
          </p:nvSpPr>
          <p:spPr>
            <a:xfrm>
              <a:off x="3766774" y="2689588"/>
              <a:ext cx="1487418" cy="590997"/>
            </a:xfrm>
            <a:custGeom>
              <a:avLst/>
              <a:gdLst/>
              <a:ahLst/>
              <a:cxnLst/>
              <a:rect l="l" t="t" r="r" b="b"/>
              <a:pathLst>
                <a:path w="17084" h="6788" extrusionOk="0">
                  <a:moveTo>
                    <a:pt x="363" y="1"/>
                  </a:moveTo>
                  <a:cubicBezTo>
                    <a:pt x="363" y="1"/>
                    <a:pt x="1" y="14"/>
                    <a:pt x="85" y="512"/>
                  </a:cubicBezTo>
                  <a:cubicBezTo>
                    <a:pt x="150" y="901"/>
                    <a:pt x="1166" y="6373"/>
                    <a:pt x="1166" y="6373"/>
                  </a:cubicBezTo>
                  <a:cubicBezTo>
                    <a:pt x="1212" y="6567"/>
                    <a:pt x="1341" y="6781"/>
                    <a:pt x="1555" y="6781"/>
                  </a:cubicBezTo>
                  <a:lnTo>
                    <a:pt x="15614" y="6787"/>
                  </a:lnTo>
                  <a:cubicBezTo>
                    <a:pt x="15737" y="6787"/>
                    <a:pt x="15847" y="6710"/>
                    <a:pt x="15879" y="6503"/>
                  </a:cubicBezTo>
                  <a:cubicBezTo>
                    <a:pt x="15879" y="6503"/>
                    <a:pt x="16915" y="1011"/>
                    <a:pt x="17006" y="493"/>
                  </a:cubicBezTo>
                  <a:cubicBezTo>
                    <a:pt x="17084" y="27"/>
                    <a:pt x="16760" y="7"/>
                    <a:pt x="16760" y="7"/>
                  </a:cubicBezTo>
                  <a:lnTo>
                    <a:pt x="363" y="1"/>
                  </a:lnTo>
                  <a:close/>
                </a:path>
              </a:pathLst>
            </a:custGeom>
            <a:solidFill>
              <a:schemeClr val="lt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02" name="Google Shape;202;p16"/>
            <p:cNvSpPr/>
            <p:nvPr/>
          </p:nvSpPr>
          <p:spPr>
            <a:xfrm>
              <a:off x="3879002" y="3410145"/>
              <a:ext cx="1262443" cy="517688"/>
            </a:xfrm>
            <a:custGeom>
              <a:avLst/>
              <a:gdLst/>
              <a:ahLst/>
              <a:cxnLst/>
              <a:rect l="l" t="t" r="r" b="b"/>
              <a:pathLst>
                <a:path w="14500" h="5946" extrusionOk="0">
                  <a:moveTo>
                    <a:pt x="473" y="1"/>
                  </a:moveTo>
                  <a:cubicBezTo>
                    <a:pt x="214" y="1"/>
                    <a:pt x="0" y="215"/>
                    <a:pt x="0" y="474"/>
                  </a:cubicBezTo>
                  <a:lnTo>
                    <a:pt x="0" y="5473"/>
                  </a:lnTo>
                  <a:cubicBezTo>
                    <a:pt x="0" y="5732"/>
                    <a:pt x="208" y="5939"/>
                    <a:pt x="467" y="5939"/>
                  </a:cubicBezTo>
                  <a:lnTo>
                    <a:pt x="14027" y="5946"/>
                  </a:lnTo>
                  <a:cubicBezTo>
                    <a:pt x="14286" y="5946"/>
                    <a:pt x="14493" y="5738"/>
                    <a:pt x="14493" y="5479"/>
                  </a:cubicBezTo>
                  <a:lnTo>
                    <a:pt x="14500" y="474"/>
                  </a:lnTo>
                  <a:cubicBezTo>
                    <a:pt x="14500" y="215"/>
                    <a:pt x="14286" y="7"/>
                    <a:pt x="14027" y="7"/>
                  </a:cubicBezTo>
                  <a:lnTo>
                    <a:pt x="473" y="1"/>
                  </a:lnTo>
                  <a:close/>
                </a:path>
              </a:pathLst>
            </a:custGeom>
            <a:solidFill>
              <a:schemeClr val="lt1"/>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03" name="Google Shape;203;p16"/>
            <p:cNvSpPr/>
            <p:nvPr/>
          </p:nvSpPr>
          <p:spPr>
            <a:xfrm>
              <a:off x="3990620" y="3816656"/>
              <a:ext cx="67737" cy="72264"/>
            </a:xfrm>
            <a:custGeom>
              <a:avLst/>
              <a:gdLst/>
              <a:ahLst/>
              <a:cxnLst/>
              <a:rect l="l" t="t" r="r" b="b"/>
              <a:pathLst>
                <a:path w="778" h="830" extrusionOk="0">
                  <a:moveTo>
                    <a:pt x="85" y="1"/>
                  </a:moveTo>
                  <a:cubicBezTo>
                    <a:pt x="40" y="1"/>
                    <a:pt x="1" y="40"/>
                    <a:pt x="1" y="85"/>
                  </a:cubicBezTo>
                  <a:lnTo>
                    <a:pt x="1" y="746"/>
                  </a:lnTo>
                  <a:cubicBezTo>
                    <a:pt x="1" y="791"/>
                    <a:pt x="40" y="830"/>
                    <a:pt x="85" y="830"/>
                  </a:cubicBezTo>
                  <a:lnTo>
                    <a:pt x="694" y="830"/>
                  </a:lnTo>
                  <a:cubicBezTo>
                    <a:pt x="739" y="830"/>
                    <a:pt x="778" y="791"/>
                    <a:pt x="778" y="746"/>
                  </a:cubicBezTo>
                  <a:lnTo>
                    <a:pt x="778" y="85"/>
                  </a:lnTo>
                  <a:cubicBezTo>
                    <a:pt x="778" y="40"/>
                    <a:pt x="739" y="1"/>
                    <a:pt x="694" y="1"/>
                  </a:cubicBezTo>
                  <a:close/>
                </a:path>
              </a:pathLst>
            </a:custGeom>
            <a:solidFill>
              <a:srgbClr val="373B3C"/>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grpSp>
          <p:nvGrpSpPr>
            <p:cNvPr id="204" name="Google Shape;204;p16"/>
            <p:cNvGrpSpPr/>
            <p:nvPr/>
          </p:nvGrpSpPr>
          <p:grpSpPr>
            <a:xfrm>
              <a:off x="3902074" y="3432173"/>
              <a:ext cx="1215700" cy="457357"/>
              <a:chOff x="3902074" y="3432173"/>
              <a:chExt cx="1215700" cy="457357"/>
            </a:xfrm>
          </p:grpSpPr>
          <p:sp>
            <p:nvSpPr>
              <p:cNvPr id="205" name="Google Shape;205;p16"/>
              <p:cNvSpPr/>
              <p:nvPr/>
            </p:nvSpPr>
            <p:spPr>
              <a:xfrm>
                <a:off x="3905470" y="3432173"/>
                <a:ext cx="72264" cy="35000"/>
              </a:xfrm>
              <a:custGeom>
                <a:avLst/>
                <a:gdLst/>
                <a:ahLst/>
                <a:cxnLst/>
                <a:rect l="l" t="t" r="r" b="b"/>
                <a:pathLst>
                  <a:path w="830" h="402" extrusionOk="0">
                    <a:moveTo>
                      <a:pt x="66" y="0"/>
                    </a:moveTo>
                    <a:cubicBezTo>
                      <a:pt x="33" y="0"/>
                      <a:pt x="1" y="26"/>
                      <a:pt x="1" y="59"/>
                    </a:cubicBezTo>
                    <a:lnTo>
                      <a:pt x="1" y="337"/>
                    </a:lnTo>
                    <a:cubicBezTo>
                      <a:pt x="1" y="376"/>
                      <a:pt x="33" y="402"/>
                      <a:pt x="66" y="402"/>
                    </a:cubicBezTo>
                    <a:lnTo>
                      <a:pt x="765" y="402"/>
                    </a:lnTo>
                    <a:cubicBezTo>
                      <a:pt x="797" y="402"/>
                      <a:pt x="830" y="376"/>
                      <a:pt x="830" y="337"/>
                    </a:cubicBezTo>
                    <a:lnTo>
                      <a:pt x="830" y="59"/>
                    </a:lnTo>
                    <a:cubicBezTo>
                      <a:pt x="830" y="26"/>
                      <a:pt x="797" y="0"/>
                      <a:pt x="765" y="0"/>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06" name="Google Shape;206;p16"/>
              <p:cNvSpPr/>
              <p:nvPr/>
            </p:nvSpPr>
            <p:spPr>
              <a:xfrm>
                <a:off x="3993493" y="3432173"/>
                <a:ext cx="71654" cy="35000"/>
              </a:xfrm>
              <a:custGeom>
                <a:avLst/>
                <a:gdLst/>
                <a:ahLst/>
                <a:cxnLst/>
                <a:rect l="l" t="t" r="r" b="b"/>
                <a:pathLst>
                  <a:path w="823" h="402" extrusionOk="0">
                    <a:moveTo>
                      <a:pt x="58" y="0"/>
                    </a:moveTo>
                    <a:cubicBezTo>
                      <a:pt x="26" y="0"/>
                      <a:pt x="0" y="26"/>
                      <a:pt x="0" y="59"/>
                    </a:cubicBezTo>
                    <a:lnTo>
                      <a:pt x="0" y="337"/>
                    </a:lnTo>
                    <a:cubicBezTo>
                      <a:pt x="0" y="376"/>
                      <a:pt x="26" y="402"/>
                      <a:pt x="58" y="402"/>
                    </a:cubicBezTo>
                    <a:lnTo>
                      <a:pt x="758" y="402"/>
                    </a:lnTo>
                    <a:cubicBezTo>
                      <a:pt x="797" y="402"/>
                      <a:pt x="822" y="376"/>
                      <a:pt x="822" y="337"/>
                    </a:cubicBezTo>
                    <a:lnTo>
                      <a:pt x="822" y="59"/>
                    </a:lnTo>
                    <a:cubicBezTo>
                      <a:pt x="822" y="26"/>
                      <a:pt x="797" y="0"/>
                      <a:pt x="764" y="0"/>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07" name="Google Shape;207;p16"/>
              <p:cNvSpPr/>
              <p:nvPr/>
            </p:nvSpPr>
            <p:spPr>
              <a:xfrm>
                <a:off x="4080820" y="3432173"/>
                <a:ext cx="71742" cy="35000"/>
              </a:xfrm>
              <a:custGeom>
                <a:avLst/>
                <a:gdLst/>
                <a:ahLst/>
                <a:cxnLst/>
                <a:rect l="l" t="t" r="r" b="b"/>
                <a:pathLst>
                  <a:path w="824" h="402" extrusionOk="0">
                    <a:moveTo>
                      <a:pt x="66" y="0"/>
                    </a:moveTo>
                    <a:cubicBezTo>
                      <a:pt x="27" y="0"/>
                      <a:pt x="1" y="26"/>
                      <a:pt x="1" y="59"/>
                    </a:cubicBezTo>
                    <a:lnTo>
                      <a:pt x="1" y="337"/>
                    </a:lnTo>
                    <a:cubicBezTo>
                      <a:pt x="1" y="376"/>
                      <a:pt x="27" y="402"/>
                      <a:pt x="66" y="402"/>
                    </a:cubicBezTo>
                    <a:lnTo>
                      <a:pt x="765" y="402"/>
                    </a:lnTo>
                    <a:cubicBezTo>
                      <a:pt x="797" y="402"/>
                      <a:pt x="823" y="376"/>
                      <a:pt x="823" y="337"/>
                    </a:cubicBezTo>
                    <a:lnTo>
                      <a:pt x="823" y="65"/>
                    </a:lnTo>
                    <a:cubicBezTo>
                      <a:pt x="823" y="26"/>
                      <a:pt x="797" y="0"/>
                      <a:pt x="765" y="0"/>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08" name="Google Shape;208;p16"/>
              <p:cNvSpPr/>
              <p:nvPr/>
            </p:nvSpPr>
            <p:spPr>
              <a:xfrm>
                <a:off x="4168235" y="3432173"/>
                <a:ext cx="72264" cy="35000"/>
              </a:xfrm>
              <a:custGeom>
                <a:avLst/>
                <a:gdLst/>
                <a:ahLst/>
                <a:cxnLst/>
                <a:rect l="l" t="t" r="r" b="b"/>
                <a:pathLst>
                  <a:path w="830" h="402" extrusionOk="0">
                    <a:moveTo>
                      <a:pt x="65" y="0"/>
                    </a:moveTo>
                    <a:cubicBezTo>
                      <a:pt x="33" y="0"/>
                      <a:pt x="1" y="26"/>
                      <a:pt x="1" y="65"/>
                    </a:cubicBezTo>
                    <a:lnTo>
                      <a:pt x="1" y="344"/>
                    </a:lnTo>
                    <a:cubicBezTo>
                      <a:pt x="7" y="376"/>
                      <a:pt x="33" y="402"/>
                      <a:pt x="65" y="402"/>
                    </a:cubicBezTo>
                    <a:lnTo>
                      <a:pt x="765" y="402"/>
                    </a:lnTo>
                    <a:cubicBezTo>
                      <a:pt x="804" y="402"/>
                      <a:pt x="829" y="376"/>
                      <a:pt x="829" y="344"/>
                    </a:cubicBezTo>
                    <a:lnTo>
                      <a:pt x="829" y="65"/>
                    </a:lnTo>
                    <a:cubicBezTo>
                      <a:pt x="829" y="26"/>
                      <a:pt x="797" y="0"/>
                      <a:pt x="765" y="0"/>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09" name="Google Shape;209;p16"/>
              <p:cNvSpPr/>
              <p:nvPr/>
            </p:nvSpPr>
            <p:spPr>
              <a:xfrm>
                <a:off x="4256171" y="3432173"/>
                <a:ext cx="71742" cy="35000"/>
              </a:xfrm>
              <a:custGeom>
                <a:avLst/>
                <a:gdLst/>
                <a:ahLst/>
                <a:cxnLst/>
                <a:rect l="l" t="t" r="r" b="b"/>
                <a:pathLst>
                  <a:path w="824" h="402" extrusionOk="0">
                    <a:moveTo>
                      <a:pt x="66" y="0"/>
                    </a:moveTo>
                    <a:cubicBezTo>
                      <a:pt x="33" y="0"/>
                      <a:pt x="1" y="33"/>
                      <a:pt x="1" y="65"/>
                    </a:cubicBezTo>
                    <a:lnTo>
                      <a:pt x="1" y="337"/>
                    </a:lnTo>
                    <a:cubicBezTo>
                      <a:pt x="1" y="370"/>
                      <a:pt x="27" y="402"/>
                      <a:pt x="66" y="402"/>
                    </a:cubicBezTo>
                    <a:lnTo>
                      <a:pt x="758" y="402"/>
                    </a:lnTo>
                    <a:cubicBezTo>
                      <a:pt x="797" y="402"/>
                      <a:pt x="823" y="370"/>
                      <a:pt x="823" y="337"/>
                    </a:cubicBezTo>
                    <a:lnTo>
                      <a:pt x="823" y="65"/>
                    </a:lnTo>
                    <a:cubicBezTo>
                      <a:pt x="823" y="33"/>
                      <a:pt x="797" y="0"/>
                      <a:pt x="758" y="0"/>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10" name="Google Shape;210;p16"/>
              <p:cNvSpPr/>
              <p:nvPr/>
            </p:nvSpPr>
            <p:spPr>
              <a:xfrm>
                <a:off x="4343585" y="3432173"/>
                <a:ext cx="72264" cy="35000"/>
              </a:xfrm>
              <a:custGeom>
                <a:avLst/>
                <a:gdLst/>
                <a:ahLst/>
                <a:cxnLst/>
                <a:rect l="l" t="t" r="r" b="b"/>
                <a:pathLst>
                  <a:path w="830" h="402" extrusionOk="0">
                    <a:moveTo>
                      <a:pt x="72" y="0"/>
                    </a:moveTo>
                    <a:cubicBezTo>
                      <a:pt x="33" y="0"/>
                      <a:pt x="0" y="33"/>
                      <a:pt x="0" y="65"/>
                    </a:cubicBezTo>
                    <a:lnTo>
                      <a:pt x="0" y="337"/>
                    </a:lnTo>
                    <a:cubicBezTo>
                      <a:pt x="0" y="376"/>
                      <a:pt x="33" y="402"/>
                      <a:pt x="72" y="402"/>
                    </a:cubicBezTo>
                    <a:lnTo>
                      <a:pt x="758" y="402"/>
                    </a:lnTo>
                    <a:cubicBezTo>
                      <a:pt x="797" y="402"/>
                      <a:pt x="829" y="376"/>
                      <a:pt x="829" y="337"/>
                    </a:cubicBezTo>
                    <a:lnTo>
                      <a:pt x="829" y="65"/>
                    </a:lnTo>
                    <a:cubicBezTo>
                      <a:pt x="829" y="33"/>
                      <a:pt x="797" y="0"/>
                      <a:pt x="758" y="0"/>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11" name="Google Shape;211;p16"/>
              <p:cNvSpPr/>
              <p:nvPr/>
            </p:nvSpPr>
            <p:spPr>
              <a:xfrm>
                <a:off x="4431522" y="3432173"/>
                <a:ext cx="71742" cy="35000"/>
              </a:xfrm>
              <a:custGeom>
                <a:avLst/>
                <a:gdLst/>
                <a:ahLst/>
                <a:cxnLst/>
                <a:rect l="l" t="t" r="r" b="b"/>
                <a:pathLst>
                  <a:path w="824" h="402" extrusionOk="0">
                    <a:moveTo>
                      <a:pt x="59" y="0"/>
                    </a:moveTo>
                    <a:cubicBezTo>
                      <a:pt x="27" y="0"/>
                      <a:pt x="1" y="26"/>
                      <a:pt x="1" y="65"/>
                    </a:cubicBezTo>
                    <a:lnTo>
                      <a:pt x="1" y="344"/>
                    </a:lnTo>
                    <a:cubicBezTo>
                      <a:pt x="1" y="376"/>
                      <a:pt x="27" y="402"/>
                      <a:pt x="59" y="402"/>
                    </a:cubicBezTo>
                    <a:lnTo>
                      <a:pt x="758" y="402"/>
                    </a:lnTo>
                    <a:cubicBezTo>
                      <a:pt x="797" y="402"/>
                      <a:pt x="823" y="376"/>
                      <a:pt x="823" y="344"/>
                    </a:cubicBezTo>
                    <a:lnTo>
                      <a:pt x="823" y="65"/>
                    </a:lnTo>
                    <a:cubicBezTo>
                      <a:pt x="823" y="26"/>
                      <a:pt x="797" y="0"/>
                      <a:pt x="758" y="0"/>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12" name="Google Shape;212;p16"/>
              <p:cNvSpPr/>
              <p:nvPr/>
            </p:nvSpPr>
            <p:spPr>
              <a:xfrm>
                <a:off x="4518936" y="3432173"/>
                <a:ext cx="71654" cy="35000"/>
              </a:xfrm>
              <a:custGeom>
                <a:avLst/>
                <a:gdLst/>
                <a:ahLst/>
                <a:cxnLst/>
                <a:rect l="l" t="t" r="r" b="b"/>
                <a:pathLst>
                  <a:path w="823" h="402" extrusionOk="0">
                    <a:moveTo>
                      <a:pt x="65" y="0"/>
                    </a:moveTo>
                    <a:cubicBezTo>
                      <a:pt x="26" y="0"/>
                      <a:pt x="0" y="26"/>
                      <a:pt x="0" y="65"/>
                    </a:cubicBezTo>
                    <a:lnTo>
                      <a:pt x="0" y="344"/>
                    </a:lnTo>
                    <a:cubicBezTo>
                      <a:pt x="0" y="376"/>
                      <a:pt x="26" y="402"/>
                      <a:pt x="65" y="402"/>
                    </a:cubicBezTo>
                    <a:lnTo>
                      <a:pt x="765" y="402"/>
                    </a:lnTo>
                    <a:cubicBezTo>
                      <a:pt x="797" y="402"/>
                      <a:pt x="823" y="376"/>
                      <a:pt x="823" y="344"/>
                    </a:cubicBezTo>
                    <a:lnTo>
                      <a:pt x="823" y="65"/>
                    </a:lnTo>
                    <a:cubicBezTo>
                      <a:pt x="823" y="26"/>
                      <a:pt x="797" y="0"/>
                      <a:pt x="765" y="0"/>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13" name="Google Shape;213;p16"/>
              <p:cNvSpPr/>
              <p:nvPr/>
            </p:nvSpPr>
            <p:spPr>
              <a:xfrm>
                <a:off x="4606350" y="3432173"/>
                <a:ext cx="72264" cy="35000"/>
              </a:xfrm>
              <a:custGeom>
                <a:avLst/>
                <a:gdLst/>
                <a:ahLst/>
                <a:cxnLst/>
                <a:rect l="l" t="t" r="r" b="b"/>
                <a:pathLst>
                  <a:path w="830" h="402" extrusionOk="0">
                    <a:moveTo>
                      <a:pt x="65" y="0"/>
                    </a:moveTo>
                    <a:cubicBezTo>
                      <a:pt x="33" y="0"/>
                      <a:pt x="0" y="26"/>
                      <a:pt x="0" y="65"/>
                    </a:cubicBezTo>
                    <a:lnTo>
                      <a:pt x="0" y="344"/>
                    </a:lnTo>
                    <a:cubicBezTo>
                      <a:pt x="0" y="376"/>
                      <a:pt x="33" y="402"/>
                      <a:pt x="65" y="402"/>
                    </a:cubicBezTo>
                    <a:lnTo>
                      <a:pt x="764" y="402"/>
                    </a:lnTo>
                    <a:cubicBezTo>
                      <a:pt x="803" y="402"/>
                      <a:pt x="829" y="376"/>
                      <a:pt x="829" y="344"/>
                    </a:cubicBezTo>
                    <a:lnTo>
                      <a:pt x="829" y="65"/>
                    </a:lnTo>
                    <a:cubicBezTo>
                      <a:pt x="829" y="26"/>
                      <a:pt x="797" y="0"/>
                      <a:pt x="764" y="0"/>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14" name="Google Shape;214;p16"/>
              <p:cNvSpPr/>
              <p:nvPr/>
            </p:nvSpPr>
            <p:spPr>
              <a:xfrm>
                <a:off x="4694287" y="3432173"/>
                <a:ext cx="71654" cy="35000"/>
              </a:xfrm>
              <a:custGeom>
                <a:avLst/>
                <a:gdLst/>
                <a:ahLst/>
                <a:cxnLst/>
                <a:rect l="l" t="t" r="r" b="b"/>
                <a:pathLst>
                  <a:path w="823" h="402" extrusionOk="0">
                    <a:moveTo>
                      <a:pt x="59" y="0"/>
                    </a:moveTo>
                    <a:cubicBezTo>
                      <a:pt x="26" y="0"/>
                      <a:pt x="0" y="33"/>
                      <a:pt x="0" y="65"/>
                    </a:cubicBezTo>
                    <a:lnTo>
                      <a:pt x="0" y="344"/>
                    </a:lnTo>
                    <a:cubicBezTo>
                      <a:pt x="0" y="376"/>
                      <a:pt x="26" y="402"/>
                      <a:pt x="59" y="402"/>
                    </a:cubicBezTo>
                    <a:lnTo>
                      <a:pt x="765" y="402"/>
                    </a:lnTo>
                    <a:cubicBezTo>
                      <a:pt x="797" y="402"/>
                      <a:pt x="823" y="376"/>
                      <a:pt x="823" y="344"/>
                    </a:cubicBezTo>
                    <a:lnTo>
                      <a:pt x="823" y="65"/>
                    </a:lnTo>
                    <a:cubicBezTo>
                      <a:pt x="823" y="33"/>
                      <a:pt x="797" y="0"/>
                      <a:pt x="765" y="0"/>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15" name="Google Shape;215;p16"/>
              <p:cNvSpPr/>
              <p:nvPr/>
            </p:nvSpPr>
            <p:spPr>
              <a:xfrm>
                <a:off x="4781701" y="3432173"/>
                <a:ext cx="72264" cy="35000"/>
              </a:xfrm>
              <a:custGeom>
                <a:avLst/>
                <a:gdLst/>
                <a:ahLst/>
                <a:cxnLst/>
                <a:rect l="l" t="t" r="r" b="b"/>
                <a:pathLst>
                  <a:path w="830" h="402" extrusionOk="0">
                    <a:moveTo>
                      <a:pt x="65" y="0"/>
                    </a:moveTo>
                    <a:cubicBezTo>
                      <a:pt x="33" y="0"/>
                      <a:pt x="0" y="33"/>
                      <a:pt x="0" y="65"/>
                    </a:cubicBezTo>
                    <a:lnTo>
                      <a:pt x="0" y="344"/>
                    </a:lnTo>
                    <a:cubicBezTo>
                      <a:pt x="0" y="376"/>
                      <a:pt x="33" y="402"/>
                      <a:pt x="65" y="402"/>
                    </a:cubicBezTo>
                    <a:lnTo>
                      <a:pt x="764" y="402"/>
                    </a:lnTo>
                    <a:cubicBezTo>
                      <a:pt x="797" y="402"/>
                      <a:pt x="829" y="376"/>
                      <a:pt x="829" y="344"/>
                    </a:cubicBezTo>
                    <a:lnTo>
                      <a:pt x="829" y="65"/>
                    </a:lnTo>
                    <a:cubicBezTo>
                      <a:pt x="829" y="33"/>
                      <a:pt x="797" y="0"/>
                      <a:pt x="764" y="0"/>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16" name="Google Shape;216;p16"/>
              <p:cNvSpPr/>
              <p:nvPr/>
            </p:nvSpPr>
            <p:spPr>
              <a:xfrm>
                <a:off x="4869637" y="3432173"/>
                <a:ext cx="71654" cy="35000"/>
              </a:xfrm>
              <a:custGeom>
                <a:avLst/>
                <a:gdLst/>
                <a:ahLst/>
                <a:cxnLst/>
                <a:rect l="l" t="t" r="r" b="b"/>
                <a:pathLst>
                  <a:path w="823" h="402" extrusionOk="0">
                    <a:moveTo>
                      <a:pt x="59" y="0"/>
                    </a:moveTo>
                    <a:cubicBezTo>
                      <a:pt x="26" y="0"/>
                      <a:pt x="0" y="33"/>
                      <a:pt x="0" y="65"/>
                    </a:cubicBezTo>
                    <a:lnTo>
                      <a:pt x="0" y="344"/>
                    </a:lnTo>
                    <a:cubicBezTo>
                      <a:pt x="0" y="376"/>
                      <a:pt x="26" y="402"/>
                      <a:pt x="59" y="402"/>
                    </a:cubicBezTo>
                    <a:lnTo>
                      <a:pt x="758" y="402"/>
                    </a:lnTo>
                    <a:cubicBezTo>
                      <a:pt x="797" y="402"/>
                      <a:pt x="823" y="376"/>
                      <a:pt x="823" y="344"/>
                    </a:cubicBezTo>
                    <a:lnTo>
                      <a:pt x="823" y="65"/>
                    </a:lnTo>
                    <a:cubicBezTo>
                      <a:pt x="823" y="33"/>
                      <a:pt x="797" y="0"/>
                      <a:pt x="758" y="0"/>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17" name="Google Shape;217;p16"/>
              <p:cNvSpPr/>
              <p:nvPr/>
            </p:nvSpPr>
            <p:spPr>
              <a:xfrm>
                <a:off x="4957051" y="3432173"/>
                <a:ext cx="71654" cy="35000"/>
              </a:xfrm>
              <a:custGeom>
                <a:avLst/>
                <a:gdLst/>
                <a:ahLst/>
                <a:cxnLst/>
                <a:rect l="l" t="t" r="r" b="b"/>
                <a:pathLst>
                  <a:path w="823" h="402" extrusionOk="0">
                    <a:moveTo>
                      <a:pt x="65" y="0"/>
                    </a:moveTo>
                    <a:cubicBezTo>
                      <a:pt x="26" y="0"/>
                      <a:pt x="0" y="33"/>
                      <a:pt x="0" y="65"/>
                    </a:cubicBezTo>
                    <a:lnTo>
                      <a:pt x="0" y="344"/>
                    </a:lnTo>
                    <a:cubicBezTo>
                      <a:pt x="0" y="376"/>
                      <a:pt x="26" y="402"/>
                      <a:pt x="65" y="402"/>
                    </a:cubicBezTo>
                    <a:lnTo>
                      <a:pt x="764" y="402"/>
                    </a:lnTo>
                    <a:cubicBezTo>
                      <a:pt x="797" y="402"/>
                      <a:pt x="823" y="376"/>
                      <a:pt x="823" y="344"/>
                    </a:cubicBezTo>
                    <a:lnTo>
                      <a:pt x="823" y="65"/>
                    </a:lnTo>
                    <a:cubicBezTo>
                      <a:pt x="823" y="33"/>
                      <a:pt x="797" y="0"/>
                      <a:pt x="764" y="0"/>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18" name="Google Shape;218;p16"/>
              <p:cNvSpPr/>
              <p:nvPr/>
            </p:nvSpPr>
            <p:spPr>
              <a:xfrm>
                <a:off x="5044378" y="3432173"/>
                <a:ext cx="72264" cy="35000"/>
              </a:xfrm>
              <a:custGeom>
                <a:avLst/>
                <a:gdLst/>
                <a:ahLst/>
                <a:cxnLst/>
                <a:rect l="l" t="t" r="r" b="b"/>
                <a:pathLst>
                  <a:path w="830" h="402" extrusionOk="0">
                    <a:moveTo>
                      <a:pt x="66" y="0"/>
                    </a:moveTo>
                    <a:cubicBezTo>
                      <a:pt x="33" y="0"/>
                      <a:pt x="1" y="33"/>
                      <a:pt x="1" y="65"/>
                    </a:cubicBezTo>
                    <a:lnTo>
                      <a:pt x="1" y="344"/>
                    </a:lnTo>
                    <a:cubicBezTo>
                      <a:pt x="1" y="376"/>
                      <a:pt x="33" y="402"/>
                      <a:pt x="66" y="402"/>
                    </a:cubicBezTo>
                    <a:lnTo>
                      <a:pt x="765" y="402"/>
                    </a:lnTo>
                    <a:cubicBezTo>
                      <a:pt x="797" y="402"/>
                      <a:pt x="830" y="376"/>
                      <a:pt x="830" y="344"/>
                    </a:cubicBezTo>
                    <a:lnTo>
                      <a:pt x="830" y="65"/>
                    </a:lnTo>
                    <a:cubicBezTo>
                      <a:pt x="830" y="33"/>
                      <a:pt x="804" y="0"/>
                      <a:pt x="765" y="0"/>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19" name="Google Shape;219;p16"/>
              <p:cNvSpPr/>
              <p:nvPr/>
            </p:nvSpPr>
            <p:spPr>
              <a:xfrm>
                <a:off x="3906079" y="3486850"/>
                <a:ext cx="72264" cy="72264"/>
              </a:xfrm>
              <a:custGeom>
                <a:avLst/>
                <a:gdLst/>
                <a:ahLst/>
                <a:cxnLst/>
                <a:rect l="l" t="t" r="r" b="b"/>
                <a:pathLst>
                  <a:path w="830" h="830" extrusionOk="0">
                    <a:moveTo>
                      <a:pt x="84" y="1"/>
                    </a:moveTo>
                    <a:cubicBezTo>
                      <a:pt x="39" y="1"/>
                      <a:pt x="0" y="39"/>
                      <a:pt x="0" y="85"/>
                    </a:cubicBezTo>
                    <a:lnTo>
                      <a:pt x="0" y="739"/>
                    </a:lnTo>
                    <a:cubicBezTo>
                      <a:pt x="0" y="791"/>
                      <a:pt x="39" y="830"/>
                      <a:pt x="84" y="830"/>
                    </a:cubicBezTo>
                    <a:lnTo>
                      <a:pt x="739" y="830"/>
                    </a:lnTo>
                    <a:cubicBezTo>
                      <a:pt x="790" y="830"/>
                      <a:pt x="829" y="791"/>
                      <a:pt x="829" y="739"/>
                    </a:cubicBezTo>
                    <a:lnTo>
                      <a:pt x="829" y="85"/>
                    </a:lnTo>
                    <a:cubicBezTo>
                      <a:pt x="829" y="39"/>
                      <a:pt x="790" y="1"/>
                      <a:pt x="739"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20" name="Google Shape;220;p16"/>
              <p:cNvSpPr/>
              <p:nvPr/>
            </p:nvSpPr>
            <p:spPr>
              <a:xfrm>
                <a:off x="3990620" y="3486850"/>
                <a:ext cx="72264" cy="72264"/>
              </a:xfrm>
              <a:custGeom>
                <a:avLst/>
                <a:gdLst/>
                <a:ahLst/>
                <a:cxnLst/>
                <a:rect l="l" t="t" r="r" b="b"/>
                <a:pathLst>
                  <a:path w="830" h="830" extrusionOk="0">
                    <a:moveTo>
                      <a:pt x="91" y="1"/>
                    </a:moveTo>
                    <a:cubicBezTo>
                      <a:pt x="40" y="1"/>
                      <a:pt x="1" y="39"/>
                      <a:pt x="1" y="85"/>
                    </a:cubicBezTo>
                    <a:lnTo>
                      <a:pt x="1" y="745"/>
                    </a:lnTo>
                    <a:cubicBezTo>
                      <a:pt x="1" y="791"/>
                      <a:pt x="40" y="830"/>
                      <a:pt x="91" y="830"/>
                    </a:cubicBezTo>
                    <a:lnTo>
                      <a:pt x="745" y="830"/>
                    </a:lnTo>
                    <a:cubicBezTo>
                      <a:pt x="791" y="830"/>
                      <a:pt x="830" y="791"/>
                      <a:pt x="830" y="745"/>
                    </a:cubicBezTo>
                    <a:lnTo>
                      <a:pt x="830" y="85"/>
                    </a:lnTo>
                    <a:cubicBezTo>
                      <a:pt x="830" y="39"/>
                      <a:pt x="791" y="1"/>
                      <a:pt x="745"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21" name="Google Shape;221;p16"/>
              <p:cNvSpPr/>
              <p:nvPr/>
            </p:nvSpPr>
            <p:spPr>
              <a:xfrm>
                <a:off x="4032934" y="3568605"/>
                <a:ext cx="70523" cy="72264"/>
              </a:xfrm>
              <a:custGeom>
                <a:avLst/>
                <a:gdLst/>
                <a:ahLst/>
                <a:cxnLst/>
                <a:rect l="l" t="t" r="r" b="b"/>
                <a:pathLst>
                  <a:path w="810" h="830" extrusionOk="0">
                    <a:moveTo>
                      <a:pt x="91" y="1"/>
                    </a:moveTo>
                    <a:cubicBezTo>
                      <a:pt x="39" y="1"/>
                      <a:pt x="7" y="39"/>
                      <a:pt x="7" y="85"/>
                    </a:cubicBezTo>
                    <a:lnTo>
                      <a:pt x="0" y="745"/>
                    </a:lnTo>
                    <a:cubicBezTo>
                      <a:pt x="0" y="791"/>
                      <a:pt x="39" y="829"/>
                      <a:pt x="91" y="829"/>
                    </a:cubicBezTo>
                    <a:lnTo>
                      <a:pt x="726" y="829"/>
                    </a:lnTo>
                    <a:cubicBezTo>
                      <a:pt x="771" y="829"/>
                      <a:pt x="810" y="791"/>
                      <a:pt x="810" y="745"/>
                    </a:cubicBezTo>
                    <a:lnTo>
                      <a:pt x="810" y="85"/>
                    </a:lnTo>
                    <a:cubicBezTo>
                      <a:pt x="810" y="39"/>
                      <a:pt x="771" y="1"/>
                      <a:pt x="726"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22" name="Google Shape;222;p16"/>
              <p:cNvSpPr/>
              <p:nvPr/>
            </p:nvSpPr>
            <p:spPr>
              <a:xfrm>
                <a:off x="4053743" y="3651405"/>
                <a:ext cx="67824" cy="72351"/>
              </a:xfrm>
              <a:custGeom>
                <a:avLst/>
                <a:gdLst/>
                <a:ahLst/>
                <a:cxnLst/>
                <a:rect l="l" t="t" r="r" b="b"/>
                <a:pathLst>
                  <a:path w="779" h="831" extrusionOk="0">
                    <a:moveTo>
                      <a:pt x="75" y="1"/>
                    </a:moveTo>
                    <a:cubicBezTo>
                      <a:pt x="34" y="1"/>
                      <a:pt x="1" y="38"/>
                      <a:pt x="1" y="86"/>
                    </a:cubicBezTo>
                    <a:lnTo>
                      <a:pt x="1" y="746"/>
                    </a:lnTo>
                    <a:cubicBezTo>
                      <a:pt x="1" y="792"/>
                      <a:pt x="40" y="830"/>
                      <a:pt x="85" y="830"/>
                    </a:cubicBezTo>
                    <a:lnTo>
                      <a:pt x="694" y="830"/>
                    </a:lnTo>
                    <a:cubicBezTo>
                      <a:pt x="739" y="830"/>
                      <a:pt x="778" y="792"/>
                      <a:pt x="778" y="746"/>
                    </a:cubicBezTo>
                    <a:lnTo>
                      <a:pt x="778" y="86"/>
                    </a:lnTo>
                    <a:cubicBezTo>
                      <a:pt x="778" y="34"/>
                      <a:pt x="739" y="2"/>
                      <a:pt x="694" y="2"/>
                    </a:cubicBezTo>
                    <a:lnTo>
                      <a:pt x="85" y="2"/>
                    </a:lnTo>
                    <a:cubicBezTo>
                      <a:pt x="82" y="1"/>
                      <a:pt x="79" y="1"/>
                      <a:pt x="75"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23" name="Google Shape;223;p16"/>
              <p:cNvSpPr/>
              <p:nvPr/>
            </p:nvSpPr>
            <p:spPr>
              <a:xfrm>
                <a:off x="4098930" y="3733247"/>
                <a:ext cx="67737" cy="72264"/>
              </a:xfrm>
              <a:custGeom>
                <a:avLst/>
                <a:gdLst/>
                <a:ahLst/>
                <a:cxnLst/>
                <a:rect l="l" t="t" r="r" b="b"/>
                <a:pathLst>
                  <a:path w="778" h="830" extrusionOk="0">
                    <a:moveTo>
                      <a:pt x="84" y="1"/>
                    </a:moveTo>
                    <a:cubicBezTo>
                      <a:pt x="39" y="1"/>
                      <a:pt x="0" y="39"/>
                      <a:pt x="0" y="85"/>
                    </a:cubicBezTo>
                    <a:lnTo>
                      <a:pt x="0" y="745"/>
                    </a:lnTo>
                    <a:cubicBezTo>
                      <a:pt x="0" y="791"/>
                      <a:pt x="39" y="829"/>
                      <a:pt x="84" y="829"/>
                    </a:cubicBezTo>
                    <a:lnTo>
                      <a:pt x="693" y="829"/>
                    </a:lnTo>
                    <a:cubicBezTo>
                      <a:pt x="738" y="829"/>
                      <a:pt x="777" y="791"/>
                      <a:pt x="777" y="745"/>
                    </a:cubicBezTo>
                    <a:lnTo>
                      <a:pt x="777" y="85"/>
                    </a:lnTo>
                    <a:cubicBezTo>
                      <a:pt x="777" y="39"/>
                      <a:pt x="738" y="1"/>
                      <a:pt x="693"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24" name="Google Shape;224;p16"/>
              <p:cNvSpPr/>
              <p:nvPr/>
            </p:nvSpPr>
            <p:spPr>
              <a:xfrm>
                <a:off x="3902074" y="3816656"/>
                <a:ext cx="67824" cy="72264"/>
              </a:xfrm>
              <a:custGeom>
                <a:avLst/>
                <a:gdLst/>
                <a:ahLst/>
                <a:cxnLst/>
                <a:rect l="l" t="t" r="r" b="b"/>
                <a:pathLst>
                  <a:path w="779" h="830" extrusionOk="0">
                    <a:moveTo>
                      <a:pt x="85" y="1"/>
                    </a:moveTo>
                    <a:cubicBezTo>
                      <a:pt x="40" y="1"/>
                      <a:pt x="1" y="40"/>
                      <a:pt x="1" y="85"/>
                    </a:cubicBezTo>
                    <a:lnTo>
                      <a:pt x="1" y="746"/>
                    </a:lnTo>
                    <a:cubicBezTo>
                      <a:pt x="1" y="791"/>
                      <a:pt x="40" y="830"/>
                      <a:pt x="85" y="830"/>
                    </a:cubicBezTo>
                    <a:lnTo>
                      <a:pt x="694" y="830"/>
                    </a:lnTo>
                    <a:cubicBezTo>
                      <a:pt x="739" y="830"/>
                      <a:pt x="778" y="791"/>
                      <a:pt x="778" y="746"/>
                    </a:cubicBezTo>
                    <a:lnTo>
                      <a:pt x="778" y="85"/>
                    </a:lnTo>
                    <a:cubicBezTo>
                      <a:pt x="778" y="40"/>
                      <a:pt x="739" y="1"/>
                      <a:pt x="694"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25" name="Google Shape;225;p16"/>
              <p:cNvSpPr/>
              <p:nvPr/>
            </p:nvSpPr>
            <p:spPr>
              <a:xfrm>
                <a:off x="4079689" y="3816656"/>
                <a:ext cx="67214" cy="72264"/>
              </a:xfrm>
              <a:custGeom>
                <a:avLst/>
                <a:gdLst/>
                <a:ahLst/>
                <a:cxnLst/>
                <a:rect l="l" t="t" r="r" b="b"/>
                <a:pathLst>
                  <a:path w="772" h="830" extrusionOk="0">
                    <a:moveTo>
                      <a:pt x="79" y="1"/>
                    </a:moveTo>
                    <a:cubicBezTo>
                      <a:pt x="33" y="1"/>
                      <a:pt x="1" y="40"/>
                      <a:pt x="1" y="85"/>
                    </a:cubicBezTo>
                    <a:lnTo>
                      <a:pt x="1" y="746"/>
                    </a:lnTo>
                    <a:cubicBezTo>
                      <a:pt x="1" y="791"/>
                      <a:pt x="33" y="830"/>
                      <a:pt x="79" y="830"/>
                    </a:cubicBezTo>
                    <a:lnTo>
                      <a:pt x="687" y="830"/>
                    </a:lnTo>
                    <a:cubicBezTo>
                      <a:pt x="733" y="830"/>
                      <a:pt x="771" y="791"/>
                      <a:pt x="771" y="746"/>
                    </a:cubicBezTo>
                    <a:lnTo>
                      <a:pt x="771" y="85"/>
                    </a:lnTo>
                    <a:cubicBezTo>
                      <a:pt x="771" y="40"/>
                      <a:pt x="733" y="1"/>
                      <a:pt x="687"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26" name="Google Shape;226;p16"/>
              <p:cNvSpPr/>
              <p:nvPr/>
            </p:nvSpPr>
            <p:spPr>
              <a:xfrm>
                <a:off x="4692023" y="3816656"/>
                <a:ext cx="67737" cy="72264"/>
              </a:xfrm>
              <a:custGeom>
                <a:avLst/>
                <a:gdLst/>
                <a:ahLst/>
                <a:cxnLst/>
                <a:rect l="l" t="t" r="r" b="b"/>
                <a:pathLst>
                  <a:path w="778" h="830" extrusionOk="0">
                    <a:moveTo>
                      <a:pt x="85" y="1"/>
                    </a:moveTo>
                    <a:cubicBezTo>
                      <a:pt x="39" y="1"/>
                      <a:pt x="1" y="40"/>
                      <a:pt x="1" y="85"/>
                    </a:cubicBezTo>
                    <a:lnTo>
                      <a:pt x="1" y="746"/>
                    </a:lnTo>
                    <a:cubicBezTo>
                      <a:pt x="1" y="797"/>
                      <a:pt x="39" y="830"/>
                      <a:pt x="85" y="830"/>
                    </a:cubicBezTo>
                    <a:lnTo>
                      <a:pt x="693" y="830"/>
                    </a:lnTo>
                    <a:cubicBezTo>
                      <a:pt x="739" y="830"/>
                      <a:pt x="778" y="797"/>
                      <a:pt x="778" y="746"/>
                    </a:cubicBezTo>
                    <a:lnTo>
                      <a:pt x="778" y="85"/>
                    </a:lnTo>
                    <a:cubicBezTo>
                      <a:pt x="778" y="40"/>
                      <a:pt x="739" y="1"/>
                      <a:pt x="693"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27" name="Google Shape;227;p16"/>
              <p:cNvSpPr/>
              <p:nvPr/>
            </p:nvSpPr>
            <p:spPr>
              <a:xfrm>
                <a:off x="4780569" y="3817178"/>
                <a:ext cx="67737" cy="71742"/>
              </a:xfrm>
              <a:custGeom>
                <a:avLst/>
                <a:gdLst/>
                <a:ahLst/>
                <a:cxnLst/>
                <a:rect l="l" t="t" r="r" b="b"/>
                <a:pathLst>
                  <a:path w="778" h="824" extrusionOk="0">
                    <a:moveTo>
                      <a:pt x="74" y="1"/>
                    </a:moveTo>
                    <a:cubicBezTo>
                      <a:pt x="34" y="1"/>
                      <a:pt x="0" y="37"/>
                      <a:pt x="0" y="79"/>
                    </a:cubicBezTo>
                    <a:lnTo>
                      <a:pt x="0" y="740"/>
                    </a:lnTo>
                    <a:cubicBezTo>
                      <a:pt x="0" y="791"/>
                      <a:pt x="39" y="824"/>
                      <a:pt x="84" y="824"/>
                    </a:cubicBezTo>
                    <a:lnTo>
                      <a:pt x="693" y="824"/>
                    </a:lnTo>
                    <a:cubicBezTo>
                      <a:pt x="738" y="824"/>
                      <a:pt x="777" y="791"/>
                      <a:pt x="777" y="746"/>
                    </a:cubicBezTo>
                    <a:lnTo>
                      <a:pt x="777" y="86"/>
                    </a:lnTo>
                    <a:cubicBezTo>
                      <a:pt x="777" y="34"/>
                      <a:pt x="738" y="1"/>
                      <a:pt x="693" y="1"/>
                    </a:cubicBezTo>
                    <a:lnTo>
                      <a:pt x="84" y="1"/>
                    </a:lnTo>
                    <a:cubicBezTo>
                      <a:pt x="81" y="1"/>
                      <a:pt x="78" y="1"/>
                      <a:pt x="74"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28" name="Google Shape;228;p16"/>
              <p:cNvSpPr/>
              <p:nvPr/>
            </p:nvSpPr>
            <p:spPr>
              <a:xfrm>
                <a:off x="4874687" y="3817265"/>
                <a:ext cx="67737" cy="72264"/>
              </a:xfrm>
              <a:custGeom>
                <a:avLst/>
                <a:gdLst/>
                <a:ahLst/>
                <a:cxnLst/>
                <a:rect l="l" t="t" r="r" b="b"/>
                <a:pathLst>
                  <a:path w="778" h="830" extrusionOk="0">
                    <a:moveTo>
                      <a:pt x="85" y="0"/>
                    </a:moveTo>
                    <a:cubicBezTo>
                      <a:pt x="40" y="0"/>
                      <a:pt x="1" y="39"/>
                      <a:pt x="1" y="85"/>
                    </a:cubicBezTo>
                    <a:lnTo>
                      <a:pt x="1" y="745"/>
                    </a:lnTo>
                    <a:cubicBezTo>
                      <a:pt x="1" y="790"/>
                      <a:pt x="40" y="829"/>
                      <a:pt x="85" y="829"/>
                    </a:cubicBezTo>
                    <a:lnTo>
                      <a:pt x="694" y="829"/>
                    </a:lnTo>
                    <a:cubicBezTo>
                      <a:pt x="739" y="829"/>
                      <a:pt x="778" y="790"/>
                      <a:pt x="771" y="745"/>
                    </a:cubicBezTo>
                    <a:lnTo>
                      <a:pt x="771" y="85"/>
                    </a:lnTo>
                    <a:cubicBezTo>
                      <a:pt x="778" y="33"/>
                      <a:pt x="739" y="0"/>
                      <a:pt x="694" y="0"/>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29" name="Google Shape;229;p16"/>
              <p:cNvSpPr/>
              <p:nvPr/>
            </p:nvSpPr>
            <p:spPr>
              <a:xfrm>
                <a:off x="4963233" y="3857316"/>
                <a:ext cx="67737" cy="32214"/>
              </a:xfrm>
              <a:custGeom>
                <a:avLst/>
                <a:gdLst/>
                <a:ahLst/>
                <a:cxnLst/>
                <a:rect l="l" t="t" r="r" b="b"/>
                <a:pathLst>
                  <a:path w="778" h="370" extrusionOk="0">
                    <a:moveTo>
                      <a:pt x="59" y="0"/>
                    </a:moveTo>
                    <a:cubicBezTo>
                      <a:pt x="26" y="0"/>
                      <a:pt x="0" y="20"/>
                      <a:pt x="0" y="52"/>
                    </a:cubicBezTo>
                    <a:lnTo>
                      <a:pt x="0" y="311"/>
                    </a:lnTo>
                    <a:cubicBezTo>
                      <a:pt x="0" y="343"/>
                      <a:pt x="26" y="369"/>
                      <a:pt x="59" y="369"/>
                    </a:cubicBezTo>
                    <a:lnTo>
                      <a:pt x="719" y="369"/>
                    </a:lnTo>
                    <a:cubicBezTo>
                      <a:pt x="752" y="369"/>
                      <a:pt x="777" y="343"/>
                      <a:pt x="777" y="311"/>
                    </a:cubicBezTo>
                    <a:lnTo>
                      <a:pt x="777" y="52"/>
                    </a:lnTo>
                    <a:cubicBezTo>
                      <a:pt x="777" y="20"/>
                      <a:pt x="752" y="0"/>
                      <a:pt x="719" y="0"/>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30" name="Google Shape;230;p16"/>
              <p:cNvSpPr/>
              <p:nvPr/>
            </p:nvSpPr>
            <p:spPr>
              <a:xfrm>
                <a:off x="4963233" y="3821183"/>
                <a:ext cx="67737" cy="32214"/>
              </a:xfrm>
              <a:custGeom>
                <a:avLst/>
                <a:gdLst/>
                <a:ahLst/>
                <a:cxnLst/>
                <a:rect l="l" t="t" r="r" b="b"/>
                <a:pathLst>
                  <a:path w="778" h="370" extrusionOk="0">
                    <a:moveTo>
                      <a:pt x="59" y="1"/>
                    </a:moveTo>
                    <a:cubicBezTo>
                      <a:pt x="26" y="1"/>
                      <a:pt x="0" y="20"/>
                      <a:pt x="0" y="53"/>
                    </a:cubicBezTo>
                    <a:lnTo>
                      <a:pt x="0" y="312"/>
                    </a:lnTo>
                    <a:cubicBezTo>
                      <a:pt x="0" y="344"/>
                      <a:pt x="26" y="370"/>
                      <a:pt x="59" y="370"/>
                    </a:cubicBezTo>
                    <a:lnTo>
                      <a:pt x="719" y="370"/>
                    </a:lnTo>
                    <a:cubicBezTo>
                      <a:pt x="752" y="370"/>
                      <a:pt x="777" y="344"/>
                      <a:pt x="777" y="312"/>
                    </a:cubicBezTo>
                    <a:lnTo>
                      <a:pt x="777" y="53"/>
                    </a:lnTo>
                    <a:cubicBezTo>
                      <a:pt x="777" y="20"/>
                      <a:pt x="752" y="1"/>
                      <a:pt x="719"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31" name="Google Shape;231;p16"/>
              <p:cNvSpPr/>
              <p:nvPr/>
            </p:nvSpPr>
            <p:spPr>
              <a:xfrm>
                <a:off x="5048383" y="3817265"/>
                <a:ext cx="67127" cy="72264"/>
              </a:xfrm>
              <a:custGeom>
                <a:avLst/>
                <a:gdLst/>
                <a:ahLst/>
                <a:cxnLst/>
                <a:rect l="l" t="t" r="r" b="b"/>
                <a:pathLst>
                  <a:path w="771" h="830" extrusionOk="0">
                    <a:moveTo>
                      <a:pt x="78" y="0"/>
                    </a:moveTo>
                    <a:cubicBezTo>
                      <a:pt x="33" y="0"/>
                      <a:pt x="0" y="33"/>
                      <a:pt x="0" y="85"/>
                    </a:cubicBezTo>
                    <a:lnTo>
                      <a:pt x="0" y="745"/>
                    </a:lnTo>
                    <a:cubicBezTo>
                      <a:pt x="0" y="790"/>
                      <a:pt x="33" y="829"/>
                      <a:pt x="78" y="829"/>
                    </a:cubicBezTo>
                    <a:lnTo>
                      <a:pt x="687" y="829"/>
                    </a:lnTo>
                    <a:cubicBezTo>
                      <a:pt x="732" y="829"/>
                      <a:pt x="771" y="790"/>
                      <a:pt x="771" y="745"/>
                    </a:cubicBezTo>
                    <a:lnTo>
                      <a:pt x="771" y="85"/>
                    </a:lnTo>
                    <a:cubicBezTo>
                      <a:pt x="771" y="33"/>
                      <a:pt x="732" y="0"/>
                      <a:pt x="687" y="0"/>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32" name="Google Shape;232;p16"/>
              <p:cNvSpPr/>
              <p:nvPr/>
            </p:nvSpPr>
            <p:spPr>
              <a:xfrm>
                <a:off x="4168235" y="3816656"/>
                <a:ext cx="505238" cy="72264"/>
              </a:xfrm>
              <a:custGeom>
                <a:avLst/>
                <a:gdLst/>
                <a:ahLst/>
                <a:cxnLst/>
                <a:rect l="l" t="t" r="r" b="b"/>
                <a:pathLst>
                  <a:path w="5803" h="830" extrusionOk="0">
                    <a:moveTo>
                      <a:pt x="169" y="1"/>
                    </a:moveTo>
                    <a:cubicBezTo>
                      <a:pt x="78" y="1"/>
                      <a:pt x="1" y="79"/>
                      <a:pt x="1" y="176"/>
                    </a:cubicBezTo>
                    <a:lnTo>
                      <a:pt x="1" y="655"/>
                    </a:lnTo>
                    <a:cubicBezTo>
                      <a:pt x="1" y="752"/>
                      <a:pt x="78" y="830"/>
                      <a:pt x="169" y="830"/>
                    </a:cubicBezTo>
                    <a:lnTo>
                      <a:pt x="5628" y="830"/>
                    </a:lnTo>
                    <a:cubicBezTo>
                      <a:pt x="5725" y="830"/>
                      <a:pt x="5803" y="752"/>
                      <a:pt x="5803" y="661"/>
                    </a:cubicBezTo>
                    <a:lnTo>
                      <a:pt x="5803" y="176"/>
                    </a:lnTo>
                    <a:cubicBezTo>
                      <a:pt x="5803" y="79"/>
                      <a:pt x="5725" y="1"/>
                      <a:pt x="5628"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33" name="Google Shape;233;p16"/>
              <p:cNvSpPr/>
              <p:nvPr/>
            </p:nvSpPr>
            <p:spPr>
              <a:xfrm>
                <a:off x="4183993" y="3733247"/>
                <a:ext cx="67214" cy="72264"/>
              </a:xfrm>
              <a:custGeom>
                <a:avLst/>
                <a:gdLst/>
                <a:ahLst/>
                <a:cxnLst/>
                <a:rect l="l" t="t" r="r" b="b"/>
                <a:pathLst>
                  <a:path w="772" h="830" extrusionOk="0">
                    <a:moveTo>
                      <a:pt x="79" y="1"/>
                    </a:moveTo>
                    <a:cubicBezTo>
                      <a:pt x="33" y="1"/>
                      <a:pt x="1" y="39"/>
                      <a:pt x="1" y="85"/>
                    </a:cubicBezTo>
                    <a:lnTo>
                      <a:pt x="1" y="745"/>
                    </a:lnTo>
                    <a:cubicBezTo>
                      <a:pt x="1" y="791"/>
                      <a:pt x="33" y="829"/>
                      <a:pt x="79" y="829"/>
                    </a:cubicBezTo>
                    <a:lnTo>
                      <a:pt x="687" y="829"/>
                    </a:lnTo>
                    <a:cubicBezTo>
                      <a:pt x="733" y="829"/>
                      <a:pt x="771" y="791"/>
                      <a:pt x="771" y="745"/>
                    </a:cubicBezTo>
                    <a:lnTo>
                      <a:pt x="771" y="85"/>
                    </a:lnTo>
                    <a:cubicBezTo>
                      <a:pt x="771" y="39"/>
                      <a:pt x="733" y="1"/>
                      <a:pt x="687"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34" name="Google Shape;234;p16"/>
              <p:cNvSpPr/>
              <p:nvPr/>
            </p:nvSpPr>
            <p:spPr>
              <a:xfrm>
                <a:off x="4268622" y="3733247"/>
                <a:ext cx="67737" cy="72264"/>
              </a:xfrm>
              <a:custGeom>
                <a:avLst/>
                <a:gdLst/>
                <a:ahLst/>
                <a:cxnLst/>
                <a:rect l="l" t="t" r="r" b="b"/>
                <a:pathLst>
                  <a:path w="778" h="830" extrusionOk="0">
                    <a:moveTo>
                      <a:pt x="91" y="1"/>
                    </a:moveTo>
                    <a:cubicBezTo>
                      <a:pt x="39" y="1"/>
                      <a:pt x="0" y="39"/>
                      <a:pt x="0" y="91"/>
                    </a:cubicBezTo>
                    <a:lnTo>
                      <a:pt x="0" y="739"/>
                    </a:lnTo>
                    <a:cubicBezTo>
                      <a:pt x="0" y="791"/>
                      <a:pt x="39" y="829"/>
                      <a:pt x="91" y="829"/>
                    </a:cubicBezTo>
                    <a:lnTo>
                      <a:pt x="687" y="829"/>
                    </a:lnTo>
                    <a:cubicBezTo>
                      <a:pt x="732" y="829"/>
                      <a:pt x="777" y="791"/>
                      <a:pt x="777" y="739"/>
                    </a:cubicBezTo>
                    <a:lnTo>
                      <a:pt x="777" y="91"/>
                    </a:lnTo>
                    <a:cubicBezTo>
                      <a:pt x="777" y="39"/>
                      <a:pt x="738" y="1"/>
                      <a:pt x="687"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35" name="Google Shape;235;p16"/>
              <p:cNvSpPr/>
              <p:nvPr/>
            </p:nvSpPr>
            <p:spPr>
              <a:xfrm>
                <a:off x="4353162" y="3733247"/>
                <a:ext cx="67737" cy="72264"/>
              </a:xfrm>
              <a:custGeom>
                <a:avLst/>
                <a:gdLst/>
                <a:ahLst/>
                <a:cxnLst/>
                <a:rect l="l" t="t" r="r" b="b"/>
                <a:pathLst>
                  <a:path w="778" h="830" extrusionOk="0">
                    <a:moveTo>
                      <a:pt x="85" y="1"/>
                    </a:moveTo>
                    <a:cubicBezTo>
                      <a:pt x="39" y="1"/>
                      <a:pt x="1" y="39"/>
                      <a:pt x="1" y="85"/>
                    </a:cubicBezTo>
                    <a:lnTo>
                      <a:pt x="1" y="745"/>
                    </a:lnTo>
                    <a:cubicBezTo>
                      <a:pt x="1" y="791"/>
                      <a:pt x="39" y="829"/>
                      <a:pt x="85" y="829"/>
                    </a:cubicBezTo>
                    <a:lnTo>
                      <a:pt x="693" y="829"/>
                    </a:lnTo>
                    <a:cubicBezTo>
                      <a:pt x="739" y="829"/>
                      <a:pt x="778" y="791"/>
                      <a:pt x="778" y="745"/>
                    </a:cubicBezTo>
                    <a:lnTo>
                      <a:pt x="778" y="85"/>
                    </a:lnTo>
                    <a:cubicBezTo>
                      <a:pt x="778" y="39"/>
                      <a:pt x="739" y="1"/>
                      <a:pt x="693"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36" name="Google Shape;236;p16"/>
              <p:cNvSpPr/>
              <p:nvPr/>
            </p:nvSpPr>
            <p:spPr>
              <a:xfrm>
                <a:off x="4438313" y="3733247"/>
                <a:ext cx="67737" cy="72264"/>
              </a:xfrm>
              <a:custGeom>
                <a:avLst/>
                <a:gdLst/>
                <a:ahLst/>
                <a:cxnLst/>
                <a:rect l="l" t="t" r="r" b="b"/>
                <a:pathLst>
                  <a:path w="778" h="830" extrusionOk="0">
                    <a:moveTo>
                      <a:pt x="85" y="1"/>
                    </a:moveTo>
                    <a:cubicBezTo>
                      <a:pt x="39" y="1"/>
                      <a:pt x="0" y="39"/>
                      <a:pt x="0" y="85"/>
                    </a:cubicBezTo>
                    <a:lnTo>
                      <a:pt x="0" y="745"/>
                    </a:lnTo>
                    <a:cubicBezTo>
                      <a:pt x="0" y="791"/>
                      <a:pt x="39" y="829"/>
                      <a:pt x="85" y="829"/>
                    </a:cubicBezTo>
                    <a:lnTo>
                      <a:pt x="693" y="829"/>
                    </a:lnTo>
                    <a:cubicBezTo>
                      <a:pt x="739" y="829"/>
                      <a:pt x="778" y="791"/>
                      <a:pt x="778" y="745"/>
                    </a:cubicBezTo>
                    <a:lnTo>
                      <a:pt x="778" y="85"/>
                    </a:lnTo>
                    <a:cubicBezTo>
                      <a:pt x="778" y="39"/>
                      <a:pt x="739" y="1"/>
                      <a:pt x="693"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37" name="Google Shape;237;p16"/>
              <p:cNvSpPr/>
              <p:nvPr/>
            </p:nvSpPr>
            <p:spPr>
              <a:xfrm>
                <a:off x="4522854" y="3733247"/>
                <a:ext cx="67737" cy="72264"/>
              </a:xfrm>
              <a:custGeom>
                <a:avLst/>
                <a:gdLst/>
                <a:ahLst/>
                <a:cxnLst/>
                <a:rect l="l" t="t" r="r" b="b"/>
                <a:pathLst>
                  <a:path w="778" h="830" extrusionOk="0">
                    <a:moveTo>
                      <a:pt x="85" y="1"/>
                    </a:moveTo>
                    <a:cubicBezTo>
                      <a:pt x="40" y="1"/>
                      <a:pt x="1" y="39"/>
                      <a:pt x="1" y="85"/>
                    </a:cubicBezTo>
                    <a:lnTo>
                      <a:pt x="1" y="745"/>
                    </a:lnTo>
                    <a:cubicBezTo>
                      <a:pt x="1" y="797"/>
                      <a:pt x="40" y="829"/>
                      <a:pt x="85" y="829"/>
                    </a:cubicBezTo>
                    <a:lnTo>
                      <a:pt x="694" y="829"/>
                    </a:lnTo>
                    <a:cubicBezTo>
                      <a:pt x="739" y="829"/>
                      <a:pt x="778" y="797"/>
                      <a:pt x="778" y="745"/>
                    </a:cubicBezTo>
                    <a:lnTo>
                      <a:pt x="778" y="85"/>
                    </a:lnTo>
                    <a:cubicBezTo>
                      <a:pt x="778" y="39"/>
                      <a:pt x="739" y="1"/>
                      <a:pt x="694"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38" name="Google Shape;238;p16"/>
              <p:cNvSpPr/>
              <p:nvPr/>
            </p:nvSpPr>
            <p:spPr>
              <a:xfrm>
                <a:off x="4608004" y="3733247"/>
                <a:ext cx="67737" cy="72264"/>
              </a:xfrm>
              <a:custGeom>
                <a:avLst/>
                <a:gdLst/>
                <a:ahLst/>
                <a:cxnLst/>
                <a:rect l="l" t="t" r="r" b="b"/>
                <a:pathLst>
                  <a:path w="778" h="830" extrusionOk="0">
                    <a:moveTo>
                      <a:pt x="85" y="1"/>
                    </a:moveTo>
                    <a:cubicBezTo>
                      <a:pt x="39" y="1"/>
                      <a:pt x="1" y="39"/>
                      <a:pt x="1" y="85"/>
                    </a:cubicBezTo>
                    <a:lnTo>
                      <a:pt x="1" y="745"/>
                    </a:lnTo>
                    <a:cubicBezTo>
                      <a:pt x="1" y="797"/>
                      <a:pt x="39" y="829"/>
                      <a:pt x="85" y="829"/>
                    </a:cubicBezTo>
                    <a:lnTo>
                      <a:pt x="694" y="829"/>
                    </a:lnTo>
                    <a:cubicBezTo>
                      <a:pt x="739" y="829"/>
                      <a:pt x="778" y="797"/>
                      <a:pt x="778" y="745"/>
                    </a:cubicBezTo>
                    <a:lnTo>
                      <a:pt x="778" y="85"/>
                    </a:lnTo>
                    <a:cubicBezTo>
                      <a:pt x="778" y="39"/>
                      <a:pt x="739" y="1"/>
                      <a:pt x="694"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39" name="Google Shape;239;p16"/>
              <p:cNvSpPr/>
              <p:nvPr/>
            </p:nvSpPr>
            <p:spPr>
              <a:xfrm>
                <a:off x="4692545" y="3733769"/>
                <a:ext cx="67824" cy="71742"/>
              </a:xfrm>
              <a:custGeom>
                <a:avLst/>
                <a:gdLst/>
                <a:ahLst/>
                <a:cxnLst/>
                <a:rect l="l" t="t" r="r" b="b"/>
                <a:pathLst>
                  <a:path w="779" h="824" extrusionOk="0">
                    <a:moveTo>
                      <a:pt x="85" y="1"/>
                    </a:moveTo>
                    <a:cubicBezTo>
                      <a:pt x="40" y="1"/>
                      <a:pt x="1" y="33"/>
                      <a:pt x="1" y="79"/>
                    </a:cubicBezTo>
                    <a:lnTo>
                      <a:pt x="1" y="746"/>
                    </a:lnTo>
                    <a:cubicBezTo>
                      <a:pt x="1" y="791"/>
                      <a:pt x="40" y="823"/>
                      <a:pt x="85" y="823"/>
                    </a:cubicBezTo>
                    <a:lnTo>
                      <a:pt x="694" y="823"/>
                    </a:lnTo>
                    <a:cubicBezTo>
                      <a:pt x="739" y="823"/>
                      <a:pt x="778" y="791"/>
                      <a:pt x="778" y="746"/>
                    </a:cubicBezTo>
                    <a:lnTo>
                      <a:pt x="778" y="79"/>
                    </a:lnTo>
                    <a:cubicBezTo>
                      <a:pt x="778" y="33"/>
                      <a:pt x="739" y="1"/>
                      <a:pt x="694"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40" name="Google Shape;240;p16"/>
              <p:cNvSpPr/>
              <p:nvPr/>
            </p:nvSpPr>
            <p:spPr>
              <a:xfrm>
                <a:off x="4777696" y="3733247"/>
                <a:ext cx="67737" cy="72264"/>
              </a:xfrm>
              <a:custGeom>
                <a:avLst/>
                <a:gdLst/>
                <a:ahLst/>
                <a:cxnLst/>
                <a:rect l="l" t="t" r="r" b="b"/>
                <a:pathLst>
                  <a:path w="778" h="830" extrusionOk="0">
                    <a:moveTo>
                      <a:pt x="85" y="1"/>
                    </a:moveTo>
                    <a:cubicBezTo>
                      <a:pt x="40" y="1"/>
                      <a:pt x="1" y="39"/>
                      <a:pt x="1" y="85"/>
                    </a:cubicBezTo>
                    <a:lnTo>
                      <a:pt x="1" y="745"/>
                    </a:lnTo>
                    <a:cubicBezTo>
                      <a:pt x="1" y="797"/>
                      <a:pt x="40" y="829"/>
                      <a:pt x="85" y="829"/>
                    </a:cubicBezTo>
                    <a:lnTo>
                      <a:pt x="694" y="829"/>
                    </a:lnTo>
                    <a:cubicBezTo>
                      <a:pt x="739" y="829"/>
                      <a:pt x="778" y="797"/>
                      <a:pt x="778" y="745"/>
                    </a:cubicBezTo>
                    <a:lnTo>
                      <a:pt x="778" y="85"/>
                    </a:lnTo>
                    <a:cubicBezTo>
                      <a:pt x="778" y="39"/>
                      <a:pt x="739" y="1"/>
                      <a:pt x="694"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41" name="Google Shape;241;p16"/>
              <p:cNvSpPr/>
              <p:nvPr/>
            </p:nvSpPr>
            <p:spPr>
              <a:xfrm>
                <a:off x="4862324" y="3733769"/>
                <a:ext cx="67737" cy="72264"/>
              </a:xfrm>
              <a:custGeom>
                <a:avLst/>
                <a:gdLst/>
                <a:ahLst/>
                <a:cxnLst/>
                <a:rect l="l" t="t" r="r" b="b"/>
                <a:pathLst>
                  <a:path w="778" h="830" extrusionOk="0">
                    <a:moveTo>
                      <a:pt x="84" y="1"/>
                    </a:moveTo>
                    <a:cubicBezTo>
                      <a:pt x="39" y="1"/>
                      <a:pt x="0" y="40"/>
                      <a:pt x="0" y="85"/>
                    </a:cubicBezTo>
                    <a:lnTo>
                      <a:pt x="0" y="746"/>
                    </a:lnTo>
                    <a:cubicBezTo>
                      <a:pt x="0" y="791"/>
                      <a:pt x="39" y="830"/>
                      <a:pt x="84" y="830"/>
                    </a:cubicBezTo>
                    <a:lnTo>
                      <a:pt x="693" y="830"/>
                    </a:lnTo>
                    <a:cubicBezTo>
                      <a:pt x="738" y="830"/>
                      <a:pt x="777" y="791"/>
                      <a:pt x="777" y="746"/>
                    </a:cubicBezTo>
                    <a:lnTo>
                      <a:pt x="777" y="79"/>
                    </a:lnTo>
                    <a:cubicBezTo>
                      <a:pt x="777" y="40"/>
                      <a:pt x="738" y="1"/>
                      <a:pt x="693"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42" name="Google Shape;242;p16"/>
              <p:cNvSpPr/>
              <p:nvPr/>
            </p:nvSpPr>
            <p:spPr>
              <a:xfrm>
                <a:off x="4947474" y="3733769"/>
                <a:ext cx="166904" cy="72264"/>
              </a:xfrm>
              <a:custGeom>
                <a:avLst/>
                <a:gdLst/>
                <a:ahLst/>
                <a:cxnLst/>
                <a:rect l="l" t="t" r="r" b="b"/>
                <a:pathLst>
                  <a:path w="1917" h="830" extrusionOk="0">
                    <a:moveTo>
                      <a:pt x="130" y="1"/>
                    </a:moveTo>
                    <a:cubicBezTo>
                      <a:pt x="58" y="1"/>
                      <a:pt x="0" y="59"/>
                      <a:pt x="0" y="130"/>
                    </a:cubicBezTo>
                    <a:lnTo>
                      <a:pt x="0" y="694"/>
                    </a:lnTo>
                    <a:cubicBezTo>
                      <a:pt x="0" y="765"/>
                      <a:pt x="58" y="830"/>
                      <a:pt x="130" y="830"/>
                    </a:cubicBezTo>
                    <a:lnTo>
                      <a:pt x="1787" y="830"/>
                    </a:lnTo>
                    <a:cubicBezTo>
                      <a:pt x="1859" y="830"/>
                      <a:pt x="1917" y="772"/>
                      <a:pt x="1917" y="694"/>
                    </a:cubicBezTo>
                    <a:lnTo>
                      <a:pt x="1917" y="130"/>
                    </a:lnTo>
                    <a:cubicBezTo>
                      <a:pt x="1917" y="59"/>
                      <a:pt x="1859" y="1"/>
                      <a:pt x="1787"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43" name="Google Shape;243;p16"/>
              <p:cNvSpPr/>
              <p:nvPr/>
            </p:nvSpPr>
            <p:spPr>
              <a:xfrm>
                <a:off x="3904947" y="3733247"/>
                <a:ext cx="167513" cy="72264"/>
              </a:xfrm>
              <a:custGeom>
                <a:avLst/>
                <a:gdLst/>
                <a:ahLst/>
                <a:cxnLst/>
                <a:rect l="l" t="t" r="r" b="b"/>
                <a:pathLst>
                  <a:path w="1924" h="830" extrusionOk="0">
                    <a:moveTo>
                      <a:pt x="136" y="1"/>
                    </a:moveTo>
                    <a:cubicBezTo>
                      <a:pt x="65" y="1"/>
                      <a:pt x="0" y="59"/>
                      <a:pt x="0" y="130"/>
                    </a:cubicBezTo>
                    <a:lnTo>
                      <a:pt x="0" y="693"/>
                    </a:lnTo>
                    <a:cubicBezTo>
                      <a:pt x="0" y="771"/>
                      <a:pt x="65" y="829"/>
                      <a:pt x="136" y="829"/>
                    </a:cubicBezTo>
                    <a:lnTo>
                      <a:pt x="1788" y="829"/>
                    </a:lnTo>
                    <a:cubicBezTo>
                      <a:pt x="1865" y="829"/>
                      <a:pt x="1924" y="771"/>
                      <a:pt x="1924" y="700"/>
                    </a:cubicBezTo>
                    <a:lnTo>
                      <a:pt x="1924" y="130"/>
                    </a:lnTo>
                    <a:cubicBezTo>
                      <a:pt x="1924" y="59"/>
                      <a:pt x="1865" y="1"/>
                      <a:pt x="1788"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44" name="Google Shape;244;p16"/>
              <p:cNvSpPr/>
              <p:nvPr/>
            </p:nvSpPr>
            <p:spPr>
              <a:xfrm>
                <a:off x="3907211" y="3650970"/>
                <a:ext cx="133122" cy="72177"/>
              </a:xfrm>
              <a:custGeom>
                <a:avLst/>
                <a:gdLst/>
                <a:ahLst/>
                <a:cxnLst/>
                <a:rect l="l" t="t" r="r" b="b"/>
                <a:pathLst>
                  <a:path w="1529" h="829" extrusionOk="0">
                    <a:moveTo>
                      <a:pt x="117" y="0"/>
                    </a:moveTo>
                    <a:cubicBezTo>
                      <a:pt x="52" y="0"/>
                      <a:pt x="0" y="58"/>
                      <a:pt x="0" y="123"/>
                    </a:cubicBezTo>
                    <a:lnTo>
                      <a:pt x="0" y="712"/>
                    </a:lnTo>
                    <a:cubicBezTo>
                      <a:pt x="0" y="777"/>
                      <a:pt x="52" y="829"/>
                      <a:pt x="117" y="829"/>
                    </a:cubicBezTo>
                    <a:lnTo>
                      <a:pt x="1412" y="829"/>
                    </a:lnTo>
                    <a:cubicBezTo>
                      <a:pt x="1477" y="829"/>
                      <a:pt x="1529" y="777"/>
                      <a:pt x="1529" y="712"/>
                    </a:cubicBezTo>
                    <a:lnTo>
                      <a:pt x="1529" y="123"/>
                    </a:lnTo>
                    <a:cubicBezTo>
                      <a:pt x="1529" y="58"/>
                      <a:pt x="1477" y="7"/>
                      <a:pt x="1412" y="7"/>
                    </a:cubicBezTo>
                    <a:lnTo>
                      <a:pt x="117" y="0"/>
                    </a:ln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45" name="Google Shape;245;p16"/>
              <p:cNvSpPr/>
              <p:nvPr/>
            </p:nvSpPr>
            <p:spPr>
              <a:xfrm>
                <a:off x="4138371" y="3651492"/>
                <a:ext cx="67737" cy="72264"/>
              </a:xfrm>
              <a:custGeom>
                <a:avLst/>
                <a:gdLst/>
                <a:ahLst/>
                <a:cxnLst/>
                <a:rect l="l" t="t" r="r" b="b"/>
                <a:pathLst>
                  <a:path w="778" h="830" extrusionOk="0">
                    <a:moveTo>
                      <a:pt x="84" y="1"/>
                    </a:moveTo>
                    <a:cubicBezTo>
                      <a:pt x="39" y="1"/>
                      <a:pt x="0" y="39"/>
                      <a:pt x="0" y="85"/>
                    </a:cubicBezTo>
                    <a:lnTo>
                      <a:pt x="0" y="745"/>
                    </a:lnTo>
                    <a:cubicBezTo>
                      <a:pt x="0" y="791"/>
                      <a:pt x="39" y="829"/>
                      <a:pt x="84" y="829"/>
                    </a:cubicBezTo>
                    <a:lnTo>
                      <a:pt x="693" y="829"/>
                    </a:lnTo>
                    <a:cubicBezTo>
                      <a:pt x="739" y="829"/>
                      <a:pt x="777" y="791"/>
                      <a:pt x="777" y="745"/>
                    </a:cubicBezTo>
                    <a:lnTo>
                      <a:pt x="777" y="85"/>
                    </a:lnTo>
                    <a:cubicBezTo>
                      <a:pt x="777" y="39"/>
                      <a:pt x="739" y="1"/>
                      <a:pt x="693"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46" name="Google Shape;246;p16"/>
              <p:cNvSpPr/>
              <p:nvPr/>
            </p:nvSpPr>
            <p:spPr>
              <a:xfrm>
                <a:off x="4222912" y="3651492"/>
                <a:ext cx="67737" cy="72264"/>
              </a:xfrm>
              <a:custGeom>
                <a:avLst/>
                <a:gdLst/>
                <a:ahLst/>
                <a:cxnLst/>
                <a:rect l="l" t="t" r="r" b="b"/>
                <a:pathLst>
                  <a:path w="778" h="830" extrusionOk="0">
                    <a:moveTo>
                      <a:pt x="85" y="1"/>
                    </a:moveTo>
                    <a:cubicBezTo>
                      <a:pt x="40" y="1"/>
                      <a:pt x="1" y="33"/>
                      <a:pt x="1" y="85"/>
                    </a:cubicBezTo>
                    <a:lnTo>
                      <a:pt x="1" y="745"/>
                    </a:lnTo>
                    <a:cubicBezTo>
                      <a:pt x="1" y="791"/>
                      <a:pt x="40" y="829"/>
                      <a:pt x="85" y="829"/>
                    </a:cubicBezTo>
                    <a:lnTo>
                      <a:pt x="694" y="829"/>
                    </a:lnTo>
                    <a:cubicBezTo>
                      <a:pt x="739" y="829"/>
                      <a:pt x="778" y="791"/>
                      <a:pt x="778" y="745"/>
                    </a:cubicBezTo>
                    <a:lnTo>
                      <a:pt x="778" y="85"/>
                    </a:lnTo>
                    <a:cubicBezTo>
                      <a:pt x="778" y="33"/>
                      <a:pt x="739" y="1"/>
                      <a:pt x="694"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47" name="Google Shape;247;p16"/>
              <p:cNvSpPr/>
              <p:nvPr/>
            </p:nvSpPr>
            <p:spPr>
              <a:xfrm>
                <a:off x="4308062" y="3651492"/>
                <a:ext cx="67737" cy="72264"/>
              </a:xfrm>
              <a:custGeom>
                <a:avLst/>
                <a:gdLst/>
                <a:ahLst/>
                <a:cxnLst/>
                <a:rect l="l" t="t" r="r" b="b"/>
                <a:pathLst>
                  <a:path w="778" h="830" extrusionOk="0">
                    <a:moveTo>
                      <a:pt x="91" y="1"/>
                    </a:moveTo>
                    <a:cubicBezTo>
                      <a:pt x="39" y="1"/>
                      <a:pt x="1" y="39"/>
                      <a:pt x="1" y="91"/>
                    </a:cubicBezTo>
                    <a:lnTo>
                      <a:pt x="1" y="739"/>
                    </a:lnTo>
                    <a:cubicBezTo>
                      <a:pt x="1" y="784"/>
                      <a:pt x="39" y="829"/>
                      <a:pt x="91" y="829"/>
                    </a:cubicBezTo>
                    <a:lnTo>
                      <a:pt x="687" y="829"/>
                    </a:lnTo>
                    <a:cubicBezTo>
                      <a:pt x="732" y="829"/>
                      <a:pt x="771" y="784"/>
                      <a:pt x="778" y="739"/>
                    </a:cubicBezTo>
                    <a:lnTo>
                      <a:pt x="778" y="91"/>
                    </a:lnTo>
                    <a:cubicBezTo>
                      <a:pt x="778" y="39"/>
                      <a:pt x="732" y="1"/>
                      <a:pt x="687"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48" name="Google Shape;248;p16"/>
              <p:cNvSpPr/>
              <p:nvPr/>
            </p:nvSpPr>
            <p:spPr>
              <a:xfrm>
                <a:off x="4392603" y="3651492"/>
                <a:ext cx="67737" cy="72264"/>
              </a:xfrm>
              <a:custGeom>
                <a:avLst/>
                <a:gdLst/>
                <a:ahLst/>
                <a:cxnLst/>
                <a:rect l="l" t="t" r="r" b="b"/>
                <a:pathLst>
                  <a:path w="778" h="830" extrusionOk="0">
                    <a:moveTo>
                      <a:pt x="85" y="1"/>
                    </a:moveTo>
                    <a:cubicBezTo>
                      <a:pt x="40" y="1"/>
                      <a:pt x="1" y="39"/>
                      <a:pt x="1" y="85"/>
                    </a:cubicBezTo>
                    <a:lnTo>
                      <a:pt x="1" y="745"/>
                    </a:lnTo>
                    <a:cubicBezTo>
                      <a:pt x="1" y="791"/>
                      <a:pt x="40" y="829"/>
                      <a:pt x="85" y="829"/>
                    </a:cubicBezTo>
                    <a:lnTo>
                      <a:pt x="694" y="829"/>
                    </a:lnTo>
                    <a:cubicBezTo>
                      <a:pt x="739" y="829"/>
                      <a:pt x="778" y="791"/>
                      <a:pt x="778" y="745"/>
                    </a:cubicBezTo>
                    <a:lnTo>
                      <a:pt x="778" y="85"/>
                    </a:lnTo>
                    <a:cubicBezTo>
                      <a:pt x="778" y="39"/>
                      <a:pt x="739" y="1"/>
                      <a:pt x="694"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49" name="Google Shape;249;p16"/>
              <p:cNvSpPr/>
              <p:nvPr/>
            </p:nvSpPr>
            <p:spPr>
              <a:xfrm>
                <a:off x="4477231" y="3651492"/>
                <a:ext cx="67737" cy="72264"/>
              </a:xfrm>
              <a:custGeom>
                <a:avLst/>
                <a:gdLst/>
                <a:ahLst/>
                <a:cxnLst/>
                <a:rect l="l" t="t" r="r" b="b"/>
                <a:pathLst>
                  <a:path w="778" h="830" extrusionOk="0">
                    <a:moveTo>
                      <a:pt x="84" y="1"/>
                    </a:moveTo>
                    <a:cubicBezTo>
                      <a:pt x="39" y="1"/>
                      <a:pt x="0" y="39"/>
                      <a:pt x="0" y="85"/>
                    </a:cubicBezTo>
                    <a:lnTo>
                      <a:pt x="0" y="745"/>
                    </a:lnTo>
                    <a:cubicBezTo>
                      <a:pt x="0" y="791"/>
                      <a:pt x="39" y="829"/>
                      <a:pt x="84" y="829"/>
                    </a:cubicBezTo>
                    <a:lnTo>
                      <a:pt x="693" y="829"/>
                    </a:lnTo>
                    <a:cubicBezTo>
                      <a:pt x="738" y="829"/>
                      <a:pt x="777" y="791"/>
                      <a:pt x="777" y="745"/>
                    </a:cubicBezTo>
                    <a:lnTo>
                      <a:pt x="777" y="85"/>
                    </a:lnTo>
                    <a:cubicBezTo>
                      <a:pt x="777" y="39"/>
                      <a:pt x="738" y="1"/>
                      <a:pt x="693"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50" name="Google Shape;250;p16"/>
              <p:cNvSpPr/>
              <p:nvPr/>
            </p:nvSpPr>
            <p:spPr>
              <a:xfrm>
                <a:off x="4562382" y="3651492"/>
                <a:ext cx="67127" cy="72264"/>
              </a:xfrm>
              <a:custGeom>
                <a:avLst/>
                <a:gdLst/>
                <a:ahLst/>
                <a:cxnLst/>
                <a:rect l="l" t="t" r="r" b="b"/>
                <a:pathLst>
                  <a:path w="771" h="830" extrusionOk="0">
                    <a:moveTo>
                      <a:pt x="84" y="1"/>
                    </a:moveTo>
                    <a:cubicBezTo>
                      <a:pt x="32" y="1"/>
                      <a:pt x="0" y="39"/>
                      <a:pt x="0" y="85"/>
                    </a:cubicBezTo>
                    <a:lnTo>
                      <a:pt x="0" y="745"/>
                    </a:lnTo>
                    <a:cubicBezTo>
                      <a:pt x="0" y="791"/>
                      <a:pt x="32" y="829"/>
                      <a:pt x="84" y="829"/>
                    </a:cubicBezTo>
                    <a:lnTo>
                      <a:pt x="687" y="829"/>
                    </a:lnTo>
                    <a:cubicBezTo>
                      <a:pt x="738" y="829"/>
                      <a:pt x="771" y="791"/>
                      <a:pt x="771" y="745"/>
                    </a:cubicBezTo>
                    <a:lnTo>
                      <a:pt x="771" y="85"/>
                    </a:lnTo>
                    <a:cubicBezTo>
                      <a:pt x="771" y="39"/>
                      <a:pt x="738" y="1"/>
                      <a:pt x="687"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51" name="Google Shape;251;p16"/>
              <p:cNvSpPr/>
              <p:nvPr/>
            </p:nvSpPr>
            <p:spPr>
              <a:xfrm>
                <a:off x="4646923" y="3651492"/>
                <a:ext cx="67737" cy="72264"/>
              </a:xfrm>
              <a:custGeom>
                <a:avLst/>
                <a:gdLst/>
                <a:ahLst/>
                <a:cxnLst/>
                <a:rect l="l" t="t" r="r" b="b"/>
                <a:pathLst>
                  <a:path w="778" h="830" extrusionOk="0">
                    <a:moveTo>
                      <a:pt x="85" y="1"/>
                    </a:moveTo>
                    <a:cubicBezTo>
                      <a:pt x="39" y="1"/>
                      <a:pt x="0" y="39"/>
                      <a:pt x="0" y="85"/>
                    </a:cubicBezTo>
                    <a:lnTo>
                      <a:pt x="0" y="745"/>
                    </a:lnTo>
                    <a:cubicBezTo>
                      <a:pt x="0" y="791"/>
                      <a:pt x="39" y="829"/>
                      <a:pt x="85" y="829"/>
                    </a:cubicBezTo>
                    <a:lnTo>
                      <a:pt x="693" y="829"/>
                    </a:lnTo>
                    <a:cubicBezTo>
                      <a:pt x="739" y="829"/>
                      <a:pt x="778" y="791"/>
                      <a:pt x="778" y="745"/>
                    </a:cubicBezTo>
                    <a:lnTo>
                      <a:pt x="778" y="85"/>
                    </a:lnTo>
                    <a:cubicBezTo>
                      <a:pt x="778" y="39"/>
                      <a:pt x="739" y="1"/>
                      <a:pt x="693"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52" name="Google Shape;252;p16"/>
              <p:cNvSpPr/>
              <p:nvPr/>
            </p:nvSpPr>
            <p:spPr>
              <a:xfrm>
                <a:off x="4731464" y="3651492"/>
                <a:ext cx="67737" cy="72264"/>
              </a:xfrm>
              <a:custGeom>
                <a:avLst/>
                <a:gdLst/>
                <a:ahLst/>
                <a:cxnLst/>
                <a:rect l="l" t="t" r="r" b="b"/>
                <a:pathLst>
                  <a:path w="778" h="830" extrusionOk="0">
                    <a:moveTo>
                      <a:pt x="85" y="1"/>
                    </a:moveTo>
                    <a:cubicBezTo>
                      <a:pt x="40" y="1"/>
                      <a:pt x="1" y="39"/>
                      <a:pt x="1" y="85"/>
                    </a:cubicBezTo>
                    <a:lnTo>
                      <a:pt x="1" y="745"/>
                    </a:lnTo>
                    <a:cubicBezTo>
                      <a:pt x="1" y="791"/>
                      <a:pt x="40" y="829"/>
                      <a:pt x="85" y="829"/>
                    </a:cubicBezTo>
                    <a:lnTo>
                      <a:pt x="694" y="829"/>
                    </a:lnTo>
                    <a:cubicBezTo>
                      <a:pt x="739" y="829"/>
                      <a:pt x="778" y="791"/>
                      <a:pt x="778" y="745"/>
                    </a:cubicBezTo>
                    <a:lnTo>
                      <a:pt x="778" y="85"/>
                    </a:lnTo>
                    <a:cubicBezTo>
                      <a:pt x="778" y="39"/>
                      <a:pt x="739" y="1"/>
                      <a:pt x="694"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53" name="Google Shape;253;p16"/>
              <p:cNvSpPr/>
              <p:nvPr/>
            </p:nvSpPr>
            <p:spPr>
              <a:xfrm>
                <a:off x="4816614" y="3651492"/>
                <a:ext cx="67214" cy="72264"/>
              </a:xfrm>
              <a:custGeom>
                <a:avLst/>
                <a:gdLst/>
                <a:ahLst/>
                <a:cxnLst/>
                <a:rect l="l" t="t" r="r" b="b"/>
                <a:pathLst>
                  <a:path w="772" h="830" extrusionOk="0">
                    <a:moveTo>
                      <a:pt x="78" y="1"/>
                    </a:moveTo>
                    <a:cubicBezTo>
                      <a:pt x="33" y="1"/>
                      <a:pt x="1" y="39"/>
                      <a:pt x="1" y="85"/>
                    </a:cubicBezTo>
                    <a:lnTo>
                      <a:pt x="1" y="745"/>
                    </a:lnTo>
                    <a:cubicBezTo>
                      <a:pt x="1" y="791"/>
                      <a:pt x="33" y="829"/>
                      <a:pt x="78" y="829"/>
                    </a:cubicBezTo>
                    <a:lnTo>
                      <a:pt x="687" y="829"/>
                    </a:lnTo>
                    <a:cubicBezTo>
                      <a:pt x="732" y="829"/>
                      <a:pt x="771" y="791"/>
                      <a:pt x="771" y="745"/>
                    </a:cubicBezTo>
                    <a:lnTo>
                      <a:pt x="771" y="85"/>
                    </a:lnTo>
                    <a:cubicBezTo>
                      <a:pt x="771" y="39"/>
                      <a:pt x="732" y="1"/>
                      <a:pt x="687"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54" name="Google Shape;254;p16"/>
              <p:cNvSpPr/>
              <p:nvPr/>
            </p:nvSpPr>
            <p:spPr>
              <a:xfrm>
                <a:off x="4901242" y="3651492"/>
                <a:ext cx="67127" cy="72264"/>
              </a:xfrm>
              <a:custGeom>
                <a:avLst/>
                <a:gdLst/>
                <a:ahLst/>
                <a:cxnLst/>
                <a:rect l="l" t="t" r="r" b="b"/>
                <a:pathLst>
                  <a:path w="771" h="830" extrusionOk="0">
                    <a:moveTo>
                      <a:pt x="91" y="1"/>
                    </a:moveTo>
                    <a:cubicBezTo>
                      <a:pt x="39" y="1"/>
                      <a:pt x="0" y="39"/>
                      <a:pt x="0" y="91"/>
                    </a:cubicBezTo>
                    <a:lnTo>
                      <a:pt x="0" y="739"/>
                    </a:lnTo>
                    <a:cubicBezTo>
                      <a:pt x="0" y="791"/>
                      <a:pt x="39" y="829"/>
                      <a:pt x="91" y="829"/>
                    </a:cubicBezTo>
                    <a:lnTo>
                      <a:pt x="686" y="829"/>
                    </a:lnTo>
                    <a:cubicBezTo>
                      <a:pt x="732" y="829"/>
                      <a:pt x="771" y="791"/>
                      <a:pt x="771" y="739"/>
                    </a:cubicBezTo>
                    <a:lnTo>
                      <a:pt x="771" y="91"/>
                    </a:lnTo>
                    <a:cubicBezTo>
                      <a:pt x="771" y="39"/>
                      <a:pt x="732" y="1"/>
                      <a:pt x="686"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55" name="Google Shape;255;p16"/>
              <p:cNvSpPr/>
              <p:nvPr/>
            </p:nvSpPr>
            <p:spPr>
              <a:xfrm>
                <a:off x="4984651" y="3651492"/>
                <a:ext cx="131991" cy="72264"/>
              </a:xfrm>
              <a:custGeom>
                <a:avLst/>
                <a:gdLst/>
                <a:ahLst/>
                <a:cxnLst/>
                <a:rect l="l" t="t" r="r" b="b"/>
                <a:pathLst>
                  <a:path w="1516" h="830" extrusionOk="0">
                    <a:moveTo>
                      <a:pt x="117" y="1"/>
                    </a:moveTo>
                    <a:cubicBezTo>
                      <a:pt x="52" y="1"/>
                      <a:pt x="0" y="52"/>
                      <a:pt x="0" y="117"/>
                    </a:cubicBezTo>
                    <a:lnTo>
                      <a:pt x="0" y="713"/>
                    </a:lnTo>
                    <a:cubicBezTo>
                      <a:pt x="0" y="778"/>
                      <a:pt x="52" y="829"/>
                      <a:pt x="117" y="829"/>
                    </a:cubicBezTo>
                    <a:lnTo>
                      <a:pt x="1393" y="829"/>
                    </a:lnTo>
                    <a:cubicBezTo>
                      <a:pt x="1464" y="829"/>
                      <a:pt x="1516" y="778"/>
                      <a:pt x="1516" y="713"/>
                    </a:cubicBezTo>
                    <a:lnTo>
                      <a:pt x="1516" y="117"/>
                    </a:lnTo>
                    <a:cubicBezTo>
                      <a:pt x="1516" y="52"/>
                      <a:pt x="1457" y="1"/>
                      <a:pt x="1393"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56" name="Google Shape;256;p16"/>
              <p:cNvSpPr/>
              <p:nvPr/>
            </p:nvSpPr>
            <p:spPr>
              <a:xfrm>
                <a:off x="3907211" y="3568605"/>
                <a:ext cx="112836" cy="72264"/>
              </a:xfrm>
              <a:custGeom>
                <a:avLst/>
                <a:gdLst/>
                <a:ahLst/>
                <a:cxnLst/>
                <a:rect l="l" t="t" r="r" b="b"/>
                <a:pathLst>
                  <a:path w="1296" h="830" extrusionOk="0">
                    <a:moveTo>
                      <a:pt x="110" y="1"/>
                    </a:moveTo>
                    <a:cubicBezTo>
                      <a:pt x="46" y="1"/>
                      <a:pt x="0" y="46"/>
                      <a:pt x="0" y="104"/>
                    </a:cubicBezTo>
                    <a:lnTo>
                      <a:pt x="0" y="719"/>
                    </a:lnTo>
                    <a:cubicBezTo>
                      <a:pt x="0" y="778"/>
                      <a:pt x="46" y="829"/>
                      <a:pt x="104" y="829"/>
                    </a:cubicBezTo>
                    <a:lnTo>
                      <a:pt x="1185" y="829"/>
                    </a:lnTo>
                    <a:cubicBezTo>
                      <a:pt x="1244" y="829"/>
                      <a:pt x="1289" y="778"/>
                      <a:pt x="1295" y="719"/>
                    </a:cubicBezTo>
                    <a:lnTo>
                      <a:pt x="1295" y="111"/>
                    </a:lnTo>
                    <a:cubicBezTo>
                      <a:pt x="1295" y="46"/>
                      <a:pt x="1244" y="1"/>
                      <a:pt x="1185"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57" name="Google Shape;257;p16"/>
              <p:cNvSpPr/>
              <p:nvPr/>
            </p:nvSpPr>
            <p:spPr>
              <a:xfrm>
                <a:off x="4118085" y="3568605"/>
                <a:ext cx="70000" cy="72264"/>
              </a:xfrm>
              <a:custGeom>
                <a:avLst/>
                <a:gdLst/>
                <a:ahLst/>
                <a:cxnLst/>
                <a:rect l="l" t="t" r="r" b="b"/>
                <a:pathLst>
                  <a:path w="804" h="830" extrusionOk="0">
                    <a:moveTo>
                      <a:pt x="84" y="1"/>
                    </a:moveTo>
                    <a:cubicBezTo>
                      <a:pt x="39" y="1"/>
                      <a:pt x="0" y="39"/>
                      <a:pt x="0" y="85"/>
                    </a:cubicBezTo>
                    <a:lnTo>
                      <a:pt x="0" y="745"/>
                    </a:lnTo>
                    <a:cubicBezTo>
                      <a:pt x="0" y="791"/>
                      <a:pt x="33" y="829"/>
                      <a:pt x="84" y="829"/>
                    </a:cubicBezTo>
                    <a:lnTo>
                      <a:pt x="719" y="829"/>
                    </a:lnTo>
                    <a:cubicBezTo>
                      <a:pt x="764" y="829"/>
                      <a:pt x="803" y="791"/>
                      <a:pt x="803" y="745"/>
                    </a:cubicBezTo>
                    <a:lnTo>
                      <a:pt x="803" y="85"/>
                    </a:lnTo>
                    <a:cubicBezTo>
                      <a:pt x="803" y="39"/>
                      <a:pt x="764" y="1"/>
                      <a:pt x="719"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58" name="Google Shape;258;p16"/>
              <p:cNvSpPr/>
              <p:nvPr/>
            </p:nvSpPr>
            <p:spPr>
              <a:xfrm>
                <a:off x="4202103" y="3568605"/>
                <a:ext cx="70523" cy="72264"/>
              </a:xfrm>
              <a:custGeom>
                <a:avLst/>
                <a:gdLst/>
                <a:ahLst/>
                <a:cxnLst/>
                <a:rect l="l" t="t" r="r" b="b"/>
                <a:pathLst>
                  <a:path w="810" h="830" extrusionOk="0">
                    <a:moveTo>
                      <a:pt x="91" y="1"/>
                    </a:moveTo>
                    <a:cubicBezTo>
                      <a:pt x="39" y="1"/>
                      <a:pt x="0" y="39"/>
                      <a:pt x="0" y="85"/>
                    </a:cubicBezTo>
                    <a:lnTo>
                      <a:pt x="0" y="745"/>
                    </a:lnTo>
                    <a:cubicBezTo>
                      <a:pt x="0" y="791"/>
                      <a:pt x="39" y="829"/>
                      <a:pt x="91" y="829"/>
                    </a:cubicBezTo>
                    <a:lnTo>
                      <a:pt x="725" y="829"/>
                    </a:lnTo>
                    <a:cubicBezTo>
                      <a:pt x="771" y="829"/>
                      <a:pt x="810" y="791"/>
                      <a:pt x="810" y="745"/>
                    </a:cubicBezTo>
                    <a:lnTo>
                      <a:pt x="810" y="85"/>
                    </a:lnTo>
                    <a:cubicBezTo>
                      <a:pt x="810" y="39"/>
                      <a:pt x="771" y="1"/>
                      <a:pt x="725"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59" name="Google Shape;259;p16"/>
              <p:cNvSpPr/>
              <p:nvPr/>
            </p:nvSpPr>
            <p:spPr>
              <a:xfrm>
                <a:off x="4286644" y="3568605"/>
                <a:ext cx="70523" cy="72264"/>
              </a:xfrm>
              <a:custGeom>
                <a:avLst/>
                <a:gdLst/>
                <a:ahLst/>
                <a:cxnLst/>
                <a:rect l="l" t="t" r="r" b="b"/>
                <a:pathLst>
                  <a:path w="810" h="830" extrusionOk="0">
                    <a:moveTo>
                      <a:pt x="91" y="1"/>
                    </a:moveTo>
                    <a:cubicBezTo>
                      <a:pt x="39" y="1"/>
                      <a:pt x="0" y="39"/>
                      <a:pt x="0" y="85"/>
                    </a:cubicBezTo>
                    <a:lnTo>
                      <a:pt x="0" y="745"/>
                    </a:lnTo>
                    <a:cubicBezTo>
                      <a:pt x="0" y="791"/>
                      <a:pt x="39" y="829"/>
                      <a:pt x="91" y="829"/>
                    </a:cubicBezTo>
                    <a:lnTo>
                      <a:pt x="726" y="829"/>
                    </a:lnTo>
                    <a:cubicBezTo>
                      <a:pt x="771" y="829"/>
                      <a:pt x="810" y="791"/>
                      <a:pt x="810" y="745"/>
                    </a:cubicBezTo>
                    <a:lnTo>
                      <a:pt x="810" y="85"/>
                    </a:lnTo>
                    <a:cubicBezTo>
                      <a:pt x="810" y="39"/>
                      <a:pt x="771" y="1"/>
                      <a:pt x="726"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60" name="Google Shape;260;p16"/>
              <p:cNvSpPr/>
              <p:nvPr/>
            </p:nvSpPr>
            <p:spPr>
              <a:xfrm>
                <a:off x="4371185" y="3568605"/>
                <a:ext cx="70610" cy="72264"/>
              </a:xfrm>
              <a:custGeom>
                <a:avLst/>
                <a:gdLst/>
                <a:ahLst/>
                <a:cxnLst/>
                <a:rect l="l" t="t" r="r" b="b"/>
                <a:pathLst>
                  <a:path w="811" h="830" extrusionOk="0">
                    <a:moveTo>
                      <a:pt x="85" y="1"/>
                    </a:moveTo>
                    <a:cubicBezTo>
                      <a:pt x="40" y="1"/>
                      <a:pt x="1" y="39"/>
                      <a:pt x="1" y="85"/>
                    </a:cubicBezTo>
                    <a:lnTo>
                      <a:pt x="1" y="745"/>
                    </a:lnTo>
                    <a:cubicBezTo>
                      <a:pt x="1" y="791"/>
                      <a:pt x="40" y="829"/>
                      <a:pt x="85" y="829"/>
                    </a:cubicBezTo>
                    <a:lnTo>
                      <a:pt x="720" y="829"/>
                    </a:lnTo>
                    <a:cubicBezTo>
                      <a:pt x="771" y="829"/>
                      <a:pt x="810" y="791"/>
                      <a:pt x="810" y="745"/>
                    </a:cubicBezTo>
                    <a:lnTo>
                      <a:pt x="810" y="85"/>
                    </a:lnTo>
                    <a:cubicBezTo>
                      <a:pt x="810" y="39"/>
                      <a:pt x="771" y="1"/>
                      <a:pt x="720"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61" name="Google Shape;261;p16"/>
              <p:cNvSpPr/>
              <p:nvPr/>
            </p:nvSpPr>
            <p:spPr>
              <a:xfrm>
                <a:off x="4455813" y="3568605"/>
                <a:ext cx="70523" cy="72264"/>
              </a:xfrm>
              <a:custGeom>
                <a:avLst/>
                <a:gdLst/>
                <a:ahLst/>
                <a:cxnLst/>
                <a:rect l="l" t="t" r="r" b="b"/>
                <a:pathLst>
                  <a:path w="810" h="830" extrusionOk="0">
                    <a:moveTo>
                      <a:pt x="84" y="1"/>
                    </a:moveTo>
                    <a:cubicBezTo>
                      <a:pt x="39" y="1"/>
                      <a:pt x="0" y="39"/>
                      <a:pt x="0" y="85"/>
                    </a:cubicBezTo>
                    <a:lnTo>
                      <a:pt x="0" y="745"/>
                    </a:lnTo>
                    <a:cubicBezTo>
                      <a:pt x="0" y="791"/>
                      <a:pt x="39" y="829"/>
                      <a:pt x="84" y="829"/>
                    </a:cubicBezTo>
                    <a:lnTo>
                      <a:pt x="719" y="829"/>
                    </a:lnTo>
                    <a:cubicBezTo>
                      <a:pt x="771" y="829"/>
                      <a:pt x="810" y="791"/>
                      <a:pt x="810" y="745"/>
                    </a:cubicBezTo>
                    <a:lnTo>
                      <a:pt x="810" y="85"/>
                    </a:lnTo>
                    <a:cubicBezTo>
                      <a:pt x="810" y="39"/>
                      <a:pt x="771" y="1"/>
                      <a:pt x="719"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62" name="Google Shape;262;p16"/>
              <p:cNvSpPr/>
              <p:nvPr/>
            </p:nvSpPr>
            <p:spPr>
              <a:xfrm>
                <a:off x="4540354" y="3568605"/>
                <a:ext cx="70523" cy="72264"/>
              </a:xfrm>
              <a:custGeom>
                <a:avLst/>
                <a:gdLst/>
                <a:ahLst/>
                <a:cxnLst/>
                <a:rect l="l" t="t" r="r" b="b"/>
                <a:pathLst>
                  <a:path w="810" h="830" extrusionOk="0">
                    <a:moveTo>
                      <a:pt x="85" y="1"/>
                    </a:moveTo>
                    <a:cubicBezTo>
                      <a:pt x="39" y="1"/>
                      <a:pt x="1" y="39"/>
                      <a:pt x="1" y="85"/>
                    </a:cubicBezTo>
                    <a:lnTo>
                      <a:pt x="1" y="745"/>
                    </a:lnTo>
                    <a:cubicBezTo>
                      <a:pt x="1" y="791"/>
                      <a:pt x="39" y="829"/>
                      <a:pt x="85" y="829"/>
                    </a:cubicBezTo>
                    <a:lnTo>
                      <a:pt x="719" y="829"/>
                    </a:lnTo>
                    <a:cubicBezTo>
                      <a:pt x="771" y="829"/>
                      <a:pt x="810" y="791"/>
                      <a:pt x="804" y="745"/>
                    </a:cubicBezTo>
                    <a:lnTo>
                      <a:pt x="804" y="85"/>
                    </a:lnTo>
                    <a:cubicBezTo>
                      <a:pt x="804" y="39"/>
                      <a:pt x="771" y="1"/>
                      <a:pt x="719"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63" name="Google Shape;263;p16"/>
              <p:cNvSpPr/>
              <p:nvPr/>
            </p:nvSpPr>
            <p:spPr>
              <a:xfrm>
                <a:off x="4624895" y="3568605"/>
                <a:ext cx="70610" cy="72264"/>
              </a:xfrm>
              <a:custGeom>
                <a:avLst/>
                <a:gdLst/>
                <a:ahLst/>
                <a:cxnLst/>
                <a:rect l="l" t="t" r="r" b="b"/>
                <a:pathLst>
                  <a:path w="811" h="830" extrusionOk="0">
                    <a:moveTo>
                      <a:pt x="85" y="1"/>
                    </a:moveTo>
                    <a:cubicBezTo>
                      <a:pt x="40" y="1"/>
                      <a:pt x="1" y="39"/>
                      <a:pt x="1" y="85"/>
                    </a:cubicBezTo>
                    <a:lnTo>
                      <a:pt x="1" y="745"/>
                    </a:lnTo>
                    <a:cubicBezTo>
                      <a:pt x="1" y="791"/>
                      <a:pt x="40" y="829"/>
                      <a:pt x="85" y="829"/>
                    </a:cubicBezTo>
                    <a:lnTo>
                      <a:pt x="720" y="829"/>
                    </a:lnTo>
                    <a:cubicBezTo>
                      <a:pt x="772" y="829"/>
                      <a:pt x="804" y="791"/>
                      <a:pt x="810" y="745"/>
                    </a:cubicBezTo>
                    <a:lnTo>
                      <a:pt x="810" y="85"/>
                    </a:lnTo>
                    <a:cubicBezTo>
                      <a:pt x="810" y="39"/>
                      <a:pt x="772" y="1"/>
                      <a:pt x="720"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64" name="Google Shape;264;p16"/>
              <p:cNvSpPr/>
              <p:nvPr/>
            </p:nvSpPr>
            <p:spPr>
              <a:xfrm>
                <a:off x="4709523" y="3568605"/>
                <a:ext cx="70000" cy="72264"/>
              </a:xfrm>
              <a:custGeom>
                <a:avLst/>
                <a:gdLst/>
                <a:ahLst/>
                <a:cxnLst/>
                <a:rect l="l" t="t" r="r" b="b"/>
                <a:pathLst>
                  <a:path w="804" h="830" extrusionOk="0">
                    <a:moveTo>
                      <a:pt x="84" y="1"/>
                    </a:moveTo>
                    <a:cubicBezTo>
                      <a:pt x="39" y="1"/>
                      <a:pt x="0" y="39"/>
                      <a:pt x="0" y="85"/>
                    </a:cubicBezTo>
                    <a:lnTo>
                      <a:pt x="0" y="745"/>
                    </a:lnTo>
                    <a:cubicBezTo>
                      <a:pt x="0" y="791"/>
                      <a:pt x="39" y="829"/>
                      <a:pt x="84" y="829"/>
                    </a:cubicBezTo>
                    <a:lnTo>
                      <a:pt x="719" y="829"/>
                    </a:lnTo>
                    <a:cubicBezTo>
                      <a:pt x="764" y="829"/>
                      <a:pt x="803" y="791"/>
                      <a:pt x="803" y="745"/>
                    </a:cubicBezTo>
                    <a:lnTo>
                      <a:pt x="803" y="85"/>
                    </a:lnTo>
                    <a:cubicBezTo>
                      <a:pt x="803" y="39"/>
                      <a:pt x="764" y="1"/>
                      <a:pt x="719"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65" name="Google Shape;265;p16"/>
              <p:cNvSpPr/>
              <p:nvPr/>
            </p:nvSpPr>
            <p:spPr>
              <a:xfrm>
                <a:off x="4794064" y="3568605"/>
                <a:ext cx="70000" cy="72264"/>
              </a:xfrm>
              <a:custGeom>
                <a:avLst/>
                <a:gdLst/>
                <a:ahLst/>
                <a:cxnLst/>
                <a:rect l="l" t="t" r="r" b="b"/>
                <a:pathLst>
                  <a:path w="804" h="830" extrusionOk="0">
                    <a:moveTo>
                      <a:pt x="85" y="1"/>
                    </a:moveTo>
                    <a:cubicBezTo>
                      <a:pt x="39" y="1"/>
                      <a:pt x="1" y="39"/>
                      <a:pt x="1" y="91"/>
                    </a:cubicBezTo>
                    <a:lnTo>
                      <a:pt x="1" y="745"/>
                    </a:lnTo>
                    <a:cubicBezTo>
                      <a:pt x="1" y="791"/>
                      <a:pt x="39" y="829"/>
                      <a:pt x="85" y="829"/>
                    </a:cubicBezTo>
                    <a:lnTo>
                      <a:pt x="719" y="829"/>
                    </a:lnTo>
                    <a:cubicBezTo>
                      <a:pt x="765" y="829"/>
                      <a:pt x="804" y="791"/>
                      <a:pt x="804" y="745"/>
                    </a:cubicBezTo>
                    <a:lnTo>
                      <a:pt x="804" y="91"/>
                    </a:lnTo>
                    <a:cubicBezTo>
                      <a:pt x="804" y="39"/>
                      <a:pt x="771" y="1"/>
                      <a:pt x="719"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66" name="Google Shape;266;p16"/>
              <p:cNvSpPr/>
              <p:nvPr/>
            </p:nvSpPr>
            <p:spPr>
              <a:xfrm>
                <a:off x="4878692" y="3568605"/>
                <a:ext cx="69913" cy="72264"/>
              </a:xfrm>
              <a:custGeom>
                <a:avLst/>
                <a:gdLst/>
                <a:ahLst/>
                <a:cxnLst/>
                <a:rect l="l" t="t" r="r" b="b"/>
                <a:pathLst>
                  <a:path w="803" h="830" extrusionOk="0">
                    <a:moveTo>
                      <a:pt x="84" y="1"/>
                    </a:moveTo>
                    <a:cubicBezTo>
                      <a:pt x="39" y="1"/>
                      <a:pt x="0" y="39"/>
                      <a:pt x="0" y="85"/>
                    </a:cubicBezTo>
                    <a:lnTo>
                      <a:pt x="0" y="745"/>
                    </a:lnTo>
                    <a:cubicBezTo>
                      <a:pt x="0" y="791"/>
                      <a:pt x="39" y="829"/>
                      <a:pt x="84" y="829"/>
                    </a:cubicBezTo>
                    <a:lnTo>
                      <a:pt x="719" y="829"/>
                    </a:lnTo>
                    <a:cubicBezTo>
                      <a:pt x="764" y="829"/>
                      <a:pt x="803" y="791"/>
                      <a:pt x="803" y="745"/>
                    </a:cubicBezTo>
                    <a:lnTo>
                      <a:pt x="803" y="85"/>
                    </a:lnTo>
                    <a:cubicBezTo>
                      <a:pt x="803" y="39"/>
                      <a:pt x="764" y="1"/>
                      <a:pt x="719"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67" name="Google Shape;267;p16"/>
              <p:cNvSpPr/>
              <p:nvPr/>
            </p:nvSpPr>
            <p:spPr>
              <a:xfrm>
                <a:off x="4963233" y="3568605"/>
                <a:ext cx="70000" cy="72264"/>
              </a:xfrm>
              <a:custGeom>
                <a:avLst/>
                <a:gdLst/>
                <a:ahLst/>
                <a:cxnLst/>
                <a:rect l="l" t="t" r="r" b="b"/>
                <a:pathLst>
                  <a:path w="804" h="830" extrusionOk="0">
                    <a:moveTo>
                      <a:pt x="85" y="1"/>
                    </a:moveTo>
                    <a:cubicBezTo>
                      <a:pt x="39" y="1"/>
                      <a:pt x="0" y="39"/>
                      <a:pt x="0" y="91"/>
                    </a:cubicBezTo>
                    <a:lnTo>
                      <a:pt x="0" y="745"/>
                    </a:lnTo>
                    <a:cubicBezTo>
                      <a:pt x="0" y="797"/>
                      <a:pt x="39" y="829"/>
                      <a:pt x="85" y="829"/>
                    </a:cubicBezTo>
                    <a:lnTo>
                      <a:pt x="719" y="829"/>
                    </a:lnTo>
                    <a:cubicBezTo>
                      <a:pt x="765" y="829"/>
                      <a:pt x="803" y="797"/>
                      <a:pt x="803" y="745"/>
                    </a:cubicBezTo>
                    <a:lnTo>
                      <a:pt x="803" y="91"/>
                    </a:lnTo>
                    <a:cubicBezTo>
                      <a:pt x="803" y="39"/>
                      <a:pt x="765" y="1"/>
                      <a:pt x="719"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68" name="Google Shape;268;p16"/>
              <p:cNvSpPr/>
              <p:nvPr/>
            </p:nvSpPr>
            <p:spPr>
              <a:xfrm>
                <a:off x="5047774" y="3569215"/>
                <a:ext cx="70000" cy="71654"/>
              </a:xfrm>
              <a:custGeom>
                <a:avLst/>
                <a:gdLst/>
                <a:ahLst/>
                <a:cxnLst/>
                <a:rect l="l" t="t" r="r" b="b"/>
                <a:pathLst>
                  <a:path w="804" h="823" extrusionOk="0">
                    <a:moveTo>
                      <a:pt x="85" y="0"/>
                    </a:moveTo>
                    <a:cubicBezTo>
                      <a:pt x="40" y="0"/>
                      <a:pt x="1" y="32"/>
                      <a:pt x="1" y="84"/>
                    </a:cubicBezTo>
                    <a:lnTo>
                      <a:pt x="1" y="738"/>
                    </a:lnTo>
                    <a:cubicBezTo>
                      <a:pt x="1" y="790"/>
                      <a:pt x="40" y="822"/>
                      <a:pt x="85" y="822"/>
                    </a:cubicBezTo>
                    <a:lnTo>
                      <a:pt x="720" y="822"/>
                    </a:lnTo>
                    <a:cubicBezTo>
                      <a:pt x="765" y="822"/>
                      <a:pt x="804" y="790"/>
                      <a:pt x="804" y="738"/>
                    </a:cubicBezTo>
                    <a:lnTo>
                      <a:pt x="804" y="84"/>
                    </a:lnTo>
                    <a:cubicBezTo>
                      <a:pt x="804" y="32"/>
                      <a:pt x="765" y="0"/>
                      <a:pt x="720" y="0"/>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69" name="Google Shape;269;p16"/>
              <p:cNvSpPr/>
              <p:nvPr/>
            </p:nvSpPr>
            <p:spPr>
              <a:xfrm>
                <a:off x="4075771" y="3486850"/>
                <a:ext cx="72264" cy="72264"/>
              </a:xfrm>
              <a:custGeom>
                <a:avLst/>
                <a:gdLst/>
                <a:ahLst/>
                <a:cxnLst/>
                <a:rect l="l" t="t" r="r" b="b"/>
                <a:pathLst>
                  <a:path w="830" h="830" extrusionOk="0">
                    <a:moveTo>
                      <a:pt x="85" y="1"/>
                    </a:moveTo>
                    <a:cubicBezTo>
                      <a:pt x="39" y="1"/>
                      <a:pt x="0" y="39"/>
                      <a:pt x="0" y="85"/>
                    </a:cubicBezTo>
                    <a:lnTo>
                      <a:pt x="0" y="745"/>
                    </a:lnTo>
                    <a:cubicBezTo>
                      <a:pt x="0" y="791"/>
                      <a:pt x="39" y="830"/>
                      <a:pt x="85" y="830"/>
                    </a:cubicBezTo>
                    <a:lnTo>
                      <a:pt x="739" y="830"/>
                    </a:lnTo>
                    <a:cubicBezTo>
                      <a:pt x="791" y="830"/>
                      <a:pt x="829" y="791"/>
                      <a:pt x="829" y="745"/>
                    </a:cubicBezTo>
                    <a:lnTo>
                      <a:pt x="829" y="85"/>
                    </a:lnTo>
                    <a:cubicBezTo>
                      <a:pt x="829" y="39"/>
                      <a:pt x="791" y="1"/>
                      <a:pt x="739"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70" name="Google Shape;270;p16"/>
              <p:cNvSpPr/>
              <p:nvPr/>
            </p:nvSpPr>
            <p:spPr>
              <a:xfrm>
                <a:off x="4160312" y="3486850"/>
                <a:ext cx="72264" cy="72264"/>
              </a:xfrm>
              <a:custGeom>
                <a:avLst/>
                <a:gdLst/>
                <a:ahLst/>
                <a:cxnLst/>
                <a:rect l="l" t="t" r="r" b="b"/>
                <a:pathLst>
                  <a:path w="830" h="830" extrusionOk="0">
                    <a:moveTo>
                      <a:pt x="92" y="1"/>
                    </a:moveTo>
                    <a:cubicBezTo>
                      <a:pt x="40" y="1"/>
                      <a:pt x="1" y="39"/>
                      <a:pt x="1" y="91"/>
                    </a:cubicBezTo>
                    <a:lnTo>
                      <a:pt x="1" y="745"/>
                    </a:lnTo>
                    <a:cubicBezTo>
                      <a:pt x="1" y="791"/>
                      <a:pt x="40" y="830"/>
                      <a:pt x="92" y="830"/>
                    </a:cubicBezTo>
                    <a:lnTo>
                      <a:pt x="746" y="830"/>
                    </a:lnTo>
                    <a:cubicBezTo>
                      <a:pt x="791" y="830"/>
                      <a:pt x="830" y="791"/>
                      <a:pt x="830" y="745"/>
                    </a:cubicBezTo>
                    <a:lnTo>
                      <a:pt x="830" y="91"/>
                    </a:lnTo>
                    <a:cubicBezTo>
                      <a:pt x="830" y="39"/>
                      <a:pt x="791" y="1"/>
                      <a:pt x="746"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71" name="Google Shape;271;p16"/>
              <p:cNvSpPr/>
              <p:nvPr/>
            </p:nvSpPr>
            <p:spPr>
              <a:xfrm>
                <a:off x="4245462" y="3486850"/>
                <a:ext cx="72264" cy="72264"/>
              </a:xfrm>
              <a:custGeom>
                <a:avLst/>
                <a:gdLst/>
                <a:ahLst/>
                <a:cxnLst/>
                <a:rect l="l" t="t" r="r" b="b"/>
                <a:pathLst>
                  <a:path w="830" h="830" extrusionOk="0">
                    <a:moveTo>
                      <a:pt x="85" y="1"/>
                    </a:moveTo>
                    <a:cubicBezTo>
                      <a:pt x="40" y="1"/>
                      <a:pt x="1" y="39"/>
                      <a:pt x="1" y="85"/>
                    </a:cubicBezTo>
                    <a:lnTo>
                      <a:pt x="1" y="745"/>
                    </a:lnTo>
                    <a:cubicBezTo>
                      <a:pt x="1" y="791"/>
                      <a:pt x="40" y="830"/>
                      <a:pt x="85" y="830"/>
                    </a:cubicBezTo>
                    <a:lnTo>
                      <a:pt x="739" y="830"/>
                    </a:lnTo>
                    <a:cubicBezTo>
                      <a:pt x="791" y="830"/>
                      <a:pt x="830" y="791"/>
                      <a:pt x="830" y="745"/>
                    </a:cubicBezTo>
                    <a:lnTo>
                      <a:pt x="830" y="85"/>
                    </a:lnTo>
                    <a:cubicBezTo>
                      <a:pt x="830" y="39"/>
                      <a:pt x="791" y="1"/>
                      <a:pt x="739"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72" name="Google Shape;272;p16"/>
              <p:cNvSpPr/>
              <p:nvPr/>
            </p:nvSpPr>
            <p:spPr>
              <a:xfrm>
                <a:off x="4330090" y="3486850"/>
                <a:ext cx="72177" cy="72264"/>
              </a:xfrm>
              <a:custGeom>
                <a:avLst/>
                <a:gdLst/>
                <a:ahLst/>
                <a:cxnLst/>
                <a:rect l="l" t="t" r="r" b="b"/>
                <a:pathLst>
                  <a:path w="829" h="830" extrusionOk="0">
                    <a:moveTo>
                      <a:pt x="97" y="1"/>
                    </a:moveTo>
                    <a:cubicBezTo>
                      <a:pt x="45" y="1"/>
                      <a:pt x="0" y="46"/>
                      <a:pt x="0" y="98"/>
                    </a:cubicBezTo>
                    <a:lnTo>
                      <a:pt x="0" y="739"/>
                    </a:lnTo>
                    <a:cubicBezTo>
                      <a:pt x="0" y="791"/>
                      <a:pt x="45" y="830"/>
                      <a:pt x="97" y="830"/>
                    </a:cubicBezTo>
                    <a:lnTo>
                      <a:pt x="738" y="830"/>
                    </a:lnTo>
                    <a:cubicBezTo>
                      <a:pt x="790" y="830"/>
                      <a:pt x="829" y="791"/>
                      <a:pt x="829" y="739"/>
                    </a:cubicBezTo>
                    <a:lnTo>
                      <a:pt x="829" y="98"/>
                    </a:lnTo>
                    <a:cubicBezTo>
                      <a:pt x="829" y="46"/>
                      <a:pt x="790" y="1"/>
                      <a:pt x="738"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73" name="Google Shape;273;p16"/>
              <p:cNvSpPr/>
              <p:nvPr/>
            </p:nvSpPr>
            <p:spPr>
              <a:xfrm>
                <a:off x="4415153" y="3486850"/>
                <a:ext cx="72264" cy="72264"/>
              </a:xfrm>
              <a:custGeom>
                <a:avLst/>
                <a:gdLst/>
                <a:ahLst/>
                <a:cxnLst/>
                <a:rect l="l" t="t" r="r" b="b"/>
                <a:pathLst>
                  <a:path w="830" h="830" extrusionOk="0">
                    <a:moveTo>
                      <a:pt x="85" y="1"/>
                    </a:moveTo>
                    <a:cubicBezTo>
                      <a:pt x="40" y="1"/>
                      <a:pt x="1" y="39"/>
                      <a:pt x="1" y="91"/>
                    </a:cubicBezTo>
                    <a:lnTo>
                      <a:pt x="1" y="745"/>
                    </a:lnTo>
                    <a:cubicBezTo>
                      <a:pt x="1" y="791"/>
                      <a:pt x="40" y="830"/>
                      <a:pt x="85" y="830"/>
                    </a:cubicBezTo>
                    <a:lnTo>
                      <a:pt x="739" y="830"/>
                    </a:lnTo>
                    <a:cubicBezTo>
                      <a:pt x="791" y="830"/>
                      <a:pt x="830" y="791"/>
                      <a:pt x="830" y="745"/>
                    </a:cubicBezTo>
                    <a:lnTo>
                      <a:pt x="830" y="91"/>
                    </a:lnTo>
                    <a:cubicBezTo>
                      <a:pt x="830" y="39"/>
                      <a:pt x="791" y="1"/>
                      <a:pt x="739"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74" name="Google Shape;274;p16"/>
              <p:cNvSpPr/>
              <p:nvPr/>
            </p:nvSpPr>
            <p:spPr>
              <a:xfrm>
                <a:off x="4499781" y="3486850"/>
                <a:ext cx="72264" cy="72264"/>
              </a:xfrm>
              <a:custGeom>
                <a:avLst/>
                <a:gdLst/>
                <a:ahLst/>
                <a:cxnLst/>
                <a:rect l="l" t="t" r="r" b="b"/>
                <a:pathLst>
                  <a:path w="830" h="830" extrusionOk="0">
                    <a:moveTo>
                      <a:pt x="91" y="1"/>
                    </a:moveTo>
                    <a:cubicBezTo>
                      <a:pt x="39" y="1"/>
                      <a:pt x="0" y="39"/>
                      <a:pt x="0" y="91"/>
                    </a:cubicBezTo>
                    <a:lnTo>
                      <a:pt x="0" y="745"/>
                    </a:lnTo>
                    <a:cubicBezTo>
                      <a:pt x="0" y="791"/>
                      <a:pt x="39" y="830"/>
                      <a:pt x="91" y="830"/>
                    </a:cubicBezTo>
                    <a:lnTo>
                      <a:pt x="745" y="830"/>
                    </a:lnTo>
                    <a:cubicBezTo>
                      <a:pt x="790" y="830"/>
                      <a:pt x="829" y="791"/>
                      <a:pt x="829" y="745"/>
                    </a:cubicBezTo>
                    <a:lnTo>
                      <a:pt x="829" y="91"/>
                    </a:lnTo>
                    <a:cubicBezTo>
                      <a:pt x="829" y="39"/>
                      <a:pt x="790" y="1"/>
                      <a:pt x="745"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75" name="Google Shape;275;p16"/>
              <p:cNvSpPr/>
              <p:nvPr/>
            </p:nvSpPr>
            <p:spPr>
              <a:xfrm>
                <a:off x="4584932" y="3486850"/>
                <a:ext cx="71654" cy="72264"/>
              </a:xfrm>
              <a:custGeom>
                <a:avLst/>
                <a:gdLst/>
                <a:ahLst/>
                <a:cxnLst/>
                <a:rect l="l" t="t" r="r" b="b"/>
                <a:pathLst>
                  <a:path w="823" h="830" extrusionOk="0">
                    <a:moveTo>
                      <a:pt x="84" y="1"/>
                    </a:moveTo>
                    <a:cubicBezTo>
                      <a:pt x="39" y="1"/>
                      <a:pt x="0" y="39"/>
                      <a:pt x="0" y="91"/>
                    </a:cubicBezTo>
                    <a:lnTo>
                      <a:pt x="0" y="745"/>
                    </a:lnTo>
                    <a:cubicBezTo>
                      <a:pt x="0" y="791"/>
                      <a:pt x="39" y="830"/>
                      <a:pt x="84" y="830"/>
                    </a:cubicBezTo>
                    <a:lnTo>
                      <a:pt x="738" y="830"/>
                    </a:lnTo>
                    <a:cubicBezTo>
                      <a:pt x="790" y="830"/>
                      <a:pt x="823" y="791"/>
                      <a:pt x="823" y="745"/>
                    </a:cubicBezTo>
                    <a:lnTo>
                      <a:pt x="823" y="91"/>
                    </a:lnTo>
                    <a:cubicBezTo>
                      <a:pt x="823" y="39"/>
                      <a:pt x="784" y="1"/>
                      <a:pt x="738" y="1"/>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76" name="Google Shape;276;p16"/>
              <p:cNvSpPr/>
              <p:nvPr/>
            </p:nvSpPr>
            <p:spPr>
              <a:xfrm>
                <a:off x="4669473" y="3487460"/>
                <a:ext cx="72264" cy="71654"/>
              </a:xfrm>
              <a:custGeom>
                <a:avLst/>
                <a:gdLst/>
                <a:ahLst/>
                <a:cxnLst/>
                <a:rect l="l" t="t" r="r" b="b"/>
                <a:pathLst>
                  <a:path w="830" h="823" extrusionOk="0">
                    <a:moveTo>
                      <a:pt x="91" y="0"/>
                    </a:moveTo>
                    <a:cubicBezTo>
                      <a:pt x="39" y="0"/>
                      <a:pt x="0" y="39"/>
                      <a:pt x="0" y="84"/>
                    </a:cubicBezTo>
                    <a:lnTo>
                      <a:pt x="0" y="738"/>
                    </a:lnTo>
                    <a:cubicBezTo>
                      <a:pt x="0" y="784"/>
                      <a:pt x="39" y="823"/>
                      <a:pt x="91" y="823"/>
                    </a:cubicBezTo>
                    <a:lnTo>
                      <a:pt x="745" y="823"/>
                    </a:lnTo>
                    <a:cubicBezTo>
                      <a:pt x="791" y="823"/>
                      <a:pt x="829" y="784"/>
                      <a:pt x="829" y="738"/>
                    </a:cubicBezTo>
                    <a:lnTo>
                      <a:pt x="829" y="84"/>
                    </a:lnTo>
                    <a:cubicBezTo>
                      <a:pt x="829" y="39"/>
                      <a:pt x="791" y="0"/>
                      <a:pt x="745" y="0"/>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77" name="Google Shape;277;p16"/>
              <p:cNvSpPr/>
              <p:nvPr/>
            </p:nvSpPr>
            <p:spPr>
              <a:xfrm>
                <a:off x="4754623" y="3487460"/>
                <a:ext cx="72264" cy="71654"/>
              </a:xfrm>
              <a:custGeom>
                <a:avLst/>
                <a:gdLst/>
                <a:ahLst/>
                <a:cxnLst/>
                <a:rect l="l" t="t" r="r" b="b"/>
                <a:pathLst>
                  <a:path w="830" h="823" extrusionOk="0">
                    <a:moveTo>
                      <a:pt x="85" y="0"/>
                    </a:moveTo>
                    <a:cubicBezTo>
                      <a:pt x="39" y="0"/>
                      <a:pt x="0" y="39"/>
                      <a:pt x="0" y="84"/>
                    </a:cubicBezTo>
                    <a:lnTo>
                      <a:pt x="0" y="738"/>
                    </a:lnTo>
                    <a:cubicBezTo>
                      <a:pt x="0" y="784"/>
                      <a:pt x="39" y="823"/>
                      <a:pt x="85" y="823"/>
                    </a:cubicBezTo>
                    <a:lnTo>
                      <a:pt x="739" y="823"/>
                    </a:lnTo>
                    <a:cubicBezTo>
                      <a:pt x="790" y="823"/>
                      <a:pt x="829" y="784"/>
                      <a:pt x="829" y="738"/>
                    </a:cubicBezTo>
                    <a:lnTo>
                      <a:pt x="829" y="84"/>
                    </a:lnTo>
                    <a:cubicBezTo>
                      <a:pt x="829" y="39"/>
                      <a:pt x="790" y="0"/>
                      <a:pt x="739" y="0"/>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78" name="Google Shape;278;p16"/>
              <p:cNvSpPr/>
              <p:nvPr/>
            </p:nvSpPr>
            <p:spPr>
              <a:xfrm>
                <a:off x="4839164" y="3487460"/>
                <a:ext cx="72264" cy="71742"/>
              </a:xfrm>
              <a:custGeom>
                <a:avLst/>
                <a:gdLst/>
                <a:ahLst/>
                <a:cxnLst/>
                <a:rect l="l" t="t" r="r" b="b"/>
                <a:pathLst>
                  <a:path w="830" h="824" extrusionOk="0">
                    <a:moveTo>
                      <a:pt x="91" y="0"/>
                    </a:moveTo>
                    <a:cubicBezTo>
                      <a:pt x="40" y="0"/>
                      <a:pt x="1" y="39"/>
                      <a:pt x="1" y="84"/>
                    </a:cubicBezTo>
                    <a:lnTo>
                      <a:pt x="1" y="738"/>
                    </a:lnTo>
                    <a:cubicBezTo>
                      <a:pt x="1" y="784"/>
                      <a:pt x="40" y="823"/>
                      <a:pt x="91" y="823"/>
                    </a:cubicBezTo>
                    <a:lnTo>
                      <a:pt x="745" y="823"/>
                    </a:lnTo>
                    <a:cubicBezTo>
                      <a:pt x="748" y="823"/>
                      <a:pt x="751" y="823"/>
                      <a:pt x="754" y="823"/>
                    </a:cubicBezTo>
                    <a:cubicBezTo>
                      <a:pt x="796" y="823"/>
                      <a:pt x="830" y="781"/>
                      <a:pt x="830" y="738"/>
                    </a:cubicBezTo>
                    <a:lnTo>
                      <a:pt x="830" y="84"/>
                    </a:lnTo>
                    <a:cubicBezTo>
                      <a:pt x="830" y="39"/>
                      <a:pt x="791" y="0"/>
                      <a:pt x="745" y="0"/>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79" name="Google Shape;279;p16"/>
              <p:cNvSpPr/>
              <p:nvPr/>
            </p:nvSpPr>
            <p:spPr>
              <a:xfrm>
                <a:off x="4924315" y="3487460"/>
                <a:ext cx="72264" cy="72177"/>
              </a:xfrm>
              <a:custGeom>
                <a:avLst/>
                <a:gdLst/>
                <a:ahLst/>
                <a:cxnLst/>
                <a:rect l="l" t="t" r="r" b="b"/>
                <a:pathLst>
                  <a:path w="830" h="829" extrusionOk="0">
                    <a:moveTo>
                      <a:pt x="85" y="0"/>
                    </a:moveTo>
                    <a:cubicBezTo>
                      <a:pt x="39" y="0"/>
                      <a:pt x="1" y="39"/>
                      <a:pt x="1" y="84"/>
                    </a:cubicBezTo>
                    <a:lnTo>
                      <a:pt x="1" y="738"/>
                    </a:lnTo>
                    <a:cubicBezTo>
                      <a:pt x="1" y="784"/>
                      <a:pt x="39" y="829"/>
                      <a:pt x="85" y="829"/>
                    </a:cubicBezTo>
                    <a:lnTo>
                      <a:pt x="739" y="829"/>
                    </a:lnTo>
                    <a:cubicBezTo>
                      <a:pt x="791" y="829"/>
                      <a:pt x="829" y="784"/>
                      <a:pt x="829" y="738"/>
                    </a:cubicBezTo>
                    <a:lnTo>
                      <a:pt x="829" y="84"/>
                    </a:lnTo>
                    <a:cubicBezTo>
                      <a:pt x="829" y="39"/>
                      <a:pt x="791" y="0"/>
                      <a:pt x="739" y="0"/>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80" name="Google Shape;280;p16"/>
              <p:cNvSpPr/>
              <p:nvPr/>
            </p:nvSpPr>
            <p:spPr>
              <a:xfrm>
                <a:off x="5008856" y="3487460"/>
                <a:ext cx="106655" cy="72177"/>
              </a:xfrm>
              <a:custGeom>
                <a:avLst/>
                <a:gdLst/>
                <a:ahLst/>
                <a:cxnLst/>
                <a:rect l="l" t="t" r="r" b="b"/>
                <a:pathLst>
                  <a:path w="1225" h="829" extrusionOk="0">
                    <a:moveTo>
                      <a:pt x="105" y="0"/>
                    </a:moveTo>
                    <a:cubicBezTo>
                      <a:pt x="46" y="0"/>
                      <a:pt x="1" y="45"/>
                      <a:pt x="1" y="104"/>
                    </a:cubicBezTo>
                    <a:lnTo>
                      <a:pt x="1" y="719"/>
                    </a:lnTo>
                    <a:cubicBezTo>
                      <a:pt x="1" y="777"/>
                      <a:pt x="46" y="829"/>
                      <a:pt x="105" y="829"/>
                    </a:cubicBezTo>
                    <a:lnTo>
                      <a:pt x="1121" y="829"/>
                    </a:lnTo>
                    <a:cubicBezTo>
                      <a:pt x="1179" y="829"/>
                      <a:pt x="1225" y="777"/>
                      <a:pt x="1225" y="719"/>
                    </a:cubicBezTo>
                    <a:lnTo>
                      <a:pt x="1225" y="104"/>
                    </a:lnTo>
                    <a:cubicBezTo>
                      <a:pt x="1225" y="45"/>
                      <a:pt x="1179" y="0"/>
                      <a:pt x="1121" y="0"/>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grpSp>
        <p:sp>
          <p:nvSpPr>
            <p:cNvPr id="281" name="Google Shape;281;p16"/>
            <p:cNvSpPr/>
            <p:nvPr/>
          </p:nvSpPr>
          <p:spPr>
            <a:xfrm>
              <a:off x="4276457" y="3967193"/>
              <a:ext cx="466930" cy="272426"/>
            </a:xfrm>
            <a:custGeom>
              <a:avLst/>
              <a:gdLst/>
              <a:ahLst/>
              <a:cxnLst/>
              <a:rect l="l" t="t" r="r" b="b"/>
              <a:pathLst>
                <a:path w="5363" h="3129" extrusionOk="0">
                  <a:moveTo>
                    <a:pt x="467" y="1"/>
                  </a:moveTo>
                  <a:cubicBezTo>
                    <a:pt x="208" y="1"/>
                    <a:pt x="1" y="208"/>
                    <a:pt x="1" y="467"/>
                  </a:cubicBezTo>
                  <a:lnTo>
                    <a:pt x="1" y="2656"/>
                  </a:lnTo>
                  <a:cubicBezTo>
                    <a:pt x="1" y="2915"/>
                    <a:pt x="208" y="3129"/>
                    <a:pt x="467" y="3129"/>
                  </a:cubicBezTo>
                  <a:lnTo>
                    <a:pt x="4897" y="3129"/>
                  </a:lnTo>
                  <a:cubicBezTo>
                    <a:pt x="5156" y="3129"/>
                    <a:pt x="5363" y="2922"/>
                    <a:pt x="5363" y="2662"/>
                  </a:cubicBezTo>
                  <a:lnTo>
                    <a:pt x="5363" y="474"/>
                  </a:lnTo>
                  <a:cubicBezTo>
                    <a:pt x="5363" y="215"/>
                    <a:pt x="5156" y="1"/>
                    <a:pt x="4897" y="1"/>
                  </a:cubicBezTo>
                  <a:close/>
                </a:path>
              </a:pathLst>
            </a:custGeom>
            <a:solidFill>
              <a:schemeClr val="lt1"/>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82" name="Google Shape;282;p16"/>
            <p:cNvSpPr/>
            <p:nvPr/>
          </p:nvSpPr>
          <p:spPr>
            <a:xfrm>
              <a:off x="4298485" y="4135230"/>
              <a:ext cx="422962" cy="90286"/>
            </a:xfrm>
            <a:custGeom>
              <a:avLst/>
              <a:gdLst/>
              <a:ahLst/>
              <a:cxnLst/>
              <a:rect l="l" t="t" r="r" b="b"/>
              <a:pathLst>
                <a:path w="4858" h="1037" extrusionOk="0">
                  <a:moveTo>
                    <a:pt x="98" y="1"/>
                  </a:moveTo>
                  <a:cubicBezTo>
                    <a:pt x="46" y="1"/>
                    <a:pt x="0" y="20"/>
                    <a:pt x="0" y="40"/>
                  </a:cubicBezTo>
                  <a:cubicBezTo>
                    <a:pt x="0" y="65"/>
                    <a:pt x="46" y="78"/>
                    <a:pt x="98" y="78"/>
                  </a:cubicBezTo>
                  <a:lnTo>
                    <a:pt x="2390" y="78"/>
                  </a:lnTo>
                  <a:lnTo>
                    <a:pt x="2390" y="1017"/>
                  </a:lnTo>
                  <a:cubicBezTo>
                    <a:pt x="2390" y="1024"/>
                    <a:pt x="2409" y="1037"/>
                    <a:pt x="2429" y="1037"/>
                  </a:cubicBezTo>
                  <a:cubicBezTo>
                    <a:pt x="2448" y="1037"/>
                    <a:pt x="2468" y="1024"/>
                    <a:pt x="2468" y="1017"/>
                  </a:cubicBezTo>
                  <a:lnTo>
                    <a:pt x="2468" y="78"/>
                  </a:lnTo>
                  <a:lnTo>
                    <a:pt x="4760" y="78"/>
                  </a:lnTo>
                  <a:cubicBezTo>
                    <a:pt x="4812" y="78"/>
                    <a:pt x="4857" y="65"/>
                    <a:pt x="4857" y="40"/>
                  </a:cubicBezTo>
                  <a:cubicBezTo>
                    <a:pt x="4857" y="20"/>
                    <a:pt x="4812" y="1"/>
                    <a:pt x="4760" y="1"/>
                  </a:cubicBezTo>
                  <a:close/>
                </a:path>
              </a:pathLst>
            </a:custGeom>
            <a:solidFill>
              <a:schemeClr val="lt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83" name="Google Shape;283;p16"/>
            <p:cNvSpPr/>
            <p:nvPr/>
          </p:nvSpPr>
          <p:spPr>
            <a:xfrm>
              <a:off x="4365613" y="3046558"/>
              <a:ext cx="298894" cy="233421"/>
            </a:xfrm>
            <a:custGeom>
              <a:avLst/>
              <a:gdLst/>
              <a:ahLst/>
              <a:cxnLst/>
              <a:rect l="l" t="t" r="r" b="b"/>
              <a:pathLst>
                <a:path w="3433" h="2681" extrusionOk="0">
                  <a:moveTo>
                    <a:pt x="1716" y="0"/>
                  </a:moveTo>
                  <a:cubicBezTo>
                    <a:pt x="771" y="0"/>
                    <a:pt x="0" y="693"/>
                    <a:pt x="0" y="1554"/>
                  </a:cubicBezTo>
                  <a:lnTo>
                    <a:pt x="0" y="2681"/>
                  </a:lnTo>
                  <a:lnTo>
                    <a:pt x="3432" y="2681"/>
                  </a:lnTo>
                  <a:lnTo>
                    <a:pt x="3432" y="1554"/>
                  </a:lnTo>
                  <a:cubicBezTo>
                    <a:pt x="3432" y="693"/>
                    <a:pt x="2662" y="0"/>
                    <a:pt x="1716" y="0"/>
                  </a:cubicBez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84" name="Google Shape;284;p16"/>
            <p:cNvSpPr/>
            <p:nvPr/>
          </p:nvSpPr>
          <p:spPr>
            <a:xfrm>
              <a:off x="4384767" y="2792761"/>
              <a:ext cx="252053" cy="270772"/>
            </a:xfrm>
            <a:custGeom>
              <a:avLst/>
              <a:gdLst/>
              <a:ahLst/>
              <a:cxnLst/>
              <a:rect l="l" t="t" r="r" b="b"/>
              <a:pathLst>
                <a:path w="2895" h="3110" extrusionOk="0">
                  <a:moveTo>
                    <a:pt x="1464" y="1"/>
                  </a:moveTo>
                  <a:cubicBezTo>
                    <a:pt x="667" y="1"/>
                    <a:pt x="0" y="273"/>
                    <a:pt x="0" y="1484"/>
                  </a:cubicBezTo>
                  <a:cubicBezTo>
                    <a:pt x="0" y="2695"/>
                    <a:pt x="1133" y="3109"/>
                    <a:pt x="1477" y="3109"/>
                  </a:cubicBezTo>
                  <a:cubicBezTo>
                    <a:pt x="1820" y="3109"/>
                    <a:pt x="2895" y="2682"/>
                    <a:pt x="2895" y="1484"/>
                  </a:cubicBezTo>
                  <a:cubicBezTo>
                    <a:pt x="2895" y="292"/>
                    <a:pt x="2267" y="1"/>
                    <a:pt x="1464" y="1"/>
                  </a:cubicBezTo>
                  <a:close/>
                </a:path>
              </a:pathLst>
            </a:custGeom>
            <a:solidFill>
              <a:schemeClr val="accent6"/>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85" name="Google Shape;285;p16"/>
            <p:cNvSpPr/>
            <p:nvPr/>
          </p:nvSpPr>
          <p:spPr>
            <a:xfrm>
              <a:off x="4355426" y="2921967"/>
              <a:ext cx="310735" cy="67650"/>
            </a:xfrm>
            <a:custGeom>
              <a:avLst/>
              <a:gdLst/>
              <a:ahLst/>
              <a:cxnLst/>
              <a:rect l="l" t="t" r="r" b="b"/>
              <a:pathLst>
                <a:path w="3569" h="777" extrusionOk="0">
                  <a:moveTo>
                    <a:pt x="280" y="0"/>
                  </a:moveTo>
                  <a:cubicBezTo>
                    <a:pt x="68" y="0"/>
                    <a:pt x="0" y="138"/>
                    <a:pt x="0" y="317"/>
                  </a:cubicBezTo>
                  <a:cubicBezTo>
                    <a:pt x="0" y="518"/>
                    <a:pt x="149" y="777"/>
                    <a:pt x="389" y="777"/>
                  </a:cubicBezTo>
                  <a:cubicBezTo>
                    <a:pt x="596" y="777"/>
                    <a:pt x="765" y="615"/>
                    <a:pt x="765" y="408"/>
                  </a:cubicBezTo>
                  <a:cubicBezTo>
                    <a:pt x="765" y="207"/>
                    <a:pt x="674" y="58"/>
                    <a:pt x="363" y="6"/>
                  </a:cubicBezTo>
                  <a:cubicBezTo>
                    <a:pt x="333" y="2"/>
                    <a:pt x="305" y="0"/>
                    <a:pt x="280" y="0"/>
                  </a:cubicBezTo>
                  <a:close/>
                  <a:moveTo>
                    <a:pt x="3289" y="0"/>
                  </a:moveTo>
                  <a:cubicBezTo>
                    <a:pt x="3264" y="0"/>
                    <a:pt x="3236" y="2"/>
                    <a:pt x="3206" y="6"/>
                  </a:cubicBezTo>
                  <a:cubicBezTo>
                    <a:pt x="2889" y="58"/>
                    <a:pt x="2804" y="207"/>
                    <a:pt x="2804" y="408"/>
                  </a:cubicBezTo>
                  <a:cubicBezTo>
                    <a:pt x="2804" y="615"/>
                    <a:pt x="2973" y="777"/>
                    <a:pt x="3180" y="777"/>
                  </a:cubicBezTo>
                  <a:cubicBezTo>
                    <a:pt x="3413" y="777"/>
                    <a:pt x="3569" y="518"/>
                    <a:pt x="3569" y="317"/>
                  </a:cubicBezTo>
                  <a:cubicBezTo>
                    <a:pt x="3569" y="138"/>
                    <a:pt x="3502" y="0"/>
                    <a:pt x="3289" y="0"/>
                  </a:cubicBezTo>
                  <a:close/>
                </a:path>
              </a:pathLst>
            </a:custGeom>
            <a:solidFill>
              <a:schemeClr val="accent6"/>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86" name="Google Shape;286;p16"/>
            <p:cNvSpPr/>
            <p:nvPr/>
          </p:nvSpPr>
          <p:spPr>
            <a:xfrm>
              <a:off x="4362740" y="2766032"/>
              <a:ext cx="359840" cy="202774"/>
            </a:xfrm>
            <a:custGeom>
              <a:avLst/>
              <a:gdLst/>
              <a:ahLst/>
              <a:cxnLst/>
              <a:rect l="l" t="t" r="r" b="b"/>
              <a:pathLst>
                <a:path w="4133" h="2329" extrusionOk="0">
                  <a:moveTo>
                    <a:pt x="1656" y="1"/>
                  </a:moveTo>
                  <a:cubicBezTo>
                    <a:pt x="1040" y="1"/>
                    <a:pt x="849" y="392"/>
                    <a:pt x="849" y="392"/>
                  </a:cubicBezTo>
                  <a:cubicBezTo>
                    <a:pt x="849" y="392"/>
                    <a:pt x="822" y="383"/>
                    <a:pt x="774" y="383"/>
                  </a:cubicBezTo>
                  <a:cubicBezTo>
                    <a:pt x="678" y="383"/>
                    <a:pt x="501" y="420"/>
                    <a:pt x="299" y="645"/>
                  </a:cubicBezTo>
                  <a:cubicBezTo>
                    <a:pt x="1" y="988"/>
                    <a:pt x="33" y="1376"/>
                    <a:pt x="98" y="1739"/>
                  </a:cubicBezTo>
                  <a:cubicBezTo>
                    <a:pt x="124" y="1888"/>
                    <a:pt x="344" y="2322"/>
                    <a:pt x="344" y="2322"/>
                  </a:cubicBezTo>
                  <a:cubicBezTo>
                    <a:pt x="344" y="2322"/>
                    <a:pt x="331" y="1953"/>
                    <a:pt x="415" y="1610"/>
                  </a:cubicBezTo>
                  <a:cubicBezTo>
                    <a:pt x="480" y="1376"/>
                    <a:pt x="719" y="943"/>
                    <a:pt x="719" y="943"/>
                  </a:cubicBezTo>
                  <a:cubicBezTo>
                    <a:pt x="719" y="943"/>
                    <a:pt x="1374" y="1331"/>
                    <a:pt x="2079" y="1428"/>
                  </a:cubicBezTo>
                  <a:cubicBezTo>
                    <a:pt x="2338" y="1463"/>
                    <a:pt x="2523" y="1467"/>
                    <a:pt x="2659" y="1467"/>
                  </a:cubicBezTo>
                  <a:cubicBezTo>
                    <a:pt x="2695" y="1467"/>
                    <a:pt x="2728" y="1467"/>
                    <a:pt x="2758" y="1467"/>
                  </a:cubicBezTo>
                  <a:cubicBezTo>
                    <a:pt x="2925" y="1467"/>
                    <a:pt x="2998" y="1475"/>
                    <a:pt x="3057" y="1584"/>
                  </a:cubicBezTo>
                  <a:cubicBezTo>
                    <a:pt x="3167" y="1784"/>
                    <a:pt x="3038" y="2328"/>
                    <a:pt x="3038" y="2328"/>
                  </a:cubicBezTo>
                  <a:cubicBezTo>
                    <a:pt x="3038" y="2328"/>
                    <a:pt x="4132" y="489"/>
                    <a:pt x="2028" y="42"/>
                  </a:cubicBezTo>
                  <a:cubicBezTo>
                    <a:pt x="1889" y="13"/>
                    <a:pt x="1766" y="1"/>
                    <a:pt x="1656" y="1"/>
                  </a:cubicBezTo>
                  <a:close/>
                </a:path>
              </a:pathLst>
            </a:custGeom>
            <a:solidFill>
              <a:schemeClr val="accent3"/>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87" name="Google Shape;287;p16"/>
            <p:cNvSpPr/>
            <p:nvPr/>
          </p:nvSpPr>
          <p:spPr>
            <a:xfrm>
              <a:off x="4479495" y="3027317"/>
              <a:ext cx="61555" cy="76791"/>
            </a:xfrm>
            <a:custGeom>
              <a:avLst/>
              <a:gdLst/>
              <a:ahLst/>
              <a:cxnLst/>
              <a:rect l="l" t="t" r="r" b="b"/>
              <a:pathLst>
                <a:path w="707" h="882" extrusionOk="0">
                  <a:moveTo>
                    <a:pt x="356" y="1"/>
                  </a:moveTo>
                  <a:cubicBezTo>
                    <a:pt x="162" y="1"/>
                    <a:pt x="0" y="150"/>
                    <a:pt x="0" y="325"/>
                  </a:cubicBezTo>
                  <a:lnTo>
                    <a:pt x="0" y="558"/>
                  </a:lnTo>
                  <a:cubicBezTo>
                    <a:pt x="0" y="739"/>
                    <a:pt x="162" y="882"/>
                    <a:pt x="356" y="882"/>
                  </a:cubicBezTo>
                  <a:cubicBezTo>
                    <a:pt x="551" y="882"/>
                    <a:pt x="706" y="739"/>
                    <a:pt x="706" y="558"/>
                  </a:cubicBezTo>
                  <a:lnTo>
                    <a:pt x="706" y="325"/>
                  </a:lnTo>
                  <a:cubicBezTo>
                    <a:pt x="706" y="150"/>
                    <a:pt x="551" y="1"/>
                    <a:pt x="356" y="1"/>
                  </a:cubicBezTo>
                  <a:close/>
                </a:path>
              </a:pathLst>
            </a:custGeom>
            <a:solidFill>
              <a:schemeClr val="accent6"/>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grpSp>
          <p:nvGrpSpPr>
            <p:cNvPr id="288" name="Google Shape;288;p16"/>
            <p:cNvGrpSpPr/>
            <p:nvPr/>
          </p:nvGrpSpPr>
          <p:grpSpPr>
            <a:xfrm>
              <a:off x="5294082" y="3687065"/>
              <a:ext cx="366544" cy="557129"/>
              <a:chOff x="2542675" y="2534750"/>
              <a:chExt cx="105250" cy="159975"/>
            </a:xfrm>
          </p:grpSpPr>
          <p:sp>
            <p:nvSpPr>
              <p:cNvPr id="289" name="Google Shape;289;p16"/>
              <p:cNvSpPr/>
              <p:nvPr/>
            </p:nvSpPr>
            <p:spPr>
              <a:xfrm>
                <a:off x="2542675" y="2534750"/>
                <a:ext cx="105250" cy="159975"/>
              </a:xfrm>
              <a:custGeom>
                <a:avLst/>
                <a:gdLst/>
                <a:ahLst/>
                <a:cxnLst/>
                <a:rect l="l" t="t" r="r" b="b"/>
                <a:pathLst>
                  <a:path w="4210" h="6399" extrusionOk="0">
                    <a:moveTo>
                      <a:pt x="2105" y="1"/>
                    </a:moveTo>
                    <a:cubicBezTo>
                      <a:pt x="2092" y="1"/>
                      <a:pt x="2079" y="1"/>
                      <a:pt x="2073" y="7"/>
                    </a:cubicBezTo>
                    <a:cubicBezTo>
                      <a:pt x="1231" y="27"/>
                      <a:pt x="512" y="901"/>
                      <a:pt x="188" y="2157"/>
                    </a:cubicBezTo>
                    <a:cubicBezTo>
                      <a:pt x="182" y="2183"/>
                      <a:pt x="175" y="2202"/>
                      <a:pt x="169" y="2228"/>
                    </a:cubicBezTo>
                    <a:cubicBezTo>
                      <a:pt x="59" y="2669"/>
                      <a:pt x="1" y="3161"/>
                      <a:pt x="1" y="3672"/>
                    </a:cubicBezTo>
                    <a:cubicBezTo>
                      <a:pt x="1" y="5699"/>
                      <a:pt x="940" y="6399"/>
                      <a:pt x="2105" y="6399"/>
                    </a:cubicBezTo>
                    <a:cubicBezTo>
                      <a:pt x="3264" y="6399"/>
                      <a:pt x="4210" y="5699"/>
                      <a:pt x="4210" y="3672"/>
                    </a:cubicBezTo>
                    <a:cubicBezTo>
                      <a:pt x="4210" y="3161"/>
                      <a:pt x="4145" y="2669"/>
                      <a:pt x="4042" y="2228"/>
                    </a:cubicBezTo>
                    <a:cubicBezTo>
                      <a:pt x="4035" y="2202"/>
                      <a:pt x="4029" y="2183"/>
                      <a:pt x="4022" y="2157"/>
                    </a:cubicBezTo>
                    <a:cubicBezTo>
                      <a:pt x="3698" y="907"/>
                      <a:pt x="2980" y="27"/>
                      <a:pt x="2138" y="7"/>
                    </a:cubicBezTo>
                    <a:cubicBezTo>
                      <a:pt x="2125" y="1"/>
                      <a:pt x="2118" y="1"/>
                      <a:pt x="2105" y="1"/>
                    </a:cubicBezTo>
                    <a:close/>
                  </a:path>
                </a:pathLst>
              </a:custGeom>
              <a:solidFill>
                <a:schemeClr val="lt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90" name="Google Shape;290;p16"/>
              <p:cNvSpPr/>
              <p:nvPr/>
            </p:nvSpPr>
            <p:spPr>
              <a:xfrm>
                <a:off x="2546900" y="2534925"/>
                <a:ext cx="96825" cy="55550"/>
              </a:xfrm>
              <a:custGeom>
                <a:avLst/>
                <a:gdLst/>
                <a:ahLst/>
                <a:cxnLst/>
                <a:rect l="l" t="t" r="r" b="b"/>
                <a:pathLst>
                  <a:path w="3873" h="2222" extrusionOk="0">
                    <a:moveTo>
                      <a:pt x="1904" y="0"/>
                    </a:moveTo>
                    <a:lnTo>
                      <a:pt x="1904" y="2150"/>
                    </a:lnTo>
                    <a:lnTo>
                      <a:pt x="19" y="2150"/>
                    </a:lnTo>
                    <a:cubicBezTo>
                      <a:pt x="13" y="2176"/>
                      <a:pt x="6" y="2195"/>
                      <a:pt x="0" y="2221"/>
                    </a:cubicBezTo>
                    <a:lnTo>
                      <a:pt x="3873" y="2221"/>
                    </a:lnTo>
                    <a:cubicBezTo>
                      <a:pt x="3866" y="2195"/>
                      <a:pt x="3860" y="2176"/>
                      <a:pt x="3853" y="2150"/>
                    </a:cubicBezTo>
                    <a:lnTo>
                      <a:pt x="1969" y="2150"/>
                    </a:lnTo>
                    <a:lnTo>
                      <a:pt x="1969" y="0"/>
                    </a:ln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grpSp>
        <p:sp>
          <p:nvSpPr>
            <p:cNvPr id="291" name="Google Shape;291;p16"/>
            <p:cNvSpPr/>
            <p:nvPr/>
          </p:nvSpPr>
          <p:spPr>
            <a:xfrm>
              <a:off x="3783752" y="3728197"/>
              <a:ext cx="426270" cy="919668"/>
            </a:xfrm>
            <a:custGeom>
              <a:avLst/>
              <a:gdLst/>
              <a:ahLst/>
              <a:cxnLst/>
              <a:rect l="l" t="t" r="r" b="b"/>
              <a:pathLst>
                <a:path w="4896" h="10563" extrusionOk="0">
                  <a:moveTo>
                    <a:pt x="2001" y="0"/>
                  </a:moveTo>
                  <a:cubicBezTo>
                    <a:pt x="1962" y="0"/>
                    <a:pt x="1923" y="20"/>
                    <a:pt x="1891" y="59"/>
                  </a:cubicBezTo>
                  <a:cubicBezTo>
                    <a:pt x="1632" y="343"/>
                    <a:pt x="1664" y="1736"/>
                    <a:pt x="1671" y="2655"/>
                  </a:cubicBezTo>
                  <a:cubicBezTo>
                    <a:pt x="1677" y="3128"/>
                    <a:pt x="1677" y="3478"/>
                    <a:pt x="1619" y="3484"/>
                  </a:cubicBezTo>
                  <a:cubicBezTo>
                    <a:pt x="1617" y="3486"/>
                    <a:pt x="1616" y="3487"/>
                    <a:pt x="1614" y="3487"/>
                  </a:cubicBezTo>
                  <a:cubicBezTo>
                    <a:pt x="1609" y="3487"/>
                    <a:pt x="1604" y="3481"/>
                    <a:pt x="1600" y="3471"/>
                  </a:cubicBezTo>
                  <a:cubicBezTo>
                    <a:pt x="1477" y="3258"/>
                    <a:pt x="1554" y="1004"/>
                    <a:pt x="1153" y="654"/>
                  </a:cubicBezTo>
                  <a:cubicBezTo>
                    <a:pt x="1125" y="626"/>
                    <a:pt x="1087" y="608"/>
                    <a:pt x="1047" y="608"/>
                  </a:cubicBezTo>
                  <a:cubicBezTo>
                    <a:pt x="1041" y="608"/>
                    <a:pt x="1036" y="608"/>
                    <a:pt x="1030" y="609"/>
                  </a:cubicBezTo>
                  <a:cubicBezTo>
                    <a:pt x="1017" y="609"/>
                    <a:pt x="1010" y="615"/>
                    <a:pt x="997" y="615"/>
                  </a:cubicBezTo>
                  <a:cubicBezTo>
                    <a:pt x="978" y="622"/>
                    <a:pt x="965" y="635"/>
                    <a:pt x="946" y="654"/>
                  </a:cubicBezTo>
                  <a:cubicBezTo>
                    <a:pt x="933" y="674"/>
                    <a:pt x="920" y="693"/>
                    <a:pt x="907" y="719"/>
                  </a:cubicBezTo>
                  <a:cubicBezTo>
                    <a:pt x="622" y="1282"/>
                    <a:pt x="894" y="3769"/>
                    <a:pt x="784" y="3853"/>
                  </a:cubicBezTo>
                  <a:cubicBezTo>
                    <a:pt x="777" y="3853"/>
                    <a:pt x="777" y="3860"/>
                    <a:pt x="777" y="3860"/>
                  </a:cubicBezTo>
                  <a:cubicBezTo>
                    <a:pt x="777" y="3860"/>
                    <a:pt x="777" y="3860"/>
                    <a:pt x="777" y="3860"/>
                  </a:cubicBezTo>
                  <a:cubicBezTo>
                    <a:pt x="644" y="3860"/>
                    <a:pt x="628" y="1675"/>
                    <a:pt x="286" y="1675"/>
                  </a:cubicBezTo>
                  <a:cubicBezTo>
                    <a:pt x="280" y="1675"/>
                    <a:pt x="273" y="1676"/>
                    <a:pt x="266" y="1677"/>
                  </a:cubicBezTo>
                  <a:cubicBezTo>
                    <a:pt x="220" y="1690"/>
                    <a:pt x="181" y="1742"/>
                    <a:pt x="149" y="1820"/>
                  </a:cubicBezTo>
                  <a:cubicBezTo>
                    <a:pt x="0" y="2208"/>
                    <a:pt x="71" y="3264"/>
                    <a:pt x="71" y="3640"/>
                  </a:cubicBezTo>
                  <a:cubicBezTo>
                    <a:pt x="78" y="4067"/>
                    <a:pt x="97" y="4494"/>
                    <a:pt x="155" y="4922"/>
                  </a:cubicBezTo>
                  <a:cubicBezTo>
                    <a:pt x="227" y="5446"/>
                    <a:pt x="337" y="5971"/>
                    <a:pt x="492" y="6482"/>
                  </a:cubicBezTo>
                  <a:cubicBezTo>
                    <a:pt x="596" y="6819"/>
                    <a:pt x="712" y="7156"/>
                    <a:pt x="855" y="7486"/>
                  </a:cubicBezTo>
                  <a:cubicBezTo>
                    <a:pt x="1004" y="7836"/>
                    <a:pt x="894" y="10562"/>
                    <a:pt x="894" y="10562"/>
                  </a:cubicBezTo>
                  <a:lnTo>
                    <a:pt x="3665" y="10562"/>
                  </a:lnTo>
                  <a:cubicBezTo>
                    <a:pt x="3665" y="10562"/>
                    <a:pt x="3426" y="8192"/>
                    <a:pt x="3665" y="7661"/>
                  </a:cubicBezTo>
                  <a:cubicBezTo>
                    <a:pt x="3898" y="7130"/>
                    <a:pt x="4378" y="6703"/>
                    <a:pt x="4604" y="5777"/>
                  </a:cubicBezTo>
                  <a:cubicBezTo>
                    <a:pt x="4708" y="5343"/>
                    <a:pt x="4799" y="3873"/>
                    <a:pt x="4799" y="3873"/>
                  </a:cubicBezTo>
                  <a:cubicBezTo>
                    <a:pt x="4799" y="3873"/>
                    <a:pt x="4896" y="2694"/>
                    <a:pt x="4779" y="2383"/>
                  </a:cubicBezTo>
                  <a:cubicBezTo>
                    <a:pt x="4747" y="2286"/>
                    <a:pt x="4695" y="2241"/>
                    <a:pt x="4630" y="2215"/>
                  </a:cubicBezTo>
                  <a:cubicBezTo>
                    <a:pt x="4611" y="2208"/>
                    <a:pt x="4590" y="2205"/>
                    <a:pt x="4568" y="2205"/>
                  </a:cubicBezTo>
                  <a:cubicBezTo>
                    <a:pt x="4546" y="2205"/>
                    <a:pt x="4523" y="2208"/>
                    <a:pt x="4501" y="2215"/>
                  </a:cubicBezTo>
                  <a:cubicBezTo>
                    <a:pt x="4378" y="2247"/>
                    <a:pt x="4255" y="2364"/>
                    <a:pt x="4190" y="2519"/>
                  </a:cubicBezTo>
                  <a:cubicBezTo>
                    <a:pt x="4073" y="2798"/>
                    <a:pt x="4022" y="3147"/>
                    <a:pt x="4015" y="3413"/>
                  </a:cubicBezTo>
                  <a:cubicBezTo>
                    <a:pt x="4015" y="3426"/>
                    <a:pt x="4015" y="3432"/>
                    <a:pt x="4015" y="3445"/>
                  </a:cubicBezTo>
                  <a:cubicBezTo>
                    <a:pt x="4015" y="3471"/>
                    <a:pt x="4015" y="3504"/>
                    <a:pt x="4015" y="3530"/>
                  </a:cubicBezTo>
                  <a:cubicBezTo>
                    <a:pt x="4009" y="3827"/>
                    <a:pt x="4034" y="4320"/>
                    <a:pt x="3737" y="4333"/>
                  </a:cubicBezTo>
                  <a:cubicBezTo>
                    <a:pt x="3691" y="4333"/>
                    <a:pt x="3607" y="4281"/>
                    <a:pt x="3568" y="4190"/>
                  </a:cubicBezTo>
                  <a:cubicBezTo>
                    <a:pt x="3562" y="4177"/>
                    <a:pt x="3555" y="4164"/>
                    <a:pt x="3555" y="4145"/>
                  </a:cubicBezTo>
                  <a:cubicBezTo>
                    <a:pt x="3555" y="4145"/>
                    <a:pt x="3555" y="4145"/>
                    <a:pt x="3555" y="4138"/>
                  </a:cubicBezTo>
                  <a:cubicBezTo>
                    <a:pt x="3387" y="3433"/>
                    <a:pt x="3645" y="434"/>
                    <a:pt x="3046" y="434"/>
                  </a:cubicBezTo>
                  <a:cubicBezTo>
                    <a:pt x="3045" y="434"/>
                    <a:pt x="3044" y="434"/>
                    <a:pt x="3044" y="434"/>
                  </a:cubicBezTo>
                  <a:cubicBezTo>
                    <a:pt x="2610" y="441"/>
                    <a:pt x="2610" y="1936"/>
                    <a:pt x="2616" y="2785"/>
                  </a:cubicBezTo>
                  <a:cubicBezTo>
                    <a:pt x="2616" y="3122"/>
                    <a:pt x="2616" y="3355"/>
                    <a:pt x="2590" y="3368"/>
                  </a:cubicBezTo>
                  <a:cubicBezTo>
                    <a:pt x="2590" y="3368"/>
                    <a:pt x="2590" y="3368"/>
                    <a:pt x="2590" y="3368"/>
                  </a:cubicBezTo>
                  <a:cubicBezTo>
                    <a:pt x="2494" y="3368"/>
                    <a:pt x="2622" y="0"/>
                    <a:pt x="2001" y="0"/>
                  </a:cubicBezTo>
                  <a:close/>
                </a:path>
              </a:pathLst>
            </a:custGeom>
            <a:solidFill>
              <a:schemeClr val="accent6"/>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92" name="Google Shape;292;p16"/>
            <p:cNvSpPr/>
            <p:nvPr/>
          </p:nvSpPr>
          <p:spPr>
            <a:xfrm flipH="1">
              <a:off x="5272926" y="3728197"/>
              <a:ext cx="426270" cy="919668"/>
            </a:xfrm>
            <a:custGeom>
              <a:avLst/>
              <a:gdLst/>
              <a:ahLst/>
              <a:cxnLst/>
              <a:rect l="l" t="t" r="r" b="b"/>
              <a:pathLst>
                <a:path w="4896" h="10563" extrusionOk="0">
                  <a:moveTo>
                    <a:pt x="2001" y="0"/>
                  </a:moveTo>
                  <a:cubicBezTo>
                    <a:pt x="1962" y="0"/>
                    <a:pt x="1923" y="20"/>
                    <a:pt x="1891" y="59"/>
                  </a:cubicBezTo>
                  <a:cubicBezTo>
                    <a:pt x="1632" y="343"/>
                    <a:pt x="1664" y="1736"/>
                    <a:pt x="1671" y="2655"/>
                  </a:cubicBezTo>
                  <a:cubicBezTo>
                    <a:pt x="1677" y="3128"/>
                    <a:pt x="1677" y="3478"/>
                    <a:pt x="1619" y="3484"/>
                  </a:cubicBezTo>
                  <a:cubicBezTo>
                    <a:pt x="1617" y="3486"/>
                    <a:pt x="1616" y="3487"/>
                    <a:pt x="1614" y="3487"/>
                  </a:cubicBezTo>
                  <a:cubicBezTo>
                    <a:pt x="1609" y="3487"/>
                    <a:pt x="1604" y="3481"/>
                    <a:pt x="1600" y="3471"/>
                  </a:cubicBezTo>
                  <a:cubicBezTo>
                    <a:pt x="1477" y="3258"/>
                    <a:pt x="1554" y="1004"/>
                    <a:pt x="1153" y="654"/>
                  </a:cubicBezTo>
                  <a:cubicBezTo>
                    <a:pt x="1125" y="626"/>
                    <a:pt x="1087" y="608"/>
                    <a:pt x="1047" y="608"/>
                  </a:cubicBezTo>
                  <a:cubicBezTo>
                    <a:pt x="1041" y="608"/>
                    <a:pt x="1036" y="608"/>
                    <a:pt x="1030" y="609"/>
                  </a:cubicBezTo>
                  <a:cubicBezTo>
                    <a:pt x="1017" y="609"/>
                    <a:pt x="1010" y="615"/>
                    <a:pt x="997" y="615"/>
                  </a:cubicBezTo>
                  <a:cubicBezTo>
                    <a:pt x="978" y="622"/>
                    <a:pt x="965" y="635"/>
                    <a:pt x="946" y="654"/>
                  </a:cubicBezTo>
                  <a:cubicBezTo>
                    <a:pt x="933" y="674"/>
                    <a:pt x="920" y="693"/>
                    <a:pt x="907" y="719"/>
                  </a:cubicBezTo>
                  <a:cubicBezTo>
                    <a:pt x="622" y="1282"/>
                    <a:pt x="894" y="3769"/>
                    <a:pt x="784" y="3853"/>
                  </a:cubicBezTo>
                  <a:cubicBezTo>
                    <a:pt x="777" y="3853"/>
                    <a:pt x="777" y="3860"/>
                    <a:pt x="777" y="3860"/>
                  </a:cubicBezTo>
                  <a:cubicBezTo>
                    <a:pt x="777" y="3860"/>
                    <a:pt x="777" y="3860"/>
                    <a:pt x="777" y="3860"/>
                  </a:cubicBezTo>
                  <a:cubicBezTo>
                    <a:pt x="644" y="3860"/>
                    <a:pt x="628" y="1675"/>
                    <a:pt x="286" y="1675"/>
                  </a:cubicBezTo>
                  <a:cubicBezTo>
                    <a:pt x="280" y="1675"/>
                    <a:pt x="273" y="1676"/>
                    <a:pt x="266" y="1677"/>
                  </a:cubicBezTo>
                  <a:cubicBezTo>
                    <a:pt x="220" y="1690"/>
                    <a:pt x="181" y="1742"/>
                    <a:pt x="149" y="1820"/>
                  </a:cubicBezTo>
                  <a:cubicBezTo>
                    <a:pt x="0" y="2208"/>
                    <a:pt x="71" y="3264"/>
                    <a:pt x="71" y="3640"/>
                  </a:cubicBezTo>
                  <a:cubicBezTo>
                    <a:pt x="78" y="4067"/>
                    <a:pt x="97" y="4494"/>
                    <a:pt x="155" y="4922"/>
                  </a:cubicBezTo>
                  <a:cubicBezTo>
                    <a:pt x="227" y="5446"/>
                    <a:pt x="337" y="5971"/>
                    <a:pt x="492" y="6482"/>
                  </a:cubicBezTo>
                  <a:cubicBezTo>
                    <a:pt x="596" y="6819"/>
                    <a:pt x="712" y="7156"/>
                    <a:pt x="855" y="7486"/>
                  </a:cubicBezTo>
                  <a:cubicBezTo>
                    <a:pt x="1004" y="7836"/>
                    <a:pt x="894" y="10562"/>
                    <a:pt x="894" y="10562"/>
                  </a:cubicBezTo>
                  <a:lnTo>
                    <a:pt x="3665" y="10562"/>
                  </a:lnTo>
                  <a:cubicBezTo>
                    <a:pt x="3665" y="10562"/>
                    <a:pt x="3426" y="8192"/>
                    <a:pt x="3665" y="7661"/>
                  </a:cubicBezTo>
                  <a:cubicBezTo>
                    <a:pt x="3898" y="7130"/>
                    <a:pt x="4378" y="6703"/>
                    <a:pt x="4604" y="5777"/>
                  </a:cubicBezTo>
                  <a:cubicBezTo>
                    <a:pt x="4708" y="5343"/>
                    <a:pt x="4799" y="3873"/>
                    <a:pt x="4799" y="3873"/>
                  </a:cubicBezTo>
                  <a:cubicBezTo>
                    <a:pt x="4799" y="3873"/>
                    <a:pt x="4896" y="2694"/>
                    <a:pt x="4779" y="2383"/>
                  </a:cubicBezTo>
                  <a:cubicBezTo>
                    <a:pt x="4747" y="2286"/>
                    <a:pt x="4695" y="2241"/>
                    <a:pt x="4630" y="2215"/>
                  </a:cubicBezTo>
                  <a:cubicBezTo>
                    <a:pt x="4611" y="2208"/>
                    <a:pt x="4590" y="2205"/>
                    <a:pt x="4568" y="2205"/>
                  </a:cubicBezTo>
                  <a:cubicBezTo>
                    <a:pt x="4546" y="2205"/>
                    <a:pt x="4523" y="2208"/>
                    <a:pt x="4501" y="2215"/>
                  </a:cubicBezTo>
                  <a:cubicBezTo>
                    <a:pt x="4378" y="2247"/>
                    <a:pt x="4255" y="2364"/>
                    <a:pt x="4190" y="2519"/>
                  </a:cubicBezTo>
                  <a:cubicBezTo>
                    <a:pt x="4073" y="2798"/>
                    <a:pt x="4022" y="3147"/>
                    <a:pt x="4015" y="3413"/>
                  </a:cubicBezTo>
                  <a:cubicBezTo>
                    <a:pt x="4015" y="3426"/>
                    <a:pt x="4015" y="3432"/>
                    <a:pt x="4015" y="3445"/>
                  </a:cubicBezTo>
                  <a:cubicBezTo>
                    <a:pt x="4015" y="3471"/>
                    <a:pt x="4015" y="3504"/>
                    <a:pt x="4015" y="3530"/>
                  </a:cubicBezTo>
                  <a:cubicBezTo>
                    <a:pt x="4009" y="3827"/>
                    <a:pt x="4034" y="4320"/>
                    <a:pt x="3737" y="4333"/>
                  </a:cubicBezTo>
                  <a:cubicBezTo>
                    <a:pt x="3691" y="4333"/>
                    <a:pt x="3607" y="4281"/>
                    <a:pt x="3568" y="4190"/>
                  </a:cubicBezTo>
                  <a:cubicBezTo>
                    <a:pt x="3562" y="4177"/>
                    <a:pt x="3555" y="4164"/>
                    <a:pt x="3555" y="4145"/>
                  </a:cubicBezTo>
                  <a:cubicBezTo>
                    <a:pt x="3555" y="4145"/>
                    <a:pt x="3555" y="4145"/>
                    <a:pt x="3555" y="4138"/>
                  </a:cubicBezTo>
                  <a:cubicBezTo>
                    <a:pt x="3387" y="3433"/>
                    <a:pt x="3645" y="434"/>
                    <a:pt x="3046" y="434"/>
                  </a:cubicBezTo>
                  <a:cubicBezTo>
                    <a:pt x="3045" y="434"/>
                    <a:pt x="3044" y="434"/>
                    <a:pt x="3044" y="434"/>
                  </a:cubicBezTo>
                  <a:cubicBezTo>
                    <a:pt x="2610" y="441"/>
                    <a:pt x="2610" y="1936"/>
                    <a:pt x="2616" y="2785"/>
                  </a:cubicBezTo>
                  <a:cubicBezTo>
                    <a:pt x="2616" y="3122"/>
                    <a:pt x="2616" y="3355"/>
                    <a:pt x="2590" y="3368"/>
                  </a:cubicBezTo>
                  <a:cubicBezTo>
                    <a:pt x="2590" y="3368"/>
                    <a:pt x="2590" y="3368"/>
                    <a:pt x="2590" y="3368"/>
                  </a:cubicBezTo>
                  <a:cubicBezTo>
                    <a:pt x="2494" y="3368"/>
                    <a:pt x="2622" y="0"/>
                    <a:pt x="2001" y="0"/>
                  </a:cubicBezTo>
                  <a:close/>
                </a:path>
              </a:pathLst>
            </a:custGeom>
            <a:solidFill>
              <a:schemeClr val="accent6"/>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cxnSp>
          <p:nvCxnSpPr>
            <p:cNvPr id="293" name="Google Shape;293;p16"/>
            <p:cNvCxnSpPr/>
            <p:nvPr/>
          </p:nvCxnSpPr>
          <p:spPr>
            <a:xfrm>
              <a:off x="3519017" y="4646450"/>
              <a:ext cx="2323200" cy="0"/>
            </a:xfrm>
            <a:prstGeom prst="straightConnector1">
              <a:avLst/>
            </a:prstGeom>
            <a:noFill/>
            <a:ln w="9525" cap="flat" cmpd="sng">
              <a:solidFill>
                <a:schemeClr val="dk2"/>
              </a:solidFill>
              <a:prstDash val="solid"/>
              <a:round/>
              <a:headEnd type="none" w="med" len="med"/>
              <a:tailEnd type="none" w="med" len="med"/>
            </a:ln>
          </p:spPr>
        </p:cxnSp>
      </p:grpSp>
    </p:spTree>
    <p:extLst>
      <p:ext uri="{BB962C8B-B14F-4D97-AF65-F5344CB8AC3E}">
        <p14:creationId xmlns:p14="http://schemas.microsoft.com/office/powerpoint/2010/main" val="4061369969"/>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54"/>
        <p:cNvGrpSpPr/>
        <p:nvPr/>
      </p:nvGrpSpPr>
      <p:grpSpPr>
        <a:xfrm>
          <a:off x="0" y="0"/>
          <a:ext cx="0" cy="0"/>
          <a:chOff x="0" y="0"/>
          <a:chExt cx="0" cy="0"/>
        </a:xfrm>
      </p:grpSpPr>
      <p:sp>
        <p:nvSpPr>
          <p:cNvPr id="3" name="Скругленный прямоугольник 2"/>
          <p:cNvSpPr/>
          <p:nvPr/>
        </p:nvSpPr>
        <p:spPr>
          <a:xfrm>
            <a:off x="919869" y="2444213"/>
            <a:ext cx="6567130" cy="207383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2160" b="1" dirty="0" err="1">
                <a:latin typeface="Arial" pitchFamily="34" charset="0"/>
                <a:cs typeface="Arial" pitchFamily="34" charset="0"/>
              </a:rPr>
              <a:t>Avtoritar</a:t>
            </a:r>
            <a:r>
              <a:rPr lang="en-US" sz="2160" b="1" dirty="0">
                <a:latin typeface="Arial" pitchFamily="34" charset="0"/>
                <a:cs typeface="Arial" pitchFamily="34" charset="0"/>
              </a:rPr>
              <a:t> </a:t>
            </a:r>
            <a:r>
              <a:rPr lang="en-US" sz="2160" b="1" dirty="0" err="1">
                <a:latin typeface="Arial" pitchFamily="34" charset="0"/>
                <a:cs typeface="Arial" pitchFamily="34" charset="0"/>
              </a:rPr>
              <a:t>tarbiya</a:t>
            </a:r>
            <a:r>
              <a:rPr lang="en-US" sz="2160" b="1" dirty="0">
                <a:latin typeface="Arial" pitchFamily="34" charset="0"/>
                <a:cs typeface="Arial" pitchFamily="34" charset="0"/>
              </a:rPr>
              <a:t> </a:t>
            </a:r>
            <a:r>
              <a:rPr lang="en-US" sz="2160" b="1" dirty="0" err="1">
                <a:latin typeface="Arial" pitchFamily="34" charset="0"/>
                <a:cs typeface="Arial" pitchFamily="34" charset="0"/>
              </a:rPr>
              <a:t>uslubi</a:t>
            </a:r>
            <a:r>
              <a:rPr lang="en-US" sz="2160" b="1" dirty="0">
                <a:latin typeface="Arial" pitchFamily="34" charset="0"/>
                <a:cs typeface="Arial" pitchFamily="34" charset="0"/>
              </a:rPr>
              <a:t> </a:t>
            </a:r>
            <a:r>
              <a:rPr lang="en-US" sz="2160" b="1" dirty="0" err="1">
                <a:latin typeface="Arial" pitchFamily="34" charset="0"/>
                <a:cs typeface="Arial" pitchFamily="34" charset="0"/>
              </a:rPr>
              <a:t>garchi</a:t>
            </a:r>
            <a:r>
              <a:rPr lang="en-US" sz="2160" b="1" dirty="0">
                <a:latin typeface="Arial" pitchFamily="34" charset="0"/>
                <a:cs typeface="Arial" pitchFamily="34" charset="0"/>
              </a:rPr>
              <a:t> </a:t>
            </a:r>
            <a:r>
              <a:rPr lang="en-US" sz="2160" b="1" dirty="0" err="1">
                <a:latin typeface="Arial" pitchFamily="34" charset="0"/>
                <a:cs typeface="Arial" pitchFamily="34" charset="0"/>
              </a:rPr>
              <a:t>o‘quvchini</a:t>
            </a:r>
            <a:r>
              <a:rPr lang="en-US" sz="2160" b="1" dirty="0">
                <a:latin typeface="Arial" pitchFamily="34" charset="0"/>
                <a:cs typeface="Arial" pitchFamily="34" charset="0"/>
              </a:rPr>
              <a:t> </a:t>
            </a:r>
            <a:r>
              <a:rPr lang="en-US" sz="2160" b="1" dirty="0" err="1">
                <a:latin typeface="Arial" pitchFamily="34" charset="0"/>
                <a:cs typeface="Arial" pitchFamily="34" charset="0"/>
              </a:rPr>
              <a:t>nihoyatda</a:t>
            </a:r>
            <a:r>
              <a:rPr lang="en-US" sz="2160" b="1" dirty="0">
                <a:latin typeface="Arial" pitchFamily="34" charset="0"/>
                <a:cs typeface="Arial" pitchFamily="34" charset="0"/>
              </a:rPr>
              <a:t> </a:t>
            </a:r>
            <a:r>
              <a:rPr lang="en-US" sz="2160" b="1" dirty="0" err="1">
                <a:latin typeface="Arial" pitchFamily="34" charset="0"/>
                <a:cs typeface="Arial" pitchFamily="34" charset="0"/>
              </a:rPr>
              <a:t>cheklasa</a:t>
            </a:r>
            <a:r>
              <a:rPr lang="en-US" sz="2160" b="1" dirty="0">
                <a:latin typeface="Arial" pitchFamily="34" charset="0"/>
                <a:cs typeface="Arial" pitchFamily="34" charset="0"/>
              </a:rPr>
              <a:t>-da, </a:t>
            </a:r>
            <a:r>
              <a:rPr lang="en-US" sz="2160" b="1" dirty="0" err="1">
                <a:latin typeface="Arial" pitchFamily="34" charset="0"/>
                <a:cs typeface="Arial" pitchFamily="34" charset="0"/>
              </a:rPr>
              <a:t>o‘z</a:t>
            </a:r>
            <a:r>
              <a:rPr lang="en-US" sz="2160" b="1" dirty="0">
                <a:latin typeface="Arial" pitchFamily="34" charset="0"/>
                <a:cs typeface="Arial" pitchFamily="34" charset="0"/>
              </a:rPr>
              <a:t> </a:t>
            </a:r>
            <a:r>
              <a:rPr lang="en-US" sz="2160" b="1" dirty="0" err="1">
                <a:latin typeface="Arial" pitchFamily="34" charset="0"/>
                <a:cs typeface="Arial" pitchFamily="34" charset="0"/>
              </a:rPr>
              <a:t>davrida</a:t>
            </a:r>
            <a:r>
              <a:rPr lang="en-US" sz="2160" b="1" dirty="0">
                <a:latin typeface="Arial" pitchFamily="34" charset="0"/>
                <a:cs typeface="Arial" pitchFamily="34" charset="0"/>
              </a:rPr>
              <a:t> </a:t>
            </a:r>
            <a:r>
              <a:rPr lang="en-US" sz="2160" b="1" dirty="0" err="1">
                <a:latin typeface="Arial" pitchFamily="34" charset="0"/>
                <a:cs typeface="Arial" pitchFamily="34" charset="0"/>
              </a:rPr>
              <a:t>yaxshi</a:t>
            </a:r>
            <a:r>
              <a:rPr lang="en-US" sz="2160" b="1" dirty="0">
                <a:latin typeface="Arial" pitchFamily="34" charset="0"/>
                <a:cs typeface="Arial" pitchFamily="34" charset="0"/>
              </a:rPr>
              <a:t> </a:t>
            </a:r>
            <a:r>
              <a:rPr lang="en-US" sz="2160" b="1" dirty="0" err="1">
                <a:latin typeface="Arial" pitchFamily="34" charset="0"/>
                <a:cs typeface="Arial" pitchFamily="34" charset="0"/>
              </a:rPr>
              <a:t>natijalarni</a:t>
            </a:r>
            <a:r>
              <a:rPr lang="en-US" sz="2160" b="1" dirty="0">
                <a:latin typeface="Arial" pitchFamily="34" charset="0"/>
                <a:cs typeface="Arial" pitchFamily="34" charset="0"/>
              </a:rPr>
              <a:t> ham </a:t>
            </a:r>
            <a:r>
              <a:rPr lang="en-US" sz="2160" b="1" dirty="0" err="1">
                <a:latin typeface="Arial" pitchFamily="34" charset="0"/>
                <a:cs typeface="Arial" pitchFamily="34" charset="0"/>
              </a:rPr>
              <a:t>bergan</a:t>
            </a:r>
            <a:r>
              <a:rPr lang="en-US" sz="2160" b="1" dirty="0">
                <a:latin typeface="Arial" pitchFamily="34" charset="0"/>
                <a:cs typeface="Arial" pitchFamily="34" charset="0"/>
              </a:rPr>
              <a:t>.</a:t>
            </a:r>
          </a:p>
        </p:txBody>
      </p:sp>
      <p:sp>
        <p:nvSpPr>
          <p:cNvPr id="8" name="Скругленный прямоугольник 7"/>
          <p:cNvSpPr/>
          <p:nvPr/>
        </p:nvSpPr>
        <p:spPr>
          <a:xfrm>
            <a:off x="7685982" y="2444213"/>
            <a:ext cx="6567130" cy="207383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2160" b="1" dirty="0" err="1">
                <a:latin typeface="Arial" pitchFamily="34" charset="0"/>
                <a:cs typeface="Arial" pitchFamily="34" charset="0"/>
              </a:rPr>
              <a:t>Masalan</a:t>
            </a:r>
            <a:r>
              <a:rPr lang="en-US" sz="2160" b="1" dirty="0">
                <a:latin typeface="Arial" pitchFamily="34" charset="0"/>
                <a:cs typeface="Arial" pitchFamily="34" charset="0"/>
              </a:rPr>
              <a:t>, </a:t>
            </a:r>
            <a:r>
              <a:rPr lang="en-US" sz="2160" b="1" dirty="0" err="1">
                <a:latin typeface="Arial" pitchFamily="34" charset="0"/>
                <a:cs typeface="Arial" pitchFamily="34" charset="0"/>
              </a:rPr>
              <a:t>sinfda</a:t>
            </a:r>
            <a:r>
              <a:rPr lang="en-US" sz="2160" b="1" dirty="0">
                <a:latin typeface="Arial" pitchFamily="34" charset="0"/>
                <a:cs typeface="Arial" pitchFamily="34" charset="0"/>
              </a:rPr>
              <a:t> </a:t>
            </a:r>
            <a:r>
              <a:rPr lang="en-US" sz="2160" b="1" dirty="0" err="1">
                <a:latin typeface="Arial" pitchFamily="34" charset="0"/>
                <a:cs typeface="Arial" pitchFamily="34" charset="0"/>
              </a:rPr>
              <a:t>tartib</a:t>
            </a:r>
            <a:r>
              <a:rPr lang="en-US" sz="2160" b="1" dirty="0">
                <a:latin typeface="Arial" pitchFamily="34" charset="0"/>
                <a:cs typeface="Arial" pitchFamily="34" charset="0"/>
              </a:rPr>
              <a:t> </a:t>
            </a:r>
            <a:r>
              <a:rPr lang="en-US" sz="2160" b="1" dirty="0" err="1">
                <a:latin typeface="Arial" pitchFamily="34" charset="0"/>
                <a:cs typeface="Arial" pitchFamily="34" charset="0"/>
              </a:rPr>
              <a:t>saqlash</a:t>
            </a:r>
            <a:r>
              <a:rPr lang="en-US" sz="2160" b="1" dirty="0">
                <a:latin typeface="Arial" pitchFamily="34" charset="0"/>
                <a:cs typeface="Arial" pitchFamily="34" charset="0"/>
              </a:rPr>
              <a:t>, </a:t>
            </a:r>
            <a:r>
              <a:rPr lang="en-US" sz="2160" b="1" dirty="0" err="1">
                <a:latin typeface="Arial" pitchFamily="34" charset="0"/>
                <a:cs typeface="Arial" pitchFamily="34" charset="0"/>
              </a:rPr>
              <a:t>uy</a:t>
            </a:r>
            <a:r>
              <a:rPr lang="en-US" sz="2160" b="1" dirty="0">
                <a:latin typeface="Arial" pitchFamily="34" charset="0"/>
                <a:cs typeface="Arial" pitchFamily="34" charset="0"/>
              </a:rPr>
              <a:t> </a:t>
            </a:r>
            <a:r>
              <a:rPr lang="en-US" sz="2160" b="1" dirty="0" err="1">
                <a:latin typeface="Arial" pitchFamily="34" charset="0"/>
                <a:cs typeface="Arial" pitchFamily="34" charset="0"/>
              </a:rPr>
              <a:t>vazifalarining</a:t>
            </a:r>
            <a:r>
              <a:rPr lang="en-US" sz="2160" b="1" dirty="0">
                <a:latin typeface="Arial" pitchFamily="34" charset="0"/>
                <a:cs typeface="Arial" pitchFamily="34" charset="0"/>
              </a:rPr>
              <a:t> </a:t>
            </a:r>
            <a:r>
              <a:rPr lang="en-US" sz="2160" b="1" dirty="0" err="1">
                <a:latin typeface="Arial" pitchFamily="34" charset="0"/>
                <a:cs typeface="Arial" pitchFamily="34" charset="0"/>
              </a:rPr>
              <a:t>bajarilishini</a:t>
            </a:r>
            <a:r>
              <a:rPr lang="en-US" sz="2160" b="1" dirty="0">
                <a:latin typeface="Arial" pitchFamily="34" charset="0"/>
                <a:cs typeface="Arial" pitchFamily="34" charset="0"/>
              </a:rPr>
              <a:t> </a:t>
            </a:r>
            <a:r>
              <a:rPr lang="en-US" sz="2160" b="1" dirty="0" err="1">
                <a:latin typeface="Arial" pitchFamily="34" charset="0"/>
                <a:cs typeface="Arial" pitchFamily="34" charset="0"/>
              </a:rPr>
              <a:t>nazorat</a:t>
            </a:r>
            <a:r>
              <a:rPr lang="en-US" sz="2160" b="1" dirty="0">
                <a:latin typeface="Arial" pitchFamily="34" charset="0"/>
                <a:cs typeface="Arial" pitchFamily="34" charset="0"/>
              </a:rPr>
              <a:t> </a:t>
            </a:r>
            <a:r>
              <a:rPr lang="en-US" sz="2160" b="1" dirty="0" err="1">
                <a:latin typeface="Arial" pitchFamily="34" charset="0"/>
                <a:cs typeface="Arial" pitchFamily="34" charset="0"/>
              </a:rPr>
              <a:t>qilish</a:t>
            </a:r>
            <a:r>
              <a:rPr lang="en-US" sz="2160" b="1" dirty="0">
                <a:latin typeface="Arial" pitchFamily="34" charset="0"/>
                <a:cs typeface="Arial" pitchFamily="34" charset="0"/>
              </a:rPr>
              <a:t> </a:t>
            </a:r>
            <a:r>
              <a:rPr lang="en-US" sz="2160" b="1" dirty="0" err="1">
                <a:latin typeface="Arial" pitchFamily="34" charset="0"/>
                <a:cs typeface="Arial" pitchFamily="34" charset="0"/>
              </a:rPr>
              <a:t>ayni</a:t>
            </a:r>
            <a:r>
              <a:rPr lang="en-US" sz="2160" b="1" dirty="0">
                <a:latin typeface="Arial" pitchFamily="34" charset="0"/>
                <a:cs typeface="Arial" pitchFamily="34" charset="0"/>
              </a:rPr>
              <a:t> </a:t>
            </a:r>
            <a:r>
              <a:rPr lang="en-US" sz="2160" b="1" dirty="0" err="1">
                <a:latin typeface="Arial" pitchFamily="34" charset="0"/>
                <a:cs typeface="Arial" pitchFamily="34" charset="0"/>
              </a:rPr>
              <a:t>shu</a:t>
            </a:r>
            <a:r>
              <a:rPr lang="en-US" sz="2160" b="1" dirty="0">
                <a:latin typeface="Arial" pitchFamily="34" charset="0"/>
                <a:cs typeface="Arial" pitchFamily="34" charset="0"/>
              </a:rPr>
              <a:t> </a:t>
            </a:r>
            <a:r>
              <a:rPr lang="en-US" sz="2160" b="1" dirty="0" err="1">
                <a:latin typeface="Arial" pitchFamily="34" charset="0"/>
                <a:cs typeface="Arial" pitchFamily="34" charset="0"/>
              </a:rPr>
              <a:t>tarbiya</a:t>
            </a:r>
            <a:r>
              <a:rPr lang="en-US" sz="2160" b="1" dirty="0">
                <a:latin typeface="Arial" pitchFamily="34" charset="0"/>
                <a:cs typeface="Arial" pitchFamily="34" charset="0"/>
              </a:rPr>
              <a:t> </a:t>
            </a:r>
            <a:r>
              <a:rPr lang="en-US" sz="2160" b="1" dirty="0" err="1">
                <a:latin typeface="Arial" pitchFamily="34" charset="0"/>
                <a:cs typeface="Arial" pitchFamily="34" charset="0"/>
              </a:rPr>
              <a:t>usuli</a:t>
            </a:r>
            <a:r>
              <a:rPr lang="en-US" sz="2160" b="1" dirty="0">
                <a:latin typeface="Arial" pitchFamily="34" charset="0"/>
                <a:cs typeface="Arial" pitchFamily="34" charset="0"/>
              </a:rPr>
              <a:t> </a:t>
            </a:r>
            <a:r>
              <a:rPr lang="en-US" sz="2160" b="1" dirty="0" err="1">
                <a:latin typeface="Arial" pitchFamily="34" charset="0"/>
                <a:cs typeface="Arial" pitchFamily="34" charset="0"/>
              </a:rPr>
              <a:t>orqali</a:t>
            </a:r>
            <a:r>
              <a:rPr lang="en-US" sz="2160" b="1" dirty="0">
                <a:latin typeface="Arial" pitchFamily="34" charset="0"/>
                <a:cs typeface="Arial" pitchFamily="34" charset="0"/>
              </a:rPr>
              <a:t> </a:t>
            </a:r>
            <a:r>
              <a:rPr lang="en-US" sz="2160" b="1" dirty="0" err="1">
                <a:latin typeface="Arial" pitchFamily="34" charset="0"/>
                <a:cs typeface="Arial" pitchFamily="34" charset="0"/>
              </a:rPr>
              <a:t>bir</a:t>
            </a:r>
            <a:r>
              <a:rPr lang="en-US" sz="2160" b="1" dirty="0">
                <a:latin typeface="Arial" pitchFamily="34" charset="0"/>
                <a:cs typeface="Arial" pitchFamily="34" charset="0"/>
              </a:rPr>
              <a:t> </a:t>
            </a:r>
            <a:r>
              <a:rPr lang="en-US" sz="2160" b="1" dirty="0" err="1">
                <a:latin typeface="Arial" pitchFamily="34" charset="0"/>
                <a:cs typeface="Arial" pitchFamily="34" charset="0"/>
              </a:rPr>
              <a:t>qadar</a:t>
            </a:r>
            <a:r>
              <a:rPr lang="en-US" sz="2160" b="1" dirty="0">
                <a:latin typeface="Arial" pitchFamily="34" charset="0"/>
                <a:cs typeface="Arial" pitchFamily="34" charset="0"/>
              </a:rPr>
              <a:t> </a:t>
            </a:r>
            <a:r>
              <a:rPr lang="en-US" sz="2160" b="1" dirty="0" err="1">
                <a:latin typeface="Arial" pitchFamily="34" charset="0"/>
                <a:cs typeface="Arial" pitchFamily="34" charset="0"/>
              </a:rPr>
              <a:t>oson</a:t>
            </a:r>
            <a:r>
              <a:rPr lang="en-US" sz="2160" b="1" dirty="0">
                <a:latin typeface="Arial" pitchFamily="34" charset="0"/>
                <a:cs typeface="Arial" pitchFamily="34" charset="0"/>
              </a:rPr>
              <a:t> </a:t>
            </a:r>
            <a:r>
              <a:rPr lang="en-US" sz="2160" b="1" dirty="0" err="1">
                <a:latin typeface="Arial" pitchFamily="34" charset="0"/>
                <a:cs typeface="Arial" pitchFamily="34" charset="0"/>
              </a:rPr>
              <a:t>bo‘lgan</a:t>
            </a:r>
            <a:r>
              <a:rPr lang="en-US" sz="2160" b="1" dirty="0">
                <a:latin typeface="Arial" pitchFamily="34" charset="0"/>
                <a:cs typeface="Arial" pitchFamily="34" charset="0"/>
              </a:rPr>
              <a:t>. </a:t>
            </a:r>
            <a:r>
              <a:rPr lang="en-US" sz="2160" b="1" dirty="0" err="1">
                <a:latin typeface="Arial" pitchFamily="34" charset="0"/>
                <a:cs typeface="Arial" pitchFamily="34" charset="0"/>
              </a:rPr>
              <a:t>Chunki</a:t>
            </a:r>
            <a:r>
              <a:rPr lang="en-US" sz="2160" b="1" dirty="0">
                <a:latin typeface="Arial" pitchFamily="34" charset="0"/>
                <a:cs typeface="Arial" pitchFamily="34" charset="0"/>
              </a:rPr>
              <a:t> </a:t>
            </a:r>
            <a:r>
              <a:rPr lang="en-US" sz="2160" b="1" dirty="0" err="1">
                <a:latin typeface="Arial" pitchFamily="34" charset="0"/>
                <a:cs typeface="Arial" pitchFamily="34" charset="0"/>
              </a:rPr>
              <a:t>o‘quvchi</a:t>
            </a:r>
            <a:r>
              <a:rPr lang="en-US" sz="2160" b="1" dirty="0">
                <a:latin typeface="Arial" pitchFamily="34" charset="0"/>
                <a:cs typeface="Arial" pitchFamily="34" charset="0"/>
              </a:rPr>
              <a:t> </a:t>
            </a:r>
            <a:r>
              <a:rPr lang="en-US" sz="2160" b="1" dirty="0" err="1">
                <a:latin typeface="Arial" pitchFamily="34" charset="0"/>
                <a:cs typeface="Arial" pitchFamily="34" charset="0"/>
              </a:rPr>
              <a:t>o‘qituvchidan</a:t>
            </a:r>
            <a:r>
              <a:rPr lang="en-US" sz="2160" b="1" dirty="0">
                <a:latin typeface="Arial" pitchFamily="34" charset="0"/>
                <a:cs typeface="Arial" pitchFamily="34" charset="0"/>
              </a:rPr>
              <a:t> </a:t>
            </a:r>
            <a:r>
              <a:rPr lang="en-US" sz="2160" b="1" dirty="0" err="1">
                <a:latin typeface="Arial" pitchFamily="34" charset="0"/>
                <a:cs typeface="Arial" pitchFamily="34" charset="0"/>
              </a:rPr>
              <a:t>qo‘rqqani</a:t>
            </a:r>
            <a:r>
              <a:rPr lang="en-US" sz="2160" b="1" dirty="0">
                <a:latin typeface="Arial" pitchFamily="34" charset="0"/>
                <a:cs typeface="Arial" pitchFamily="34" charset="0"/>
              </a:rPr>
              <a:t> </a:t>
            </a:r>
            <a:r>
              <a:rPr lang="en-US" sz="2160" b="1" dirty="0" err="1">
                <a:latin typeface="Arial" pitchFamily="34" charset="0"/>
                <a:cs typeface="Arial" pitchFamily="34" charset="0"/>
              </a:rPr>
              <a:t>sababli</a:t>
            </a:r>
            <a:r>
              <a:rPr lang="en-US" sz="2160" b="1" dirty="0">
                <a:latin typeface="Arial" pitchFamily="34" charset="0"/>
                <a:cs typeface="Arial" pitchFamily="34" charset="0"/>
              </a:rPr>
              <a:t> ham </a:t>
            </a:r>
            <a:r>
              <a:rPr lang="en-US" sz="2160" b="1" dirty="0" err="1">
                <a:latin typeface="Arial" pitchFamily="34" charset="0"/>
                <a:cs typeface="Arial" pitchFamily="34" charset="0"/>
              </a:rPr>
              <a:t>tartibni</a:t>
            </a:r>
            <a:r>
              <a:rPr lang="en-US" sz="2160" b="1" dirty="0">
                <a:latin typeface="Arial" pitchFamily="34" charset="0"/>
                <a:cs typeface="Arial" pitchFamily="34" charset="0"/>
              </a:rPr>
              <a:t> </a:t>
            </a:r>
            <a:r>
              <a:rPr lang="en-US" sz="2160" b="1" dirty="0" err="1">
                <a:latin typeface="Arial" pitchFamily="34" charset="0"/>
                <a:cs typeface="Arial" pitchFamily="34" charset="0"/>
              </a:rPr>
              <a:t>saqlashga</a:t>
            </a:r>
            <a:r>
              <a:rPr lang="en-US" sz="2160" b="1" dirty="0">
                <a:latin typeface="Arial" pitchFamily="34" charset="0"/>
                <a:cs typeface="Arial" pitchFamily="34" charset="0"/>
              </a:rPr>
              <a:t> </a:t>
            </a:r>
            <a:r>
              <a:rPr lang="en-US" sz="2160" b="1" dirty="0" err="1">
                <a:latin typeface="Arial" pitchFamily="34" charset="0"/>
                <a:cs typeface="Arial" pitchFamily="34" charset="0"/>
              </a:rPr>
              <a:t>va</a:t>
            </a:r>
            <a:r>
              <a:rPr lang="en-US" sz="2160" b="1" dirty="0">
                <a:latin typeface="Arial" pitchFamily="34" charset="0"/>
                <a:cs typeface="Arial" pitchFamily="34" charset="0"/>
              </a:rPr>
              <a:t> </a:t>
            </a:r>
            <a:r>
              <a:rPr lang="en-US" sz="2160" b="1" dirty="0" err="1">
                <a:latin typeface="Arial" pitchFamily="34" charset="0"/>
                <a:cs typeface="Arial" pitchFamily="34" charset="0"/>
              </a:rPr>
              <a:t>dars</a:t>
            </a:r>
            <a:r>
              <a:rPr lang="en-US" sz="2160" b="1" dirty="0">
                <a:latin typeface="Arial" pitchFamily="34" charset="0"/>
                <a:cs typeface="Arial" pitchFamily="34" charset="0"/>
              </a:rPr>
              <a:t> </a:t>
            </a:r>
            <a:r>
              <a:rPr lang="en-US" sz="2160" b="1" dirty="0" err="1">
                <a:latin typeface="Arial" pitchFamily="34" charset="0"/>
                <a:cs typeface="Arial" pitchFamily="34" charset="0"/>
              </a:rPr>
              <a:t>tayyorlashga</a:t>
            </a:r>
            <a:r>
              <a:rPr lang="en-US" sz="2160" b="1" dirty="0">
                <a:latin typeface="Arial" pitchFamily="34" charset="0"/>
                <a:cs typeface="Arial" pitchFamily="34" charset="0"/>
              </a:rPr>
              <a:t> </a:t>
            </a:r>
            <a:r>
              <a:rPr lang="en-US" sz="2160" b="1" dirty="0" err="1">
                <a:latin typeface="Arial" pitchFamily="34" charset="0"/>
                <a:cs typeface="Arial" pitchFamily="34" charset="0"/>
              </a:rPr>
              <a:t>majbur</a:t>
            </a:r>
            <a:r>
              <a:rPr lang="en-US" sz="2160" b="1" dirty="0">
                <a:latin typeface="Arial" pitchFamily="34" charset="0"/>
                <a:cs typeface="Arial" pitchFamily="34" charset="0"/>
              </a:rPr>
              <a:t> </a:t>
            </a:r>
            <a:r>
              <a:rPr lang="en-US" sz="2160" b="1" dirty="0" err="1">
                <a:latin typeface="Arial" pitchFamily="34" charset="0"/>
                <a:cs typeface="Arial" pitchFamily="34" charset="0"/>
              </a:rPr>
              <a:t>bo‘lgan</a:t>
            </a:r>
            <a:r>
              <a:rPr lang="en-US" sz="2160" b="1" dirty="0">
                <a:latin typeface="Arial" pitchFamily="34" charset="0"/>
                <a:cs typeface="Arial" pitchFamily="34" charset="0"/>
              </a:rPr>
              <a:t>.</a:t>
            </a:r>
            <a:endParaRPr lang="ru-RU" sz="2160" b="1" dirty="0">
              <a:latin typeface="Arial" pitchFamily="34" charset="0"/>
              <a:cs typeface="Arial" pitchFamily="34" charset="0"/>
            </a:endParaRPr>
          </a:p>
        </p:txBody>
      </p:sp>
      <p:sp>
        <p:nvSpPr>
          <p:cNvPr id="2" name="TextBox 1"/>
          <p:cNvSpPr txBox="1"/>
          <p:nvPr/>
        </p:nvSpPr>
        <p:spPr>
          <a:xfrm>
            <a:off x="4112180" y="1039903"/>
            <a:ext cx="8404456" cy="1754326"/>
          </a:xfrm>
          <a:prstGeom prst="rect">
            <a:avLst/>
          </a:prstGeom>
          <a:noFill/>
        </p:spPr>
        <p:txBody>
          <a:bodyPr wrap="square" rtlCol="0">
            <a:spAutoFit/>
          </a:bodyPr>
          <a:lstStyle/>
          <a:p>
            <a:endParaRPr lang="en-US" sz="2880" b="1" dirty="0">
              <a:latin typeface="Arial" pitchFamily="34" charset="0"/>
              <a:ea typeface="Fira Sans"/>
              <a:cs typeface="Arial" pitchFamily="34" charset="0"/>
              <a:sym typeface="Fira Sans"/>
            </a:endParaRPr>
          </a:p>
          <a:p>
            <a:r>
              <a:rPr lang="en-US" sz="2880" b="1" dirty="0" err="1">
                <a:latin typeface="Arial" pitchFamily="34" charset="0"/>
                <a:ea typeface="Fira Sans"/>
                <a:cs typeface="Arial" pitchFamily="34" charset="0"/>
                <a:sym typeface="Fira Sans"/>
              </a:rPr>
              <a:t>Avtoritar</a:t>
            </a:r>
            <a:r>
              <a:rPr lang="en-US" sz="2880" b="1" dirty="0">
                <a:latin typeface="Arial" pitchFamily="34" charset="0"/>
                <a:ea typeface="Fira Sans"/>
                <a:cs typeface="Arial" pitchFamily="34" charset="0"/>
                <a:sym typeface="Fira Sans"/>
              </a:rPr>
              <a:t> </a:t>
            </a:r>
            <a:r>
              <a:rPr lang="en-US" sz="2880" b="1" dirty="0" err="1">
                <a:latin typeface="Arial" pitchFamily="34" charset="0"/>
                <a:ea typeface="Fira Sans"/>
                <a:cs typeface="Arial" pitchFamily="34" charset="0"/>
                <a:sym typeface="Fira Sans"/>
              </a:rPr>
              <a:t>tarbiya</a:t>
            </a:r>
            <a:r>
              <a:rPr lang="en-US" sz="2880" b="1" dirty="0">
                <a:latin typeface="Arial" pitchFamily="34" charset="0"/>
                <a:ea typeface="Fira Sans"/>
                <a:cs typeface="Arial" pitchFamily="34" charset="0"/>
                <a:sym typeface="Fira Sans"/>
              </a:rPr>
              <a:t> </a:t>
            </a:r>
            <a:r>
              <a:rPr lang="en-US" sz="2880" b="1" dirty="0" err="1">
                <a:latin typeface="Arial" pitchFamily="34" charset="0"/>
                <a:ea typeface="Fira Sans"/>
                <a:cs typeface="Arial" pitchFamily="34" charset="0"/>
                <a:sym typeface="Fira Sans"/>
              </a:rPr>
              <a:t>uslubining</a:t>
            </a:r>
            <a:r>
              <a:rPr lang="en-US" sz="2880" b="1" dirty="0">
                <a:latin typeface="Arial" pitchFamily="34" charset="0"/>
                <a:ea typeface="Fira Sans"/>
                <a:cs typeface="Arial" pitchFamily="34" charset="0"/>
                <a:sym typeface="Fira Sans"/>
              </a:rPr>
              <a:t> </a:t>
            </a:r>
            <a:r>
              <a:rPr lang="en-US" sz="2880" b="1" dirty="0" err="1">
                <a:latin typeface="Arial" pitchFamily="34" charset="0"/>
                <a:ea typeface="Fira Sans"/>
                <a:cs typeface="Arial" pitchFamily="34" charset="0"/>
                <a:sym typeface="Fira Sans"/>
              </a:rPr>
              <a:t>ijobiy</a:t>
            </a:r>
            <a:r>
              <a:rPr lang="en-US" sz="2880" b="1" dirty="0">
                <a:latin typeface="Arial" pitchFamily="34" charset="0"/>
                <a:ea typeface="Fira Sans"/>
                <a:cs typeface="Arial" pitchFamily="34" charset="0"/>
                <a:sym typeface="Fira Sans"/>
              </a:rPr>
              <a:t> </a:t>
            </a:r>
            <a:r>
              <a:rPr lang="en-US" sz="2880" b="1" dirty="0" err="1">
                <a:latin typeface="Arial" pitchFamily="34" charset="0"/>
                <a:ea typeface="Fira Sans"/>
                <a:cs typeface="Arial" pitchFamily="34" charset="0"/>
                <a:sym typeface="Fira Sans"/>
              </a:rPr>
              <a:t>tomonlari</a:t>
            </a:r>
            <a:endParaRPr lang="en-US" sz="2880" b="1" dirty="0">
              <a:latin typeface="Arial" pitchFamily="34" charset="0"/>
              <a:ea typeface="Fira Sans"/>
              <a:cs typeface="Arial" pitchFamily="34" charset="0"/>
              <a:sym typeface="Fira Sans"/>
            </a:endParaRPr>
          </a:p>
          <a:p>
            <a:endParaRPr lang="en-US" sz="2880" b="1" dirty="0">
              <a:latin typeface="Arial" pitchFamily="34" charset="0"/>
              <a:ea typeface="Fira Sans"/>
              <a:cs typeface="Arial" pitchFamily="34" charset="0"/>
              <a:sym typeface="Fira Sans"/>
            </a:endParaRPr>
          </a:p>
          <a:p>
            <a:endParaRPr lang="ru-RU" sz="2160" dirty="0"/>
          </a:p>
        </p:txBody>
      </p:sp>
      <p:cxnSp>
        <p:nvCxnSpPr>
          <p:cNvPr id="14" name="Прямая соединительная линия 13">
            <a:extLst>
              <a:ext uri="{FF2B5EF4-FFF2-40B4-BE49-F238E27FC236}">
                <a16:creationId xmlns:a16="http://schemas.microsoft.com/office/drawing/2014/main" id="{E7BBCE4A-0ACD-4260-8DC8-E25CA143838B}"/>
              </a:ext>
            </a:extLst>
          </p:cNvPr>
          <p:cNvCxnSpPr/>
          <p:nvPr/>
        </p:nvCxnSpPr>
        <p:spPr>
          <a:xfrm>
            <a:off x="272818" y="1408382"/>
            <a:ext cx="14084765"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98807" y="4633258"/>
            <a:ext cx="4976384" cy="29660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46999868"/>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5414"/>
        <p:cNvGrpSpPr/>
        <p:nvPr/>
      </p:nvGrpSpPr>
      <p:grpSpPr>
        <a:xfrm>
          <a:off x="0" y="0"/>
          <a:ext cx="0" cy="0"/>
          <a:chOff x="0" y="0"/>
          <a:chExt cx="0" cy="0"/>
        </a:xfrm>
      </p:grpSpPr>
      <p:cxnSp>
        <p:nvCxnSpPr>
          <p:cNvPr id="5418" name="Google Shape;5418;p40"/>
          <p:cNvCxnSpPr/>
          <p:nvPr/>
        </p:nvCxnSpPr>
        <p:spPr>
          <a:xfrm rot="-5400000" flipH="1">
            <a:off x="6501757" y="2677676"/>
            <a:ext cx="2131680" cy="1949760"/>
          </a:xfrm>
          <a:prstGeom prst="curvedConnector3">
            <a:avLst>
              <a:gd name="adj1" fmla="val 50000"/>
            </a:avLst>
          </a:prstGeom>
          <a:noFill/>
          <a:ln w="19050" cap="flat" cmpd="sng">
            <a:solidFill>
              <a:schemeClr val="accent5"/>
            </a:solidFill>
            <a:prstDash val="solid"/>
            <a:round/>
            <a:headEnd type="oval" w="med" len="med"/>
            <a:tailEnd type="none" w="med" len="med"/>
          </a:ln>
        </p:spPr>
      </p:cxnSp>
      <p:cxnSp>
        <p:nvCxnSpPr>
          <p:cNvPr id="5419" name="Google Shape;5419;p40"/>
          <p:cNvCxnSpPr/>
          <p:nvPr/>
        </p:nvCxnSpPr>
        <p:spPr>
          <a:xfrm rot="-5400000">
            <a:off x="6501997" y="4809116"/>
            <a:ext cx="2131200" cy="1949760"/>
          </a:xfrm>
          <a:prstGeom prst="curvedConnector3">
            <a:avLst>
              <a:gd name="adj1" fmla="val 50000"/>
            </a:avLst>
          </a:prstGeom>
          <a:noFill/>
          <a:ln w="19050" cap="flat" cmpd="sng">
            <a:solidFill>
              <a:schemeClr val="accent3"/>
            </a:solidFill>
            <a:prstDash val="solid"/>
            <a:round/>
            <a:headEnd type="oval" w="med" len="med"/>
            <a:tailEnd type="none" w="med" len="med"/>
          </a:ln>
        </p:spPr>
      </p:cxnSp>
      <p:cxnSp>
        <p:nvCxnSpPr>
          <p:cNvPr id="5420" name="Google Shape;5420;p40"/>
          <p:cNvCxnSpPr/>
          <p:nvPr/>
        </p:nvCxnSpPr>
        <p:spPr>
          <a:xfrm>
            <a:off x="6592574" y="4718173"/>
            <a:ext cx="1949760" cy="0"/>
          </a:xfrm>
          <a:prstGeom prst="straightConnector1">
            <a:avLst/>
          </a:prstGeom>
          <a:noFill/>
          <a:ln w="19050" cap="flat" cmpd="sng">
            <a:solidFill>
              <a:schemeClr val="accent1"/>
            </a:solidFill>
            <a:prstDash val="solid"/>
            <a:round/>
            <a:headEnd type="oval" w="med" len="med"/>
            <a:tailEnd type="none" w="med" len="med"/>
          </a:ln>
        </p:spPr>
      </p:cxnSp>
      <p:grpSp>
        <p:nvGrpSpPr>
          <p:cNvPr id="5422" name="Google Shape;5422;p40"/>
          <p:cNvGrpSpPr/>
          <p:nvPr/>
        </p:nvGrpSpPr>
        <p:grpSpPr>
          <a:xfrm>
            <a:off x="3033374" y="1649413"/>
            <a:ext cx="3315360" cy="1874880"/>
            <a:chOff x="312972" y="1107083"/>
            <a:chExt cx="2072100" cy="1171800"/>
          </a:xfrm>
        </p:grpSpPr>
        <p:grpSp>
          <p:nvGrpSpPr>
            <p:cNvPr id="5423" name="Google Shape;5423;p40"/>
            <p:cNvGrpSpPr/>
            <p:nvPr/>
          </p:nvGrpSpPr>
          <p:grpSpPr>
            <a:xfrm>
              <a:off x="312972" y="1107083"/>
              <a:ext cx="2072100" cy="1171800"/>
              <a:chOff x="311700" y="1064750"/>
              <a:chExt cx="2072100" cy="1171800"/>
            </a:xfrm>
          </p:grpSpPr>
          <p:sp>
            <p:nvSpPr>
              <p:cNvPr id="5424" name="Google Shape;5424;p40"/>
              <p:cNvSpPr/>
              <p:nvPr/>
            </p:nvSpPr>
            <p:spPr>
              <a:xfrm>
                <a:off x="311700" y="1064750"/>
                <a:ext cx="2072100" cy="1171800"/>
              </a:xfrm>
              <a:prstGeom prst="roundRect">
                <a:avLst>
                  <a:gd name="adj" fmla="val 31598"/>
                </a:avLst>
              </a:prstGeom>
              <a:solidFill>
                <a:schemeClr val="accent5"/>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427" name="Google Shape;5427;p40"/>
              <p:cNvSpPr txBox="1"/>
              <p:nvPr/>
            </p:nvSpPr>
            <p:spPr>
              <a:xfrm>
                <a:off x="549900" y="1794527"/>
                <a:ext cx="1595700" cy="331200"/>
              </a:xfrm>
              <a:prstGeom prst="rect">
                <a:avLst/>
              </a:prstGeom>
              <a:noFill/>
              <a:ln>
                <a:noFill/>
              </a:ln>
            </p:spPr>
            <p:txBody>
              <a:bodyPr spcFirstLastPara="1" wrap="square" lIns="109710" tIns="109710" rIns="109710" bIns="109710" anchor="ctr" anchorCtr="0">
                <a:noAutofit/>
              </a:bodyPr>
              <a:lstStyle/>
              <a:p>
                <a:pPr algn="ctr"/>
                <a:r>
                  <a:rPr lang="en" sz="2160" b="1" dirty="0">
                    <a:solidFill>
                      <a:schemeClr val="lt1"/>
                    </a:solidFill>
                    <a:latin typeface="Arial" pitchFamily="34" charset="0"/>
                    <a:ea typeface="Roboto"/>
                    <a:cs typeface="Arial" pitchFamily="34" charset="0"/>
                    <a:sym typeface="Roboto"/>
                  </a:rPr>
                  <a:t>Yon</a:t>
                </a:r>
                <a:r>
                  <a:rPr lang="en-US" sz="2160" b="1" dirty="0">
                    <a:solidFill>
                      <a:schemeClr val="lt1"/>
                    </a:solidFill>
                    <a:latin typeface="Arial" pitchFamily="34" charset="0"/>
                    <a:ea typeface="Roboto"/>
                    <a:cs typeface="Arial" pitchFamily="34" charset="0"/>
                    <a:sym typeface="Roboto"/>
                  </a:rPr>
                  <a:t>g‘</a:t>
                </a:r>
                <a:r>
                  <a:rPr lang="en" sz="2160" b="1" dirty="0">
                    <a:solidFill>
                      <a:schemeClr val="lt1"/>
                    </a:solidFill>
                    <a:latin typeface="Arial" pitchFamily="34" charset="0"/>
                    <a:ea typeface="Roboto"/>
                    <a:cs typeface="Arial" pitchFamily="34" charset="0"/>
                    <a:sym typeface="Roboto"/>
                  </a:rPr>
                  <a:t>inda</a:t>
                </a:r>
                <a:endParaRPr sz="2160" b="1" dirty="0">
                  <a:solidFill>
                    <a:schemeClr val="lt1"/>
                  </a:solidFill>
                  <a:latin typeface="Arial" pitchFamily="34" charset="0"/>
                  <a:ea typeface="Roboto"/>
                  <a:cs typeface="Arial" pitchFamily="34" charset="0"/>
                  <a:sym typeface="Roboto"/>
                </a:endParaRPr>
              </a:p>
            </p:txBody>
          </p:sp>
        </p:grpSp>
        <p:grpSp>
          <p:nvGrpSpPr>
            <p:cNvPr id="5428" name="Google Shape;5428;p40"/>
            <p:cNvGrpSpPr/>
            <p:nvPr/>
          </p:nvGrpSpPr>
          <p:grpSpPr>
            <a:xfrm>
              <a:off x="1198482" y="1205807"/>
              <a:ext cx="301080" cy="251303"/>
              <a:chOff x="808907" y="1290379"/>
              <a:chExt cx="301080" cy="251303"/>
            </a:xfrm>
          </p:grpSpPr>
          <p:sp>
            <p:nvSpPr>
              <p:cNvPr id="5429" name="Google Shape;5429;p40"/>
              <p:cNvSpPr/>
              <p:nvPr/>
            </p:nvSpPr>
            <p:spPr>
              <a:xfrm>
                <a:off x="808907" y="1290379"/>
                <a:ext cx="251303" cy="251303"/>
              </a:xfrm>
              <a:custGeom>
                <a:avLst/>
                <a:gdLst/>
                <a:ahLst/>
                <a:cxnLst/>
                <a:rect l="l" t="t" r="r" b="b"/>
                <a:pathLst>
                  <a:path w="1040" h="1040" extrusionOk="0">
                    <a:moveTo>
                      <a:pt x="519" y="0"/>
                    </a:moveTo>
                    <a:cubicBezTo>
                      <a:pt x="232" y="0"/>
                      <a:pt x="1" y="234"/>
                      <a:pt x="1" y="521"/>
                    </a:cubicBezTo>
                    <a:cubicBezTo>
                      <a:pt x="1" y="806"/>
                      <a:pt x="234" y="1039"/>
                      <a:pt x="519" y="1039"/>
                    </a:cubicBezTo>
                    <a:cubicBezTo>
                      <a:pt x="806" y="1039"/>
                      <a:pt x="1040" y="806"/>
                      <a:pt x="1040" y="521"/>
                    </a:cubicBezTo>
                    <a:cubicBezTo>
                      <a:pt x="1040" y="474"/>
                      <a:pt x="1031" y="426"/>
                      <a:pt x="1020" y="379"/>
                    </a:cubicBezTo>
                    <a:cubicBezTo>
                      <a:pt x="1015" y="364"/>
                      <a:pt x="1002" y="354"/>
                      <a:pt x="987" y="354"/>
                    </a:cubicBezTo>
                    <a:cubicBezTo>
                      <a:pt x="983" y="354"/>
                      <a:pt x="979" y="355"/>
                      <a:pt x="975" y="356"/>
                    </a:cubicBezTo>
                    <a:cubicBezTo>
                      <a:pt x="956" y="360"/>
                      <a:pt x="945" y="379"/>
                      <a:pt x="950" y="399"/>
                    </a:cubicBezTo>
                    <a:cubicBezTo>
                      <a:pt x="960" y="439"/>
                      <a:pt x="967" y="480"/>
                      <a:pt x="967" y="521"/>
                    </a:cubicBezTo>
                    <a:cubicBezTo>
                      <a:pt x="967" y="767"/>
                      <a:pt x="765" y="968"/>
                      <a:pt x="519" y="968"/>
                    </a:cubicBezTo>
                    <a:cubicBezTo>
                      <a:pt x="273" y="968"/>
                      <a:pt x="72" y="767"/>
                      <a:pt x="72" y="521"/>
                    </a:cubicBezTo>
                    <a:cubicBezTo>
                      <a:pt x="72" y="274"/>
                      <a:pt x="273" y="73"/>
                      <a:pt x="519" y="73"/>
                    </a:cubicBezTo>
                    <a:cubicBezTo>
                      <a:pt x="643" y="73"/>
                      <a:pt x="763" y="124"/>
                      <a:pt x="849" y="217"/>
                    </a:cubicBezTo>
                    <a:cubicBezTo>
                      <a:pt x="856" y="224"/>
                      <a:pt x="865" y="228"/>
                      <a:pt x="875" y="228"/>
                    </a:cubicBezTo>
                    <a:cubicBezTo>
                      <a:pt x="883" y="228"/>
                      <a:pt x="892" y="225"/>
                      <a:pt x="898" y="219"/>
                    </a:cubicBezTo>
                    <a:cubicBezTo>
                      <a:pt x="913" y="206"/>
                      <a:pt x="913" y="182"/>
                      <a:pt x="900" y="167"/>
                    </a:cubicBezTo>
                    <a:cubicBezTo>
                      <a:pt x="802" y="62"/>
                      <a:pt x="665" y="0"/>
                      <a:pt x="519" y="0"/>
                    </a:cubicBezTo>
                    <a:close/>
                  </a:path>
                </a:pathLst>
              </a:custGeom>
              <a:solidFill>
                <a:srgbClr val="FFFFFF"/>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430" name="Google Shape;5430;p40"/>
              <p:cNvSpPr/>
              <p:nvPr/>
            </p:nvSpPr>
            <p:spPr>
              <a:xfrm>
                <a:off x="849260" y="1330733"/>
                <a:ext cx="170113" cy="170354"/>
              </a:xfrm>
              <a:custGeom>
                <a:avLst/>
                <a:gdLst/>
                <a:ahLst/>
                <a:cxnLst/>
                <a:rect l="l" t="t" r="r" b="b"/>
                <a:pathLst>
                  <a:path w="704" h="705" extrusionOk="0">
                    <a:moveTo>
                      <a:pt x="352" y="0"/>
                    </a:moveTo>
                    <a:cubicBezTo>
                      <a:pt x="159" y="0"/>
                      <a:pt x="1" y="159"/>
                      <a:pt x="1" y="354"/>
                    </a:cubicBezTo>
                    <a:cubicBezTo>
                      <a:pt x="1" y="546"/>
                      <a:pt x="159" y="705"/>
                      <a:pt x="352" y="705"/>
                    </a:cubicBezTo>
                    <a:cubicBezTo>
                      <a:pt x="547" y="705"/>
                      <a:pt x="703" y="546"/>
                      <a:pt x="703" y="354"/>
                    </a:cubicBezTo>
                    <a:cubicBezTo>
                      <a:pt x="703" y="341"/>
                      <a:pt x="703" y="330"/>
                      <a:pt x="703" y="319"/>
                    </a:cubicBezTo>
                    <a:cubicBezTo>
                      <a:pt x="701" y="301"/>
                      <a:pt x="686" y="287"/>
                      <a:pt x="669" y="287"/>
                    </a:cubicBezTo>
                    <a:cubicBezTo>
                      <a:pt x="667" y="287"/>
                      <a:pt x="666" y="287"/>
                      <a:pt x="665" y="287"/>
                    </a:cubicBezTo>
                    <a:cubicBezTo>
                      <a:pt x="643" y="289"/>
                      <a:pt x="628" y="307"/>
                      <a:pt x="631" y="326"/>
                    </a:cubicBezTo>
                    <a:cubicBezTo>
                      <a:pt x="633" y="334"/>
                      <a:pt x="633" y="345"/>
                      <a:pt x="633" y="354"/>
                    </a:cubicBezTo>
                    <a:cubicBezTo>
                      <a:pt x="633" y="508"/>
                      <a:pt x="506" y="632"/>
                      <a:pt x="352" y="632"/>
                    </a:cubicBezTo>
                    <a:cubicBezTo>
                      <a:pt x="198" y="632"/>
                      <a:pt x="74" y="508"/>
                      <a:pt x="74" y="354"/>
                    </a:cubicBezTo>
                    <a:cubicBezTo>
                      <a:pt x="74" y="200"/>
                      <a:pt x="198" y="73"/>
                      <a:pt x="352" y="73"/>
                    </a:cubicBezTo>
                    <a:cubicBezTo>
                      <a:pt x="416" y="73"/>
                      <a:pt x="476" y="95"/>
                      <a:pt x="528" y="133"/>
                    </a:cubicBezTo>
                    <a:cubicBezTo>
                      <a:pt x="534" y="139"/>
                      <a:pt x="543" y="142"/>
                      <a:pt x="551" y="142"/>
                    </a:cubicBezTo>
                    <a:cubicBezTo>
                      <a:pt x="561" y="142"/>
                      <a:pt x="571" y="137"/>
                      <a:pt x="577" y="129"/>
                    </a:cubicBezTo>
                    <a:cubicBezTo>
                      <a:pt x="590" y="112"/>
                      <a:pt x="588" y="90"/>
                      <a:pt x="573" y="77"/>
                    </a:cubicBezTo>
                    <a:cubicBezTo>
                      <a:pt x="511" y="28"/>
                      <a:pt x="431" y="0"/>
                      <a:pt x="352" y="0"/>
                    </a:cubicBezTo>
                    <a:close/>
                  </a:path>
                </a:pathLst>
              </a:custGeom>
              <a:solidFill>
                <a:srgbClr val="FFFFFF"/>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431" name="Google Shape;5431;p40"/>
              <p:cNvSpPr/>
              <p:nvPr/>
            </p:nvSpPr>
            <p:spPr>
              <a:xfrm>
                <a:off x="893238" y="1375194"/>
                <a:ext cx="82157" cy="81432"/>
              </a:xfrm>
              <a:custGeom>
                <a:avLst/>
                <a:gdLst/>
                <a:ahLst/>
                <a:cxnLst/>
                <a:rect l="l" t="t" r="r" b="b"/>
                <a:pathLst>
                  <a:path w="340" h="337" extrusionOk="0">
                    <a:moveTo>
                      <a:pt x="170" y="1"/>
                    </a:moveTo>
                    <a:cubicBezTo>
                      <a:pt x="76" y="1"/>
                      <a:pt x="1" y="75"/>
                      <a:pt x="1" y="170"/>
                    </a:cubicBezTo>
                    <a:cubicBezTo>
                      <a:pt x="1" y="262"/>
                      <a:pt x="78" y="337"/>
                      <a:pt x="170" y="337"/>
                    </a:cubicBezTo>
                    <a:cubicBezTo>
                      <a:pt x="264" y="337"/>
                      <a:pt x="339" y="262"/>
                      <a:pt x="339" y="170"/>
                    </a:cubicBezTo>
                    <a:cubicBezTo>
                      <a:pt x="339" y="75"/>
                      <a:pt x="264" y="1"/>
                      <a:pt x="170" y="1"/>
                    </a:cubicBezTo>
                    <a:close/>
                  </a:path>
                </a:pathLst>
              </a:custGeom>
              <a:solidFill>
                <a:srgbClr val="FFFFFF"/>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432" name="Google Shape;5432;p40"/>
              <p:cNvSpPr/>
              <p:nvPr/>
            </p:nvSpPr>
            <p:spPr>
              <a:xfrm>
                <a:off x="924410" y="1330733"/>
                <a:ext cx="158997" cy="93755"/>
              </a:xfrm>
              <a:custGeom>
                <a:avLst/>
                <a:gdLst/>
                <a:ahLst/>
                <a:cxnLst/>
                <a:rect l="l" t="t" r="r" b="b"/>
                <a:pathLst>
                  <a:path w="658" h="388" extrusionOk="0">
                    <a:moveTo>
                      <a:pt x="615" y="1"/>
                    </a:moveTo>
                    <a:cubicBezTo>
                      <a:pt x="609" y="1"/>
                      <a:pt x="603" y="2"/>
                      <a:pt x="598" y="5"/>
                    </a:cubicBezTo>
                    <a:lnTo>
                      <a:pt x="24" y="322"/>
                    </a:lnTo>
                    <a:cubicBezTo>
                      <a:pt x="7" y="330"/>
                      <a:pt x="0" y="354"/>
                      <a:pt x="9" y="371"/>
                    </a:cubicBezTo>
                    <a:cubicBezTo>
                      <a:pt x="15" y="382"/>
                      <a:pt x="28" y="388"/>
                      <a:pt x="41" y="388"/>
                    </a:cubicBezTo>
                    <a:cubicBezTo>
                      <a:pt x="48" y="388"/>
                      <a:pt x="54" y="388"/>
                      <a:pt x="58" y="384"/>
                    </a:cubicBezTo>
                    <a:lnTo>
                      <a:pt x="632" y="69"/>
                    </a:lnTo>
                    <a:cubicBezTo>
                      <a:pt x="652" y="58"/>
                      <a:pt x="658" y="37"/>
                      <a:pt x="647" y="20"/>
                    </a:cubicBezTo>
                    <a:cubicBezTo>
                      <a:pt x="641" y="8"/>
                      <a:pt x="628" y="1"/>
                      <a:pt x="615" y="1"/>
                    </a:cubicBezTo>
                    <a:close/>
                  </a:path>
                </a:pathLst>
              </a:custGeom>
              <a:solidFill>
                <a:srgbClr val="FFFFFF"/>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433" name="Google Shape;5433;p40"/>
              <p:cNvSpPr/>
              <p:nvPr/>
            </p:nvSpPr>
            <p:spPr>
              <a:xfrm>
                <a:off x="1061660" y="1303911"/>
                <a:ext cx="48327" cy="52435"/>
              </a:xfrm>
              <a:custGeom>
                <a:avLst/>
                <a:gdLst/>
                <a:ahLst/>
                <a:cxnLst/>
                <a:rect l="l" t="t" r="r" b="b"/>
                <a:pathLst>
                  <a:path w="200" h="217" extrusionOk="0">
                    <a:moveTo>
                      <a:pt x="73" y="0"/>
                    </a:moveTo>
                    <a:cubicBezTo>
                      <a:pt x="58" y="0"/>
                      <a:pt x="44" y="12"/>
                      <a:pt x="41" y="28"/>
                    </a:cubicBezTo>
                    <a:lnTo>
                      <a:pt x="0" y="176"/>
                    </a:lnTo>
                    <a:lnTo>
                      <a:pt x="150" y="214"/>
                    </a:lnTo>
                    <a:cubicBezTo>
                      <a:pt x="152" y="216"/>
                      <a:pt x="156" y="216"/>
                      <a:pt x="159" y="216"/>
                    </a:cubicBezTo>
                    <a:cubicBezTo>
                      <a:pt x="174" y="216"/>
                      <a:pt x="189" y="206"/>
                      <a:pt x="193" y="188"/>
                    </a:cubicBezTo>
                    <a:cubicBezTo>
                      <a:pt x="199" y="169"/>
                      <a:pt x="186" y="150"/>
                      <a:pt x="167" y="146"/>
                    </a:cubicBezTo>
                    <a:lnTo>
                      <a:pt x="88" y="124"/>
                    </a:lnTo>
                    <a:lnTo>
                      <a:pt x="109" y="45"/>
                    </a:lnTo>
                    <a:cubicBezTo>
                      <a:pt x="116" y="26"/>
                      <a:pt x="103" y="6"/>
                      <a:pt x="84" y="2"/>
                    </a:cubicBezTo>
                    <a:cubicBezTo>
                      <a:pt x="80" y="1"/>
                      <a:pt x="77" y="0"/>
                      <a:pt x="73" y="0"/>
                    </a:cubicBezTo>
                    <a:close/>
                  </a:path>
                </a:pathLst>
              </a:custGeom>
              <a:solidFill>
                <a:srgbClr val="FFFFFF"/>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grpSp>
        <p:sp>
          <p:nvSpPr>
            <p:cNvPr id="5434" name="Google Shape;5434;p40"/>
            <p:cNvSpPr/>
            <p:nvPr/>
          </p:nvSpPr>
          <p:spPr>
            <a:xfrm>
              <a:off x="1016891" y="1531775"/>
              <a:ext cx="664261" cy="5316"/>
            </a:xfrm>
            <a:custGeom>
              <a:avLst/>
              <a:gdLst/>
              <a:ahLst/>
              <a:cxnLst/>
              <a:rect l="l" t="t" r="r" b="b"/>
              <a:pathLst>
                <a:path w="2749" h="22" extrusionOk="0">
                  <a:moveTo>
                    <a:pt x="11" y="1"/>
                  </a:moveTo>
                  <a:cubicBezTo>
                    <a:pt x="7" y="1"/>
                    <a:pt x="1" y="5"/>
                    <a:pt x="1" y="11"/>
                  </a:cubicBezTo>
                  <a:cubicBezTo>
                    <a:pt x="1" y="18"/>
                    <a:pt x="5" y="22"/>
                    <a:pt x="11" y="22"/>
                  </a:cubicBezTo>
                  <a:lnTo>
                    <a:pt x="2738" y="22"/>
                  </a:lnTo>
                  <a:cubicBezTo>
                    <a:pt x="2744" y="22"/>
                    <a:pt x="2748" y="18"/>
                    <a:pt x="2748" y="11"/>
                  </a:cubicBezTo>
                  <a:cubicBezTo>
                    <a:pt x="2748" y="5"/>
                    <a:pt x="2744" y="1"/>
                    <a:pt x="2738" y="1"/>
                  </a:cubicBezTo>
                  <a:close/>
                </a:path>
              </a:pathLst>
            </a:custGeom>
            <a:solidFill>
              <a:srgbClr val="FFFFFF"/>
            </a:solidFill>
            <a:ln w="19050" cap="flat" cmpd="sng">
              <a:solidFill>
                <a:schemeClr val="lt1"/>
              </a:solidFill>
              <a:prstDash val="solid"/>
              <a:round/>
              <a:headEnd type="none" w="sm" len="sm"/>
              <a:tailEnd type="none" w="sm" len="sm"/>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grpSp>
      <p:grpSp>
        <p:nvGrpSpPr>
          <p:cNvPr id="5435" name="Google Shape;5435;p40"/>
          <p:cNvGrpSpPr/>
          <p:nvPr/>
        </p:nvGrpSpPr>
        <p:grpSpPr>
          <a:xfrm>
            <a:off x="3033374" y="3780733"/>
            <a:ext cx="3315360" cy="1874880"/>
            <a:chOff x="312972" y="2439158"/>
            <a:chExt cx="2072100" cy="1171800"/>
          </a:xfrm>
        </p:grpSpPr>
        <p:grpSp>
          <p:nvGrpSpPr>
            <p:cNvPr id="5436" name="Google Shape;5436;p40"/>
            <p:cNvGrpSpPr/>
            <p:nvPr/>
          </p:nvGrpSpPr>
          <p:grpSpPr>
            <a:xfrm>
              <a:off x="312972" y="2439158"/>
              <a:ext cx="2072100" cy="1171800"/>
              <a:chOff x="311700" y="2396825"/>
              <a:chExt cx="2072100" cy="1171800"/>
            </a:xfrm>
          </p:grpSpPr>
          <p:sp>
            <p:nvSpPr>
              <p:cNvPr id="5437" name="Google Shape;5437;p40"/>
              <p:cNvSpPr/>
              <p:nvPr/>
            </p:nvSpPr>
            <p:spPr>
              <a:xfrm>
                <a:off x="311700" y="2396825"/>
                <a:ext cx="2072100" cy="1171800"/>
              </a:xfrm>
              <a:prstGeom prst="roundRect">
                <a:avLst>
                  <a:gd name="adj" fmla="val 31598"/>
                </a:avLst>
              </a:prstGeom>
              <a:solidFill>
                <a:schemeClr val="accent1"/>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440" name="Google Shape;5440;p40"/>
              <p:cNvSpPr txBox="1"/>
              <p:nvPr/>
            </p:nvSpPr>
            <p:spPr>
              <a:xfrm>
                <a:off x="549900" y="3126602"/>
                <a:ext cx="1595700" cy="331200"/>
              </a:xfrm>
              <a:prstGeom prst="rect">
                <a:avLst/>
              </a:prstGeom>
              <a:noFill/>
              <a:ln>
                <a:noFill/>
              </a:ln>
            </p:spPr>
            <p:txBody>
              <a:bodyPr spcFirstLastPara="1" wrap="square" lIns="109710" tIns="109710" rIns="109710" bIns="109710" anchor="ctr" anchorCtr="0">
                <a:noAutofit/>
              </a:bodyPr>
              <a:lstStyle/>
              <a:p>
                <a:pPr algn="ctr"/>
                <a:r>
                  <a:rPr lang="en" sz="2160" b="1" dirty="0">
                    <a:solidFill>
                      <a:schemeClr val="lt1"/>
                    </a:solidFill>
                    <a:latin typeface="Arial" pitchFamily="34" charset="0"/>
                    <a:ea typeface="Roboto"/>
                    <a:cs typeface="Arial" pitchFamily="34" charset="0"/>
                    <a:sym typeface="Roboto"/>
                  </a:rPr>
                  <a:t>Suv toshqinida</a:t>
                </a:r>
                <a:endParaRPr sz="2160" b="1" dirty="0">
                  <a:solidFill>
                    <a:schemeClr val="lt1"/>
                  </a:solidFill>
                  <a:latin typeface="Arial" pitchFamily="34" charset="0"/>
                  <a:ea typeface="Roboto"/>
                  <a:cs typeface="Arial" pitchFamily="34" charset="0"/>
                  <a:sym typeface="Roboto"/>
                </a:endParaRPr>
              </a:p>
            </p:txBody>
          </p:sp>
        </p:grpSp>
        <p:grpSp>
          <p:nvGrpSpPr>
            <p:cNvPr id="5441" name="Google Shape;5441;p40"/>
            <p:cNvGrpSpPr/>
            <p:nvPr/>
          </p:nvGrpSpPr>
          <p:grpSpPr>
            <a:xfrm>
              <a:off x="1200897" y="2540261"/>
              <a:ext cx="296251" cy="246897"/>
              <a:chOff x="755065" y="2595336"/>
              <a:chExt cx="304222" cy="254927"/>
            </a:xfrm>
          </p:grpSpPr>
          <p:sp>
            <p:nvSpPr>
              <p:cNvPr id="5442" name="Google Shape;5442;p40"/>
              <p:cNvSpPr/>
              <p:nvPr/>
            </p:nvSpPr>
            <p:spPr>
              <a:xfrm>
                <a:off x="755065" y="2595336"/>
                <a:ext cx="304222" cy="134834"/>
              </a:xfrm>
              <a:custGeom>
                <a:avLst/>
                <a:gdLst/>
                <a:ahLst/>
                <a:cxnLst/>
                <a:rect l="l" t="t" r="r" b="b"/>
                <a:pathLst>
                  <a:path w="1259" h="558" extrusionOk="0">
                    <a:moveTo>
                      <a:pt x="631" y="0"/>
                    </a:moveTo>
                    <a:lnTo>
                      <a:pt x="22" y="484"/>
                    </a:lnTo>
                    <a:cubicBezTo>
                      <a:pt x="3" y="497"/>
                      <a:pt x="1" y="525"/>
                      <a:pt x="16" y="542"/>
                    </a:cubicBezTo>
                    <a:cubicBezTo>
                      <a:pt x="23" y="552"/>
                      <a:pt x="35" y="558"/>
                      <a:pt x="48" y="558"/>
                    </a:cubicBezTo>
                    <a:cubicBezTo>
                      <a:pt x="56" y="558"/>
                      <a:pt x="66" y="555"/>
                      <a:pt x="74" y="549"/>
                    </a:cubicBezTo>
                    <a:lnTo>
                      <a:pt x="631" y="105"/>
                    </a:lnTo>
                    <a:lnTo>
                      <a:pt x="1187" y="549"/>
                    </a:lnTo>
                    <a:cubicBezTo>
                      <a:pt x="1194" y="555"/>
                      <a:pt x="1202" y="557"/>
                      <a:pt x="1213" y="557"/>
                    </a:cubicBezTo>
                    <a:cubicBezTo>
                      <a:pt x="1224" y="557"/>
                      <a:pt x="1237" y="553"/>
                      <a:pt x="1245" y="542"/>
                    </a:cubicBezTo>
                    <a:cubicBezTo>
                      <a:pt x="1258" y="525"/>
                      <a:pt x="1256" y="499"/>
                      <a:pt x="1239" y="484"/>
                    </a:cubicBezTo>
                    <a:lnTo>
                      <a:pt x="1070" y="349"/>
                    </a:lnTo>
                    <a:lnTo>
                      <a:pt x="1070" y="144"/>
                    </a:lnTo>
                    <a:lnTo>
                      <a:pt x="905" y="144"/>
                    </a:lnTo>
                    <a:lnTo>
                      <a:pt x="905" y="219"/>
                    </a:lnTo>
                    <a:lnTo>
                      <a:pt x="631" y="0"/>
                    </a:lnTo>
                    <a:close/>
                  </a:path>
                </a:pathLst>
              </a:custGeom>
              <a:solidFill>
                <a:srgbClr val="FFFFFF"/>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443" name="Google Shape;5443;p40"/>
              <p:cNvSpPr/>
              <p:nvPr/>
            </p:nvSpPr>
            <p:spPr>
              <a:xfrm>
                <a:off x="800735" y="2640280"/>
                <a:ext cx="212883" cy="209983"/>
              </a:xfrm>
              <a:custGeom>
                <a:avLst/>
                <a:gdLst/>
                <a:ahLst/>
                <a:cxnLst/>
                <a:rect l="l" t="t" r="r" b="b"/>
                <a:pathLst>
                  <a:path w="881" h="869" extrusionOk="0">
                    <a:moveTo>
                      <a:pt x="442" y="1"/>
                    </a:moveTo>
                    <a:lnTo>
                      <a:pt x="0" y="352"/>
                    </a:lnTo>
                    <a:lnTo>
                      <a:pt x="0" y="868"/>
                    </a:lnTo>
                    <a:lnTo>
                      <a:pt x="311" y="868"/>
                    </a:lnTo>
                    <a:lnTo>
                      <a:pt x="311" y="654"/>
                    </a:lnTo>
                    <a:cubicBezTo>
                      <a:pt x="311" y="590"/>
                      <a:pt x="364" y="536"/>
                      <a:pt x="429" y="536"/>
                    </a:cubicBezTo>
                    <a:lnTo>
                      <a:pt x="454" y="536"/>
                    </a:lnTo>
                    <a:cubicBezTo>
                      <a:pt x="519" y="536"/>
                      <a:pt x="570" y="590"/>
                      <a:pt x="570" y="654"/>
                    </a:cubicBezTo>
                    <a:lnTo>
                      <a:pt x="570" y="868"/>
                    </a:lnTo>
                    <a:lnTo>
                      <a:pt x="881" y="868"/>
                    </a:lnTo>
                    <a:lnTo>
                      <a:pt x="881" y="352"/>
                    </a:lnTo>
                    <a:lnTo>
                      <a:pt x="442" y="1"/>
                    </a:lnTo>
                    <a:close/>
                  </a:path>
                </a:pathLst>
              </a:custGeom>
              <a:solidFill>
                <a:srgbClr val="FFFFFF"/>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grpSp>
        <p:sp>
          <p:nvSpPr>
            <p:cNvPr id="5444" name="Google Shape;5444;p40"/>
            <p:cNvSpPr/>
            <p:nvPr/>
          </p:nvSpPr>
          <p:spPr>
            <a:xfrm>
              <a:off x="1016891" y="2862654"/>
              <a:ext cx="664261" cy="5316"/>
            </a:xfrm>
            <a:custGeom>
              <a:avLst/>
              <a:gdLst/>
              <a:ahLst/>
              <a:cxnLst/>
              <a:rect l="l" t="t" r="r" b="b"/>
              <a:pathLst>
                <a:path w="2749" h="22" extrusionOk="0">
                  <a:moveTo>
                    <a:pt x="11" y="1"/>
                  </a:moveTo>
                  <a:cubicBezTo>
                    <a:pt x="5" y="1"/>
                    <a:pt x="1" y="5"/>
                    <a:pt x="1" y="11"/>
                  </a:cubicBezTo>
                  <a:cubicBezTo>
                    <a:pt x="1" y="18"/>
                    <a:pt x="5" y="22"/>
                    <a:pt x="11" y="22"/>
                  </a:cubicBezTo>
                  <a:lnTo>
                    <a:pt x="2738" y="22"/>
                  </a:lnTo>
                  <a:cubicBezTo>
                    <a:pt x="2744" y="22"/>
                    <a:pt x="2748" y="18"/>
                    <a:pt x="2748" y="11"/>
                  </a:cubicBezTo>
                  <a:cubicBezTo>
                    <a:pt x="2748" y="5"/>
                    <a:pt x="2744" y="1"/>
                    <a:pt x="2738" y="1"/>
                  </a:cubicBezTo>
                  <a:close/>
                </a:path>
              </a:pathLst>
            </a:custGeom>
            <a:solidFill>
              <a:srgbClr val="FFFFFF"/>
            </a:solidFill>
            <a:ln w="19050" cap="flat" cmpd="sng">
              <a:solidFill>
                <a:schemeClr val="lt1"/>
              </a:solidFill>
              <a:prstDash val="solid"/>
              <a:round/>
              <a:headEnd type="none" w="sm" len="sm"/>
              <a:tailEnd type="none" w="sm" len="sm"/>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grpSp>
      <p:grpSp>
        <p:nvGrpSpPr>
          <p:cNvPr id="5445" name="Google Shape;5445;p40"/>
          <p:cNvGrpSpPr/>
          <p:nvPr/>
        </p:nvGrpSpPr>
        <p:grpSpPr>
          <a:xfrm>
            <a:off x="3033374" y="5912053"/>
            <a:ext cx="3315360" cy="1874880"/>
            <a:chOff x="312972" y="3771233"/>
            <a:chExt cx="2072100" cy="1171800"/>
          </a:xfrm>
        </p:grpSpPr>
        <p:grpSp>
          <p:nvGrpSpPr>
            <p:cNvPr id="5446" name="Google Shape;5446;p40"/>
            <p:cNvGrpSpPr/>
            <p:nvPr/>
          </p:nvGrpSpPr>
          <p:grpSpPr>
            <a:xfrm>
              <a:off x="312972" y="3771233"/>
              <a:ext cx="2072100" cy="1171800"/>
              <a:chOff x="311700" y="3728900"/>
              <a:chExt cx="2072100" cy="1171800"/>
            </a:xfrm>
          </p:grpSpPr>
          <p:sp>
            <p:nvSpPr>
              <p:cNvPr id="5447" name="Google Shape;5447;p40"/>
              <p:cNvSpPr/>
              <p:nvPr/>
            </p:nvSpPr>
            <p:spPr>
              <a:xfrm>
                <a:off x="311700" y="3728900"/>
                <a:ext cx="2072100" cy="1171800"/>
              </a:xfrm>
              <a:prstGeom prst="roundRect">
                <a:avLst>
                  <a:gd name="adj" fmla="val 31598"/>
                </a:avLst>
              </a:prstGeom>
              <a:solidFill>
                <a:schemeClr val="accent3"/>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450" name="Google Shape;5450;p40"/>
              <p:cNvSpPr txBox="1"/>
              <p:nvPr/>
            </p:nvSpPr>
            <p:spPr>
              <a:xfrm>
                <a:off x="549900" y="4157390"/>
                <a:ext cx="1595700" cy="632487"/>
              </a:xfrm>
              <a:prstGeom prst="rect">
                <a:avLst/>
              </a:prstGeom>
              <a:noFill/>
              <a:ln>
                <a:noFill/>
              </a:ln>
            </p:spPr>
            <p:txBody>
              <a:bodyPr spcFirstLastPara="1" wrap="square" lIns="109710" tIns="109710" rIns="109710" bIns="109710" anchor="ctr" anchorCtr="0">
                <a:noAutofit/>
              </a:bodyPr>
              <a:lstStyle/>
              <a:p>
                <a:pPr algn="ctr"/>
                <a:r>
                  <a:rPr lang="en" sz="2160" b="1" dirty="0">
                    <a:solidFill>
                      <a:schemeClr val="lt1"/>
                    </a:solidFill>
                    <a:latin typeface="Arial" pitchFamily="34" charset="0"/>
                    <a:ea typeface="Roboto"/>
                    <a:cs typeface="Arial" pitchFamily="34" charset="0"/>
                    <a:sym typeface="Roboto"/>
                  </a:rPr>
                  <a:t>Odamlarni evakuatsiya qilishda</a:t>
                </a:r>
                <a:endParaRPr sz="2160" b="1" dirty="0">
                  <a:solidFill>
                    <a:schemeClr val="lt1"/>
                  </a:solidFill>
                  <a:latin typeface="Arial" pitchFamily="34" charset="0"/>
                  <a:ea typeface="Roboto"/>
                  <a:cs typeface="Arial" pitchFamily="34" charset="0"/>
                  <a:sym typeface="Roboto"/>
                </a:endParaRPr>
              </a:p>
            </p:txBody>
          </p:sp>
        </p:grpSp>
        <p:grpSp>
          <p:nvGrpSpPr>
            <p:cNvPr id="5451" name="Google Shape;5451;p40"/>
            <p:cNvGrpSpPr/>
            <p:nvPr/>
          </p:nvGrpSpPr>
          <p:grpSpPr>
            <a:xfrm>
              <a:off x="1231750" y="3868048"/>
              <a:ext cx="234544" cy="246889"/>
              <a:chOff x="798192" y="3907059"/>
              <a:chExt cx="255411" cy="261452"/>
            </a:xfrm>
          </p:grpSpPr>
          <p:sp>
            <p:nvSpPr>
              <p:cNvPr id="5452" name="Google Shape;5452;p40"/>
              <p:cNvSpPr/>
              <p:nvPr/>
            </p:nvSpPr>
            <p:spPr>
              <a:xfrm>
                <a:off x="802300" y="4102060"/>
                <a:ext cx="50019" cy="66450"/>
              </a:xfrm>
              <a:custGeom>
                <a:avLst/>
                <a:gdLst/>
                <a:ahLst/>
                <a:cxnLst/>
                <a:rect l="l" t="t" r="r" b="b"/>
                <a:pathLst>
                  <a:path w="207" h="275" extrusionOk="0">
                    <a:moveTo>
                      <a:pt x="1" y="1"/>
                    </a:moveTo>
                    <a:lnTo>
                      <a:pt x="1" y="275"/>
                    </a:lnTo>
                    <a:lnTo>
                      <a:pt x="207" y="275"/>
                    </a:lnTo>
                    <a:lnTo>
                      <a:pt x="207" y="1"/>
                    </a:lnTo>
                    <a:close/>
                  </a:path>
                </a:pathLst>
              </a:custGeom>
              <a:solidFill>
                <a:srgbClr val="FFFFFF"/>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453" name="Google Shape;5453;p40"/>
              <p:cNvSpPr/>
              <p:nvPr/>
            </p:nvSpPr>
            <p:spPr>
              <a:xfrm>
                <a:off x="869234" y="4067989"/>
                <a:ext cx="50261" cy="100521"/>
              </a:xfrm>
              <a:custGeom>
                <a:avLst/>
                <a:gdLst/>
                <a:ahLst/>
                <a:cxnLst/>
                <a:rect l="l" t="t" r="r" b="b"/>
                <a:pathLst>
                  <a:path w="208" h="416" extrusionOk="0">
                    <a:moveTo>
                      <a:pt x="0" y="0"/>
                    </a:moveTo>
                    <a:lnTo>
                      <a:pt x="0" y="416"/>
                    </a:lnTo>
                    <a:lnTo>
                      <a:pt x="208" y="416"/>
                    </a:lnTo>
                    <a:lnTo>
                      <a:pt x="208" y="0"/>
                    </a:lnTo>
                    <a:close/>
                  </a:path>
                </a:pathLst>
              </a:custGeom>
              <a:solidFill>
                <a:srgbClr val="FFFFFF"/>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454" name="Google Shape;5454;p40"/>
              <p:cNvSpPr/>
              <p:nvPr/>
            </p:nvSpPr>
            <p:spPr>
              <a:xfrm>
                <a:off x="936409" y="4035368"/>
                <a:ext cx="50019" cy="133142"/>
              </a:xfrm>
              <a:custGeom>
                <a:avLst/>
                <a:gdLst/>
                <a:ahLst/>
                <a:cxnLst/>
                <a:rect l="l" t="t" r="r" b="b"/>
                <a:pathLst>
                  <a:path w="207" h="551" extrusionOk="0">
                    <a:moveTo>
                      <a:pt x="1" y="0"/>
                    </a:moveTo>
                    <a:lnTo>
                      <a:pt x="1" y="551"/>
                    </a:lnTo>
                    <a:lnTo>
                      <a:pt x="206" y="551"/>
                    </a:lnTo>
                    <a:lnTo>
                      <a:pt x="206" y="0"/>
                    </a:lnTo>
                    <a:close/>
                  </a:path>
                </a:pathLst>
              </a:custGeom>
              <a:solidFill>
                <a:srgbClr val="FFFFFF"/>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455" name="Google Shape;5455;p40"/>
              <p:cNvSpPr/>
              <p:nvPr/>
            </p:nvSpPr>
            <p:spPr>
              <a:xfrm>
                <a:off x="1003826" y="3996464"/>
                <a:ext cx="49777" cy="172046"/>
              </a:xfrm>
              <a:custGeom>
                <a:avLst/>
                <a:gdLst/>
                <a:ahLst/>
                <a:cxnLst/>
                <a:rect l="l" t="t" r="r" b="b"/>
                <a:pathLst>
                  <a:path w="206" h="712" extrusionOk="0">
                    <a:moveTo>
                      <a:pt x="0" y="1"/>
                    </a:moveTo>
                    <a:lnTo>
                      <a:pt x="0" y="712"/>
                    </a:lnTo>
                    <a:lnTo>
                      <a:pt x="206" y="712"/>
                    </a:lnTo>
                    <a:lnTo>
                      <a:pt x="206" y="1"/>
                    </a:lnTo>
                    <a:close/>
                  </a:path>
                </a:pathLst>
              </a:custGeom>
              <a:solidFill>
                <a:srgbClr val="FFFFFF"/>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456" name="Google Shape;5456;p40"/>
              <p:cNvSpPr/>
              <p:nvPr/>
            </p:nvSpPr>
            <p:spPr>
              <a:xfrm>
                <a:off x="988603" y="3907059"/>
                <a:ext cx="65000" cy="64759"/>
              </a:xfrm>
              <a:custGeom>
                <a:avLst/>
                <a:gdLst/>
                <a:ahLst/>
                <a:cxnLst/>
                <a:rect l="l" t="t" r="r" b="b"/>
                <a:pathLst>
                  <a:path w="269" h="268" extrusionOk="0">
                    <a:moveTo>
                      <a:pt x="269" y="0"/>
                    </a:moveTo>
                    <a:lnTo>
                      <a:pt x="1" y="88"/>
                    </a:lnTo>
                    <a:lnTo>
                      <a:pt x="181" y="268"/>
                    </a:lnTo>
                    <a:lnTo>
                      <a:pt x="269" y="0"/>
                    </a:lnTo>
                    <a:close/>
                  </a:path>
                </a:pathLst>
              </a:custGeom>
              <a:solidFill>
                <a:srgbClr val="FFFFFF"/>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457" name="Google Shape;5457;p40"/>
              <p:cNvSpPr/>
              <p:nvPr/>
            </p:nvSpPr>
            <p:spPr>
              <a:xfrm>
                <a:off x="798192" y="3936055"/>
                <a:ext cx="226898" cy="127343"/>
              </a:xfrm>
              <a:custGeom>
                <a:avLst/>
                <a:gdLst/>
                <a:ahLst/>
                <a:cxnLst/>
                <a:rect l="l" t="t" r="r" b="b"/>
                <a:pathLst>
                  <a:path w="939" h="527" extrusionOk="0">
                    <a:moveTo>
                      <a:pt x="881" y="0"/>
                    </a:moveTo>
                    <a:lnTo>
                      <a:pt x="680" y="201"/>
                    </a:lnTo>
                    <a:lnTo>
                      <a:pt x="433" y="201"/>
                    </a:lnTo>
                    <a:lnTo>
                      <a:pt x="191" y="446"/>
                    </a:lnTo>
                    <a:lnTo>
                      <a:pt x="1" y="446"/>
                    </a:lnTo>
                    <a:lnTo>
                      <a:pt x="1" y="527"/>
                    </a:lnTo>
                    <a:lnTo>
                      <a:pt x="224" y="527"/>
                    </a:lnTo>
                    <a:lnTo>
                      <a:pt x="468" y="285"/>
                    </a:lnTo>
                    <a:lnTo>
                      <a:pt x="714" y="285"/>
                    </a:lnTo>
                    <a:lnTo>
                      <a:pt x="939" y="60"/>
                    </a:lnTo>
                    <a:lnTo>
                      <a:pt x="881" y="0"/>
                    </a:lnTo>
                    <a:close/>
                  </a:path>
                </a:pathLst>
              </a:custGeom>
              <a:solidFill>
                <a:srgbClr val="FFFFFF"/>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grpSp>
        <p:sp>
          <p:nvSpPr>
            <p:cNvPr id="5458" name="Google Shape;5458;p40"/>
            <p:cNvSpPr/>
            <p:nvPr/>
          </p:nvSpPr>
          <p:spPr>
            <a:xfrm>
              <a:off x="1016891" y="4194407"/>
              <a:ext cx="664261" cy="5316"/>
            </a:xfrm>
            <a:custGeom>
              <a:avLst/>
              <a:gdLst/>
              <a:ahLst/>
              <a:cxnLst/>
              <a:rect l="l" t="t" r="r" b="b"/>
              <a:pathLst>
                <a:path w="2749" h="22" extrusionOk="0">
                  <a:moveTo>
                    <a:pt x="12" y="1"/>
                  </a:moveTo>
                  <a:cubicBezTo>
                    <a:pt x="5" y="1"/>
                    <a:pt x="1" y="5"/>
                    <a:pt x="1" y="11"/>
                  </a:cubicBezTo>
                  <a:cubicBezTo>
                    <a:pt x="1" y="18"/>
                    <a:pt x="5" y="22"/>
                    <a:pt x="12" y="22"/>
                  </a:cubicBezTo>
                  <a:lnTo>
                    <a:pt x="2738" y="22"/>
                  </a:lnTo>
                  <a:cubicBezTo>
                    <a:pt x="2745" y="22"/>
                    <a:pt x="2749" y="18"/>
                    <a:pt x="2749" y="11"/>
                  </a:cubicBezTo>
                  <a:cubicBezTo>
                    <a:pt x="2749" y="5"/>
                    <a:pt x="2745" y="1"/>
                    <a:pt x="2738" y="1"/>
                  </a:cubicBezTo>
                  <a:close/>
                </a:path>
              </a:pathLst>
            </a:custGeom>
            <a:solidFill>
              <a:srgbClr val="FFFFFF"/>
            </a:solidFill>
            <a:ln w="19050" cap="flat" cmpd="sng">
              <a:solidFill>
                <a:schemeClr val="lt1"/>
              </a:solidFill>
              <a:prstDash val="solid"/>
              <a:round/>
              <a:headEnd type="none" w="sm" len="sm"/>
              <a:tailEnd type="none" w="sm" len="sm"/>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grpSp>
      <p:grpSp>
        <p:nvGrpSpPr>
          <p:cNvPr id="5502" name="Google Shape;5502;p40"/>
          <p:cNvGrpSpPr/>
          <p:nvPr/>
        </p:nvGrpSpPr>
        <p:grpSpPr>
          <a:xfrm>
            <a:off x="8059946" y="3780733"/>
            <a:ext cx="3575735" cy="1874879"/>
            <a:chOff x="3454581" y="1960124"/>
            <a:chExt cx="2234834" cy="1171800"/>
          </a:xfrm>
        </p:grpSpPr>
        <p:grpSp>
          <p:nvGrpSpPr>
            <p:cNvPr id="5503" name="Google Shape;5503;p40"/>
            <p:cNvGrpSpPr/>
            <p:nvPr/>
          </p:nvGrpSpPr>
          <p:grpSpPr>
            <a:xfrm>
              <a:off x="3454581" y="1960124"/>
              <a:ext cx="2234834" cy="1171800"/>
              <a:chOff x="3454581" y="1960124"/>
              <a:chExt cx="2234834" cy="1171800"/>
            </a:xfrm>
          </p:grpSpPr>
          <p:grpSp>
            <p:nvGrpSpPr>
              <p:cNvPr id="5504" name="Google Shape;5504;p40"/>
              <p:cNvGrpSpPr/>
              <p:nvPr/>
            </p:nvGrpSpPr>
            <p:grpSpPr>
              <a:xfrm>
                <a:off x="3454581" y="2134255"/>
                <a:ext cx="2234834" cy="823539"/>
                <a:chOff x="2296179" y="2540968"/>
                <a:chExt cx="2951445" cy="1087610"/>
              </a:xfrm>
            </p:grpSpPr>
            <p:sp>
              <p:nvSpPr>
                <p:cNvPr id="5505" name="Google Shape;5505;p40"/>
                <p:cNvSpPr/>
                <p:nvPr/>
              </p:nvSpPr>
              <p:spPr>
                <a:xfrm>
                  <a:off x="4239753" y="2540968"/>
                  <a:ext cx="1007870" cy="1087610"/>
                </a:xfrm>
                <a:custGeom>
                  <a:avLst/>
                  <a:gdLst/>
                  <a:ahLst/>
                  <a:cxnLst/>
                  <a:rect l="l" t="t" r="r" b="b"/>
                  <a:pathLst>
                    <a:path w="4171" h="4501" extrusionOk="0">
                      <a:moveTo>
                        <a:pt x="0" y="1"/>
                      </a:moveTo>
                      <a:lnTo>
                        <a:pt x="0" y="131"/>
                      </a:lnTo>
                      <a:lnTo>
                        <a:pt x="1919" y="131"/>
                      </a:lnTo>
                      <a:cubicBezTo>
                        <a:pt x="3089" y="131"/>
                        <a:pt x="4039" y="1082"/>
                        <a:pt x="4039" y="2252"/>
                      </a:cubicBezTo>
                      <a:cubicBezTo>
                        <a:pt x="4039" y="3419"/>
                        <a:pt x="3089" y="4370"/>
                        <a:pt x="1919" y="4370"/>
                      </a:cubicBezTo>
                      <a:lnTo>
                        <a:pt x="0" y="4370"/>
                      </a:lnTo>
                      <a:lnTo>
                        <a:pt x="0" y="4501"/>
                      </a:lnTo>
                      <a:lnTo>
                        <a:pt x="1919" y="4501"/>
                      </a:lnTo>
                      <a:cubicBezTo>
                        <a:pt x="3161" y="4501"/>
                        <a:pt x="4170" y="3492"/>
                        <a:pt x="4170" y="2252"/>
                      </a:cubicBezTo>
                      <a:cubicBezTo>
                        <a:pt x="4170" y="1010"/>
                        <a:pt x="3161" y="1"/>
                        <a:pt x="1919" y="1"/>
                      </a:cubicBez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sp>
              <p:nvSpPr>
                <p:cNvPr id="5506" name="Google Shape;5506;p40"/>
                <p:cNvSpPr/>
                <p:nvPr/>
              </p:nvSpPr>
              <p:spPr>
                <a:xfrm>
                  <a:off x="2296179" y="2540968"/>
                  <a:ext cx="1007870" cy="1087610"/>
                </a:xfrm>
                <a:custGeom>
                  <a:avLst/>
                  <a:gdLst/>
                  <a:ahLst/>
                  <a:cxnLst/>
                  <a:rect l="l" t="t" r="r" b="b"/>
                  <a:pathLst>
                    <a:path w="4171" h="4501" extrusionOk="0">
                      <a:moveTo>
                        <a:pt x="2252" y="1"/>
                      </a:moveTo>
                      <a:cubicBezTo>
                        <a:pt x="1010" y="1"/>
                        <a:pt x="1" y="1010"/>
                        <a:pt x="1" y="2252"/>
                      </a:cubicBezTo>
                      <a:cubicBezTo>
                        <a:pt x="1" y="3492"/>
                        <a:pt x="1010" y="4501"/>
                        <a:pt x="2252" y="4501"/>
                      </a:cubicBezTo>
                      <a:lnTo>
                        <a:pt x="4171" y="4501"/>
                      </a:lnTo>
                      <a:lnTo>
                        <a:pt x="4171" y="4370"/>
                      </a:lnTo>
                      <a:lnTo>
                        <a:pt x="2252" y="4370"/>
                      </a:lnTo>
                      <a:cubicBezTo>
                        <a:pt x="1082" y="4370"/>
                        <a:pt x="131" y="3419"/>
                        <a:pt x="131" y="2252"/>
                      </a:cubicBezTo>
                      <a:cubicBezTo>
                        <a:pt x="131" y="1082"/>
                        <a:pt x="1082" y="131"/>
                        <a:pt x="2252" y="131"/>
                      </a:cubicBezTo>
                      <a:lnTo>
                        <a:pt x="4171" y="131"/>
                      </a:lnTo>
                      <a:lnTo>
                        <a:pt x="4171" y="1"/>
                      </a:lnTo>
                      <a:close/>
                    </a:path>
                  </a:pathLst>
                </a:custGeom>
                <a:solidFill>
                  <a:srgbClr val="595959"/>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grpSp>
          <p:sp>
            <p:nvSpPr>
              <p:cNvPr id="5507" name="Google Shape;5507;p40"/>
              <p:cNvSpPr/>
              <p:nvPr/>
            </p:nvSpPr>
            <p:spPr>
              <a:xfrm>
                <a:off x="3454582" y="1960124"/>
                <a:ext cx="2234832" cy="1171800"/>
              </a:xfrm>
              <a:prstGeom prst="roundRect">
                <a:avLst>
                  <a:gd name="adj" fmla="val 50000"/>
                </a:avLst>
              </a:prstGeom>
              <a:solidFill>
                <a:schemeClr val="lt2"/>
              </a:solidFill>
              <a:ln>
                <a:noFill/>
              </a:ln>
            </p:spPr>
            <p:txBody>
              <a:bodyPr spcFirstLastPara="1" wrap="square" lIns="109710" tIns="109710" rIns="109710" bIns="109710" anchor="ctr" anchorCtr="0">
                <a:noAutofit/>
              </a:bodyPr>
              <a:lstStyle/>
              <a:p>
                <a:endParaRPr sz="2160" b="1">
                  <a:latin typeface="Arial" pitchFamily="34" charset="0"/>
                  <a:cs typeface="Arial" pitchFamily="34" charset="0"/>
                </a:endParaRPr>
              </a:p>
            </p:txBody>
          </p:sp>
        </p:grpSp>
        <p:sp>
          <p:nvSpPr>
            <p:cNvPr id="5508" name="Google Shape;5508;p40"/>
            <p:cNvSpPr txBox="1"/>
            <p:nvPr/>
          </p:nvSpPr>
          <p:spPr>
            <a:xfrm>
              <a:off x="3774148" y="2441028"/>
              <a:ext cx="1595700" cy="210000"/>
            </a:xfrm>
            <a:prstGeom prst="rect">
              <a:avLst/>
            </a:prstGeom>
            <a:noFill/>
            <a:ln>
              <a:noFill/>
            </a:ln>
          </p:spPr>
          <p:txBody>
            <a:bodyPr spcFirstLastPara="1" wrap="square" lIns="109710" tIns="109710" rIns="109710" bIns="109710" anchor="ctr" anchorCtr="0">
              <a:noAutofit/>
            </a:bodyPr>
            <a:lstStyle/>
            <a:p>
              <a:pPr algn="ctr"/>
              <a:r>
                <a:rPr lang="en" sz="2160" b="1" dirty="0">
                  <a:solidFill>
                    <a:schemeClr val="dk1"/>
                  </a:solidFill>
                  <a:latin typeface="Arial" pitchFamily="34" charset="0"/>
                  <a:ea typeface="Fira Sans Extra Condensed Medium"/>
                  <a:cs typeface="Arial" pitchFamily="34" charset="0"/>
                  <a:sym typeface="Fira Sans Extra Condensed Medium"/>
                </a:rPr>
                <a:t>Hozirgi kunda avtoritar tarbiyaning ijobiy tomonlari</a:t>
              </a:r>
              <a:endParaRPr sz="2160" b="1" dirty="0">
                <a:solidFill>
                  <a:schemeClr val="dk1"/>
                </a:solidFill>
                <a:latin typeface="Arial" pitchFamily="34" charset="0"/>
                <a:ea typeface="Fira Sans Extra Condensed Medium"/>
                <a:cs typeface="Arial" pitchFamily="34" charset="0"/>
                <a:sym typeface="Fira Sans Extra Condensed Medium"/>
              </a:endParaRPr>
            </a:p>
          </p:txBody>
        </p:sp>
      </p:grpSp>
      <p:cxnSp>
        <p:nvCxnSpPr>
          <p:cNvPr id="109" name="Прямая соединительная линия 108">
            <a:extLst>
              <a:ext uri="{FF2B5EF4-FFF2-40B4-BE49-F238E27FC236}">
                <a16:creationId xmlns:a16="http://schemas.microsoft.com/office/drawing/2014/main" id="{E7BBCE4A-0ACD-4260-8DC8-E25CA143838B}"/>
              </a:ext>
            </a:extLst>
          </p:cNvPr>
          <p:cNvCxnSpPr/>
          <p:nvPr/>
        </p:nvCxnSpPr>
        <p:spPr>
          <a:xfrm>
            <a:off x="272818" y="1408382"/>
            <a:ext cx="14084765"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03386307"/>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grpSp>
        <p:nvGrpSpPr>
          <p:cNvPr id="125" name="Google Shape;125;p16"/>
          <p:cNvGrpSpPr/>
          <p:nvPr/>
        </p:nvGrpSpPr>
        <p:grpSpPr>
          <a:xfrm>
            <a:off x="8283209" y="3333800"/>
            <a:ext cx="5330280" cy="1414100"/>
            <a:chOff x="5177005" y="1759614"/>
            <a:chExt cx="3331425" cy="883813"/>
          </a:xfrm>
        </p:grpSpPr>
        <p:sp>
          <p:nvSpPr>
            <p:cNvPr id="126" name="Google Shape;126;p16"/>
            <p:cNvSpPr/>
            <p:nvPr/>
          </p:nvSpPr>
          <p:spPr>
            <a:xfrm>
              <a:off x="5177005" y="2289185"/>
              <a:ext cx="815917" cy="121746"/>
            </a:xfrm>
            <a:custGeom>
              <a:avLst/>
              <a:gdLst/>
              <a:ahLst/>
              <a:cxnLst/>
              <a:rect l="l" t="t" r="r" b="b"/>
              <a:pathLst>
                <a:path w="6896" h="1029" fill="none" extrusionOk="0">
                  <a:moveTo>
                    <a:pt x="1" y="1029"/>
                  </a:moveTo>
                  <a:lnTo>
                    <a:pt x="6896" y="1"/>
                  </a:lnTo>
                </a:path>
              </a:pathLst>
            </a:custGeom>
            <a:noFill/>
            <a:ln w="4450" cap="rnd" cmpd="sng">
              <a:solidFill>
                <a:srgbClr val="828181"/>
              </a:solidFill>
              <a:prstDash val="solid"/>
              <a:miter lim="873"/>
              <a:headEnd type="none" w="sm" len="sm"/>
              <a:tailEnd type="none" w="sm" len="sm"/>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27" name="Google Shape;127;p16"/>
            <p:cNvSpPr/>
            <p:nvPr/>
          </p:nvSpPr>
          <p:spPr>
            <a:xfrm>
              <a:off x="5935763" y="2236772"/>
              <a:ext cx="109325" cy="108613"/>
            </a:xfrm>
            <a:custGeom>
              <a:avLst/>
              <a:gdLst/>
              <a:ahLst/>
              <a:cxnLst/>
              <a:rect l="l" t="t" r="r" b="b"/>
              <a:pathLst>
                <a:path w="924" h="918" extrusionOk="0">
                  <a:moveTo>
                    <a:pt x="462" y="0"/>
                  </a:moveTo>
                  <a:cubicBezTo>
                    <a:pt x="210" y="0"/>
                    <a:pt x="4" y="204"/>
                    <a:pt x="2" y="456"/>
                  </a:cubicBezTo>
                  <a:cubicBezTo>
                    <a:pt x="0" y="708"/>
                    <a:pt x="204" y="915"/>
                    <a:pt x="458" y="917"/>
                  </a:cubicBezTo>
                  <a:cubicBezTo>
                    <a:pt x="460" y="917"/>
                    <a:pt x="461" y="917"/>
                    <a:pt x="462" y="917"/>
                  </a:cubicBezTo>
                  <a:cubicBezTo>
                    <a:pt x="714" y="917"/>
                    <a:pt x="919" y="714"/>
                    <a:pt x="921" y="462"/>
                  </a:cubicBezTo>
                  <a:cubicBezTo>
                    <a:pt x="924" y="209"/>
                    <a:pt x="719" y="3"/>
                    <a:pt x="465" y="0"/>
                  </a:cubicBezTo>
                  <a:cubicBezTo>
                    <a:pt x="464" y="0"/>
                    <a:pt x="463" y="0"/>
                    <a:pt x="462" y="0"/>
                  </a:cubicBezTo>
                  <a:close/>
                </a:path>
              </a:pathLst>
            </a:custGeom>
            <a:solidFill>
              <a:srgbClr val="A155B9"/>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28" name="Google Shape;128;p16"/>
            <p:cNvSpPr/>
            <p:nvPr/>
          </p:nvSpPr>
          <p:spPr>
            <a:xfrm>
              <a:off x="6298519" y="1759614"/>
              <a:ext cx="2209911" cy="883813"/>
            </a:xfrm>
            <a:custGeom>
              <a:avLst/>
              <a:gdLst/>
              <a:ahLst/>
              <a:cxnLst/>
              <a:rect l="l" t="t" r="r" b="b"/>
              <a:pathLst>
                <a:path w="15379" h="7470" extrusionOk="0">
                  <a:moveTo>
                    <a:pt x="2226" y="0"/>
                  </a:moveTo>
                  <a:cubicBezTo>
                    <a:pt x="2173" y="0"/>
                    <a:pt x="2124" y="29"/>
                    <a:pt x="2097" y="74"/>
                  </a:cubicBezTo>
                  <a:lnTo>
                    <a:pt x="27" y="3660"/>
                  </a:lnTo>
                  <a:cubicBezTo>
                    <a:pt x="0" y="3707"/>
                    <a:pt x="0" y="3763"/>
                    <a:pt x="27" y="3809"/>
                  </a:cubicBezTo>
                  <a:lnTo>
                    <a:pt x="2097" y="7395"/>
                  </a:lnTo>
                  <a:cubicBezTo>
                    <a:pt x="2124" y="7441"/>
                    <a:pt x="2173" y="7469"/>
                    <a:pt x="2226" y="7469"/>
                  </a:cubicBezTo>
                  <a:lnTo>
                    <a:pt x="13223" y="7469"/>
                  </a:lnTo>
                  <a:lnTo>
                    <a:pt x="15379" y="3735"/>
                  </a:lnTo>
                  <a:lnTo>
                    <a:pt x="13223" y="0"/>
                  </a:lnTo>
                  <a:close/>
                </a:path>
              </a:pathLst>
            </a:custGeom>
            <a:solidFill>
              <a:srgbClr val="F5F5F5"/>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grpSp>
      <p:grpSp>
        <p:nvGrpSpPr>
          <p:cNvPr id="130" name="Google Shape;130;p16"/>
          <p:cNvGrpSpPr/>
          <p:nvPr/>
        </p:nvGrpSpPr>
        <p:grpSpPr>
          <a:xfrm>
            <a:off x="8386756" y="1680816"/>
            <a:ext cx="5226733" cy="1885834"/>
            <a:chOff x="5241723" y="726500"/>
            <a:chExt cx="3266709" cy="1178646"/>
          </a:xfrm>
        </p:grpSpPr>
        <p:sp>
          <p:nvSpPr>
            <p:cNvPr id="131" name="Google Shape;131;p16"/>
            <p:cNvSpPr/>
            <p:nvPr/>
          </p:nvSpPr>
          <p:spPr>
            <a:xfrm>
              <a:off x="5241723" y="1353443"/>
              <a:ext cx="613240" cy="551703"/>
            </a:xfrm>
            <a:custGeom>
              <a:avLst/>
              <a:gdLst/>
              <a:ahLst/>
              <a:cxnLst/>
              <a:rect l="l" t="t" r="r" b="b"/>
              <a:pathLst>
                <a:path w="5183" h="4663" fill="none" extrusionOk="0">
                  <a:moveTo>
                    <a:pt x="0" y="4663"/>
                  </a:moveTo>
                  <a:lnTo>
                    <a:pt x="5182" y="0"/>
                  </a:lnTo>
                </a:path>
              </a:pathLst>
            </a:custGeom>
            <a:noFill/>
            <a:ln w="4450" cap="rnd" cmpd="sng">
              <a:solidFill>
                <a:srgbClr val="828181"/>
              </a:solidFill>
              <a:prstDash val="solid"/>
              <a:miter lim="873"/>
              <a:headEnd type="none" w="sm" len="sm"/>
              <a:tailEnd type="none" w="sm" len="sm"/>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32" name="Google Shape;132;p16"/>
            <p:cNvSpPr/>
            <p:nvPr/>
          </p:nvSpPr>
          <p:spPr>
            <a:xfrm>
              <a:off x="5791773" y="1301977"/>
              <a:ext cx="123997" cy="108731"/>
            </a:xfrm>
            <a:custGeom>
              <a:avLst/>
              <a:gdLst/>
              <a:ahLst/>
              <a:cxnLst/>
              <a:rect l="l" t="t" r="r" b="b"/>
              <a:pathLst>
                <a:path w="1048" h="919" extrusionOk="0">
                  <a:moveTo>
                    <a:pt x="525" y="0"/>
                  </a:moveTo>
                  <a:cubicBezTo>
                    <a:pt x="439" y="0"/>
                    <a:pt x="352" y="25"/>
                    <a:pt x="274" y="75"/>
                  </a:cubicBezTo>
                  <a:cubicBezTo>
                    <a:pt x="61" y="214"/>
                    <a:pt x="1" y="498"/>
                    <a:pt x="139" y="710"/>
                  </a:cubicBezTo>
                  <a:cubicBezTo>
                    <a:pt x="226" y="845"/>
                    <a:pt x="373" y="918"/>
                    <a:pt x="523" y="918"/>
                  </a:cubicBezTo>
                  <a:cubicBezTo>
                    <a:pt x="610" y="918"/>
                    <a:pt x="697" y="894"/>
                    <a:pt x="774" y="844"/>
                  </a:cubicBezTo>
                  <a:cubicBezTo>
                    <a:pt x="987" y="705"/>
                    <a:pt x="1048" y="420"/>
                    <a:pt x="910" y="208"/>
                  </a:cubicBezTo>
                  <a:cubicBezTo>
                    <a:pt x="822" y="73"/>
                    <a:pt x="675" y="0"/>
                    <a:pt x="525" y="0"/>
                  </a:cubicBezTo>
                  <a:close/>
                </a:path>
              </a:pathLst>
            </a:custGeom>
            <a:solidFill>
              <a:srgbClr val="7C45A0"/>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33" name="Google Shape;133;p16"/>
            <p:cNvSpPr/>
            <p:nvPr/>
          </p:nvSpPr>
          <p:spPr>
            <a:xfrm>
              <a:off x="6016573" y="726500"/>
              <a:ext cx="2491859" cy="883813"/>
            </a:xfrm>
            <a:custGeom>
              <a:avLst/>
              <a:gdLst/>
              <a:ahLst/>
              <a:cxnLst/>
              <a:rect l="l" t="t" r="r" b="b"/>
              <a:pathLst>
                <a:path w="15380" h="7470" extrusionOk="0">
                  <a:moveTo>
                    <a:pt x="2226" y="1"/>
                  </a:moveTo>
                  <a:cubicBezTo>
                    <a:pt x="2173" y="1"/>
                    <a:pt x="2124" y="30"/>
                    <a:pt x="2098" y="75"/>
                  </a:cubicBezTo>
                  <a:lnTo>
                    <a:pt x="27" y="3661"/>
                  </a:lnTo>
                  <a:cubicBezTo>
                    <a:pt x="1" y="3707"/>
                    <a:pt x="1" y="3763"/>
                    <a:pt x="27" y="3810"/>
                  </a:cubicBezTo>
                  <a:lnTo>
                    <a:pt x="2098" y="7396"/>
                  </a:lnTo>
                  <a:cubicBezTo>
                    <a:pt x="2124" y="7441"/>
                    <a:pt x="2173" y="7470"/>
                    <a:pt x="2226" y="7470"/>
                  </a:cubicBezTo>
                  <a:lnTo>
                    <a:pt x="13223" y="7470"/>
                  </a:lnTo>
                  <a:lnTo>
                    <a:pt x="15379" y="3735"/>
                  </a:lnTo>
                  <a:lnTo>
                    <a:pt x="13223" y="1"/>
                  </a:lnTo>
                  <a:close/>
                </a:path>
              </a:pathLst>
            </a:custGeom>
            <a:solidFill>
              <a:srgbClr val="F5F5F5"/>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35" name="Google Shape;135;p16"/>
            <p:cNvSpPr/>
            <p:nvPr/>
          </p:nvSpPr>
          <p:spPr>
            <a:xfrm>
              <a:off x="6213568" y="978271"/>
              <a:ext cx="400031" cy="369616"/>
            </a:xfrm>
            <a:custGeom>
              <a:avLst/>
              <a:gdLst/>
              <a:ahLst/>
              <a:cxnLst/>
              <a:rect l="l" t="t" r="r" b="b"/>
              <a:pathLst>
                <a:path w="3381" h="3124" extrusionOk="0">
                  <a:moveTo>
                    <a:pt x="1691" y="0"/>
                  </a:moveTo>
                  <a:cubicBezTo>
                    <a:pt x="1595" y="0"/>
                    <a:pt x="1498" y="9"/>
                    <a:pt x="1400" y="28"/>
                  </a:cubicBezTo>
                  <a:cubicBezTo>
                    <a:pt x="556" y="188"/>
                    <a:pt x="1" y="1004"/>
                    <a:pt x="161" y="1852"/>
                  </a:cubicBezTo>
                  <a:cubicBezTo>
                    <a:pt x="304" y="2601"/>
                    <a:pt x="957" y="3123"/>
                    <a:pt x="1691" y="3123"/>
                  </a:cubicBezTo>
                  <a:cubicBezTo>
                    <a:pt x="1787" y="3123"/>
                    <a:pt x="1884" y="3114"/>
                    <a:pt x="1981" y="3096"/>
                  </a:cubicBezTo>
                  <a:cubicBezTo>
                    <a:pt x="2826" y="2936"/>
                    <a:pt x="3381" y="2120"/>
                    <a:pt x="3220" y="1272"/>
                  </a:cubicBezTo>
                  <a:cubicBezTo>
                    <a:pt x="3079" y="523"/>
                    <a:pt x="2425" y="0"/>
                    <a:pt x="1691" y="0"/>
                  </a:cubicBezTo>
                  <a:close/>
                </a:path>
              </a:pathLst>
            </a:custGeom>
            <a:solidFill>
              <a:srgbClr val="7C45A0"/>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grpSp>
      <p:grpSp>
        <p:nvGrpSpPr>
          <p:cNvPr id="136" name="Google Shape;136;p16"/>
          <p:cNvGrpSpPr/>
          <p:nvPr/>
        </p:nvGrpSpPr>
        <p:grpSpPr>
          <a:xfrm>
            <a:off x="8283209" y="5022748"/>
            <a:ext cx="5330280" cy="1413912"/>
            <a:chOff x="5177005" y="2815207"/>
            <a:chExt cx="3331425" cy="883695"/>
          </a:xfrm>
        </p:grpSpPr>
        <p:sp>
          <p:nvSpPr>
            <p:cNvPr id="137" name="Google Shape;137;p16"/>
            <p:cNvSpPr/>
            <p:nvPr/>
          </p:nvSpPr>
          <p:spPr>
            <a:xfrm>
              <a:off x="5177005" y="3142818"/>
              <a:ext cx="815917" cy="121864"/>
            </a:xfrm>
            <a:custGeom>
              <a:avLst/>
              <a:gdLst/>
              <a:ahLst/>
              <a:cxnLst/>
              <a:rect l="l" t="t" r="r" b="b"/>
              <a:pathLst>
                <a:path w="6896" h="1030" fill="none" extrusionOk="0">
                  <a:moveTo>
                    <a:pt x="1" y="1"/>
                  </a:moveTo>
                  <a:lnTo>
                    <a:pt x="6896" y="1029"/>
                  </a:lnTo>
                </a:path>
              </a:pathLst>
            </a:custGeom>
            <a:noFill/>
            <a:ln w="4450" cap="rnd" cmpd="sng">
              <a:solidFill>
                <a:srgbClr val="828181"/>
              </a:solidFill>
              <a:prstDash val="solid"/>
              <a:miter lim="873"/>
              <a:headEnd type="none" w="sm" len="sm"/>
              <a:tailEnd type="none" w="sm" len="sm"/>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38" name="Google Shape;138;p16"/>
            <p:cNvSpPr/>
            <p:nvPr/>
          </p:nvSpPr>
          <p:spPr>
            <a:xfrm>
              <a:off x="5935763" y="3208363"/>
              <a:ext cx="109325" cy="108613"/>
            </a:xfrm>
            <a:custGeom>
              <a:avLst/>
              <a:gdLst/>
              <a:ahLst/>
              <a:cxnLst/>
              <a:rect l="l" t="t" r="r" b="b"/>
              <a:pathLst>
                <a:path w="924" h="918" extrusionOk="0">
                  <a:moveTo>
                    <a:pt x="462" y="1"/>
                  </a:moveTo>
                  <a:cubicBezTo>
                    <a:pt x="461" y="1"/>
                    <a:pt x="460" y="1"/>
                    <a:pt x="458" y="1"/>
                  </a:cubicBezTo>
                  <a:cubicBezTo>
                    <a:pt x="204" y="3"/>
                    <a:pt x="0" y="210"/>
                    <a:pt x="2" y="463"/>
                  </a:cubicBezTo>
                  <a:cubicBezTo>
                    <a:pt x="4" y="715"/>
                    <a:pt x="210" y="918"/>
                    <a:pt x="462" y="918"/>
                  </a:cubicBezTo>
                  <a:cubicBezTo>
                    <a:pt x="463" y="918"/>
                    <a:pt x="464" y="918"/>
                    <a:pt x="465" y="918"/>
                  </a:cubicBezTo>
                  <a:cubicBezTo>
                    <a:pt x="719" y="916"/>
                    <a:pt x="924" y="709"/>
                    <a:pt x="921" y="456"/>
                  </a:cubicBezTo>
                  <a:cubicBezTo>
                    <a:pt x="919" y="205"/>
                    <a:pt x="714" y="1"/>
                    <a:pt x="462" y="1"/>
                  </a:cubicBezTo>
                  <a:close/>
                </a:path>
              </a:pathLst>
            </a:custGeom>
            <a:solidFill>
              <a:srgbClr val="F765A3"/>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39" name="Google Shape;139;p16"/>
            <p:cNvSpPr/>
            <p:nvPr/>
          </p:nvSpPr>
          <p:spPr>
            <a:xfrm>
              <a:off x="6298519" y="2815207"/>
              <a:ext cx="2209911" cy="883695"/>
            </a:xfrm>
            <a:custGeom>
              <a:avLst/>
              <a:gdLst/>
              <a:ahLst/>
              <a:cxnLst/>
              <a:rect l="l" t="t" r="r" b="b"/>
              <a:pathLst>
                <a:path w="15379" h="7469" extrusionOk="0">
                  <a:moveTo>
                    <a:pt x="2226" y="1"/>
                  </a:moveTo>
                  <a:cubicBezTo>
                    <a:pt x="2173" y="1"/>
                    <a:pt x="2124" y="29"/>
                    <a:pt x="2097" y="75"/>
                  </a:cubicBezTo>
                  <a:lnTo>
                    <a:pt x="27" y="3661"/>
                  </a:lnTo>
                  <a:cubicBezTo>
                    <a:pt x="0" y="3706"/>
                    <a:pt x="0" y="3763"/>
                    <a:pt x="27" y="3809"/>
                  </a:cubicBezTo>
                  <a:lnTo>
                    <a:pt x="2097" y="7395"/>
                  </a:lnTo>
                  <a:cubicBezTo>
                    <a:pt x="2124" y="7441"/>
                    <a:pt x="2173" y="7469"/>
                    <a:pt x="2226" y="7469"/>
                  </a:cubicBezTo>
                  <a:lnTo>
                    <a:pt x="13223" y="7469"/>
                  </a:lnTo>
                  <a:lnTo>
                    <a:pt x="15379" y="3735"/>
                  </a:lnTo>
                  <a:lnTo>
                    <a:pt x="13223" y="1"/>
                  </a:lnTo>
                  <a:close/>
                </a:path>
              </a:pathLst>
            </a:custGeom>
            <a:solidFill>
              <a:srgbClr val="F5F5F5"/>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41" name="Google Shape;141;p16"/>
            <p:cNvSpPr/>
            <p:nvPr/>
          </p:nvSpPr>
          <p:spPr>
            <a:xfrm>
              <a:off x="6478714" y="3081176"/>
              <a:ext cx="399913" cy="369616"/>
            </a:xfrm>
            <a:custGeom>
              <a:avLst/>
              <a:gdLst/>
              <a:ahLst/>
              <a:cxnLst/>
              <a:rect l="l" t="t" r="r" b="b"/>
              <a:pathLst>
                <a:path w="3380" h="3124" extrusionOk="0">
                  <a:moveTo>
                    <a:pt x="1689" y="1"/>
                  </a:moveTo>
                  <a:cubicBezTo>
                    <a:pt x="1594" y="1"/>
                    <a:pt x="1497" y="10"/>
                    <a:pt x="1399" y="28"/>
                  </a:cubicBezTo>
                  <a:cubicBezTo>
                    <a:pt x="555" y="188"/>
                    <a:pt x="0" y="1004"/>
                    <a:pt x="160" y="1852"/>
                  </a:cubicBezTo>
                  <a:cubicBezTo>
                    <a:pt x="302" y="2601"/>
                    <a:pt x="956" y="3124"/>
                    <a:pt x="1690" y="3124"/>
                  </a:cubicBezTo>
                  <a:cubicBezTo>
                    <a:pt x="1786" y="3124"/>
                    <a:pt x="1883" y="3115"/>
                    <a:pt x="1980" y="3096"/>
                  </a:cubicBezTo>
                  <a:cubicBezTo>
                    <a:pt x="2825" y="2937"/>
                    <a:pt x="3379" y="2120"/>
                    <a:pt x="3219" y="1272"/>
                  </a:cubicBezTo>
                  <a:cubicBezTo>
                    <a:pt x="3077" y="523"/>
                    <a:pt x="2424" y="1"/>
                    <a:pt x="1689" y="1"/>
                  </a:cubicBezTo>
                  <a:close/>
                </a:path>
              </a:pathLst>
            </a:custGeom>
            <a:solidFill>
              <a:srgbClr val="F765A3"/>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grpSp>
      <p:grpSp>
        <p:nvGrpSpPr>
          <p:cNvPr id="142" name="Google Shape;142;p16"/>
          <p:cNvGrpSpPr/>
          <p:nvPr/>
        </p:nvGrpSpPr>
        <p:grpSpPr>
          <a:xfrm>
            <a:off x="1016922" y="3333800"/>
            <a:ext cx="5358487" cy="1414100"/>
            <a:chOff x="635576" y="1759614"/>
            <a:chExt cx="3349055" cy="883813"/>
          </a:xfrm>
        </p:grpSpPr>
        <p:sp>
          <p:nvSpPr>
            <p:cNvPr id="143" name="Google Shape;143;p16"/>
            <p:cNvSpPr/>
            <p:nvPr/>
          </p:nvSpPr>
          <p:spPr>
            <a:xfrm>
              <a:off x="3168714" y="2289185"/>
              <a:ext cx="815917" cy="121746"/>
            </a:xfrm>
            <a:custGeom>
              <a:avLst/>
              <a:gdLst/>
              <a:ahLst/>
              <a:cxnLst/>
              <a:rect l="l" t="t" r="r" b="b"/>
              <a:pathLst>
                <a:path w="6896" h="1029" fill="none" extrusionOk="0">
                  <a:moveTo>
                    <a:pt x="6895" y="1029"/>
                  </a:moveTo>
                  <a:lnTo>
                    <a:pt x="0" y="1"/>
                  </a:lnTo>
                </a:path>
              </a:pathLst>
            </a:custGeom>
            <a:noFill/>
            <a:ln w="4450" cap="rnd" cmpd="sng">
              <a:solidFill>
                <a:srgbClr val="828181"/>
              </a:solidFill>
              <a:prstDash val="solid"/>
              <a:miter lim="873"/>
              <a:headEnd type="none" w="sm" len="sm"/>
              <a:tailEnd type="none" w="sm" len="sm"/>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44" name="Google Shape;144;p16"/>
            <p:cNvSpPr/>
            <p:nvPr/>
          </p:nvSpPr>
          <p:spPr>
            <a:xfrm>
              <a:off x="3116655" y="2236772"/>
              <a:ext cx="109325" cy="108613"/>
            </a:xfrm>
            <a:custGeom>
              <a:avLst/>
              <a:gdLst/>
              <a:ahLst/>
              <a:cxnLst/>
              <a:rect l="l" t="t" r="r" b="b"/>
              <a:pathLst>
                <a:path w="924" h="918" extrusionOk="0">
                  <a:moveTo>
                    <a:pt x="462" y="0"/>
                  </a:moveTo>
                  <a:cubicBezTo>
                    <a:pt x="461" y="0"/>
                    <a:pt x="460" y="0"/>
                    <a:pt x="459" y="0"/>
                  </a:cubicBezTo>
                  <a:cubicBezTo>
                    <a:pt x="204" y="3"/>
                    <a:pt x="0" y="209"/>
                    <a:pt x="2" y="462"/>
                  </a:cubicBezTo>
                  <a:cubicBezTo>
                    <a:pt x="4" y="714"/>
                    <a:pt x="210" y="917"/>
                    <a:pt x="462" y="917"/>
                  </a:cubicBezTo>
                  <a:cubicBezTo>
                    <a:pt x="463" y="917"/>
                    <a:pt x="464" y="917"/>
                    <a:pt x="466" y="917"/>
                  </a:cubicBezTo>
                  <a:cubicBezTo>
                    <a:pt x="719" y="915"/>
                    <a:pt x="923" y="708"/>
                    <a:pt x="921" y="456"/>
                  </a:cubicBezTo>
                  <a:cubicBezTo>
                    <a:pt x="920" y="204"/>
                    <a:pt x="714" y="0"/>
                    <a:pt x="462" y="0"/>
                  </a:cubicBezTo>
                  <a:close/>
                </a:path>
              </a:pathLst>
            </a:custGeom>
            <a:solidFill>
              <a:srgbClr val="10377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45" name="Google Shape;145;p16"/>
            <p:cNvSpPr/>
            <p:nvPr/>
          </p:nvSpPr>
          <p:spPr>
            <a:xfrm>
              <a:off x="635576" y="1759614"/>
              <a:ext cx="2227675" cy="883813"/>
            </a:xfrm>
            <a:custGeom>
              <a:avLst/>
              <a:gdLst/>
              <a:ahLst/>
              <a:cxnLst/>
              <a:rect l="l" t="t" r="r" b="b"/>
              <a:pathLst>
                <a:path w="15530" h="7470" extrusionOk="0">
                  <a:moveTo>
                    <a:pt x="2157" y="0"/>
                  </a:moveTo>
                  <a:lnTo>
                    <a:pt x="1" y="3735"/>
                  </a:lnTo>
                  <a:lnTo>
                    <a:pt x="2157" y="7469"/>
                  </a:lnTo>
                  <a:lnTo>
                    <a:pt x="13304" y="7469"/>
                  </a:lnTo>
                  <a:cubicBezTo>
                    <a:pt x="13357" y="7469"/>
                    <a:pt x="13406" y="7441"/>
                    <a:pt x="13432" y="7395"/>
                  </a:cubicBezTo>
                  <a:lnTo>
                    <a:pt x="15502" y="3809"/>
                  </a:lnTo>
                  <a:cubicBezTo>
                    <a:pt x="15529" y="3763"/>
                    <a:pt x="15529" y="3707"/>
                    <a:pt x="15502" y="3660"/>
                  </a:cubicBezTo>
                  <a:lnTo>
                    <a:pt x="13432" y="74"/>
                  </a:lnTo>
                  <a:cubicBezTo>
                    <a:pt x="13406" y="29"/>
                    <a:pt x="13357" y="0"/>
                    <a:pt x="13304" y="0"/>
                  </a:cubicBezTo>
                  <a:close/>
                </a:path>
              </a:pathLst>
            </a:custGeom>
            <a:solidFill>
              <a:srgbClr val="F5F5F5"/>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47" name="Google Shape;147;p16"/>
            <p:cNvSpPr/>
            <p:nvPr/>
          </p:nvSpPr>
          <p:spPr>
            <a:xfrm>
              <a:off x="2274602" y="2038124"/>
              <a:ext cx="399913" cy="369734"/>
            </a:xfrm>
            <a:custGeom>
              <a:avLst/>
              <a:gdLst/>
              <a:ahLst/>
              <a:cxnLst/>
              <a:rect l="l" t="t" r="r" b="b"/>
              <a:pathLst>
                <a:path w="3380" h="3125" extrusionOk="0">
                  <a:moveTo>
                    <a:pt x="1689" y="1"/>
                  </a:moveTo>
                  <a:cubicBezTo>
                    <a:pt x="1594" y="1"/>
                    <a:pt x="1497" y="10"/>
                    <a:pt x="1399" y="28"/>
                  </a:cubicBezTo>
                  <a:cubicBezTo>
                    <a:pt x="555" y="188"/>
                    <a:pt x="0" y="1004"/>
                    <a:pt x="160" y="1852"/>
                  </a:cubicBezTo>
                  <a:cubicBezTo>
                    <a:pt x="302" y="2601"/>
                    <a:pt x="956" y="3125"/>
                    <a:pt x="1690" y="3125"/>
                  </a:cubicBezTo>
                  <a:cubicBezTo>
                    <a:pt x="1786" y="3125"/>
                    <a:pt x="1883" y="3116"/>
                    <a:pt x="1981" y="3097"/>
                  </a:cubicBezTo>
                  <a:cubicBezTo>
                    <a:pt x="2825" y="2937"/>
                    <a:pt x="3379" y="2120"/>
                    <a:pt x="3219" y="1273"/>
                  </a:cubicBezTo>
                  <a:cubicBezTo>
                    <a:pt x="3077" y="523"/>
                    <a:pt x="2424" y="1"/>
                    <a:pt x="1689" y="1"/>
                  </a:cubicBezTo>
                  <a:close/>
                </a:path>
              </a:pathLst>
            </a:custGeom>
            <a:solidFill>
              <a:srgbClr val="10377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grpSp>
      <p:grpSp>
        <p:nvGrpSpPr>
          <p:cNvPr id="148" name="Google Shape;148;p16"/>
          <p:cNvGrpSpPr/>
          <p:nvPr/>
        </p:nvGrpSpPr>
        <p:grpSpPr>
          <a:xfrm>
            <a:off x="1016922" y="5022748"/>
            <a:ext cx="5358487" cy="1413912"/>
            <a:chOff x="635576" y="2815207"/>
            <a:chExt cx="3349055" cy="883695"/>
          </a:xfrm>
        </p:grpSpPr>
        <p:sp>
          <p:nvSpPr>
            <p:cNvPr id="149" name="Google Shape;149;p16"/>
            <p:cNvSpPr/>
            <p:nvPr/>
          </p:nvSpPr>
          <p:spPr>
            <a:xfrm>
              <a:off x="3168714" y="3142818"/>
              <a:ext cx="815917" cy="121864"/>
            </a:xfrm>
            <a:custGeom>
              <a:avLst/>
              <a:gdLst/>
              <a:ahLst/>
              <a:cxnLst/>
              <a:rect l="l" t="t" r="r" b="b"/>
              <a:pathLst>
                <a:path w="6896" h="1030" fill="none" extrusionOk="0">
                  <a:moveTo>
                    <a:pt x="6895" y="1"/>
                  </a:moveTo>
                  <a:lnTo>
                    <a:pt x="0" y="1029"/>
                  </a:lnTo>
                </a:path>
              </a:pathLst>
            </a:custGeom>
            <a:noFill/>
            <a:ln w="4450" cap="rnd" cmpd="sng">
              <a:solidFill>
                <a:srgbClr val="828181"/>
              </a:solidFill>
              <a:prstDash val="solid"/>
              <a:miter lim="873"/>
              <a:headEnd type="none" w="sm" len="sm"/>
              <a:tailEnd type="none" w="sm" len="sm"/>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0" name="Google Shape;150;p16"/>
            <p:cNvSpPr/>
            <p:nvPr/>
          </p:nvSpPr>
          <p:spPr>
            <a:xfrm>
              <a:off x="3116655" y="3208363"/>
              <a:ext cx="109325" cy="108613"/>
            </a:xfrm>
            <a:custGeom>
              <a:avLst/>
              <a:gdLst/>
              <a:ahLst/>
              <a:cxnLst/>
              <a:rect l="l" t="t" r="r" b="b"/>
              <a:pathLst>
                <a:path w="924" h="918" extrusionOk="0">
                  <a:moveTo>
                    <a:pt x="462" y="1"/>
                  </a:moveTo>
                  <a:cubicBezTo>
                    <a:pt x="210" y="1"/>
                    <a:pt x="4" y="205"/>
                    <a:pt x="2" y="456"/>
                  </a:cubicBezTo>
                  <a:cubicBezTo>
                    <a:pt x="0" y="709"/>
                    <a:pt x="204" y="916"/>
                    <a:pt x="459" y="918"/>
                  </a:cubicBezTo>
                  <a:cubicBezTo>
                    <a:pt x="460" y="918"/>
                    <a:pt x="461" y="918"/>
                    <a:pt x="462" y="918"/>
                  </a:cubicBezTo>
                  <a:cubicBezTo>
                    <a:pt x="714" y="918"/>
                    <a:pt x="920" y="715"/>
                    <a:pt x="921" y="463"/>
                  </a:cubicBezTo>
                  <a:cubicBezTo>
                    <a:pt x="923" y="210"/>
                    <a:pt x="719" y="3"/>
                    <a:pt x="466" y="1"/>
                  </a:cubicBezTo>
                  <a:cubicBezTo>
                    <a:pt x="464" y="1"/>
                    <a:pt x="463" y="1"/>
                    <a:pt x="462" y="1"/>
                  </a:cubicBezTo>
                  <a:close/>
                </a:path>
              </a:pathLst>
            </a:custGeom>
            <a:solidFill>
              <a:srgbClr val="165BAA"/>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1" name="Google Shape;151;p16"/>
            <p:cNvSpPr/>
            <p:nvPr/>
          </p:nvSpPr>
          <p:spPr>
            <a:xfrm>
              <a:off x="635576" y="2815207"/>
              <a:ext cx="2227676" cy="883695"/>
            </a:xfrm>
            <a:custGeom>
              <a:avLst/>
              <a:gdLst/>
              <a:ahLst/>
              <a:cxnLst/>
              <a:rect l="l" t="t" r="r" b="b"/>
              <a:pathLst>
                <a:path w="15530" h="7469" extrusionOk="0">
                  <a:moveTo>
                    <a:pt x="2157" y="1"/>
                  </a:moveTo>
                  <a:lnTo>
                    <a:pt x="1" y="3735"/>
                  </a:lnTo>
                  <a:lnTo>
                    <a:pt x="2157" y="7469"/>
                  </a:lnTo>
                  <a:lnTo>
                    <a:pt x="13304" y="7469"/>
                  </a:lnTo>
                  <a:cubicBezTo>
                    <a:pt x="13357" y="7469"/>
                    <a:pt x="13406" y="7441"/>
                    <a:pt x="13432" y="7395"/>
                  </a:cubicBezTo>
                  <a:lnTo>
                    <a:pt x="15502" y="3809"/>
                  </a:lnTo>
                  <a:cubicBezTo>
                    <a:pt x="15529" y="3763"/>
                    <a:pt x="15529" y="3706"/>
                    <a:pt x="15502" y="3661"/>
                  </a:cubicBezTo>
                  <a:lnTo>
                    <a:pt x="13432" y="75"/>
                  </a:lnTo>
                  <a:cubicBezTo>
                    <a:pt x="13406" y="29"/>
                    <a:pt x="13357" y="1"/>
                    <a:pt x="13304" y="1"/>
                  </a:cubicBezTo>
                  <a:close/>
                </a:path>
              </a:pathLst>
            </a:custGeom>
            <a:solidFill>
              <a:srgbClr val="F5F5F5"/>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3" name="Google Shape;153;p16"/>
            <p:cNvSpPr/>
            <p:nvPr/>
          </p:nvSpPr>
          <p:spPr>
            <a:xfrm>
              <a:off x="2274602" y="3071829"/>
              <a:ext cx="399913" cy="369616"/>
            </a:xfrm>
            <a:custGeom>
              <a:avLst/>
              <a:gdLst/>
              <a:ahLst/>
              <a:cxnLst/>
              <a:rect l="l" t="t" r="r" b="b"/>
              <a:pathLst>
                <a:path w="3380" h="3124" extrusionOk="0">
                  <a:moveTo>
                    <a:pt x="1689" y="0"/>
                  </a:moveTo>
                  <a:cubicBezTo>
                    <a:pt x="1594" y="0"/>
                    <a:pt x="1497" y="9"/>
                    <a:pt x="1399" y="28"/>
                  </a:cubicBezTo>
                  <a:cubicBezTo>
                    <a:pt x="555" y="188"/>
                    <a:pt x="0" y="1004"/>
                    <a:pt x="160" y="1852"/>
                  </a:cubicBezTo>
                  <a:cubicBezTo>
                    <a:pt x="302" y="2601"/>
                    <a:pt x="956" y="3123"/>
                    <a:pt x="1690" y="3123"/>
                  </a:cubicBezTo>
                  <a:cubicBezTo>
                    <a:pt x="1786" y="3123"/>
                    <a:pt x="1883" y="3114"/>
                    <a:pt x="1981" y="3096"/>
                  </a:cubicBezTo>
                  <a:cubicBezTo>
                    <a:pt x="2825" y="2936"/>
                    <a:pt x="3379" y="2120"/>
                    <a:pt x="3219" y="1272"/>
                  </a:cubicBezTo>
                  <a:cubicBezTo>
                    <a:pt x="3077" y="523"/>
                    <a:pt x="2424" y="0"/>
                    <a:pt x="1689" y="0"/>
                  </a:cubicBezTo>
                  <a:close/>
                </a:path>
              </a:pathLst>
            </a:custGeom>
            <a:solidFill>
              <a:srgbClr val="165BAA"/>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grpSp>
      <p:grpSp>
        <p:nvGrpSpPr>
          <p:cNvPr id="154" name="Google Shape;154;p16"/>
          <p:cNvGrpSpPr/>
          <p:nvPr/>
        </p:nvGrpSpPr>
        <p:grpSpPr>
          <a:xfrm>
            <a:off x="1016922" y="6356189"/>
            <a:ext cx="5255124" cy="1733453"/>
            <a:chOff x="716960" y="3648608"/>
            <a:chExt cx="3203068" cy="1083408"/>
          </a:xfrm>
        </p:grpSpPr>
        <p:sp>
          <p:nvSpPr>
            <p:cNvPr id="155" name="Google Shape;155;p16"/>
            <p:cNvSpPr/>
            <p:nvPr/>
          </p:nvSpPr>
          <p:spPr>
            <a:xfrm>
              <a:off x="3306670" y="3648608"/>
              <a:ext cx="613358" cy="551821"/>
            </a:xfrm>
            <a:custGeom>
              <a:avLst/>
              <a:gdLst/>
              <a:ahLst/>
              <a:cxnLst/>
              <a:rect l="l" t="t" r="r" b="b"/>
              <a:pathLst>
                <a:path w="5184" h="4664" fill="none" extrusionOk="0">
                  <a:moveTo>
                    <a:pt x="5184" y="0"/>
                  </a:moveTo>
                  <a:lnTo>
                    <a:pt x="1" y="4664"/>
                  </a:lnTo>
                </a:path>
              </a:pathLst>
            </a:custGeom>
            <a:noFill/>
            <a:ln w="4450" cap="rnd" cmpd="sng">
              <a:solidFill>
                <a:srgbClr val="828181"/>
              </a:solidFill>
              <a:prstDash val="solid"/>
              <a:miter lim="873"/>
              <a:headEnd type="none" w="sm" len="sm"/>
              <a:tailEnd type="none" w="sm" len="sm"/>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6" name="Google Shape;156;p16"/>
            <p:cNvSpPr/>
            <p:nvPr/>
          </p:nvSpPr>
          <p:spPr>
            <a:xfrm>
              <a:off x="3245974" y="4143159"/>
              <a:ext cx="123997" cy="108613"/>
            </a:xfrm>
            <a:custGeom>
              <a:avLst/>
              <a:gdLst/>
              <a:ahLst/>
              <a:cxnLst/>
              <a:rect l="l" t="t" r="r" b="b"/>
              <a:pathLst>
                <a:path w="1048" h="918" extrusionOk="0">
                  <a:moveTo>
                    <a:pt x="525" y="0"/>
                  </a:moveTo>
                  <a:cubicBezTo>
                    <a:pt x="438" y="0"/>
                    <a:pt x="351" y="24"/>
                    <a:pt x="274" y="75"/>
                  </a:cubicBezTo>
                  <a:cubicBezTo>
                    <a:pt x="61" y="214"/>
                    <a:pt x="0" y="498"/>
                    <a:pt x="138" y="710"/>
                  </a:cubicBezTo>
                  <a:cubicBezTo>
                    <a:pt x="226" y="845"/>
                    <a:pt x="372" y="918"/>
                    <a:pt x="522" y="918"/>
                  </a:cubicBezTo>
                  <a:cubicBezTo>
                    <a:pt x="609" y="918"/>
                    <a:pt x="696" y="893"/>
                    <a:pt x="774" y="843"/>
                  </a:cubicBezTo>
                  <a:cubicBezTo>
                    <a:pt x="987" y="705"/>
                    <a:pt x="1047" y="420"/>
                    <a:pt x="908" y="208"/>
                  </a:cubicBezTo>
                  <a:cubicBezTo>
                    <a:pt x="821" y="73"/>
                    <a:pt x="674" y="0"/>
                    <a:pt x="525" y="0"/>
                  </a:cubicBezTo>
                  <a:close/>
                </a:path>
              </a:pathLst>
            </a:custGeom>
            <a:solidFill>
              <a:srgbClr val="5C58B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7" name="Google Shape;157;p16"/>
            <p:cNvSpPr/>
            <p:nvPr/>
          </p:nvSpPr>
          <p:spPr>
            <a:xfrm>
              <a:off x="716960" y="3848321"/>
              <a:ext cx="2428118" cy="883695"/>
            </a:xfrm>
            <a:custGeom>
              <a:avLst/>
              <a:gdLst/>
              <a:ahLst/>
              <a:cxnLst/>
              <a:rect l="l" t="t" r="r" b="b"/>
              <a:pathLst>
                <a:path w="15529" h="7469" extrusionOk="0">
                  <a:moveTo>
                    <a:pt x="2156" y="0"/>
                  </a:moveTo>
                  <a:lnTo>
                    <a:pt x="1" y="3735"/>
                  </a:lnTo>
                  <a:lnTo>
                    <a:pt x="2156" y="7468"/>
                  </a:lnTo>
                  <a:lnTo>
                    <a:pt x="13304" y="7468"/>
                  </a:lnTo>
                  <a:cubicBezTo>
                    <a:pt x="13357" y="7468"/>
                    <a:pt x="13406" y="7440"/>
                    <a:pt x="13432" y="7394"/>
                  </a:cubicBezTo>
                  <a:lnTo>
                    <a:pt x="15502" y="3809"/>
                  </a:lnTo>
                  <a:cubicBezTo>
                    <a:pt x="15528" y="3763"/>
                    <a:pt x="15528" y="3706"/>
                    <a:pt x="15502" y="3660"/>
                  </a:cubicBezTo>
                  <a:lnTo>
                    <a:pt x="13432" y="74"/>
                  </a:lnTo>
                  <a:cubicBezTo>
                    <a:pt x="13406" y="28"/>
                    <a:pt x="13357" y="0"/>
                    <a:pt x="13304" y="0"/>
                  </a:cubicBezTo>
                  <a:close/>
                </a:path>
              </a:pathLst>
            </a:custGeom>
            <a:solidFill>
              <a:srgbClr val="F5F5F5"/>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9" name="Google Shape;159;p16"/>
            <p:cNvSpPr/>
            <p:nvPr/>
          </p:nvSpPr>
          <p:spPr>
            <a:xfrm>
              <a:off x="2537736" y="4131682"/>
              <a:ext cx="399913" cy="369734"/>
            </a:xfrm>
            <a:custGeom>
              <a:avLst/>
              <a:gdLst/>
              <a:ahLst/>
              <a:cxnLst/>
              <a:rect l="l" t="t" r="r" b="b"/>
              <a:pathLst>
                <a:path w="3380" h="3125" extrusionOk="0">
                  <a:moveTo>
                    <a:pt x="1689" y="1"/>
                  </a:moveTo>
                  <a:cubicBezTo>
                    <a:pt x="1594" y="1"/>
                    <a:pt x="1496" y="10"/>
                    <a:pt x="1399" y="28"/>
                  </a:cubicBezTo>
                  <a:cubicBezTo>
                    <a:pt x="555" y="188"/>
                    <a:pt x="0" y="1004"/>
                    <a:pt x="160" y="1852"/>
                  </a:cubicBezTo>
                  <a:cubicBezTo>
                    <a:pt x="302" y="2601"/>
                    <a:pt x="956" y="3125"/>
                    <a:pt x="1690" y="3125"/>
                  </a:cubicBezTo>
                  <a:cubicBezTo>
                    <a:pt x="1786" y="3125"/>
                    <a:pt x="1883" y="3116"/>
                    <a:pt x="1980" y="3097"/>
                  </a:cubicBezTo>
                  <a:cubicBezTo>
                    <a:pt x="2825" y="2937"/>
                    <a:pt x="3379" y="2120"/>
                    <a:pt x="3219" y="1273"/>
                  </a:cubicBezTo>
                  <a:cubicBezTo>
                    <a:pt x="3077" y="523"/>
                    <a:pt x="2423" y="1"/>
                    <a:pt x="1689" y="1"/>
                  </a:cubicBezTo>
                  <a:close/>
                </a:path>
              </a:pathLst>
            </a:custGeom>
            <a:solidFill>
              <a:srgbClr val="5C58B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grpSp>
      <p:sp>
        <p:nvSpPr>
          <p:cNvPr id="161" name="Google Shape;161;p16"/>
          <p:cNvSpPr/>
          <p:nvPr/>
        </p:nvSpPr>
        <p:spPr>
          <a:xfrm>
            <a:off x="2092362" y="1680818"/>
            <a:ext cx="2939764" cy="1414100"/>
          </a:xfrm>
          <a:custGeom>
            <a:avLst/>
            <a:gdLst/>
            <a:ahLst/>
            <a:cxnLst/>
            <a:rect l="l" t="t" r="r" b="b"/>
            <a:pathLst>
              <a:path w="15529" h="7470" extrusionOk="0">
                <a:moveTo>
                  <a:pt x="2156" y="1"/>
                </a:moveTo>
                <a:lnTo>
                  <a:pt x="1" y="3735"/>
                </a:lnTo>
                <a:lnTo>
                  <a:pt x="2156" y="7470"/>
                </a:lnTo>
                <a:lnTo>
                  <a:pt x="13304" y="7470"/>
                </a:lnTo>
                <a:cubicBezTo>
                  <a:pt x="13357" y="7470"/>
                  <a:pt x="13406" y="7441"/>
                  <a:pt x="13432" y="7396"/>
                </a:cubicBezTo>
                <a:lnTo>
                  <a:pt x="15502" y="3810"/>
                </a:lnTo>
                <a:cubicBezTo>
                  <a:pt x="15528" y="3763"/>
                  <a:pt x="15528" y="3707"/>
                  <a:pt x="15502" y="3661"/>
                </a:cubicBezTo>
                <a:lnTo>
                  <a:pt x="13432" y="75"/>
                </a:lnTo>
                <a:cubicBezTo>
                  <a:pt x="13406" y="30"/>
                  <a:pt x="13357" y="1"/>
                  <a:pt x="13304" y="1"/>
                </a:cubicBezTo>
                <a:close/>
              </a:path>
            </a:pathLst>
          </a:custGeom>
          <a:solidFill>
            <a:srgbClr val="FFFFFF"/>
          </a:solidFill>
          <a:ln>
            <a:noFill/>
          </a:ln>
        </p:spPr>
        <p:txBody>
          <a:bodyPr spcFirstLastPara="1" wrap="square" lIns="146276" tIns="146276" rIns="146276" bIns="146276" anchor="ctr" anchorCtr="0">
            <a:noAutofit/>
          </a:bodyPr>
          <a:lstStyle/>
          <a:p>
            <a:pPr algn="ctr"/>
            <a:endParaRPr sz="2160" b="1">
              <a:latin typeface="Arial" pitchFamily="34" charset="0"/>
              <a:cs typeface="Arial" pitchFamily="34" charset="0"/>
            </a:endParaRPr>
          </a:p>
        </p:txBody>
      </p:sp>
      <p:grpSp>
        <p:nvGrpSpPr>
          <p:cNvPr id="162" name="Google Shape;162;p16"/>
          <p:cNvGrpSpPr/>
          <p:nvPr/>
        </p:nvGrpSpPr>
        <p:grpSpPr>
          <a:xfrm>
            <a:off x="4251584" y="7261113"/>
            <a:ext cx="250643" cy="356654"/>
            <a:chOff x="2958475" y="4254567"/>
            <a:chExt cx="132006" cy="187840"/>
          </a:xfrm>
        </p:grpSpPr>
        <p:sp>
          <p:nvSpPr>
            <p:cNvPr id="163" name="Google Shape;163;p16"/>
            <p:cNvSpPr/>
            <p:nvPr/>
          </p:nvSpPr>
          <p:spPr>
            <a:xfrm>
              <a:off x="2958475" y="4254567"/>
              <a:ext cx="132006" cy="187840"/>
            </a:xfrm>
            <a:custGeom>
              <a:avLst/>
              <a:gdLst/>
              <a:ahLst/>
              <a:cxnLst/>
              <a:rect l="l" t="t" r="r" b="b"/>
              <a:pathLst>
                <a:path w="1324" h="1884" extrusionOk="0">
                  <a:moveTo>
                    <a:pt x="662" y="110"/>
                  </a:moveTo>
                  <a:cubicBezTo>
                    <a:pt x="966" y="110"/>
                    <a:pt x="1214" y="358"/>
                    <a:pt x="1214" y="663"/>
                  </a:cubicBezTo>
                  <a:cubicBezTo>
                    <a:pt x="1214" y="762"/>
                    <a:pt x="1187" y="860"/>
                    <a:pt x="1136" y="945"/>
                  </a:cubicBezTo>
                  <a:lnTo>
                    <a:pt x="671" y="1722"/>
                  </a:lnTo>
                  <a:lnTo>
                    <a:pt x="193" y="953"/>
                  </a:lnTo>
                  <a:cubicBezTo>
                    <a:pt x="139" y="865"/>
                    <a:pt x="110" y="765"/>
                    <a:pt x="110" y="663"/>
                  </a:cubicBezTo>
                  <a:cubicBezTo>
                    <a:pt x="110" y="358"/>
                    <a:pt x="358" y="110"/>
                    <a:pt x="662" y="110"/>
                  </a:cubicBezTo>
                  <a:close/>
                  <a:moveTo>
                    <a:pt x="662" y="1"/>
                  </a:moveTo>
                  <a:cubicBezTo>
                    <a:pt x="297" y="1"/>
                    <a:pt x="0" y="298"/>
                    <a:pt x="0" y="663"/>
                  </a:cubicBezTo>
                  <a:cubicBezTo>
                    <a:pt x="0" y="786"/>
                    <a:pt x="34" y="906"/>
                    <a:pt x="99" y="1010"/>
                  </a:cubicBezTo>
                  <a:lnTo>
                    <a:pt x="625" y="1857"/>
                  </a:lnTo>
                  <a:cubicBezTo>
                    <a:pt x="634" y="1874"/>
                    <a:pt x="653" y="1883"/>
                    <a:pt x="672" y="1883"/>
                  </a:cubicBezTo>
                  <a:cubicBezTo>
                    <a:pt x="691" y="1883"/>
                    <a:pt x="708" y="1873"/>
                    <a:pt x="719" y="1856"/>
                  </a:cubicBezTo>
                  <a:lnTo>
                    <a:pt x="1231" y="1001"/>
                  </a:lnTo>
                  <a:cubicBezTo>
                    <a:pt x="1292" y="899"/>
                    <a:pt x="1324" y="782"/>
                    <a:pt x="1324" y="663"/>
                  </a:cubicBezTo>
                  <a:cubicBezTo>
                    <a:pt x="1324" y="298"/>
                    <a:pt x="1027" y="1"/>
                    <a:pt x="662" y="1"/>
                  </a:cubicBez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64" name="Google Shape;164;p16"/>
            <p:cNvSpPr/>
            <p:nvPr/>
          </p:nvSpPr>
          <p:spPr>
            <a:xfrm>
              <a:off x="2991476" y="4287568"/>
              <a:ext cx="66103" cy="66103"/>
            </a:xfrm>
            <a:custGeom>
              <a:avLst/>
              <a:gdLst/>
              <a:ahLst/>
              <a:cxnLst/>
              <a:rect l="l" t="t" r="r" b="b"/>
              <a:pathLst>
                <a:path w="663" h="663" extrusionOk="0">
                  <a:moveTo>
                    <a:pt x="331" y="110"/>
                  </a:moveTo>
                  <a:cubicBezTo>
                    <a:pt x="453" y="110"/>
                    <a:pt x="552" y="209"/>
                    <a:pt x="552" y="332"/>
                  </a:cubicBezTo>
                  <a:cubicBezTo>
                    <a:pt x="552" y="451"/>
                    <a:pt x="455" y="553"/>
                    <a:pt x="331" y="553"/>
                  </a:cubicBezTo>
                  <a:cubicBezTo>
                    <a:pt x="209" y="553"/>
                    <a:pt x="110" y="453"/>
                    <a:pt x="110" y="332"/>
                  </a:cubicBezTo>
                  <a:cubicBezTo>
                    <a:pt x="110" y="209"/>
                    <a:pt x="210" y="110"/>
                    <a:pt x="331" y="110"/>
                  </a:cubicBezTo>
                  <a:close/>
                  <a:moveTo>
                    <a:pt x="331" y="1"/>
                  </a:moveTo>
                  <a:cubicBezTo>
                    <a:pt x="149" y="1"/>
                    <a:pt x="0" y="149"/>
                    <a:pt x="0" y="332"/>
                  </a:cubicBezTo>
                  <a:cubicBezTo>
                    <a:pt x="0" y="512"/>
                    <a:pt x="146" y="663"/>
                    <a:pt x="331" y="663"/>
                  </a:cubicBezTo>
                  <a:cubicBezTo>
                    <a:pt x="518" y="663"/>
                    <a:pt x="662" y="511"/>
                    <a:pt x="662" y="332"/>
                  </a:cubicBezTo>
                  <a:cubicBezTo>
                    <a:pt x="662" y="149"/>
                    <a:pt x="514" y="1"/>
                    <a:pt x="331" y="1"/>
                  </a:cubicBez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grpSp>
      <p:grpSp>
        <p:nvGrpSpPr>
          <p:cNvPr id="165" name="Google Shape;165;p16"/>
          <p:cNvGrpSpPr/>
          <p:nvPr/>
        </p:nvGrpSpPr>
        <p:grpSpPr>
          <a:xfrm>
            <a:off x="5800282" y="3431479"/>
            <a:ext cx="3059975" cy="3059910"/>
            <a:chOff x="3625176" y="1820664"/>
            <a:chExt cx="1912484" cy="1912444"/>
          </a:xfrm>
        </p:grpSpPr>
        <p:sp>
          <p:nvSpPr>
            <p:cNvPr id="166" name="Google Shape;166;p16"/>
            <p:cNvSpPr/>
            <p:nvPr/>
          </p:nvSpPr>
          <p:spPr>
            <a:xfrm>
              <a:off x="3625176" y="1820664"/>
              <a:ext cx="1912484" cy="1912444"/>
            </a:xfrm>
            <a:custGeom>
              <a:avLst/>
              <a:gdLst/>
              <a:ahLst/>
              <a:cxnLst/>
              <a:rect l="l" t="t" r="r" b="b"/>
              <a:pathLst>
                <a:path w="16164" h="16164" extrusionOk="0">
                  <a:moveTo>
                    <a:pt x="8082" y="0"/>
                  </a:moveTo>
                  <a:cubicBezTo>
                    <a:pt x="3619" y="0"/>
                    <a:pt x="1" y="3619"/>
                    <a:pt x="1" y="8082"/>
                  </a:cubicBezTo>
                  <a:cubicBezTo>
                    <a:pt x="1" y="12546"/>
                    <a:pt x="3619" y="16164"/>
                    <a:pt x="8082" y="16164"/>
                  </a:cubicBezTo>
                  <a:cubicBezTo>
                    <a:pt x="12546" y="16164"/>
                    <a:pt x="16164" y="12546"/>
                    <a:pt x="16164" y="8082"/>
                  </a:cubicBezTo>
                  <a:cubicBezTo>
                    <a:pt x="16164" y="3619"/>
                    <a:pt x="12546" y="0"/>
                    <a:pt x="8082" y="0"/>
                  </a:cubicBezTo>
                  <a:close/>
                </a:path>
              </a:pathLst>
            </a:custGeom>
            <a:solidFill>
              <a:srgbClr val="F5F5F5"/>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67" name="Google Shape;167;p16"/>
            <p:cNvSpPr/>
            <p:nvPr/>
          </p:nvSpPr>
          <p:spPr>
            <a:xfrm>
              <a:off x="3728821" y="1924306"/>
              <a:ext cx="1705192" cy="1705274"/>
            </a:xfrm>
            <a:custGeom>
              <a:avLst/>
              <a:gdLst/>
              <a:ahLst/>
              <a:cxnLst/>
              <a:rect l="l" t="t" r="r" b="b"/>
              <a:pathLst>
                <a:path w="14412" h="14413" fill="none" extrusionOk="0">
                  <a:moveTo>
                    <a:pt x="14411" y="7206"/>
                  </a:moveTo>
                  <a:cubicBezTo>
                    <a:pt x="14411" y="11186"/>
                    <a:pt x="11185" y="14412"/>
                    <a:pt x="7206" y="14412"/>
                  </a:cubicBezTo>
                  <a:cubicBezTo>
                    <a:pt x="3227" y="14412"/>
                    <a:pt x="0" y="11186"/>
                    <a:pt x="0" y="7206"/>
                  </a:cubicBezTo>
                  <a:cubicBezTo>
                    <a:pt x="0" y="3226"/>
                    <a:pt x="3227" y="1"/>
                    <a:pt x="7206" y="1"/>
                  </a:cubicBezTo>
                  <a:cubicBezTo>
                    <a:pt x="11185" y="1"/>
                    <a:pt x="14411" y="3226"/>
                    <a:pt x="14411" y="7206"/>
                  </a:cubicBezTo>
                  <a:close/>
                </a:path>
              </a:pathLst>
            </a:custGeom>
            <a:noFill/>
            <a:ln w="2525" cap="flat" cmpd="sng">
              <a:solidFill>
                <a:srgbClr val="CACBC9"/>
              </a:solidFill>
              <a:prstDash val="solid"/>
              <a:miter lim="873"/>
              <a:headEnd type="none" w="sm" len="sm"/>
              <a:tailEnd type="none" w="sm" len="sm"/>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grpSp>
      <p:grpSp>
        <p:nvGrpSpPr>
          <p:cNvPr id="168" name="Google Shape;168;p16"/>
          <p:cNvGrpSpPr/>
          <p:nvPr/>
        </p:nvGrpSpPr>
        <p:grpSpPr>
          <a:xfrm>
            <a:off x="1016922" y="1680816"/>
            <a:ext cx="5255124" cy="1885834"/>
            <a:chOff x="635575" y="726500"/>
            <a:chExt cx="3284453" cy="1178646"/>
          </a:xfrm>
        </p:grpSpPr>
        <p:sp>
          <p:nvSpPr>
            <p:cNvPr id="169" name="Google Shape;169;p16"/>
            <p:cNvSpPr/>
            <p:nvPr/>
          </p:nvSpPr>
          <p:spPr>
            <a:xfrm>
              <a:off x="3306670" y="1353443"/>
              <a:ext cx="613358" cy="551703"/>
            </a:xfrm>
            <a:custGeom>
              <a:avLst/>
              <a:gdLst/>
              <a:ahLst/>
              <a:cxnLst/>
              <a:rect l="l" t="t" r="r" b="b"/>
              <a:pathLst>
                <a:path w="5184" h="4663" fill="none" extrusionOk="0">
                  <a:moveTo>
                    <a:pt x="5184" y="4663"/>
                  </a:moveTo>
                  <a:lnTo>
                    <a:pt x="1" y="0"/>
                  </a:lnTo>
                </a:path>
              </a:pathLst>
            </a:custGeom>
            <a:noFill/>
            <a:ln w="4450" cap="rnd" cmpd="sng">
              <a:solidFill>
                <a:srgbClr val="828181"/>
              </a:solidFill>
              <a:prstDash val="solid"/>
              <a:miter lim="873"/>
              <a:headEnd type="none" w="sm" len="sm"/>
              <a:tailEnd type="none" w="sm" len="sm"/>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70" name="Google Shape;170;p16"/>
            <p:cNvSpPr/>
            <p:nvPr/>
          </p:nvSpPr>
          <p:spPr>
            <a:xfrm>
              <a:off x="3245974" y="1301977"/>
              <a:ext cx="123997" cy="108731"/>
            </a:xfrm>
            <a:custGeom>
              <a:avLst/>
              <a:gdLst/>
              <a:ahLst/>
              <a:cxnLst/>
              <a:rect l="l" t="t" r="r" b="b"/>
              <a:pathLst>
                <a:path w="1048" h="919" extrusionOk="0">
                  <a:moveTo>
                    <a:pt x="522" y="0"/>
                  </a:moveTo>
                  <a:cubicBezTo>
                    <a:pt x="372" y="0"/>
                    <a:pt x="226" y="73"/>
                    <a:pt x="138" y="208"/>
                  </a:cubicBezTo>
                  <a:cubicBezTo>
                    <a:pt x="0" y="420"/>
                    <a:pt x="61" y="705"/>
                    <a:pt x="274" y="844"/>
                  </a:cubicBezTo>
                  <a:cubicBezTo>
                    <a:pt x="351" y="894"/>
                    <a:pt x="438" y="918"/>
                    <a:pt x="524" y="918"/>
                  </a:cubicBezTo>
                  <a:cubicBezTo>
                    <a:pt x="674" y="918"/>
                    <a:pt x="821" y="845"/>
                    <a:pt x="908" y="710"/>
                  </a:cubicBezTo>
                  <a:cubicBezTo>
                    <a:pt x="1047" y="498"/>
                    <a:pt x="987" y="214"/>
                    <a:pt x="774" y="75"/>
                  </a:cubicBezTo>
                  <a:cubicBezTo>
                    <a:pt x="696" y="25"/>
                    <a:pt x="609" y="0"/>
                    <a:pt x="522" y="0"/>
                  </a:cubicBezTo>
                  <a:close/>
                </a:path>
              </a:pathLst>
            </a:custGeom>
            <a:solidFill>
              <a:srgbClr val="0B1354"/>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71" name="Google Shape;171;p16"/>
            <p:cNvSpPr/>
            <p:nvPr/>
          </p:nvSpPr>
          <p:spPr>
            <a:xfrm>
              <a:off x="635575" y="726500"/>
              <a:ext cx="2443127" cy="883813"/>
            </a:xfrm>
            <a:custGeom>
              <a:avLst/>
              <a:gdLst/>
              <a:ahLst/>
              <a:cxnLst/>
              <a:rect l="l" t="t" r="r" b="b"/>
              <a:pathLst>
                <a:path w="15529" h="7470" extrusionOk="0">
                  <a:moveTo>
                    <a:pt x="2156" y="1"/>
                  </a:moveTo>
                  <a:lnTo>
                    <a:pt x="0" y="3735"/>
                  </a:lnTo>
                  <a:lnTo>
                    <a:pt x="2156" y="7470"/>
                  </a:lnTo>
                  <a:lnTo>
                    <a:pt x="13303" y="7470"/>
                  </a:lnTo>
                  <a:cubicBezTo>
                    <a:pt x="13356" y="7470"/>
                    <a:pt x="13405" y="7441"/>
                    <a:pt x="13432" y="7396"/>
                  </a:cubicBezTo>
                  <a:lnTo>
                    <a:pt x="15503" y="3810"/>
                  </a:lnTo>
                  <a:cubicBezTo>
                    <a:pt x="15529" y="3763"/>
                    <a:pt x="15529" y="3707"/>
                    <a:pt x="15503" y="3661"/>
                  </a:cubicBezTo>
                  <a:lnTo>
                    <a:pt x="13432" y="75"/>
                  </a:lnTo>
                  <a:cubicBezTo>
                    <a:pt x="13405" y="30"/>
                    <a:pt x="13356" y="1"/>
                    <a:pt x="13303" y="1"/>
                  </a:cubicBezTo>
                  <a:close/>
                </a:path>
              </a:pathLst>
            </a:custGeom>
            <a:solidFill>
              <a:srgbClr val="F5F5F5"/>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73" name="Google Shape;173;p16"/>
            <p:cNvSpPr/>
            <p:nvPr/>
          </p:nvSpPr>
          <p:spPr>
            <a:xfrm>
              <a:off x="2537736" y="978271"/>
              <a:ext cx="399913" cy="369616"/>
            </a:xfrm>
            <a:custGeom>
              <a:avLst/>
              <a:gdLst/>
              <a:ahLst/>
              <a:cxnLst/>
              <a:rect l="l" t="t" r="r" b="b"/>
              <a:pathLst>
                <a:path w="3380" h="3124" extrusionOk="0">
                  <a:moveTo>
                    <a:pt x="1689" y="0"/>
                  </a:moveTo>
                  <a:cubicBezTo>
                    <a:pt x="1594" y="0"/>
                    <a:pt x="1496" y="9"/>
                    <a:pt x="1399" y="28"/>
                  </a:cubicBezTo>
                  <a:cubicBezTo>
                    <a:pt x="555" y="188"/>
                    <a:pt x="0" y="1004"/>
                    <a:pt x="160" y="1852"/>
                  </a:cubicBezTo>
                  <a:cubicBezTo>
                    <a:pt x="302" y="2601"/>
                    <a:pt x="956" y="3123"/>
                    <a:pt x="1690" y="3123"/>
                  </a:cubicBezTo>
                  <a:cubicBezTo>
                    <a:pt x="1786" y="3123"/>
                    <a:pt x="1883" y="3114"/>
                    <a:pt x="1980" y="3096"/>
                  </a:cubicBezTo>
                  <a:cubicBezTo>
                    <a:pt x="2825" y="2936"/>
                    <a:pt x="3379" y="2120"/>
                    <a:pt x="3219" y="1272"/>
                  </a:cubicBezTo>
                  <a:cubicBezTo>
                    <a:pt x="3077" y="523"/>
                    <a:pt x="2423" y="0"/>
                    <a:pt x="1689" y="0"/>
                  </a:cubicBezTo>
                  <a:close/>
                </a:path>
              </a:pathLst>
            </a:custGeom>
            <a:solidFill>
              <a:srgbClr val="0B1354"/>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grpSp>
      <p:grpSp>
        <p:nvGrpSpPr>
          <p:cNvPr id="174" name="Google Shape;174;p16"/>
          <p:cNvGrpSpPr/>
          <p:nvPr/>
        </p:nvGrpSpPr>
        <p:grpSpPr>
          <a:xfrm>
            <a:off x="8386756" y="6356189"/>
            <a:ext cx="5226733" cy="1733453"/>
            <a:chOff x="5241723" y="3648608"/>
            <a:chExt cx="3266709" cy="1083408"/>
          </a:xfrm>
        </p:grpSpPr>
        <p:sp>
          <p:nvSpPr>
            <p:cNvPr id="175" name="Google Shape;175;p16"/>
            <p:cNvSpPr/>
            <p:nvPr/>
          </p:nvSpPr>
          <p:spPr>
            <a:xfrm>
              <a:off x="5241723" y="3648608"/>
              <a:ext cx="613240" cy="551821"/>
            </a:xfrm>
            <a:custGeom>
              <a:avLst/>
              <a:gdLst/>
              <a:ahLst/>
              <a:cxnLst/>
              <a:rect l="l" t="t" r="r" b="b"/>
              <a:pathLst>
                <a:path w="5183" h="4664" fill="none" extrusionOk="0">
                  <a:moveTo>
                    <a:pt x="0" y="0"/>
                  </a:moveTo>
                  <a:lnTo>
                    <a:pt x="5182" y="4664"/>
                  </a:lnTo>
                </a:path>
              </a:pathLst>
            </a:custGeom>
            <a:noFill/>
            <a:ln w="4450" cap="rnd" cmpd="sng">
              <a:solidFill>
                <a:srgbClr val="828181"/>
              </a:solidFill>
              <a:prstDash val="solid"/>
              <a:miter lim="873"/>
              <a:headEnd type="none" w="sm" len="sm"/>
              <a:tailEnd type="none" w="sm" len="sm"/>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76" name="Google Shape;176;p16"/>
            <p:cNvSpPr/>
            <p:nvPr/>
          </p:nvSpPr>
          <p:spPr>
            <a:xfrm>
              <a:off x="5791773" y="4143159"/>
              <a:ext cx="123997" cy="108613"/>
            </a:xfrm>
            <a:custGeom>
              <a:avLst/>
              <a:gdLst/>
              <a:ahLst/>
              <a:cxnLst/>
              <a:rect l="l" t="t" r="r" b="b"/>
              <a:pathLst>
                <a:path w="1048" h="918" extrusionOk="0">
                  <a:moveTo>
                    <a:pt x="523" y="0"/>
                  </a:moveTo>
                  <a:cubicBezTo>
                    <a:pt x="373" y="0"/>
                    <a:pt x="226" y="73"/>
                    <a:pt x="139" y="208"/>
                  </a:cubicBezTo>
                  <a:cubicBezTo>
                    <a:pt x="1" y="420"/>
                    <a:pt x="61" y="705"/>
                    <a:pt x="274" y="843"/>
                  </a:cubicBezTo>
                  <a:cubicBezTo>
                    <a:pt x="352" y="893"/>
                    <a:pt x="439" y="918"/>
                    <a:pt x="525" y="918"/>
                  </a:cubicBezTo>
                  <a:cubicBezTo>
                    <a:pt x="675" y="918"/>
                    <a:pt x="822" y="845"/>
                    <a:pt x="910" y="710"/>
                  </a:cubicBezTo>
                  <a:cubicBezTo>
                    <a:pt x="1048" y="498"/>
                    <a:pt x="987" y="214"/>
                    <a:pt x="774" y="75"/>
                  </a:cubicBezTo>
                  <a:cubicBezTo>
                    <a:pt x="696" y="24"/>
                    <a:pt x="609" y="0"/>
                    <a:pt x="523" y="0"/>
                  </a:cubicBezTo>
                  <a:close/>
                </a:path>
              </a:pathLst>
            </a:custGeom>
            <a:solidFill>
              <a:srgbClr val="FFA4B6"/>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77" name="Google Shape;177;p16"/>
            <p:cNvSpPr/>
            <p:nvPr/>
          </p:nvSpPr>
          <p:spPr>
            <a:xfrm>
              <a:off x="6016573" y="3848321"/>
              <a:ext cx="2491859" cy="883695"/>
            </a:xfrm>
            <a:custGeom>
              <a:avLst/>
              <a:gdLst/>
              <a:ahLst/>
              <a:cxnLst/>
              <a:rect l="l" t="t" r="r" b="b"/>
              <a:pathLst>
                <a:path w="15380" h="7469" extrusionOk="0">
                  <a:moveTo>
                    <a:pt x="2226" y="0"/>
                  </a:moveTo>
                  <a:cubicBezTo>
                    <a:pt x="2173" y="0"/>
                    <a:pt x="2124" y="28"/>
                    <a:pt x="2098" y="74"/>
                  </a:cubicBezTo>
                  <a:lnTo>
                    <a:pt x="27" y="3660"/>
                  </a:lnTo>
                  <a:cubicBezTo>
                    <a:pt x="1" y="3706"/>
                    <a:pt x="1" y="3763"/>
                    <a:pt x="27" y="3809"/>
                  </a:cubicBezTo>
                  <a:lnTo>
                    <a:pt x="2098" y="7394"/>
                  </a:lnTo>
                  <a:cubicBezTo>
                    <a:pt x="2124" y="7440"/>
                    <a:pt x="2173" y="7468"/>
                    <a:pt x="2226" y="7468"/>
                  </a:cubicBezTo>
                  <a:lnTo>
                    <a:pt x="13223" y="7468"/>
                  </a:lnTo>
                  <a:lnTo>
                    <a:pt x="15379" y="3735"/>
                  </a:lnTo>
                  <a:lnTo>
                    <a:pt x="13223" y="0"/>
                  </a:lnTo>
                  <a:close/>
                </a:path>
              </a:pathLst>
            </a:custGeom>
            <a:solidFill>
              <a:srgbClr val="F5F5F5"/>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79" name="Google Shape;179;p16"/>
            <p:cNvSpPr/>
            <p:nvPr/>
          </p:nvSpPr>
          <p:spPr>
            <a:xfrm>
              <a:off x="6213568" y="4107310"/>
              <a:ext cx="400031" cy="369616"/>
            </a:xfrm>
            <a:custGeom>
              <a:avLst/>
              <a:gdLst/>
              <a:ahLst/>
              <a:cxnLst/>
              <a:rect l="l" t="t" r="r" b="b"/>
              <a:pathLst>
                <a:path w="3381" h="3124" extrusionOk="0">
                  <a:moveTo>
                    <a:pt x="1692" y="1"/>
                  </a:moveTo>
                  <a:cubicBezTo>
                    <a:pt x="1596" y="1"/>
                    <a:pt x="1498" y="9"/>
                    <a:pt x="1400" y="28"/>
                  </a:cubicBezTo>
                  <a:cubicBezTo>
                    <a:pt x="556" y="188"/>
                    <a:pt x="1" y="1004"/>
                    <a:pt x="161" y="1851"/>
                  </a:cubicBezTo>
                  <a:cubicBezTo>
                    <a:pt x="304" y="2601"/>
                    <a:pt x="957" y="3124"/>
                    <a:pt x="1691" y="3124"/>
                  </a:cubicBezTo>
                  <a:cubicBezTo>
                    <a:pt x="1787" y="3124"/>
                    <a:pt x="1884" y="3115"/>
                    <a:pt x="1981" y="3096"/>
                  </a:cubicBezTo>
                  <a:cubicBezTo>
                    <a:pt x="2826" y="2937"/>
                    <a:pt x="3381" y="2120"/>
                    <a:pt x="3220" y="1272"/>
                  </a:cubicBezTo>
                  <a:cubicBezTo>
                    <a:pt x="3079" y="523"/>
                    <a:pt x="2425" y="1"/>
                    <a:pt x="1692" y="1"/>
                  </a:cubicBezTo>
                  <a:close/>
                </a:path>
              </a:pathLst>
            </a:custGeom>
            <a:solidFill>
              <a:srgbClr val="FFA4B6"/>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grpSp>
      <p:sp>
        <p:nvSpPr>
          <p:cNvPr id="180" name="Google Shape;180;p16"/>
          <p:cNvSpPr/>
          <p:nvPr/>
        </p:nvSpPr>
        <p:spPr>
          <a:xfrm>
            <a:off x="10365944" y="3770329"/>
            <a:ext cx="639860" cy="591575"/>
          </a:xfrm>
          <a:custGeom>
            <a:avLst/>
            <a:gdLst/>
            <a:ahLst/>
            <a:cxnLst/>
            <a:rect l="l" t="t" r="r" b="b"/>
            <a:pathLst>
              <a:path w="3380" h="3125" extrusionOk="0">
                <a:moveTo>
                  <a:pt x="1689" y="1"/>
                </a:moveTo>
                <a:cubicBezTo>
                  <a:pt x="1593" y="1"/>
                  <a:pt x="1496" y="10"/>
                  <a:pt x="1399" y="28"/>
                </a:cubicBezTo>
                <a:cubicBezTo>
                  <a:pt x="555" y="189"/>
                  <a:pt x="0" y="1005"/>
                  <a:pt x="160" y="1852"/>
                </a:cubicBezTo>
                <a:cubicBezTo>
                  <a:pt x="302" y="2602"/>
                  <a:pt x="956" y="3125"/>
                  <a:pt x="1690" y="3125"/>
                </a:cubicBezTo>
                <a:cubicBezTo>
                  <a:pt x="1786" y="3125"/>
                  <a:pt x="1883" y="3116"/>
                  <a:pt x="1980" y="3097"/>
                </a:cubicBezTo>
                <a:cubicBezTo>
                  <a:pt x="2825" y="2937"/>
                  <a:pt x="3379" y="2121"/>
                  <a:pt x="3219" y="1273"/>
                </a:cubicBezTo>
                <a:cubicBezTo>
                  <a:pt x="3077" y="524"/>
                  <a:pt x="2423" y="1"/>
                  <a:pt x="1689" y="1"/>
                </a:cubicBezTo>
                <a:close/>
              </a:path>
            </a:pathLst>
          </a:custGeom>
          <a:solidFill>
            <a:srgbClr val="A155B9"/>
          </a:solidFill>
          <a:ln>
            <a:noFill/>
          </a:ln>
        </p:spPr>
        <p:txBody>
          <a:bodyPr spcFirstLastPara="1" wrap="square" lIns="146276" tIns="146276" rIns="146276" bIns="146276" anchor="ctr" anchorCtr="0">
            <a:noAutofit/>
          </a:bodyPr>
          <a:lstStyle/>
          <a:p>
            <a:pPr algn="ctr"/>
            <a:endParaRPr sz="2160" b="1">
              <a:latin typeface="Arial" pitchFamily="34" charset="0"/>
              <a:cs typeface="Arial" pitchFamily="34" charset="0"/>
            </a:endParaRPr>
          </a:p>
        </p:txBody>
      </p:sp>
      <p:grpSp>
        <p:nvGrpSpPr>
          <p:cNvPr id="181" name="Google Shape;181;p16"/>
          <p:cNvGrpSpPr/>
          <p:nvPr/>
        </p:nvGrpSpPr>
        <p:grpSpPr>
          <a:xfrm>
            <a:off x="3791949" y="5547730"/>
            <a:ext cx="343024" cy="344348"/>
            <a:chOff x="2716400" y="3352179"/>
            <a:chExt cx="180661" cy="181358"/>
          </a:xfrm>
        </p:grpSpPr>
        <p:sp>
          <p:nvSpPr>
            <p:cNvPr id="182" name="Google Shape;182;p16"/>
            <p:cNvSpPr/>
            <p:nvPr/>
          </p:nvSpPr>
          <p:spPr>
            <a:xfrm>
              <a:off x="2802741" y="3352179"/>
              <a:ext cx="7179" cy="23131"/>
            </a:xfrm>
            <a:custGeom>
              <a:avLst/>
              <a:gdLst/>
              <a:ahLst/>
              <a:cxnLst/>
              <a:rect l="l" t="t" r="r" b="b"/>
              <a:pathLst>
                <a:path w="72" h="232" extrusionOk="0">
                  <a:moveTo>
                    <a:pt x="36" y="1"/>
                  </a:moveTo>
                  <a:cubicBezTo>
                    <a:pt x="17" y="1"/>
                    <a:pt x="0" y="17"/>
                    <a:pt x="0" y="37"/>
                  </a:cubicBezTo>
                  <a:lnTo>
                    <a:pt x="0" y="196"/>
                  </a:lnTo>
                  <a:cubicBezTo>
                    <a:pt x="0" y="216"/>
                    <a:pt x="17" y="231"/>
                    <a:pt x="36" y="231"/>
                  </a:cubicBezTo>
                  <a:cubicBezTo>
                    <a:pt x="56" y="231"/>
                    <a:pt x="72" y="216"/>
                    <a:pt x="72" y="196"/>
                  </a:cubicBezTo>
                  <a:lnTo>
                    <a:pt x="72" y="37"/>
                  </a:lnTo>
                  <a:cubicBezTo>
                    <a:pt x="72" y="17"/>
                    <a:pt x="56" y="1"/>
                    <a:pt x="36" y="1"/>
                  </a:cubicBez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83" name="Google Shape;183;p16"/>
            <p:cNvSpPr/>
            <p:nvPr/>
          </p:nvSpPr>
          <p:spPr>
            <a:xfrm>
              <a:off x="2716400" y="3381292"/>
              <a:ext cx="180661" cy="152246"/>
            </a:xfrm>
            <a:custGeom>
              <a:avLst/>
              <a:gdLst/>
              <a:ahLst/>
              <a:cxnLst/>
              <a:rect l="l" t="t" r="r" b="b"/>
              <a:pathLst>
                <a:path w="1812" h="1527" extrusionOk="0">
                  <a:moveTo>
                    <a:pt x="793" y="72"/>
                  </a:moveTo>
                  <a:cubicBezTo>
                    <a:pt x="800" y="72"/>
                    <a:pt x="811" y="73"/>
                    <a:pt x="828" y="76"/>
                  </a:cubicBezTo>
                  <a:lnTo>
                    <a:pt x="982" y="105"/>
                  </a:lnTo>
                  <a:lnTo>
                    <a:pt x="890" y="198"/>
                  </a:lnTo>
                  <a:cubicBezTo>
                    <a:pt x="875" y="191"/>
                    <a:pt x="856" y="179"/>
                    <a:pt x="834" y="158"/>
                  </a:cubicBezTo>
                  <a:cubicBezTo>
                    <a:pt x="804" y="130"/>
                    <a:pt x="783" y="97"/>
                    <a:pt x="782" y="77"/>
                  </a:cubicBezTo>
                  <a:cubicBezTo>
                    <a:pt x="782" y="75"/>
                    <a:pt x="782" y="74"/>
                    <a:pt x="782" y="73"/>
                  </a:cubicBezTo>
                  <a:cubicBezTo>
                    <a:pt x="783" y="72"/>
                    <a:pt x="787" y="72"/>
                    <a:pt x="793" y="72"/>
                  </a:cubicBezTo>
                  <a:close/>
                  <a:moveTo>
                    <a:pt x="684" y="90"/>
                  </a:moveTo>
                  <a:cubicBezTo>
                    <a:pt x="694" y="90"/>
                    <a:pt x="704" y="93"/>
                    <a:pt x="713" y="98"/>
                  </a:cubicBezTo>
                  <a:cubicBezTo>
                    <a:pt x="725" y="147"/>
                    <a:pt x="766" y="192"/>
                    <a:pt x="785" y="209"/>
                  </a:cubicBezTo>
                  <a:cubicBezTo>
                    <a:pt x="798" y="222"/>
                    <a:pt x="843" y="262"/>
                    <a:pt x="888" y="273"/>
                  </a:cubicBezTo>
                  <a:cubicBezTo>
                    <a:pt x="893" y="282"/>
                    <a:pt x="897" y="292"/>
                    <a:pt x="897" y="303"/>
                  </a:cubicBezTo>
                  <a:cubicBezTo>
                    <a:pt x="897" y="318"/>
                    <a:pt x="892" y="331"/>
                    <a:pt x="882" y="340"/>
                  </a:cubicBezTo>
                  <a:cubicBezTo>
                    <a:pt x="872" y="350"/>
                    <a:pt x="858" y="355"/>
                    <a:pt x="844" y="355"/>
                  </a:cubicBezTo>
                  <a:cubicBezTo>
                    <a:pt x="830" y="355"/>
                    <a:pt x="817" y="350"/>
                    <a:pt x="808" y="340"/>
                  </a:cubicBezTo>
                  <a:lnTo>
                    <a:pt x="646" y="180"/>
                  </a:lnTo>
                  <a:cubicBezTo>
                    <a:pt x="637" y="169"/>
                    <a:pt x="631" y="156"/>
                    <a:pt x="631" y="142"/>
                  </a:cubicBezTo>
                  <a:cubicBezTo>
                    <a:pt x="631" y="128"/>
                    <a:pt x="637" y="115"/>
                    <a:pt x="646" y="105"/>
                  </a:cubicBezTo>
                  <a:cubicBezTo>
                    <a:pt x="657" y="95"/>
                    <a:pt x="670" y="90"/>
                    <a:pt x="684" y="90"/>
                  </a:cubicBezTo>
                  <a:close/>
                  <a:moveTo>
                    <a:pt x="590" y="246"/>
                  </a:moveTo>
                  <a:cubicBezTo>
                    <a:pt x="604" y="246"/>
                    <a:pt x="617" y="251"/>
                    <a:pt x="627" y="261"/>
                  </a:cubicBezTo>
                  <a:lnTo>
                    <a:pt x="757" y="391"/>
                  </a:lnTo>
                  <a:cubicBezTo>
                    <a:pt x="777" y="411"/>
                    <a:pt x="777" y="444"/>
                    <a:pt x="757" y="465"/>
                  </a:cubicBezTo>
                  <a:cubicBezTo>
                    <a:pt x="748" y="475"/>
                    <a:pt x="734" y="480"/>
                    <a:pt x="720" y="480"/>
                  </a:cubicBezTo>
                  <a:cubicBezTo>
                    <a:pt x="706" y="480"/>
                    <a:pt x="693" y="475"/>
                    <a:pt x="683" y="465"/>
                  </a:cubicBezTo>
                  <a:lnTo>
                    <a:pt x="584" y="366"/>
                  </a:lnTo>
                  <a:lnTo>
                    <a:pt x="583" y="366"/>
                  </a:lnTo>
                  <a:lnTo>
                    <a:pt x="553" y="335"/>
                  </a:lnTo>
                  <a:cubicBezTo>
                    <a:pt x="543" y="325"/>
                    <a:pt x="537" y="312"/>
                    <a:pt x="537" y="298"/>
                  </a:cubicBezTo>
                  <a:cubicBezTo>
                    <a:pt x="537" y="284"/>
                    <a:pt x="543" y="271"/>
                    <a:pt x="553" y="261"/>
                  </a:cubicBezTo>
                  <a:cubicBezTo>
                    <a:pt x="562" y="251"/>
                    <a:pt x="576" y="246"/>
                    <a:pt x="590" y="246"/>
                  </a:cubicBezTo>
                  <a:close/>
                  <a:moveTo>
                    <a:pt x="496" y="402"/>
                  </a:moveTo>
                  <a:cubicBezTo>
                    <a:pt x="510" y="402"/>
                    <a:pt x="523" y="407"/>
                    <a:pt x="534" y="417"/>
                  </a:cubicBezTo>
                  <a:lnTo>
                    <a:pt x="632" y="516"/>
                  </a:lnTo>
                  <a:cubicBezTo>
                    <a:pt x="642" y="525"/>
                    <a:pt x="647" y="538"/>
                    <a:pt x="647" y="552"/>
                  </a:cubicBezTo>
                  <a:cubicBezTo>
                    <a:pt x="647" y="566"/>
                    <a:pt x="642" y="579"/>
                    <a:pt x="632" y="590"/>
                  </a:cubicBezTo>
                  <a:cubicBezTo>
                    <a:pt x="622" y="600"/>
                    <a:pt x="609" y="605"/>
                    <a:pt x="595" y="605"/>
                  </a:cubicBezTo>
                  <a:cubicBezTo>
                    <a:pt x="581" y="605"/>
                    <a:pt x="568" y="600"/>
                    <a:pt x="558" y="590"/>
                  </a:cubicBezTo>
                  <a:lnTo>
                    <a:pt x="522" y="554"/>
                  </a:lnTo>
                  <a:lnTo>
                    <a:pt x="459" y="491"/>
                  </a:lnTo>
                  <a:cubicBezTo>
                    <a:pt x="449" y="482"/>
                    <a:pt x="444" y="469"/>
                    <a:pt x="444" y="454"/>
                  </a:cubicBezTo>
                  <a:cubicBezTo>
                    <a:pt x="444" y="440"/>
                    <a:pt x="449" y="427"/>
                    <a:pt x="459" y="417"/>
                  </a:cubicBezTo>
                  <a:cubicBezTo>
                    <a:pt x="469" y="407"/>
                    <a:pt x="482" y="402"/>
                    <a:pt x="496" y="402"/>
                  </a:cubicBezTo>
                  <a:close/>
                  <a:moveTo>
                    <a:pt x="434" y="589"/>
                  </a:moveTo>
                  <a:cubicBezTo>
                    <a:pt x="448" y="589"/>
                    <a:pt x="461" y="594"/>
                    <a:pt x="472" y="605"/>
                  </a:cubicBezTo>
                  <a:lnTo>
                    <a:pt x="507" y="641"/>
                  </a:lnTo>
                  <a:cubicBezTo>
                    <a:pt x="517" y="650"/>
                    <a:pt x="522" y="663"/>
                    <a:pt x="522" y="677"/>
                  </a:cubicBezTo>
                  <a:cubicBezTo>
                    <a:pt x="522" y="691"/>
                    <a:pt x="517" y="704"/>
                    <a:pt x="507" y="715"/>
                  </a:cubicBezTo>
                  <a:cubicBezTo>
                    <a:pt x="497" y="724"/>
                    <a:pt x="484" y="730"/>
                    <a:pt x="470" y="730"/>
                  </a:cubicBezTo>
                  <a:cubicBezTo>
                    <a:pt x="456" y="730"/>
                    <a:pt x="443" y="724"/>
                    <a:pt x="433" y="714"/>
                  </a:cubicBezTo>
                  <a:lnTo>
                    <a:pt x="428" y="710"/>
                  </a:lnTo>
                  <a:lnTo>
                    <a:pt x="397" y="679"/>
                  </a:lnTo>
                  <a:cubicBezTo>
                    <a:pt x="376" y="658"/>
                    <a:pt x="376" y="625"/>
                    <a:pt x="397" y="605"/>
                  </a:cubicBezTo>
                  <a:cubicBezTo>
                    <a:pt x="407" y="594"/>
                    <a:pt x="420" y="589"/>
                    <a:pt x="434" y="589"/>
                  </a:cubicBezTo>
                  <a:close/>
                  <a:moveTo>
                    <a:pt x="1091" y="121"/>
                  </a:moveTo>
                  <a:cubicBezTo>
                    <a:pt x="1104" y="121"/>
                    <a:pt x="1117" y="126"/>
                    <a:pt x="1127" y="136"/>
                  </a:cubicBezTo>
                  <a:cubicBezTo>
                    <a:pt x="1147" y="157"/>
                    <a:pt x="1147" y="190"/>
                    <a:pt x="1127" y="210"/>
                  </a:cubicBezTo>
                  <a:lnTo>
                    <a:pt x="1096" y="242"/>
                  </a:lnTo>
                  <a:lnTo>
                    <a:pt x="1060" y="277"/>
                  </a:lnTo>
                  <a:cubicBezTo>
                    <a:pt x="1046" y="291"/>
                    <a:pt x="1046" y="314"/>
                    <a:pt x="1060" y="328"/>
                  </a:cubicBezTo>
                  <a:cubicBezTo>
                    <a:pt x="1067" y="335"/>
                    <a:pt x="1076" y="338"/>
                    <a:pt x="1085" y="338"/>
                  </a:cubicBezTo>
                  <a:cubicBezTo>
                    <a:pt x="1095" y="338"/>
                    <a:pt x="1104" y="335"/>
                    <a:pt x="1111" y="328"/>
                  </a:cubicBezTo>
                  <a:lnTo>
                    <a:pt x="1141" y="297"/>
                  </a:lnTo>
                  <a:lnTo>
                    <a:pt x="1147" y="292"/>
                  </a:lnTo>
                  <a:cubicBezTo>
                    <a:pt x="1157" y="282"/>
                    <a:pt x="1170" y="277"/>
                    <a:pt x="1183" y="277"/>
                  </a:cubicBezTo>
                  <a:cubicBezTo>
                    <a:pt x="1197" y="277"/>
                    <a:pt x="1210" y="282"/>
                    <a:pt x="1221" y="292"/>
                  </a:cubicBezTo>
                  <a:cubicBezTo>
                    <a:pt x="1230" y="302"/>
                    <a:pt x="1236" y="316"/>
                    <a:pt x="1236" y="330"/>
                  </a:cubicBezTo>
                  <a:cubicBezTo>
                    <a:pt x="1236" y="344"/>
                    <a:pt x="1230" y="357"/>
                    <a:pt x="1221" y="366"/>
                  </a:cubicBezTo>
                  <a:lnTo>
                    <a:pt x="1189" y="398"/>
                  </a:lnTo>
                  <a:lnTo>
                    <a:pt x="1154" y="434"/>
                  </a:lnTo>
                  <a:cubicBezTo>
                    <a:pt x="1140" y="448"/>
                    <a:pt x="1140" y="470"/>
                    <a:pt x="1154" y="484"/>
                  </a:cubicBezTo>
                  <a:cubicBezTo>
                    <a:pt x="1161" y="491"/>
                    <a:pt x="1170" y="495"/>
                    <a:pt x="1179" y="495"/>
                  </a:cubicBezTo>
                  <a:cubicBezTo>
                    <a:pt x="1188" y="495"/>
                    <a:pt x="1197" y="491"/>
                    <a:pt x="1204" y="484"/>
                  </a:cubicBezTo>
                  <a:lnTo>
                    <a:pt x="1240" y="448"/>
                  </a:lnTo>
                  <a:cubicBezTo>
                    <a:pt x="1250" y="439"/>
                    <a:pt x="1263" y="433"/>
                    <a:pt x="1277" y="433"/>
                  </a:cubicBezTo>
                  <a:cubicBezTo>
                    <a:pt x="1292" y="433"/>
                    <a:pt x="1305" y="439"/>
                    <a:pt x="1314" y="448"/>
                  </a:cubicBezTo>
                  <a:cubicBezTo>
                    <a:pt x="1324" y="458"/>
                    <a:pt x="1329" y="471"/>
                    <a:pt x="1329" y="485"/>
                  </a:cubicBezTo>
                  <a:cubicBezTo>
                    <a:pt x="1329" y="499"/>
                    <a:pt x="1324" y="513"/>
                    <a:pt x="1314" y="523"/>
                  </a:cubicBezTo>
                  <a:lnTo>
                    <a:pt x="1251" y="585"/>
                  </a:lnTo>
                  <a:cubicBezTo>
                    <a:pt x="1237" y="599"/>
                    <a:pt x="1237" y="621"/>
                    <a:pt x="1251" y="635"/>
                  </a:cubicBezTo>
                  <a:cubicBezTo>
                    <a:pt x="1258" y="642"/>
                    <a:pt x="1268" y="646"/>
                    <a:pt x="1277" y="646"/>
                  </a:cubicBezTo>
                  <a:cubicBezTo>
                    <a:pt x="1286" y="646"/>
                    <a:pt x="1295" y="642"/>
                    <a:pt x="1302" y="635"/>
                  </a:cubicBezTo>
                  <a:lnTo>
                    <a:pt x="1333" y="605"/>
                  </a:lnTo>
                  <a:lnTo>
                    <a:pt x="1333" y="605"/>
                  </a:lnTo>
                  <a:cubicBezTo>
                    <a:pt x="1343" y="594"/>
                    <a:pt x="1356" y="589"/>
                    <a:pt x="1371" y="589"/>
                  </a:cubicBezTo>
                  <a:cubicBezTo>
                    <a:pt x="1385" y="589"/>
                    <a:pt x="1398" y="594"/>
                    <a:pt x="1408" y="605"/>
                  </a:cubicBezTo>
                  <a:cubicBezTo>
                    <a:pt x="1428" y="625"/>
                    <a:pt x="1428" y="658"/>
                    <a:pt x="1408" y="679"/>
                  </a:cubicBezTo>
                  <a:lnTo>
                    <a:pt x="1376" y="710"/>
                  </a:lnTo>
                  <a:lnTo>
                    <a:pt x="1327" y="759"/>
                  </a:lnTo>
                  <a:cubicBezTo>
                    <a:pt x="1313" y="773"/>
                    <a:pt x="1313" y="795"/>
                    <a:pt x="1327" y="809"/>
                  </a:cubicBezTo>
                  <a:cubicBezTo>
                    <a:pt x="1334" y="816"/>
                    <a:pt x="1343" y="820"/>
                    <a:pt x="1353" y="820"/>
                  </a:cubicBezTo>
                  <a:cubicBezTo>
                    <a:pt x="1361" y="820"/>
                    <a:pt x="1371" y="817"/>
                    <a:pt x="1378" y="810"/>
                  </a:cubicBezTo>
                  <a:lnTo>
                    <a:pt x="1402" y="786"/>
                  </a:lnTo>
                  <a:lnTo>
                    <a:pt x="1518" y="901"/>
                  </a:lnTo>
                  <a:lnTo>
                    <a:pt x="1188" y="1230"/>
                  </a:lnTo>
                  <a:lnTo>
                    <a:pt x="1071" y="1112"/>
                  </a:lnTo>
                  <a:cubicBezTo>
                    <a:pt x="1078" y="1107"/>
                    <a:pt x="1086" y="1101"/>
                    <a:pt x="1093" y="1093"/>
                  </a:cubicBezTo>
                  <a:lnTo>
                    <a:pt x="1126" y="1061"/>
                  </a:lnTo>
                  <a:cubicBezTo>
                    <a:pt x="1140" y="1047"/>
                    <a:pt x="1140" y="1025"/>
                    <a:pt x="1126" y="1011"/>
                  </a:cubicBezTo>
                  <a:cubicBezTo>
                    <a:pt x="1119" y="1004"/>
                    <a:pt x="1109" y="1000"/>
                    <a:pt x="1100" y="1000"/>
                  </a:cubicBezTo>
                  <a:cubicBezTo>
                    <a:pt x="1091" y="1000"/>
                    <a:pt x="1082" y="1004"/>
                    <a:pt x="1075" y="1011"/>
                  </a:cubicBezTo>
                  <a:lnTo>
                    <a:pt x="1044" y="1042"/>
                  </a:lnTo>
                  <a:cubicBezTo>
                    <a:pt x="1023" y="1062"/>
                    <a:pt x="992" y="1068"/>
                    <a:pt x="958" y="1068"/>
                  </a:cubicBezTo>
                  <a:cubicBezTo>
                    <a:pt x="941" y="1068"/>
                    <a:pt x="923" y="1066"/>
                    <a:pt x="906" y="1065"/>
                  </a:cubicBezTo>
                  <a:cubicBezTo>
                    <a:pt x="888" y="1064"/>
                    <a:pt x="871" y="1063"/>
                    <a:pt x="854" y="1063"/>
                  </a:cubicBezTo>
                  <a:cubicBezTo>
                    <a:pt x="814" y="1063"/>
                    <a:pt x="777" y="1069"/>
                    <a:pt x="750" y="1096"/>
                  </a:cubicBezTo>
                  <a:lnTo>
                    <a:pt x="618" y="1228"/>
                  </a:lnTo>
                  <a:lnTo>
                    <a:pt x="289" y="899"/>
                  </a:lnTo>
                  <a:lnTo>
                    <a:pt x="405" y="783"/>
                  </a:lnTo>
                  <a:cubicBezTo>
                    <a:pt x="424" y="795"/>
                    <a:pt x="447" y="801"/>
                    <a:pt x="470" y="801"/>
                  </a:cubicBezTo>
                  <a:cubicBezTo>
                    <a:pt x="503" y="801"/>
                    <a:pt x="534" y="788"/>
                    <a:pt x="558" y="765"/>
                  </a:cubicBezTo>
                  <a:cubicBezTo>
                    <a:pt x="581" y="742"/>
                    <a:pt x="594" y="710"/>
                    <a:pt x="594" y="677"/>
                  </a:cubicBezTo>
                  <a:cubicBezTo>
                    <a:pt x="594" y="677"/>
                    <a:pt x="594" y="676"/>
                    <a:pt x="594" y="676"/>
                  </a:cubicBezTo>
                  <a:lnTo>
                    <a:pt x="595" y="676"/>
                  </a:lnTo>
                  <a:cubicBezTo>
                    <a:pt x="628" y="676"/>
                    <a:pt x="659" y="663"/>
                    <a:pt x="683" y="641"/>
                  </a:cubicBezTo>
                  <a:cubicBezTo>
                    <a:pt x="706" y="617"/>
                    <a:pt x="719" y="586"/>
                    <a:pt x="719" y="552"/>
                  </a:cubicBezTo>
                  <a:cubicBezTo>
                    <a:pt x="719" y="552"/>
                    <a:pt x="719" y="552"/>
                    <a:pt x="719" y="552"/>
                  </a:cubicBezTo>
                  <a:lnTo>
                    <a:pt x="720" y="552"/>
                  </a:lnTo>
                  <a:cubicBezTo>
                    <a:pt x="753" y="552"/>
                    <a:pt x="784" y="539"/>
                    <a:pt x="808" y="516"/>
                  </a:cubicBezTo>
                  <a:cubicBezTo>
                    <a:pt x="832" y="491"/>
                    <a:pt x="844" y="459"/>
                    <a:pt x="844" y="427"/>
                  </a:cubicBezTo>
                  <a:lnTo>
                    <a:pt x="844" y="427"/>
                  </a:lnTo>
                  <a:cubicBezTo>
                    <a:pt x="878" y="427"/>
                    <a:pt x="909" y="414"/>
                    <a:pt x="933" y="391"/>
                  </a:cubicBezTo>
                  <a:cubicBezTo>
                    <a:pt x="955" y="367"/>
                    <a:pt x="968" y="336"/>
                    <a:pt x="968" y="303"/>
                  </a:cubicBezTo>
                  <a:cubicBezTo>
                    <a:pt x="968" y="280"/>
                    <a:pt x="962" y="257"/>
                    <a:pt x="950" y="238"/>
                  </a:cubicBezTo>
                  <a:lnTo>
                    <a:pt x="1052" y="137"/>
                  </a:lnTo>
                  <a:cubicBezTo>
                    <a:pt x="1060" y="129"/>
                    <a:pt x="1070" y="124"/>
                    <a:pt x="1079" y="122"/>
                  </a:cubicBezTo>
                  <a:lnTo>
                    <a:pt x="1083" y="122"/>
                  </a:lnTo>
                  <a:cubicBezTo>
                    <a:pt x="1085" y="121"/>
                    <a:pt x="1088" y="121"/>
                    <a:pt x="1091" y="121"/>
                  </a:cubicBezTo>
                  <a:close/>
                  <a:moveTo>
                    <a:pt x="1629" y="910"/>
                  </a:moveTo>
                  <a:cubicBezTo>
                    <a:pt x="1642" y="910"/>
                    <a:pt x="1654" y="916"/>
                    <a:pt x="1663" y="924"/>
                  </a:cubicBezTo>
                  <a:lnTo>
                    <a:pt x="1725" y="987"/>
                  </a:lnTo>
                  <a:cubicBezTo>
                    <a:pt x="1735" y="997"/>
                    <a:pt x="1739" y="1008"/>
                    <a:pt x="1739" y="1021"/>
                  </a:cubicBezTo>
                  <a:cubicBezTo>
                    <a:pt x="1739" y="1034"/>
                    <a:pt x="1735" y="1047"/>
                    <a:pt x="1725" y="1055"/>
                  </a:cubicBezTo>
                  <a:lnTo>
                    <a:pt x="1343" y="1438"/>
                  </a:lnTo>
                  <a:cubicBezTo>
                    <a:pt x="1333" y="1446"/>
                    <a:pt x="1322" y="1452"/>
                    <a:pt x="1309" y="1452"/>
                  </a:cubicBezTo>
                  <a:cubicBezTo>
                    <a:pt x="1296" y="1452"/>
                    <a:pt x="1284" y="1446"/>
                    <a:pt x="1275" y="1438"/>
                  </a:cubicBezTo>
                  <a:lnTo>
                    <a:pt x="1212" y="1375"/>
                  </a:lnTo>
                  <a:cubicBezTo>
                    <a:pt x="1203" y="1366"/>
                    <a:pt x="1198" y="1354"/>
                    <a:pt x="1198" y="1341"/>
                  </a:cubicBezTo>
                  <a:cubicBezTo>
                    <a:pt x="1198" y="1329"/>
                    <a:pt x="1203" y="1316"/>
                    <a:pt x="1212" y="1308"/>
                  </a:cubicBezTo>
                  <a:lnTo>
                    <a:pt x="1595" y="924"/>
                  </a:lnTo>
                  <a:cubicBezTo>
                    <a:pt x="1604" y="916"/>
                    <a:pt x="1616" y="910"/>
                    <a:pt x="1629" y="910"/>
                  </a:cubicBezTo>
                  <a:close/>
                  <a:moveTo>
                    <a:pt x="793" y="0"/>
                  </a:moveTo>
                  <a:cubicBezTo>
                    <a:pt x="770" y="0"/>
                    <a:pt x="748" y="5"/>
                    <a:pt x="732" y="20"/>
                  </a:cubicBezTo>
                  <a:cubicBezTo>
                    <a:pt x="730" y="22"/>
                    <a:pt x="728" y="23"/>
                    <a:pt x="727" y="26"/>
                  </a:cubicBezTo>
                  <a:cubicBezTo>
                    <a:pt x="713" y="21"/>
                    <a:pt x="698" y="18"/>
                    <a:pt x="683" y="18"/>
                  </a:cubicBezTo>
                  <a:cubicBezTo>
                    <a:pt x="651" y="18"/>
                    <a:pt x="620" y="30"/>
                    <a:pt x="596" y="55"/>
                  </a:cubicBezTo>
                  <a:cubicBezTo>
                    <a:pt x="572" y="77"/>
                    <a:pt x="560" y="109"/>
                    <a:pt x="560" y="142"/>
                  </a:cubicBezTo>
                  <a:cubicBezTo>
                    <a:pt x="560" y="154"/>
                    <a:pt x="562" y="166"/>
                    <a:pt x="564" y="177"/>
                  </a:cubicBezTo>
                  <a:cubicBezTo>
                    <a:pt x="541" y="181"/>
                    <a:pt x="520" y="194"/>
                    <a:pt x="502" y="210"/>
                  </a:cubicBezTo>
                  <a:cubicBezTo>
                    <a:pt x="479" y="234"/>
                    <a:pt x="466" y="265"/>
                    <a:pt x="466" y="298"/>
                  </a:cubicBezTo>
                  <a:cubicBezTo>
                    <a:pt x="466" y="310"/>
                    <a:pt x="467" y="322"/>
                    <a:pt x="471" y="333"/>
                  </a:cubicBezTo>
                  <a:cubicBezTo>
                    <a:pt x="447" y="338"/>
                    <a:pt x="426" y="349"/>
                    <a:pt x="409" y="366"/>
                  </a:cubicBezTo>
                  <a:cubicBezTo>
                    <a:pt x="385" y="390"/>
                    <a:pt x="372" y="421"/>
                    <a:pt x="372" y="454"/>
                  </a:cubicBezTo>
                  <a:cubicBezTo>
                    <a:pt x="372" y="480"/>
                    <a:pt x="380" y="503"/>
                    <a:pt x="394" y="524"/>
                  </a:cubicBezTo>
                  <a:cubicBezTo>
                    <a:pt x="376" y="531"/>
                    <a:pt x="360" y="540"/>
                    <a:pt x="347" y="554"/>
                  </a:cubicBezTo>
                  <a:cubicBezTo>
                    <a:pt x="298" y="602"/>
                    <a:pt x="298" y="681"/>
                    <a:pt x="347" y="730"/>
                  </a:cubicBezTo>
                  <a:lnTo>
                    <a:pt x="352" y="735"/>
                  </a:lnTo>
                  <a:lnTo>
                    <a:pt x="233" y="854"/>
                  </a:lnTo>
                  <a:cubicBezTo>
                    <a:pt x="217" y="846"/>
                    <a:pt x="200" y="842"/>
                    <a:pt x="182" y="842"/>
                  </a:cubicBezTo>
                  <a:cubicBezTo>
                    <a:pt x="152" y="842"/>
                    <a:pt x="121" y="854"/>
                    <a:pt x="98" y="877"/>
                  </a:cubicBezTo>
                  <a:lnTo>
                    <a:pt x="35" y="940"/>
                  </a:lnTo>
                  <a:cubicBezTo>
                    <a:pt x="12" y="963"/>
                    <a:pt x="0" y="992"/>
                    <a:pt x="0" y="1025"/>
                  </a:cubicBezTo>
                  <a:cubicBezTo>
                    <a:pt x="0" y="1056"/>
                    <a:pt x="12" y="1087"/>
                    <a:pt x="35" y="1109"/>
                  </a:cubicBezTo>
                  <a:lnTo>
                    <a:pt x="114" y="1188"/>
                  </a:lnTo>
                  <a:cubicBezTo>
                    <a:pt x="121" y="1195"/>
                    <a:pt x="130" y="1199"/>
                    <a:pt x="139" y="1199"/>
                  </a:cubicBezTo>
                  <a:cubicBezTo>
                    <a:pt x="148" y="1199"/>
                    <a:pt x="157" y="1195"/>
                    <a:pt x="164" y="1188"/>
                  </a:cubicBezTo>
                  <a:cubicBezTo>
                    <a:pt x="178" y="1174"/>
                    <a:pt x="178" y="1151"/>
                    <a:pt x="164" y="1137"/>
                  </a:cubicBezTo>
                  <a:lnTo>
                    <a:pt x="85" y="1058"/>
                  </a:lnTo>
                  <a:cubicBezTo>
                    <a:pt x="76" y="1049"/>
                    <a:pt x="72" y="1037"/>
                    <a:pt x="72" y="1025"/>
                  </a:cubicBezTo>
                  <a:cubicBezTo>
                    <a:pt x="72" y="1012"/>
                    <a:pt x="76" y="999"/>
                    <a:pt x="85" y="991"/>
                  </a:cubicBezTo>
                  <a:lnTo>
                    <a:pt x="149" y="928"/>
                  </a:lnTo>
                  <a:cubicBezTo>
                    <a:pt x="158" y="919"/>
                    <a:pt x="170" y="914"/>
                    <a:pt x="182" y="914"/>
                  </a:cubicBezTo>
                  <a:cubicBezTo>
                    <a:pt x="191" y="914"/>
                    <a:pt x="200" y="916"/>
                    <a:pt x="207" y="921"/>
                  </a:cubicBezTo>
                  <a:cubicBezTo>
                    <a:pt x="208" y="923"/>
                    <a:pt x="210" y="924"/>
                    <a:pt x="211" y="926"/>
                  </a:cubicBezTo>
                  <a:cubicBezTo>
                    <a:pt x="214" y="930"/>
                    <a:pt x="218" y="931"/>
                    <a:pt x="222" y="933"/>
                  </a:cubicBezTo>
                  <a:lnTo>
                    <a:pt x="584" y="1295"/>
                  </a:lnTo>
                  <a:cubicBezTo>
                    <a:pt x="586" y="1299"/>
                    <a:pt x="588" y="1302"/>
                    <a:pt x="591" y="1306"/>
                  </a:cubicBezTo>
                  <a:cubicBezTo>
                    <a:pt x="594" y="1309"/>
                    <a:pt x="597" y="1311"/>
                    <a:pt x="601" y="1313"/>
                  </a:cubicBezTo>
                  <a:cubicBezTo>
                    <a:pt x="609" y="1322"/>
                    <a:pt x="613" y="1332"/>
                    <a:pt x="613" y="1344"/>
                  </a:cubicBezTo>
                  <a:cubicBezTo>
                    <a:pt x="613" y="1357"/>
                    <a:pt x="608" y="1369"/>
                    <a:pt x="599" y="1378"/>
                  </a:cubicBezTo>
                  <a:lnTo>
                    <a:pt x="536" y="1441"/>
                  </a:lnTo>
                  <a:cubicBezTo>
                    <a:pt x="527" y="1450"/>
                    <a:pt x="514" y="1455"/>
                    <a:pt x="502" y="1455"/>
                  </a:cubicBezTo>
                  <a:cubicBezTo>
                    <a:pt x="490" y="1455"/>
                    <a:pt x="478" y="1450"/>
                    <a:pt x="468" y="1441"/>
                  </a:cubicBezTo>
                  <a:lnTo>
                    <a:pt x="390" y="1362"/>
                  </a:lnTo>
                  <a:cubicBezTo>
                    <a:pt x="383" y="1355"/>
                    <a:pt x="373" y="1351"/>
                    <a:pt x="364" y="1351"/>
                  </a:cubicBezTo>
                  <a:cubicBezTo>
                    <a:pt x="355" y="1351"/>
                    <a:pt x="346" y="1355"/>
                    <a:pt x="339" y="1362"/>
                  </a:cubicBezTo>
                  <a:cubicBezTo>
                    <a:pt x="325" y="1376"/>
                    <a:pt x="325" y="1398"/>
                    <a:pt x="339" y="1412"/>
                  </a:cubicBezTo>
                  <a:lnTo>
                    <a:pt x="418" y="1492"/>
                  </a:lnTo>
                  <a:cubicBezTo>
                    <a:pt x="441" y="1515"/>
                    <a:pt x="472" y="1527"/>
                    <a:pt x="502" y="1527"/>
                  </a:cubicBezTo>
                  <a:cubicBezTo>
                    <a:pt x="533" y="1527"/>
                    <a:pt x="563" y="1515"/>
                    <a:pt x="587" y="1492"/>
                  </a:cubicBezTo>
                  <a:lnTo>
                    <a:pt x="650" y="1428"/>
                  </a:lnTo>
                  <a:cubicBezTo>
                    <a:pt x="672" y="1406"/>
                    <a:pt x="685" y="1376"/>
                    <a:pt x="685" y="1344"/>
                  </a:cubicBezTo>
                  <a:cubicBezTo>
                    <a:pt x="685" y="1322"/>
                    <a:pt x="679" y="1300"/>
                    <a:pt x="666" y="1281"/>
                  </a:cubicBezTo>
                  <a:lnTo>
                    <a:pt x="801" y="1147"/>
                  </a:lnTo>
                  <a:cubicBezTo>
                    <a:pt x="810" y="1137"/>
                    <a:pt x="830" y="1134"/>
                    <a:pt x="852" y="1134"/>
                  </a:cubicBezTo>
                  <a:cubicBezTo>
                    <a:pt x="867" y="1134"/>
                    <a:pt x="884" y="1135"/>
                    <a:pt x="900" y="1137"/>
                  </a:cubicBezTo>
                  <a:cubicBezTo>
                    <a:pt x="919" y="1138"/>
                    <a:pt x="939" y="1139"/>
                    <a:pt x="960" y="1139"/>
                  </a:cubicBezTo>
                  <a:cubicBezTo>
                    <a:pt x="971" y="1139"/>
                    <a:pt x="983" y="1139"/>
                    <a:pt x="995" y="1137"/>
                  </a:cubicBezTo>
                  <a:lnTo>
                    <a:pt x="1141" y="1284"/>
                  </a:lnTo>
                  <a:cubicBezTo>
                    <a:pt x="1132" y="1301"/>
                    <a:pt x="1126" y="1321"/>
                    <a:pt x="1126" y="1341"/>
                  </a:cubicBezTo>
                  <a:cubicBezTo>
                    <a:pt x="1126" y="1373"/>
                    <a:pt x="1139" y="1403"/>
                    <a:pt x="1161" y="1426"/>
                  </a:cubicBezTo>
                  <a:lnTo>
                    <a:pt x="1224" y="1488"/>
                  </a:lnTo>
                  <a:cubicBezTo>
                    <a:pt x="1247" y="1511"/>
                    <a:pt x="1277" y="1523"/>
                    <a:pt x="1309" y="1523"/>
                  </a:cubicBezTo>
                  <a:cubicBezTo>
                    <a:pt x="1340" y="1523"/>
                    <a:pt x="1371" y="1511"/>
                    <a:pt x="1393" y="1488"/>
                  </a:cubicBezTo>
                  <a:lnTo>
                    <a:pt x="1776" y="1106"/>
                  </a:lnTo>
                  <a:cubicBezTo>
                    <a:pt x="1799" y="1083"/>
                    <a:pt x="1811" y="1054"/>
                    <a:pt x="1811" y="1021"/>
                  </a:cubicBezTo>
                  <a:cubicBezTo>
                    <a:pt x="1811" y="990"/>
                    <a:pt x="1799" y="959"/>
                    <a:pt x="1776" y="937"/>
                  </a:cubicBezTo>
                  <a:lnTo>
                    <a:pt x="1713" y="874"/>
                  </a:lnTo>
                  <a:cubicBezTo>
                    <a:pt x="1691" y="852"/>
                    <a:pt x="1661" y="840"/>
                    <a:pt x="1629" y="840"/>
                  </a:cubicBezTo>
                  <a:cubicBezTo>
                    <a:pt x="1608" y="840"/>
                    <a:pt x="1589" y="844"/>
                    <a:pt x="1572" y="854"/>
                  </a:cubicBezTo>
                  <a:lnTo>
                    <a:pt x="1452" y="735"/>
                  </a:lnTo>
                  <a:lnTo>
                    <a:pt x="1458" y="729"/>
                  </a:lnTo>
                  <a:cubicBezTo>
                    <a:pt x="1506" y="681"/>
                    <a:pt x="1506" y="602"/>
                    <a:pt x="1458" y="554"/>
                  </a:cubicBezTo>
                  <a:cubicBezTo>
                    <a:pt x="1441" y="537"/>
                    <a:pt x="1420" y="525"/>
                    <a:pt x="1396" y="520"/>
                  </a:cubicBezTo>
                  <a:cubicBezTo>
                    <a:pt x="1399" y="509"/>
                    <a:pt x="1401" y="497"/>
                    <a:pt x="1401" y="485"/>
                  </a:cubicBezTo>
                  <a:cubicBezTo>
                    <a:pt x="1401" y="452"/>
                    <a:pt x="1388" y="421"/>
                    <a:pt x="1365" y="398"/>
                  </a:cubicBezTo>
                  <a:cubicBezTo>
                    <a:pt x="1347" y="380"/>
                    <a:pt x="1326" y="369"/>
                    <a:pt x="1303" y="364"/>
                  </a:cubicBezTo>
                  <a:cubicBezTo>
                    <a:pt x="1305" y="353"/>
                    <a:pt x="1307" y="341"/>
                    <a:pt x="1307" y="330"/>
                  </a:cubicBezTo>
                  <a:cubicBezTo>
                    <a:pt x="1307" y="297"/>
                    <a:pt x="1294" y="265"/>
                    <a:pt x="1271" y="242"/>
                  </a:cubicBezTo>
                  <a:cubicBezTo>
                    <a:pt x="1253" y="224"/>
                    <a:pt x="1232" y="213"/>
                    <a:pt x="1209" y="208"/>
                  </a:cubicBezTo>
                  <a:cubicBezTo>
                    <a:pt x="1221" y="166"/>
                    <a:pt x="1210" y="118"/>
                    <a:pt x="1178" y="85"/>
                  </a:cubicBezTo>
                  <a:cubicBezTo>
                    <a:pt x="1153" y="61"/>
                    <a:pt x="1121" y="50"/>
                    <a:pt x="1089" y="50"/>
                  </a:cubicBezTo>
                  <a:cubicBezTo>
                    <a:pt x="1085" y="50"/>
                    <a:pt x="1081" y="50"/>
                    <a:pt x="1077" y="50"/>
                  </a:cubicBezTo>
                  <a:lnTo>
                    <a:pt x="841" y="6"/>
                  </a:lnTo>
                  <a:cubicBezTo>
                    <a:pt x="826" y="3"/>
                    <a:pt x="809" y="0"/>
                    <a:pt x="793" y="0"/>
                  </a:cubicBez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84" name="Google Shape;184;p16"/>
            <p:cNvSpPr/>
            <p:nvPr/>
          </p:nvSpPr>
          <p:spPr>
            <a:xfrm>
              <a:off x="2744615" y="3353176"/>
              <a:ext cx="20838" cy="20240"/>
            </a:xfrm>
            <a:custGeom>
              <a:avLst/>
              <a:gdLst/>
              <a:ahLst/>
              <a:cxnLst/>
              <a:rect l="l" t="t" r="r" b="b"/>
              <a:pathLst>
                <a:path w="209" h="203" extrusionOk="0">
                  <a:moveTo>
                    <a:pt x="39" y="1"/>
                  </a:moveTo>
                  <a:cubicBezTo>
                    <a:pt x="30" y="1"/>
                    <a:pt x="21" y="4"/>
                    <a:pt x="14" y="11"/>
                  </a:cubicBezTo>
                  <a:cubicBezTo>
                    <a:pt x="0" y="25"/>
                    <a:pt x="0" y="48"/>
                    <a:pt x="14" y="62"/>
                  </a:cubicBezTo>
                  <a:lnTo>
                    <a:pt x="145" y="192"/>
                  </a:lnTo>
                  <a:cubicBezTo>
                    <a:pt x="152" y="199"/>
                    <a:pt x="161" y="202"/>
                    <a:pt x="170" y="202"/>
                  </a:cubicBezTo>
                  <a:cubicBezTo>
                    <a:pt x="179" y="202"/>
                    <a:pt x="188" y="199"/>
                    <a:pt x="195" y="192"/>
                  </a:cubicBezTo>
                  <a:cubicBezTo>
                    <a:pt x="209" y="178"/>
                    <a:pt x="209" y="155"/>
                    <a:pt x="195" y="141"/>
                  </a:cubicBezTo>
                  <a:lnTo>
                    <a:pt x="65" y="11"/>
                  </a:lnTo>
                  <a:cubicBezTo>
                    <a:pt x="58" y="4"/>
                    <a:pt x="48" y="1"/>
                    <a:pt x="39" y="1"/>
                  </a:cubicBez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85" name="Google Shape;185;p16"/>
            <p:cNvSpPr/>
            <p:nvPr/>
          </p:nvSpPr>
          <p:spPr>
            <a:xfrm>
              <a:off x="2847208" y="3353176"/>
              <a:ext cx="20938" cy="20240"/>
            </a:xfrm>
            <a:custGeom>
              <a:avLst/>
              <a:gdLst/>
              <a:ahLst/>
              <a:cxnLst/>
              <a:rect l="l" t="t" r="r" b="b"/>
              <a:pathLst>
                <a:path w="210" h="203" extrusionOk="0">
                  <a:moveTo>
                    <a:pt x="170" y="1"/>
                  </a:moveTo>
                  <a:cubicBezTo>
                    <a:pt x="161" y="1"/>
                    <a:pt x="152" y="4"/>
                    <a:pt x="145" y="11"/>
                  </a:cubicBezTo>
                  <a:lnTo>
                    <a:pt x="14" y="141"/>
                  </a:lnTo>
                  <a:cubicBezTo>
                    <a:pt x="0" y="155"/>
                    <a:pt x="0" y="178"/>
                    <a:pt x="14" y="192"/>
                  </a:cubicBezTo>
                  <a:cubicBezTo>
                    <a:pt x="21" y="199"/>
                    <a:pt x="31" y="202"/>
                    <a:pt x="40" y="202"/>
                  </a:cubicBezTo>
                  <a:cubicBezTo>
                    <a:pt x="49" y="202"/>
                    <a:pt x="58" y="199"/>
                    <a:pt x="65" y="192"/>
                  </a:cubicBezTo>
                  <a:lnTo>
                    <a:pt x="195" y="62"/>
                  </a:lnTo>
                  <a:cubicBezTo>
                    <a:pt x="209" y="48"/>
                    <a:pt x="209" y="25"/>
                    <a:pt x="195" y="11"/>
                  </a:cubicBezTo>
                  <a:cubicBezTo>
                    <a:pt x="188" y="4"/>
                    <a:pt x="179" y="1"/>
                    <a:pt x="170" y="1"/>
                  </a:cubicBez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86" name="Google Shape;186;p16"/>
            <p:cNvSpPr/>
            <p:nvPr/>
          </p:nvSpPr>
          <p:spPr>
            <a:xfrm>
              <a:off x="2736938" y="3504522"/>
              <a:ext cx="7876" cy="7179"/>
            </a:xfrm>
            <a:custGeom>
              <a:avLst/>
              <a:gdLst/>
              <a:ahLst/>
              <a:cxnLst/>
              <a:rect l="l" t="t" r="r" b="b"/>
              <a:pathLst>
                <a:path w="79" h="72" extrusionOk="0">
                  <a:moveTo>
                    <a:pt x="39" y="0"/>
                  </a:moveTo>
                  <a:cubicBezTo>
                    <a:pt x="29" y="0"/>
                    <a:pt x="20" y="4"/>
                    <a:pt x="13" y="11"/>
                  </a:cubicBezTo>
                  <a:cubicBezTo>
                    <a:pt x="0" y="24"/>
                    <a:pt x="0" y="47"/>
                    <a:pt x="14" y="61"/>
                  </a:cubicBezTo>
                  <a:cubicBezTo>
                    <a:pt x="21" y="68"/>
                    <a:pt x="30" y="72"/>
                    <a:pt x="39" y="72"/>
                  </a:cubicBezTo>
                  <a:cubicBezTo>
                    <a:pt x="48" y="72"/>
                    <a:pt x="58" y="68"/>
                    <a:pt x="65" y="61"/>
                  </a:cubicBezTo>
                  <a:cubicBezTo>
                    <a:pt x="79" y="46"/>
                    <a:pt x="79" y="24"/>
                    <a:pt x="64" y="11"/>
                  </a:cubicBezTo>
                  <a:cubicBezTo>
                    <a:pt x="57" y="4"/>
                    <a:pt x="48" y="0"/>
                    <a:pt x="39" y="0"/>
                  </a:cubicBez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87" name="Google Shape;187;p16"/>
            <p:cNvSpPr/>
            <p:nvPr/>
          </p:nvSpPr>
          <p:spPr>
            <a:xfrm>
              <a:off x="2833150" y="3469726"/>
              <a:ext cx="8275" cy="7278"/>
            </a:xfrm>
            <a:custGeom>
              <a:avLst/>
              <a:gdLst/>
              <a:ahLst/>
              <a:cxnLst/>
              <a:rect l="l" t="t" r="r" b="b"/>
              <a:pathLst>
                <a:path w="83" h="73" extrusionOk="0">
                  <a:moveTo>
                    <a:pt x="43" y="1"/>
                  </a:moveTo>
                  <a:cubicBezTo>
                    <a:pt x="37" y="1"/>
                    <a:pt x="32" y="2"/>
                    <a:pt x="26" y="5"/>
                  </a:cubicBezTo>
                  <a:lnTo>
                    <a:pt x="25" y="5"/>
                  </a:lnTo>
                  <a:cubicBezTo>
                    <a:pt x="8" y="14"/>
                    <a:pt x="1" y="35"/>
                    <a:pt x="10" y="53"/>
                  </a:cubicBezTo>
                  <a:cubicBezTo>
                    <a:pt x="17" y="65"/>
                    <a:pt x="29" y="72"/>
                    <a:pt x="42" y="72"/>
                  </a:cubicBezTo>
                  <a:cubicBezTo>
                    <a:pt x="47" y="72"/>
                    <a:pt x="53" y="71"/>
                    <a:pt x="59" y="69"/>
                  </a:cubicBezTo>
                  <a:cubicBezTo>
                    <a:pt x="76" y="59"/>
                    <a:pt x="83" y="38"/>
                    <a:pt x="74" y="21"/>
                  </a:cubicBezTo>
                  <a:cubicBezTo>
                    <a:pt x="68" y="8"/>
                    <a:pt x="55" y="1"/>
                    <a:pt x="43" y="1"/>
                  </a:cubicBez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grpSp>
      <p:grpSp>
        <p:nvGrpSpPr>
          <p:cNvPr id="188" name="Google Shape;188;p16"/>
          <p:cNvGrpSpPr/>
          <p:nvPr/>
        </p:nvGrpSpPr>
        <p:grpSpPr>
          <a:xfrm>
            <a:off x="3841547" y="3887922"/>
            <a:ext cx="268627" cy="363848"/>
            <a:chOff x="2742522" y="2478006"/>
            <a:chExt cx="141478" cy="191628"/>
          </a:xfrm>
        </p:grpSpPr>
        <p:sp>
          <p:nvSpPr>
            <p:cNvPr id="189" name="Google Shape;189;p16"/>
            <p:cNvSpPr/>
            <p:nvPr/>
          </p:nvSpPr>
          <p:spPr>
            <a:xfrm>
              <a:off x="2781006" y="2511805"/>
              <a:ext cx="60320" cy="60320"/>
            </a:xfrm>
            <a:custGeom>
              <a:avLst/>
              <a:gdLst/>
              <a:ahLst/>
              <a:cxnLst/>
              <a:rect l="l" t="t" r="r" b="b"/>
              <a:pathLst>
                <a:path w="605" h="605" extrusionOk="0">
                  <a:moveTo>
                    <a:pt x="312" y="64"/>
                  </a:moveTo>
                  <a:lnTo>
                    <a:pt x="312" y="78"/>
                  </a:lnTo>
                  <a:cubicBezTo>
                    <a:pt x="312" y="93"/>
                    <a:pt x="323" y="106"/>
                    <a:pt x="338" y="109"/>
                  </a:cubicBezTo>
                  <a:cubicBezTo>
                    <a:pt x="365" y="114"/>
                    <a:pt x="391" y="125"/>
                    <a:pt x="414" y="140"/>
                  </a:cubicBezTo>
                  <a:cubicBezTo>
                    <a:pt x="419" y="144"/>
                    <a:pt x="425" y="146"/>
                    <a:pt x="432" y="146"/>
                  </a:cubicBezTo>
                  <a:cubicBezTo>
                    <a:pt x="440" y="146"/>
                    <a:pt x="448" y="143"/>
                    <a:pt x="455" y="137"/>
                  </a:cubicBezTo>
                  <a:lnTo>
                    <a:pt x="464" y="127"/>
                  </a:lnTo>
                  <a:lnTo>
                    <a:pt x="478" y="140"/>
                  </a:lnTo>
                  <a:lnTo>
                    <a:pt x="468" y="150"/>
                  </a:lnTo>
                  <a:cubicBezTo>
                    <a:pt x="457" y="161"/>
                    <a:pt x="456" y="178"/>
                    <a:pt x="465" y="191"/>
                  </a:cubicBezTo>
                  <a:cubicBezTo>
                    <a:pt x="479" y="214"/>
                    <a:pt x="491" y="239"/>
                    <a:pt x="495" y="266"/>
                  </a:cubicBezTo>
                  <a:cubicBezTo>
                    <a:pt x="499" y="282"/>
                    <a:pt x="512" y="292"/>
                    <a:pt x="527" y="292"/>
                  </a:cubicBezTo>
                  <a:lnTo>
                    <a:pt x="540" y="292"/>
                  </a:lnTo>
                  <a:lnTo>
                    <a:pt x="540" y="312"/>
                  </a:lnTo>
                  <a:lnTo>
                    <a:pt x="527" y="312"/>
                  </a:lnTo>
                  <a:cubicBezTo>
                    <a:pt x="512" y="312"/>
                    <a:pt x="499" y="323"/>
                    <a:pt x="495" y="338"/>
                  </a:cubicBezTo>
                  <a:cubicBezTo>
                    <a:pt x="491" y="365"/>
                    <a:pt x="479" y="391"/>
                    <a:pt x="465" y="414"/>
                  </a:cubicBezTo>
                  <a:cubicBezTo>
                    <a:pt x="456" y="426"/>
                    <a:pt x="457" y="443"/>
                    <a:pt x="468" y="454"/>
                  </a:cubicBezTo>
                  <a:lnTo>
                    <a:pt x="478" y="463"/>
                  </a:lnTo>
                  <a:lnTo>
                    <a:pt x="464" y="477"/>
                  </a:lnTo>
                  <a:lnTo>
                    <a:pt x="455" y="468"/>
                  </a:lnTo>
                  <a:cubicBezTo>
                    <a:pt x="448" y="461"/>
                    <a:pt x="440" y="458"/>
                    <a:pt x="431" y="458"/>
                  </a:cubicBezTo>
                  <a:cubicBezTo>
                    <a:pt x="425" y="458"/>
                    <a:pt x="419" y="460"/>
                    <a:pt x="414" y="463"/>
                  </a:cubicBezTo>
                  <a:cubicBezTo>
                    <a:pt x="391" y="479"/>
                    <a:pt x="365" y="490"/>
                    <a:pt x="338" y="495"/>
                  </a:cubicBezTo>
                  <a:cubicBezTo>
                    <a:pt x="323" y="497"/>
                    <a:pt x="312" y="511"/>
                    <a:pt x="312" y="526"/>
                  </a:cubicBezTo>
                  <a:lnTo>
                    <a:pt x="312" y="539"/>
                  </a:lnTo>
                  <a:lnTo>
                    <a:pt x="293" y="539"/>
                  </a:lnTo>
                  <a:lnTo>
                    <a:pt x="293" y="526"/>
                  </a:lnTo>
                  <a:cubicBezTo>
                    <a:pt x="293" y="511"/>
                    <a:pt x="282" y="497"/>
                    <a:pt x="267" y="495"/>
                  </a:cubicBezTo>
                  <a:cubicBezTo>
                    <a:pt x="240" y="490"/>
                    <a:pt x="214" y="479"/>
                    <a:pt x="191" y="463"/>
                  </a:cubicBezTo>
                  <a:cubicBezTo>
                    <a:pt x="186" y="460"/>
                    <a:pt x="180" y="458"/>
                    <a:pt x="174" y="458"/>
                  </a:cubicBezTo>
                  <a:cubicBezTo>
                    <a:pt x="165" y="458"/>
                    <a:pt x="157" y="461"/>
                    <a:pt x="150" y="468"/>
                  </a:cubicBezTo>
                  <a:lnTo>
                    <a:pt x="141" y="477"/>
                  </a:lnTo>
                  <a:lnTo>
                    <a:pt x="127" y="463"/>
                  </a:lnTo>
                  <a:lnTo>
                    <a:pt x="137" y="454"/>
                  </a:lnTo>
                  <a:cubicBezTo>
                    <a:pt x="148" y="443"/>
                    <a:pt x="149" y="426"/>
                    <a:pt x="141" y="414"/>
                  </a:cubicBezTo>
                  <a:cubicBezTo>
                    <a:pt x="126" y="391"/>
                    <a:pt x="114" y="365"/>
                    <a:pt x="110" y="338"/>
                  </a:cubicBezTo>
                  <a:cubicBezTo>
                    <a:pt x="107" y="323"/>
                    <a:pt x="93" y="312"/>
                    <a:pt x="79" y="312"/>
                  </a:cubicBezTo>
                  <a:lnTo>
                    <a:pt x="65" y="312"/>
                  </a:lnTo>
                  <a:lnTo>
                    <a:pt x="65" y="292"/>
                  </a:lnTo>
                  <a:lnTo>
                    <a:pt x="79" y="292"/>
                  </a:lnTo>
                  <a:cubicBezTo>
                    <a:pt x="93" y="292"/>
                    <a:pt x="107" y="282"/>
                    <a:pt x="110" y="266"/>
                  </a:cubicBezTo>
                  <a:cubicBezTo>
                    <a:pt x="114" y="239"/>
                    <a:pt x="126" y="214"/>
                    <a:pt x="141" y="191"/>
                  </a:cubicBezTo>
                  <a:cubicBezTo>
                    <a:pt x="149" y="178"/>
                    <a:pt x="148" y="161"/>
                    <a:pt x="137" y="150"/>
                  </a:cubicBezTo>
                  <a:lnTo>
                    <a:pt x="127" y="140"/>
                  </a:lnTo>
                  <a:lnTo>
                    <a:pt x="141" y="127"/>
                  </a:lnTo>
                  <a:lnTo>
                    <a:pt x="150" y="137"/>
                  </a:lnTo>
                  <a:cubicBezTo>
                    <a:pt x="157" y="143"/>
                    <a:pt x="165" y="146"/>
                    <a:pt x="173" y="146"/>
                  </a:cubicBezTo>
                  <a:cubicBezTo>
                    <a:pt x="180" y="146"/>
                    <a:pt x="186" y="144"/>
                    <a:pt x="191" y="140"/>
                  </a:cubicBezTo>
                  <a:cubicBezTo>
                    <a:pt x="214" y="125"/>
                    <a:pt x="240" y="114"/>
                    <a:pt x="267" y="109"/>
                  </a:cubicBezTo>
                  <a:cubicBezTo>
                    <a:pt x="282" y="106"/>
                    <a:pt x="293" y="93"/>
                    <a:pt x="293" y="78"/>
                  </a:cubicBezTo>
                  <a:lnTo>
                    <a:pt x="293" y="64"/>
                  </a:lnTo>
                  <a:close/>
                  <a:moveTo>
                    <a:pt x="261" y="1"/>
                  </a:moveTo>
                  <a:cubicBezTo>
                    <a:pt x="244" y="1"/>
                    <a:pt x="230" y="15"/>
                    <a:pt x="230" y="32"/>
                  </a:cubicBezTo>
                  <a:lnTo>
                    <a:pt x="230" y="52"/>
                  </a:lnTo>
                  <a:cubicBezTo>
                    <a:pt x="211" y="57"/>
                    <a:pt x="195" y="64"/>
                    <a:pt x="178" y="73"/>
                  </a:cubicBezTo>
                  <a:lnTo>
                    <a:pt x="164" y="59"/>
                  </a:lnTo>
                  <a:cubicBezTo>
                    <a:pt x="158" y="53"/>
                    <a:pt x="150" y="50"/>
                    <a:pt x="141" y="50"/>
                  </a:cubicBezTo>
                  <a:cubicBezTo>
                    <a:pt x="133" y="50"/>
                    <a:pt x="125" y="53"/>
                    <a:pt x="119" y="59"/>
                  </a:cubicBezTo>
                  <a:lnTo>
                    <a:pt x="60" y="118"/>
                  </a:lnTo>
                  <a:cubicBezTo>
                    <a:pt x="47" y="131"/>
                    <a:pt x="47" y="151"/>
                    <a:pt x="60" y="163"/>
                  </a:cubicBezTo>
                  <a:lnTo>
                    <a:pt x="74" y="177"/>
                  </a:lnTo>
                  <a:cubicBezTo>
                    <a:pt x="65" y="194"/>
                    <a:pt x="59" y="211"/>
                    <a:pt x="53" y="229"/>
                  </a:cubicBezTo>
                  <a:lnTo>
                    <a:pt x="33" y="229"/>
                  </a:lnTo>
                  <a:cubicBezTo>
                    <a:pt x="15" y="229"/>
                    <a:pt x="1" y="243"/>
                    <a:pt x="1" y="261"/>
                  </a:cubicBezTo>
                  <a:lnTo>
                    <a:pt x="1" y="344"/>
                  </a:lnTo>
                  <a:cubicBezTo>
                    <a:pt x="1" y="361"/>
                    <a:pt x="15" y="376"/>
                    <a:pt x="33" y="376"/>
                  </a:cubicBezTo>
                  <a:lnTo>
                    <a:pt x="53" y="376"/>
                  </a:lnTo>
                  <a:cubicBezTo>
                    <a:pt x="59" y="394"/>
                    <a:pt x="65" y="410"/>
                    <a:pt x="74" y="427"/>
                  </a:cubicBezTo>
                  <a:lnTo>
                    <a:pt x="60" y="441"/>
                  </a:lnTo>
                  <a:cubicBezTo>
                    <a:pt x="47" y="453"/>
                    <a:pt x="47" y="474"/>
                    <a:pt x="60" y="486"/>
                  </a:cubicBezTo>
                  <a:lnTo>
                    <a:pt x="119" y="545"/>
                  </a:lnTo>
                  <a:cubicBezTo>
                    <a:pt x="125" y="551"/>
                    <a:pt x="133" y="554"/>
                    <a:pt x="141" y="554"/>
                  </a:cubicBezTo>
                  <a:cubicBezTo>
                    <a:pt x="149" y="554"/>
                    <a:pt x="158" y="551"/>
                    <a:pt x="164" y="545"/>
                  </a:cubicBezTo>
                  <a:lnTo>
                    <a:pt x="178" y="531"/>
                  </a:lnTo>
                  <a:cubicBezTo>
                    <a:pt x="194" y="539"/>
                    <a:pt x="211" y="546"/>
                    <a:pt x="229" y="552"/>
                  </a:cubicBezTo>
                  <a:lnTo>
                    <a:pt x="229" y="572"/>
                  </a:lnTo>
                  <a:cubicBezTo>
                    <a:pt x="229" y="589"/>
                    <a:pt x="244" y="604"/>
                    <a:pt x="261" y="604"/>
                  </a:cubicBezTo>
                  <a:lnTo>
                    <a:pt x="344" y="604"/>
                  </a:lnTo>
                  <a:cubicBezTo>
                    <a:pt x="361" y="604"/>
                    <a:pt x="376" y="589"/>
                    <a:pt x="376" y="572"/>
                  </a:cubicBezTo>
                  <a:lnTo>
                    <a:pt x="376" y="552"/>
                  </a:lnTo>
                  <a:cubicBezTo>
                    <a:pt x="394" y="546"/>
                    <a:pt x="411" y="539"/>
                    <a:pt x="427" y="531"/>
                  </a:cubicBezTo>
                  <a:lnTo>
                    <a:pt x="442" y="545"/>
                  </a:lnTo>
                  <a:cubicBezTo>
                    <a:pt x="448" y="551"/>
                    <a:pt x="456" y="554"/>
                    <a:pt x="464" y="554"/>
                  </a:cubicBezTo>
                  <a:cubicBezTo>
                    <a:pt x="472" y="554"/>
                    <a:pt x="480" y="551"/>
                    <a:pt x="486" y="545"/>
                  </a:cubicBezTo>
                  <a:lnTo>
                    <a:pt x="546" y="486"/>
                  </a:lnTo>
                  <a:cubicBezTo>
                    <a:pt x="558" y="474"/>
                    <a:pt x="558" y="453"/>
                    <a:pt x="546" y="441"/>
                  </a:cubicBezTo>
                  <a:lnTo>
                    <a:pt x="531" y="427"/>
                  </a:lnTo>
                  <a:cubicBezTo>
                    <a:pt x="540" y="410"/>
                    <a:pt x="547" y="394"/>
                    <a:pt x="553" y="376"/>
                  </a:cubicBezTo>
                  <a:lnTo>
                    <a:pt x="572" y="376"/>
                  </a:lnTo>
                  <a:cubicBezTo>
                    <a:pt x="590" y="376"/>
                    <a:pt x="604" y="361"/>
                    <a:pt x="604" y="344"/>
                  </a:cubicBezTo>
                  <a:lnTo>
                    <a:pt x="604" y="261"/>
                  </a:lnTo>
                  <a:cubicBezTo>
                    <a:pt x="604" y="243"/>
                    <a:pt x="590" y="229"/>
                    <a:pt x="572" y="229"/>
                  </a:cubicBezTo>
                  <a:lnTo>
                    <a:pt x="553" y="229"/>
                  </a:lnTo>
                  <a:cubicBezTo>
                    <a:pt x="547" y="211"/>
                    <a:pt x="540" y="194"/>
                    <a:pt x="531" y="177"/>
                  </a:cubicBezTo>
                  <a:lnTo>
                    <a:pt x="546" y="163"/>
                  </a:lnTo>
                  <a:cubicBezTo>
                    <a:pt x="558" y="151"/>
                    <a:pt x="558" y="131"/>
                    <a:pt x="546" y="118"/>
                  </a:cubicBezTo>
                  <a:lnTo>
                    <a:pt x="486" y="59"/>
                  </a:lnTo>
                  <a:cubicBezTo>
                    <a:pt x="480" y="53"/>
                    <a:pt x="472" y="50"/>
                    <a:pt x="464" y="50"/>
                  </a:cubicBezTo>
                  <a:cubicBezTo>
                    <a:pt x="456" y="50"/>
                    <a:pt x="448" y="53"/>
                    <a:pt x="442" y="59"/>
                  </a:cubicBezTo>
                  <a:lnTo>
                    <a:pt x="427" y="73"/>
                  </a:lnTo>
                  <a:cubicBezTo>
                    <a:pt x="411" y="64"/>
                    <a:pt x="394" y="57"/>
                    <a:pt x="376" y="52"/>
                  </a:cubicBezTo>
                  <a:lnTo>
                    <a:pt x="376" y="32"/>
                  </a:lnTo>
                  <a:cubicBezTo>
                    <a:pt x="376" y="15"/>
                    <a:pt x="361" y="1"/>
                    <a:pt x="344" y="1"/>
                  </a:cubicBez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90" name="Google Shape;190;p16"/>
            <p:cNvSpPr/>
            <p:nvPr/>
          </p:nvSpPr>
          <p:spPr>
            <a:xfrm>
              <a:off x="2795463" y="2526261"/>
              <a:ext cx="31406" cy="31307"/>
            </a:xfrm>
            <a:custGeom>
              <a:avLst/>
              <a:gdLst/>
              <a:ahLst/>
              <a:cxnLst/>
              <a:rect l="l" t="t" r="r" b="b"/>
              <a:pathLst>
                <a:path w="315" h="314" extrusionOk="0">
                  <a:moveTo>
                    <a:pt x="158" y="64"/>
                  </a:moveTo>
                  <a:cubicBezTo>
                    <a:pt x="209" y="64"/>
                    <a:pt x="250" y="106"/>
                    <a:pt x="250" y="157"/>
                  </a:cubicBezTo>
                  <a:cubicBezTo>
                    <a:pt x="250" y="208"/>
                    <a:pt x="209" y="249"/>
                    <a:pt x="158" y="249"/>
                  </a:cubicBezTo>
                  <a:cubicBezTo>
                    <a:pt x="106" y="249"/>
                    <a:pt x="65" y="208"/>
                    <a:pt x="65" y="157"/>
                  </a:cubicBezTo>
                  <a:cubicBezTo>
                    <a:pt x="65" y="106"/>
                    <a:pt x="106" y="64"/>
                    <a:pt x="158" y="64"/>
                  </a:cubicBezTo>
                  <a:close/>
                  <a:moveTo>
                    <a:pt x="158" y="1"/>
                  </a:moveTo>
                  <a:cubicBezTo>
                    <a:pt x="72" y="1"/>
                    <a:pt x="1" y="70"/>
                    <a:pt x="1" y="157"/>
                  </a:cubicBezTo>
                  <a:cubicBezTo>
                    <a:pt x="1" y="243"/>
                    <a:pt x="72" y="313"/>
                    <a:pt x="158" y="313"/>
                  </a:cubicBezTo>
                  <a:cubicBezTo>
                    <a:pt x="244" y="313"/>
                    <a:pt x="314" y="243"/>
                    <a:pt x="314" y="157"/>
                  </a:cubicBezTo>
                  <a:cubicBezTo>
                    <a:pt x="314" y="70"/>
                    <a:pt x="244" y="1"/>
                    <a:pt x="158" y="1"/>
                  </a:cubicBez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91" name="Google Shape;191;p16"/>
            <p:cNvSpPr/>
            <p:nvPr/>
          </p:nvSpPr>
          <p:spPr>
            <a:xfrm>
              <a:off x="2756579" y="2495653"/>
              <a:ext cx="99802" cy="49552"/>
            </a:xfrm>
            <a:custGeom>
              <a:avLst/>
              <a:gdLst/>
              <a:ahLst/>
              <a:cxnLst/>
              <a:rect l="l" t="t" r="r" b="b"/>
              <a:pathLst>
                <a:path w="1001" h="497" extrusionOk="0">
                  <a:moveTo>
                    <a:pt x="548" y="0"/>
                  </a:moveTo>
                  <a:cubicBezTo>
                    <a:pt x="319" y="1"/>
                    <a:pt x="125" y="167"/>
                    <a:pt x="90" y="392"/>
                  </a:cubicBezTo>
                  <a:lnTo>
                    <a:pt x="58" y="361"/>
                  </a:lnTo>
                  <a:cubicBezTo>
                    <a:pt x="52" y="355"/>
                    <a:pt x="44" y="352"/>
                    <a:pt x="36" y="352"/>
                  </a:cubicBezTo>
                  <a:cubicBezTo>
                    <a:pt x="27" y="352"/>
                    <a:pt x="19" y="355"/>
                    <a:pt x="13" y="362"/>
                  </a:cubicBezTo>
                  <a:cubicBezTo>
                    <a:pt x="1" y="374"/>
                    <a:pt x="1" y="393"/>
                    <a:pt x="13" y="405"/>
                  </a:cubicBezTo>
                  <a:lnTo>
                    <a:pt x="93" y="487"/>
                  </a:lnTo>
                  <a:lnTo>
                    <a:pt x="94" y="487"/>
                  </a:lnTo>
                  <a:cubicBezTo>
                    <a:pt x="97" y="489"/>
                    <a:pt x="100" y="492"/>
                    <a:pt x="104" y="493"/>
                  </a:cubicBezTo>
                  <a:cubicBezTo>
                    <a:pt x="104" y="494"/>
                    <a:pt x="104" y="494"/>
                    <a:pt x="105" y="494"/>
                  </a:cubicBezTo>
                  <a:cubicBezTo>
                    <a:pt x="109" y="495"/>
                    <a:pt x="112" y="496"/>
                    <a:pt x="116" y="496"/>
                  </a:cubicBezTo>
                  <a:cubicBezTo>
                    <a:pt x="120" y="496"/>
                    <a:pt x="124" y="495"/>
                    <a:pt x="127" y="494"/>
                  </a:cubicBezTo>
                  <a:lnTo>
                    <a:pt x="128" y="494"/>
                  </a:lnTo>
                  <a:cubicBezTo>
                    <a:pt x="129" y="493"/>
                    <a:pt x="131" y="493"/>
                    <a:pt x="131" y="492"/>
                  </a:cubicBezTo>
                  <a:cubicBezTo>
                    <a:pt x="132" y="492"/>
                    <a:pt x="133" y="491"/>
                    <a:pt x="134" y="491"/>
                  </a:cubicBezTo>
                  <a:lnTo>
                    <a:pt x="214" y="437"/>
                  </a:lnTo>
                  <a:cubicBezTo>
                    <a:pt x="230" y="428"/>
                    <a:pt x="235" y="408"/>
                    <a:pt x="226" y="393"/>
                  </a:cubicBezTo>
                  <a:cubicBezTo>
                    <a:pt x="220" y="383"/>
                    <a:pt x="209" y="377"/>
                    <a:pt x="198" y="377"/>
                  </a:cubicBezTo>
                  <a:cubicBezTo>
                    <a:pt x="193" y="377"/>
                    <a:pt x="187" y="379"/>
                    <a:pt x="182" y="382"/>
                  </a:cubicBezTo>
                  <a:cubicBezTo>
                    <a:pt x="181" y="382"/>
                    <a:pt x="180" y="383"/>
                    <a:pt x="180" y="384"/>
                  </a:cubicBezTo>
                  <a:lnTo>
                    <a:pt x="153" y="400"/>
                  </a:lnTo>
                  <a:cubicBezTo>
                    <a:pt x="185" y="207"/>
                    <a:pt x="352" y="65"/>
                    <a:pt x="548" y="65"/>
                  </a:cubicBezTo>
                  <a:cubicBezTo>
                    <a:pt x="738" y="65"/>
                    <a:pt x="872" y="162"/>
                    <a:pt x="933" y="346"/>
                  </a:cubicBezTo>
                  <a:cubicBezTo>
                    <a:pt x="938" y="359"/>
                    <a:pt x="950" y="368"/>
                    <a:pt x="964" y="368"/>
                  </a:cubicBezTo>
                  <a:cubicBezTo>
                    <a:pt x="967" y="368"/>
                    <a:pt x="971" y="367"/>
                    <a:pt x="974" y="366"/>
                  </a:cubicBezTo>
                  <a:cubicBezTo>
                    <a:pt x="991" y="361"/>
                    <a:pt x="1000" y="343"/>
                    <a:pt x="994" y="326"/>
                  </a:cubicBezTo>
                  <a:cubicBezTo>
                    <a:pt x="924" y="116"/>
                    <a:pt x="765" y="0"/>
                    <a:pt x="548" y="0"/>
                  </a:cubicBez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92" name="Google Shape;192;p16"/>
            <p:cNvSpPr/>
            <p:nvPr/>
          </p:nvSpPr>
          <p:spPr>
            <a:xfrm>
              <a:off x="2766051" y="2538724"/>
              <a:ext cx="99802" cy="49452"/>
            </a:xfrm>
            <a:custGeom>
              <a:avLst/>
              <a:gdLst/>
              <a:ahLst/>
              <a:cxnLst/>
              <a:rect l="l" t="t" r="r" b="b"/>
              <a:pathLst>
                <a:path w="1001" h="496" extrusionOk="0">
                  <a:moveTo>
                    <a:pt x="879" y="0"/>
                  </a:moveTo>
                  <a:cubicBezTo>
                    <a:pt x="878" y="0"/>
                    <a:pt x="877" y="1"/>
                    <a:pt x="876" y="1"/>
                  </a:cubicBezTo>
                  <a:cubicBezTo>
                    <a:pt x="873" y="2"/>
                    <a:pt x="870" y="3"/>
                    <a:pt x="868" y="5"/>
                  </a:cubicBezTo>
                  <a:cubicBezTo>
                    <a:pt x="868" y="5"/>
                    <a:pt x="867" y="5"/>
                    <a:pt x="866" y="6"/>
                  </a:cubicBezTo>
                  <a:lnTo>
                    <a:pt x="786" y="59"/>
                  </a:lnTo>
                  <a:cubicBezTo>
                    <a:pt x="770" y="69"/>
                    <a:pt x="766" y="89"/>
                    <a:pt x="775" y="104"/>
                  </a:cubicBezTo>
                  <a:cubicBezTo>
                    <a:pt x="781" y="113"/>
                    <a:pt x="791" y="118"/>
                    <a:pt x="802" y="118"/>
                  </a:cubicBezTo>
                  <a:cubicBezTo>
                    <a:pt x="808" y="118"/>
                    <a:pt x="814" y="117"/>
                    <a:pt x="819" y="114"/>
                  </a:cubicBezTo>
                  <a:cubicBezTo>
                    <a:pt x="820" y="113"/>
                    <a:pt x="821" y="113"/>
                    <a:pt x="821" y="112"/>
                  </a:cubicBezTo>
                  <a:lnTo>
                    <a:pt x="847" y="96"/>
                  </a:lnTo>
                  <a:lnTo>
                    <a:pt x="847" y="96"/>
                  </a:lnTo>
                  <a:cubicBezTo>
                    <a:pt x="815" y="289"/>
                    <a:pt x="649" y="431"/>
                    <a:pt x="453" y="432"/>
                  </a:cubicBezTo>
                  <a:cubicBezTo>
                    <a:pt x="238" y="432"/>
                    <a:pt x="123" y="348"/>
                    <a:pt x="67" y="152"/>
                  </a:cubicBezTo>
                  <a:cubicBezTo>
                    <a:pt x="63" y="137"/>
                    <a:pt x="50" y="127"/>
                    <a:pt x="36" y="127"/>
                  </a:cubicBezTo>
                  <a:cubicBezTo>
                    <a:pt x="34" y="127"/>
                    <a:pt x="31" y="127"/>
                    <a:pt x="29" y="128"/>
                  </a:cubicBezTo>
                  <a:cubicBezTo>
                    <a:pt x="11" y="132"/>
                    <a:pt x="1" y="150"/>
                    <a:pt x="5" y="166"/>
                  </a:cubicBezTo>
                  <a:cubicBezTo>
                    <a:pt x="5" y="167"/>
                    <a:pt x="5" y="168"/>
                    <a:pt x="6" y="169"/>
                  </a:cubicBezTo>
                  <a:cubicBezTo>
                    <a:pt x="69" y="392"/>
                    <a:pt x="211" y="496"/>
                    <a:pt x="453" y="496"/>
                  </a:cubicBezTo>
                  <a:cubicBezTo>
                    <a:pt x="681" y="496"/>
                    <a:pt x="875" y="329"/>
                    <a:pt x="911" y="104"/>
                  </a:cubicBezTo>
                  <a:lnTo>
                    <a:pt x="942" y="136"/>
                  </a:lnTo>
                  <a:cubicBezTo>
                    <a:pt x="948" y="142"/>
                    <a:pt x="957" y="145"/>
                    <a:pt x="966" y="145"/>
                  </a:cubicBezTo>
                  <a:cubicBezTo>
                    <a:pt x="974" y="145"/>
                    <a:pt x="981" y="143"/>
                    <a:pt x="987" y="137"/>
                  </a:cubicBezTo>
                  <a:cubicBezTo>
                    <a:pt x="1000" y="124"/>
                    <a:pt x="1000" y="104"/>
                    <a:pt x="988" y="91"/>
                  </a:cubicBezTo>
                  <a:lnTo>
                    <a:pt x="987" y="90"/>
                  </a:lnTo>
                  <a:lnTo>
                    <a:pt x="907" y="9"/>
                  </a:lnTo>
                  <a:cubicBezTo>
                    <a:pt x="906" y="8"/>
                    <a:pt x="904" y="8"/>
                    <a:pt x="904" y="7"/>
                  </a:cubicBezTo>
                  <a:cubicBezTo>
                    <a:pt x="903" y="7"/>
                    <a:pt x="901" y="5"/>
                    <a:pt x="899" y="4"/>
                  </a:cubicBezTo>
                  <a:cubicBezTo>
                    <a:pt x="897" y="3"/>
                    <a:pt x="896" y="2"/>
                    <a:pt x="893" y="2"/>
                  </a:cubicBezTo>
                  <a:cubicBezTo>
                    <a:pt x="891" y="1"/>
                    <a:pt x="890" y="1"/>
                    <a:pt x="889" y="0"/>
                  </a:cubicBez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93" name="Google Shape;193;p16"/>
            <p:cNvSpPr/>
            <p:nvPr/>
          </p:nvSpPr>
          <p:spPr>
            <a:xfrm>
              <a:off x="2742522" y="2478006"/>
              <a:ext cx="141478" cy="191628"/>
            </a:xfrm>
            <a:custGeom>
              <a:avLst/>
              <a:gdLst/>
              <a:ahLst/>
              <a:cxnLst/>
              <a:rect l="l" t="t" r="r" b="b"/>
              <a:pathLst>
                <a:path w="1419" h="1922" extrusionOk="0">
                  <a:moveTo>
                    <a:pt x="679" y="65"/>
                  </a:moveTo>
                  <a:cubicBezTo>
                    <a:pt x="683" y="65"/>
                    <a:pt x="686" y="65"/>
                    <a:pt x="689" y="65"/>
                  </a:cubicBezTo>
                  <a:cubicBezTo>
                    <a:pt x="1042" y="65"/>
                    <a:pt x="1329" y="328"/>
                    <a:pt x="1329" y="651"/>
                  </a:cubicBezTo>
                  <a:cubicBezTo>
                    <a:pt x="1329" y="653"/>
                    <a:pt x="1329" y="654"/>
                    <a:pt x="1329" y="655"/>
                  </a:cubicBezTo>
                  <a:lnTo>
                    <a:pt x="1353" y="894"/>
                  </a:lnTo>
                  <a:cubicBezTo>
                    <a:pt x="1355" y="912"/>
                    <a:pt x="1343" y="927"/>
                    <a:pt x="1325" y="929"/>
                  </a:cubicBezTo>
                  <a:lnTo>
                    <a:pt x="1233" y="929"/>
                  </a:lnTo>
                  <a:cubicBezTo>
                    <a:pt x="1216" y="929"/>
                    <a:pt x="1202" y="942"/>
                    <a:pt x="1201" y="959"/>
                  </a:cubicBezTo>
                  <a:lnTo>
                    <a:pt x="1173" y="1380"/>
                  </a:lnTo>
                  <a:cubicBezTo>
                    <a:pt x="1172" y="1396"/>
                    <a:pt x="1158" y="1409"/>
                    <a:pt x="1140" y="1409"/>
                  </a:cubicBezTo>
                  <a:lnTo>
                    <a:pt x="816" y="1409"/>
                  </a:lnTo>
                  <a:cubicBezTo>
                    <a:pt x="799" y="1409"/>
                    <a:pt x="785" y="1423"/>
                    <a:pt x="785" y="1442"/>
                  </a:cubicBezTo>
                  <a:lnTo>
                    <a:pt x="785" y="1858"/>
                  </a:lnTo>
                  <a:lnTo>
                    <a:pt x="176" y="1858"/>
                  </a:lnTo>
                  <a:lnTo>
                    <a:pt x="176" y="1713"/>
                  </a:lnTo>
                  <a:cubicBezTo>
                    <a:pt x="176" y="1531"/>
                    <a:pt x="165" y="1349"/>
                    <a:pt x="142" y="1168"/>
                  </a:cubicBezTo>
                  <a:lnTo>
                    <a:pt x="77" y="659"/>
                  </a:lnTo>
                  <a:cubicBezTo>
                    <a:pt x="66" y="513"/>
                    <a:pt x="115" y="370"/>
                    <a:pt x="215" y="263"/>
                  </a:cubicBezTo>
                  <a:cubicBezTo>
                    <a:pt x="336" y="136"/>
                    <a:pt x="504" y="65"/>
                    <a:pt x="679" y="65"/>
                  </a:cubicBezTo>
                  <a:close/>
                  <a:moveTo>
                    <a:pt x="680" y="1"/>
                  </a:moveTo>
                  <a:cubicBezTo>
                    <a:pt x="486" y="1"/>
                    <a:pt x="301" y="80"/>
                    <a:pt x="168" y="220"/>
                  </a:cubicBezTo>
                  <a:cubicBezTo>
                    <a:pt x="56" y="340"/>
                    <a:pt x="0" y="502"/>
                    <a:pt x="14" y="665"/>
                  </a:cubicBezTo>
                  <a:lnTo>
                    <a:pt x="14" y="666"/>
                  </a:lnTo>
                  <a:lnTo>
                    <a:pt x="79" y="1176"/>
                  </a:lnTo>
                  <a:cubicBezTo>
                    <a:pt x="100" y="1354"/>
                    <a:pt x="112" y="1533"/>
                    <a:pt x="112" y="1713"/>
                  </a:cubicBezTo>
                  <a:lnTo>
                    <a:pt x="112" y="1889"/>
                  </a:lnTo>
                  <a:cubicBezTo>
                    <a:pt x="112" y="1908"/>
                    <a:pt x="127" y="1922"/>
                    <a:pt x="144" y="1922"/>
                  </a:cubicBezTo>
                  <a:lnTo>
                    <a:pt x="816" y="1922"/>
                  </a:lnTo>
                  <a:cubicBezTo>
                    <a:pt x="834" y="1922"/>
                    <a:pt x="849" y="1908"/>
                    <a:pt x="849" y="1889"/>
                  </a:cubicBezTo>
                  <a:lnTo>
                    <a:pt x="849" y="1474"/>
                  </a:lnTo>
                  <a:lnTo>
                    <a:pt x="1141" y="1474"/>
                  </a:lnTo>
                  <a:cubicBezTo>
                    <a:pt x="1191" y="1473"/>
                    <a:pt x="1233" y="1435"/>
                    <a:pt x="1236" y="1384"/>
                  </a:cubicBezTo>
                  <a:lnTo>
                    <a:pt x="1263" y="994"/>
                  </a:lnTo>
                  <a:lnTo>
                    <a:pt x="1322" y="994"/>
                  </a:lnTo>
                  <a:cubicBezTo>
                    <a:pt x="1375" y="994"/>
                    <a:pt x="1418" y="950"/>
                    <a:pt x="1418" y="898"/>
                  </a:cubicBezTo>
                  <a:cubicBezTo>
                    <a:pt x="1418" y="894"/>
                    <a:pt x="1418" y="891"/>
                    <a:pt x="1417" y="887"/>
                  </a:cubicBezTo>
                  <a:lnTo>
                    <a:pt x="1393" y="650"/>
                  </a:lnTo>
                  <a:cubicBezTo>
                    <a:pt x="1392" y="292"/>
                    <a:pt x="1077" y="1"/>
                    <a:pt x="689" y="1"/>
                  </a:cubicBezTo>
                  <a:cubicBezTo>
                    <a:pt x="686" y="1"/>
                    <a:pt x="683" y="1"/>
                    <a:pt x="680" y="1"/>
                  </a:cubicBez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grpSp>
      <p:grpSp>
        <p:nvGrpSpPr>
          <p:cNvPr id="194" name="Google Shape;194;p16"/>
          <p:cNvGrpSpPr/>
          <p:nvPr/>
        </p:nvGrpSpPr>
        <p:grpSpPr>
          <a:xfrm>
            <a:off x="4216750" y="2219025"/>
            <a:ext cx="345676" cy="341320"/>
            <a:chOff x="2940130" y="1599048"/>
            <a:chExt cx="182057" cy="179764"/>
          </a:xfrm>
        </p:grpSpPr>
        <p:sp>
          <p:nvSpPr>
            <p:cNvPr id="195" name="Google Shape;195;p16"/>
            <p:cNvSpPr/>
            <p:nvPr/>
          </p:nvSpPr>
          <p:spPr>
            <a:xfrm>
              <a:off x="3058675" y="1653484"/>
              <a:ext cx="7079" cy="7179"/>
            </a:xfrm>
            <a:custGeom>
              <a:avLst/>
              <a:gdLst/>
              <a:ahLst/>
              <a:cxnLst/>
              <a:rect l="l" t="t" r="r" b="b"/>
              <a:pathLst>
                <a:path w="71" h="72" extrusionOk="0">
                  <a:moveTo>
                    <a:pt x="35" y="1"/>
                  </a:moveTo>
                  <a:cubicBezTo>
                    <a:pt x="16" y="1"/>
                    <a:pt x="0" y="16"/>
                    <a:pt x="0" y="35"/>
                  </a:cubicBezTo>
                  <a:cubicBezTo>
                    <a:pt x="0" y="56"/>
                    <a:pt x="16" y="71"/>
                    <a:pt x="35" y="71"/>
                  </a:cubicBezTo>
                  <a:cubicBezTo>
                    <a:pt x="54" y="71"/>
                    <a:pt x="70" y="56"/>
                    <a:pt x="70" y="35"/>
                  </a:cubicBezTo>
                  <a:cubicBezTo>
                    <a:pt x="70" y="16"/>
                    <a:pt x="54" y="1"/>
                    <a:pt x="35" y="1"/>
                  </a:cubicBez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96" name="Google Shape;196;p16"/>
            <p:cNvSpPr/>
            <p:nvPr/>
          </p:nvSpPr>
          <p:spPr>
            <a:xfrm>
              <a:off x="2994866" y="1717193"/>
              <a:ext cx="7179" cy="7179"/>
            </a:xfrm>
            <a:custGeom>
              <a:avLst/>
              <a:gdLst/>
              <a:ahLst/>
              <a:cxnLst/>
              <a:rect l="l" t="t" r="r" b="b"/>
              <a:pathLst>
                <a:path w="72" h="72" extrusionOk="0">
                  <a:moveTo>
                    <a:pt x="36" y="1"/>
                  </a:moveTo>
                  <a:cubicBezTo>
                    <a:pt x="16" y="1"/>
                    <a:pt x="0" y="16"/>
                    <a:pt x="0" y="36"/>
                  </a:cubicBezTo>
                  <a:cubicBezTo>
                    <a:pt x="0" y="56"/>
                    <a:pt x="16" y="71"/>
                    <a:pt x="36" y="71"/>
                  </a:cubicBezTo>
                  <a:cubicBezTo>
                    <a:pt x="55" y="71"/>
                    <a:pt x="71" y="56"/>
                    <a:pt x="71" y="36"/>
                  </a:cubicBezTo>
                  <a:cubicBezTo>
                    <a:pt x="71" y="16"/>
                    <a:pt x="55" y="1"/>
                    <a:pt x="36" y="1"/>
                  </a:cubicBez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97" name="Google Shape;197;p16"/>
            <p:cNvSpPr/>
            <p:nvPr/>
          </p:nvSpPr>
          <p:spPr>
            <a:xfrm>
              <a:off x="2940130" y="1599048"/>
              <a:ext cx="182057" cy="179764"/>
            </a:xfrm>
            <a:custGeom>
              <a:avLst/>
              <a:gdLst/>
              <a:ahLst/>
              <a:cxnLst/>
              <a:rect l="l" t="t" r="r" b="b"/>
              <a:pathLst>
                <a:path w="1826" h="1803" extrusionOk="0">
                  <a:moveTo>
                    <a:pt x="144" y="80"/>
                  </a:moveTo>
                  <a:lnTo>
                    <a:pt x="352" y="205"/>
                  </a:lnTo>
                  <a:lnTo>
                    <a:pt x="352" y="285"/>
                  </a:lnTo>
                  <a:cubicBezTo>
                    <a:pt x="352" y="294"/>
                    <a:pt x="355" y="303"/>
                    <a:pt x="362" y="310"/>
                  </a:cubicBezTo>
                  <a:lnTo>
                    <a:pt x="804" y="753"/>
                  </a:lnTo>
                  <a:lnTo>
                    <a:pt x="754" y="802"/>
                  </a:lnTo>
                  <a:lnTo>
                    <a:pt x="313" y="360"/>
                  </a:lnTo>
                  <a:cubicBezTo>
                    <a:pt x="306" y="353"/>
                    <a:pt x="297" y="349"/>
                    <a:pt x="288" y="349"/>
                  </a:cubicBezTo>
                  <a:lnTo>
                    <a:pt x="208" y="349"/>
                  </a:lnTo>
                  <a:lnTo>
                    <a:pt x="83" y="141"/>
                  </a:lnTo>
                  <a:lnTo>
                    <a:pt x="144" y="80"/>
                  </a:lnTo>
                  <a:close/>
                  <a:moveTo>
                    <a:pt x="1104" y="951"/>
                  </a:moveTo>
                  <a:lnTo>
                    <a:pt x="1156" y="998"/>
                  </a:lnTo>
                  <a:lnTo>
                    <a:pt x="1000" y="1153"/>
                  </a:lnTo>
                  <a:lnTo>
                    <a:pt x="953" y="1102"/>
                  </a:lnTo>
                  <a:lnTo>
                    <a:pt x="1104" y="951"/>
                  </a:lnTo>
                  <a:close/>
                  <a:moveTo>
                    <a:pt x="1208" y="1046"/>
                  </a:moveTo>
                  <a:lnTo>
                    <a:pt x="1694" y="1492"/>
                  </a:lnTo>
                  <a:cubicBezTo>
                    <a:pt x="1748" y="1547"/>
                    <a:pt x="1748" y="1636"/>
                    <a:pt x="1694" y="1690"/>
                  </a:cubicBezTo>
                  <a:cubicBezTo>
                    <a:pt x="1666" y="1718"/>
                    <a:pt x="1630" y="1732"/>
                    <a:pt x="1594" y="1732"/>
                  </a:cubicBezTo>
                  <a:cubicBezTo>
                    <a:pt x="1558" y="1732"/>
                    <a:pt x="1522" y="1718"/>
                    <a:pt x="1495" y="1691"/>
                  </a:cubicBezTo>
                  <a:lnTo>
                    <a:pt x="1048" y="1206"/>
                  </a:lnTo>
                  <a:lnTo>
                    <a:pt x="1208" y="1046"/>
                  </a:lnTo>
                  <a:close/>
                  <a:moveTo>
                    <a:pt x="1453" y="72"/>
                  </a:moveTo>
                  <a:cubicBezTo>
                    <a:pt x="1464" y="72"/>
                    <a:pt x="1475" y="72"/>
                    <a:pt x="1485" y="73"/>
                  </a:cubicBezTo>
                  <a:lnTo>
                    <a:pt x="1375" y="184"/>
                  </a:lnTo>
                  <a:cubicBezTo>
                    <a:pt x="1369" y="190"/>
                    <a:pt x="1366" y="200"/>
                    <a:pt x="1366" y="209"/>
                  </a:cubicBezTo>
                  <a:lnTo>
                    <a:pt x="1366" y="308"/>
                  </a:lnTo>
                  <a:cubicBezTo>
                    <a:pt x="1366" y="318"/>
                    <a:pt x="1369" y="327"/>
                    <a:pt x="1375" y="333"/>
                  </a:cubicBezTo>
                  <a:lnTo>
                    <a:pt x="1472" y="433"/>
                  </a:lnTo>
                  <a:cubicBezTo>
                    <a:pt x="1479" y="440"/>
                    <a:pt x="1488" y="444"/>
                    <a:pt x="1498" y="444"/>
                  </a:cubicBezTo>
                  <a:lnTo>
                    <a:pt x="1597" y="444"/>
                  </a:lnTo>
                  <a:cubicBezTo>
                    <a:pt x="1607" y="444"/>
                    <a:pt x="1615" y="440"/>
                    <a:pt x="1622" y="434"/>
                  </a:cubicBezTo>
                  <a:lnTo>
                    <a:pt x="1733" y="322"/>
                  </a:lnTo>
                  <a:cubicBezTo>
                    <a:pt x="1734" y="332"/>
                    <a:pt x="1735" y="342"/>
                    <a:pt x="1735" y="353"/>
                  </a:cubicBezTo>
                  <a:cubicBezTo>
                    <a:pt x="1735" y="508"/>
                    <a:pt x="1608" y="634"/>
                    <a:pt x="1453" y="634"/>
                  </a:cubicBezTo>
                  <a:cubicBezTo>
                    <a:pt x="1422" y="634"/>
                    <a:pt x="1393" y="630"/>
                    <a:pt x="1363" y="620"/>
                  </a:cubicBezTo>
                  <a:cubicBezTo>
                    <a:pt x="1359" y="619"/>
                    <a:pt x="1355" y="618"/>
                    <a:pt x="1351" y="618"/>
                  </a:cubicBezTo>
                  <a:cubicBezTo>
                    <a:pt x="1343" y="618"/>
                    <a:pt x="1334" y="621"/>
                    <a:pt x="1327" y="628"/>
                  </a:cubicBezTo>
                  <a:cubicBezTo>
                    <a:pt x="1151" y="804"/>
                    <a:pt x="771" y="1185"/>
                    <a:pt x="630" y="1325"/>
                  </a:cubicBezTo>
                  <a:cubicBezTo>
                    <a:pt x="622" y="1334"/>
                    <a:pt x="618" y="1348"/>
                    <a:pt x="623" y="1360"/>
                  </a:cubicBezTo>
                  <a:cubicBezTo>
                    <a:pt x="651" y="1448"/>
                    <a:pt x="637" y="1540"/>
                    <a:pt x="584" y="1614"/>
                  </a:cubicBezTo>
                  <a:cubicBezTo>
                    <a:pt x="531" y="1689"/>
                    <a:pt x="447" y="1732"/>
                    <a:pt x="355" y="1732"/>
                  </a:cubicBezTo>
                  <a:cubicBezTo>
                    <a:pt x="345" y="1732"/>
                    <a:pt x="335" y="1731"/>
                    <a:pt x="325" y="1731"/>
                  </a:cubicBezTo>
                  <a:lnTo>
                    <a:pt x="437" y="1620"/>
                  </a:lnTo>
                  <a:cubicBezTo>
                    <a:pt x="444" y="1613"/>
                    <a:pt x="447" y="1604"/>
                    <a:pt x="447" y="1594"/>
                  </a:cubicBezTo>
                  <a:lnTo>
                    <a:pt x="447" y="1495"/>
                  </a:lnTo>
                  <a:cubicBezTo>
                    <a:pt x="447" y="1485"/>
                    <a:pt x="444" y="1476"/>
                    <a:pt x="437" y="1470"/>
                  </a:cubicBezTo>
                  <a:lnTo>
                    <a:pt x="336" y="1369"/>
                  </a:lnTo>
                  <a:cubicBezTo>
                    <a:pt x="329" y="1363"/>
                    <a:pt x="321" y="1359"/>
                    <a:pt x="311" y="1359"/>
                  </a:cubicBezTo>
                  <a:lnTo>
                    <a:pt x="211" y="1359"/>
                  </a:lnTo>
                  <a:cubicBezTo>
                    <a:pt x="203" y="1359"/>
                    <a:pt x="193" y="1363"/>
                    <a:pt x="187" y="1369"/>
                  </a:cubicBezTo>
                  <a:lnTo>
                    <a:pt x="76" y="1481"/>
                  </a:lnTo>
                  <a:cubicBezTo>
                    <a:pt x="74" y="1471"/>
                    <a:pt x="74" y="1461"/>
                    <a:pt x="74" y="1450"/>
                  </a:cubicBezTo>
                  <a:cubicBezTo>
                    <a:pt x="74" y="1359"/>
                    <a:pt x="117" y="1276"/>
                    <a:pt x="191" y="1222"/>
                  </a:cubicBezTo>
                  <a:cubicBezTo>
                    <a:pt x="241" y="1187"/>
                    <a:pt x="297" y="1169"/>
                    <a:pt x="355" y="1169"/>
                  </a:cubicBezTo>
                  <a:cubicBezTo>
                    <a:pt x="385" y="1169"/>
                    <a:pt x="416" y="1174"/>
                    <a:pt x="445" y="1184"/>
                  </a:cubicBezTo>
                  <a:cubicBezTo>
                    <a:pt x="449" y="1185"/>
                    <a:pt x="453" y="1185"/>
                    <a:pt x="456" y="1185"/>
                  </a:cubicBezTo>
                  <a:cubicBezTo>
                    <a:pt x="466" y="1185"/>
                    <a:pt x="475" y="1182"/>
                    <a:pt x="482" y="1175"/>
                  </a:cubicBezTo>
                  <a:cubicBezTo>
                    <a:pt x="484" y="1173"/>
                    <a:pt x="1178" y="479"/>
                    <a:pt x="1178" y="478"/>
                  </a:cubicBezTo>
                  <a:cubicBezTo>
                    <a:pt x="1188" y="469"/>
                    <a:pt x="1191" y="455"/>
                    <a:pt x="1187" y="443"/>
                  </a:cubicBezTo>
                  <a:cubicBezTo>
                    <a:pt x="1157" y="355"/>
                    <a:pt x="1171" y="263"/>
                    <a:pt x="1225" y="189"/>
                  </a:cubicBezTo>
                  <a:cubicBezTo>
                    <a:pt x="1278" y="114"/>
                    <a:pt x="1361" y="72"/>
                    <a:pt x="1453" y="72"/>
                  </a:cubicBezTo>
                  <a:close/>
                  <a:moveTo>
                    <a:pt x="1453" y="1"/>
                  </a:moveTo>
                  <a:cubicBezTo>
                    <a:pt x="1339" y="1"/>
                    <a:pt x="1235" y="54"/>
                    <a:pt x="1167" y="148"/>
                  </a:cubicBezTo>
                  <a:cubicBezTo>
                    <a:pt x="1105" y="235"/>
                    <a:pt x="1085" y="341"/>
                    <a:pt x="1113" y="444"/>
                  </a:cubicBezTo>
                  <a:lnTo>
                    <a:pt x="854" y="703"/>
                  </a:lnTo>
                  <a:lnTo>
                    <a:pt x="423" y="271"/>
                  </a:lnTo>
                  <a:lnTo>
                    <a:pt x="423" y="185"/>
                  </a:lnTo>
                  <a:cubicBezTo>
                    <a:pt x="423" y="173"/>
                    <a:pt x="416" y="162"/>
                    <a:pt x="405" y="155"/>
                  </a:cubicBezTo>
                  <a:lnTo>
                    <a:pt x="156" y="6"/>
                  </a:lnTo>
                  <a:cubicBezTo>
                    <a:pt x="151" y="3"/>
                    <a:pt x="145" y="1"/>
                    <a:pt x="138" y="1"/>
                  </a:cubicBezTo>
                  <a:cubicBezTo>
                    <a:pt x="129" y="1"/>
                    <a:pt x="120" y="5"/>
                    <a:pt x="114" y="11"/>
                  </a:cubicBezTo>
                  <a:lnTo>
                    <a:pt x="14" y="111"/>
                  </a:lnTo>
                  <a:cubicBezTo>
                    <a:pt x="3" y="122"/>
                    <a:pt x="1" y="140"/>
                    <a:pt x="9" y="154"/>
                  </a:cubicBezTo>
                  <a:lnTo>
                    <a:pt x="158" y="402"/>
                  </a:lnTo>
                  <a:cubicBezTo>
                    <a:pt x="164" y="413"/>
                    <a:pt x="176" y="419"/>
                    <a:pt x="189" y="420"/>
                  </a:cubicBezTo>
                  <a:lnTo>
                    <a:pt x="273" y="420"/>
                  </a:lnTo>
                  <a:lnTo>
                    <a:pt x="705" y="852"/>
                  </a:lnTo>
                  <a:lnTo>
                    <a:pt x="447" y="1111"/>
                  </a:lnTo>
                  <a:cubicBezTo>
                    <a:pt x="416" y="1102"/>
                    <a:pt x="385" y="1098"/>
                    <a:pt x="354" y="1098"/>
                  </a:cubicBezTo>
                  <a:cubicBezTo>
                    <a:pt x="282" y="1098"/>
                    <a:pt x="211" y="1121"/>
                    <a:pt x="150" y="1165"/>
                  </a:cubicBezTo>
                  <a:cubicBezTo>
                    <a:pt x="57" y="1232"/>
                    <a:pt x="4" y="1336"/>
                    <a:pt x="4" y="1450"/>
                  </a:cubicBezTo>
                  <a:cubicBezTo>
                    <a:pt x="4" y="1489"/>
                    <a:pt x="10" y="1526"/>
                    <a:pt x="22" y="1563"/>
                  </a:cubicBezTo>
                  <a:cubicBezTo>
                    <a:pt x="26" y="1574"/>
                    <a:pt x="36" y="1583"/>
                    <a:pt x="47" y="1586"/>
                  </a:cubicBezTo>
                  <a:cubicBezTo>
                    <a:pt x="50" y="1586"/>
                    <a:pt x="53" y="1586"/>
                    <a:pt x="55" y="1586"/>
                  </a:cubicBezTo>
                  <a:cubicBezTo>
                    <a:pt x="65" y="1586"/>
                    <a:pt x="74" y="1583"/>
                    <a:pt x="80" y="1576"/>
                  </a:cubicBezTo>
                  <a:lnTo>
                    <a:pt x="226" y="1429"/>
                  </a:lnTo>
                  <a:lnTo>
                    <a:pt x="297" y="1429"/>
                  </a:lnTo>
                  <a:lnTo>
                    <a:pt x="376" y="1510"/>
                  </a:lnTo>
                  <a:lnTo>
                    <a:pt x="376" y="1579"/>
                  </a:lnTo>
                  <a:lnTo>
                    <a:pt x="230" y="1725"/>
                  </a:lnTo>
                  <a:cubicBezTo>
                    <a:pt x="221" y="1734"/>
                    <a:pt x="218" y="1746"/>
                    <a:pt x="220" y="1758"/>
                  </a:cubicBezTo>
                  <a:cubicBezTo>
                    <a:pt x="223" y="1771"/>
                    <a:pt x="231" y="1780"/>
                    <a:pt x="244" y="1784"/>
                  </a:cubicBezTo>
                  <a:cubicBezTo>
                    <a:pt x="279" y="1796"/>
                    <a:pt x="317" y="1802"/>
                    <a:pt x="355" y="1802"/>
                  </a:cubicBezTo>
                  <a:cubicBezTo>
                    <a:pt x="470" y="1802"/>
                    <a:pt x="575" y="1749"/>
                    <a:pt x="641" y="1655"/>
                  </a:cubicBezTo>
                  <a:cubicBezTo>
                    <a:pt x="704" y="1568"/>
                    <a:pt x="723" y="1462"/>
                    <a:pt x="696" y="1359"/>
                  </a:cubicBezTo>
                  <a:lnTo>
                    <a:pt x="903" y="1152"/>
                  </a:lnTo>
                  <a:lnTo>
                    <a:pt x="950" y="1203"/>
                  </a:lnTo>
                  <a:lnTo>
                    <a:pt x="928" y="1225"/>
                  </a:lnTo>
                  <a:cubicBezTo>
                    <a:pt x="915" y="1239"/>
                    <a:pt x="915" y="1262"/>
                    <a:pt x="928" y="1275"/>
                  </a:cubicBezTo>
                  <a:cubicBezTo>
                    <a:pt x="935" y="1282"/>
                    <a:pt x="944" y="1285"/>
                    <a:pt x="953" y="1285"/>
                  </a:cubicBezTo>
                  <a:cubicBezTo>
                    <a:pt x="963" y="1285"/>
                    <a:pt x="971" y="1282"/>
                    <a:pt x="978" y="1275"/>
                  </a:cubicBezTo>
                  <a:lnTo>
                    <a:pt x="998" y="1256"/>
                  </a:lnTo>
                  <a:lnTo>
                    <a:pt x="1443" y="1739"/>
                  </a:lnTo>
                  <a:cubicBezTo>
                    <a:pt x="1444" y="1740"/>
                    <a:pt x="1444" y="1740"/>
                    <a:pt x="1445" y="1740"/>
                  </a:cubicBezTo>
                  <a:cubicBezTo>
                    <a:pt x="1486" y="1782"/>
                    <a:pt x="1540" y="1802"/>
                    <a:pt x="1594" y="1802"/>
                  </a:cubicBezTo>
                  <a:cubicBezTo>
                    <a:pt x="1648" y="1802"/>
                    <a:pt x="1702" y="1782"/>
                    <a:pt x="1744" y="1740"/>
                  </a:cubicBezTo>
                  <a:cubicBezTo>
                    <a:pt x="1826" y="1658"/>
                    <a:pt x="1826" y="1524"/>
                    <a:pt x="1744" y="1442"/>
                  </a:cubicBezTo>
                  <a:cubicBezTo>
                    <a:pt x="1743" y="1442"/>
                    <a:pt x="1743" y="1442"/>
                    <a:pt x="1742" y="1441"/>
                  </a:cubicBezTo>
                  <a:lnTo>
                    <a:pt x="1257" y="996"/>
                  </a:lnTo>
                  <a:lnTo>
                    <a:pt x="1277" y="976"/>
                  </a:lnTo>
                  <a:cubicBezTo>
                    <a:pt x="1291" y="963"/>
                    <a:pt x="1291" y="940"/>
                    <a:pt x="1277" y="926"/>
                  </a:cubicBezTo>
                  <a:cubicBezTo>
                    <a:pt x="1270" y="920"/>
                    <a:pt x="1261" y="917"/>
                    <a:pt x="1252" y="917"/>
                  </a:cubicBezTo>
                  <a:cubicBezTo>
                    <a:pt x="1243" y="917"/>
                    <a:pt x="1234" y="920"/>
                    <a:pt x="1227" y="926"/>
                  </a:cubicBezTo>
                  <a:lnTo>
                    <a:pt x="1206" y="948"/>
                  </a:lnTo>
                  <a:lnTo>
                    <a:pt x="1153" y="901"/>
                  </a:lnTo>
                  <a:lnTo>
                    <a:pt x="1362" y="692"/>
                  </a:lnTo>
                  <a:cubicBezTo>
                    <a:pt x="1392" y="700"/>
                    <a:pt x="1422" y="705"/>
                    <a:pt x="1453" y="705"/>
                  </a:cubicBezTo>
                  <a:cubicBezTo>
                    <a:pt x="1648" y="705"/>
                    <a:pt x="1805" y="547"/>
                    <a:pt x="1805" y="353"/>
                  </a:cubicBezTo>
                  <a:cubicBezTo>
                    <a:pt x="1805" y="314"/>
                    <a:pt x="1799" y="277"/>
                    <a:pt x="1787" y="240"/>
                  </a:cubicBezTo>
                  <a:cubicBezTo>
                    <a:pt x="1783" y="229"/>
                    <a:pt x="1773" y="220"/>
                    <a:pt x="1761" y="217"/>
                  </a:cubicBezTo>
                  <a:cubicBezTo>
                    <a:pt x="1759" y="217"/>
                    <a:pt x="1756" y="217"/>
                    <a:pt x="1754" y="217"/>
                  </a:cubicBezTo>
                  <a:cubicBezTo>
                    <a:pt x="1744" y="217"/>
                    <a:pt x="1735" y="220"/>
                    <a:pt x="1729" y="227"/>
                  </a:cubicBezTo>
                  <a:lnTo>
                    <a:pt x="1583" y="374"/>
                  </a:lnTo>
                  <a:lnTo>
                    <a:pt x="1512" y="374"/>
                  </a:lnTo>
                  <a:lnTo>
                    <a:pt x="1436" y="294"/>
                  </a:lnTo>
                  <a:lnTo>
                    <a:pt x="1436" y="223"/>
                  </a:lnTo>
                  <a:lnTo>
                    <a:pt x="1580" y="78"/>
                  </a:lnTo>
                  <a:cubicBezTo>
                    <a:pt x="1588" y="69"/>
                    <a:pt x="1592" y="56"/>
                    <a:pt x="1588" y="45"/>
                  </a:cubicBezTo>
                  <a:cubicBezTo>
                    <a:pt x="1586" y="32"/>
                    <a:pt x="1577" y="23"/>
                    <a:pt x="1566" y="19"/>
                  </a:cubicBezTo>
                  <a:cubicBezTo>
                    <a:pt x="1530" y="7"/>
                    <a:pt x="1491" y="1"/>
                    <a:pt x="1453" y="1"/>
                  </a:cubicBez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98" name="Google Shape;198;p16"/>
            <p:cNvSpPr/>
            <p:nvPr/>
          </p:nvSpPr>
          <p:spPr>
            <a:xfrm>
              <a:off x="3004437" y="1663454"/>
              <a:ext cx="51746" cy="50948"/>
            </a:xfrm>
            <a:custGeom>
              <a:avLst/>
              <a:gdLst/>
              <a:ahLst/>
              <a:cxnLst/>
              <a:rect l="l" t="t" r="r" b="b"/>
              <a:pathLst>
                <a:path w="519" h="511" extrusionOk="0">
                  <a:moveTo>
                    <a:pt x="480" y="0"/>
                  </a:moveTo>
                  <a:cubicBezTo>
                    <a:pt x="471" y="0"/>
                    <a:pt x="461" y="4"/>
                    <a:pt x="454" y="11"/>
                  </a:cubicBezTo>
                  <a:lnTo>
                    <a:pt x="14" y="451"/>
                  </a:lnTo>
                  <a:cubicBezTo>
                    <a:pt x="0" y="465"/>
                    <a:pt x="0" y="486"/>
                    <a:pt x="14" y="500"/>
                  </a:cubicBezTo>
                  <a:cubicBezTo>
                    <a:pt x="21" y="507"/>
                    <a:pt x="30" y="511"/>
                    <a:pt x="39" y="511"/>
                  </a:cubicBezTo>
                  <a:cubicBezTo>
                    <a:pt x="48" y="511"/>
                    <a:pt x="57" y="507"/>
                    <a:pt x="64" y="500"/>
                  </a:cubicBezTo>
                  <a:lnTo>
                    <a:pt x="504" y="60"/>
                  </a:lnTo>
                  <a:cubicBezTo>
                    <a:pt x="518" y="46"/>
                    <a:pt x="518" y="25"/>
                    <a:pt x="504" y="11"/>
                  </a:cubicBezTo>
                  <a:cubicBezTo>
                    <a:pt x="498" y="4"/>
                    <a:pt x="489" y="0"/>
                    <a:pt x="480" y="0"/>
                  </a:cubicBez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99" name="Google Shape;199;p16"/>
            <p:cNvSpPr/>
            <p:nvPr/>
          </p:nvSpPr>
          <p:spPr>
            <a:xfrm>
              <a:off x="3061068" y="1720184"/>
              <a:ext cx="39382" cy="38585"/>
            </a:xfrm>
            <a:custGeom>
              <a:avLst/>
              <a:gdLst/>
              <a:ahLst/>
              <a:cxnLst/>
              <a:rect l="l" t="t" r="r" b="b"/>
              <a:pathLst>
                <a:path w="395" h="387" extrusionOk="0">
                  <a:moveTo>
                    <a:pt x="39" y="0"/>
                  </a:moveTo>
                  <a:cubicBezTo>
                    <a:pt x="30" y="0"/>
                    <a:pt x="21" y="3"/>
                    <a:pt x="14" y="10"/>
                  </a:cubicBezTo>
                  <a:cubicBezTo>
                    <a:pt x="1" y="24"/>
                    <a:pt x="1" y="47"/>
                    <a:pt x="14" y="60"/>
                  </a:cubicBezTo>
                  <a:lnTo>
                    <a:pt x="332" y="376"/>
                  </a:lnTo>
                  <a:cubicBezTo>
                    <a:pt x="338" y="383"/>
                    <a:pt x="347" y="386"/>
                    <a:pt x="356" y="386"/>
                  </a:cubicBezTo>
                  <a:cubicBezTo>
                    <a:pt x="365" y="386"/>
                    <a:pt x="374" y="383"/>
                    <a:pt x="381" y="376"/>
                  </a:cubicBezTo>
                  <a:cubicBezTo>
                    <a:pt x="395" y="363"/>
                    <a:pt x="395" y="340"/>
                    <a:pt x="381" y="326"/>
                  </a:cubicBezTo>
                  <a:lnTo>
                    <a:pt x="64" y="10"/>
                  </a:lnTo>
                  <a:cubicBezTo>
                    <a:pt x="57" y="3"/>
                    <a:pt x="48" y="0"/>
                    <a:pt x="39" y="0"/>
                  </a:cubicBez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grpSp>
      <p:grpSp>
        <p:nvGrpSpPr>
          <p:cNvPr id="200" name="Google Shape;200;p16"/>
          <p:cNvGrpSpPr/>
          <p:nvPr/>
        </p:nvGrpSpPr>
        <p:grpSpPr>
          <a:xfrm>
            <a:off x="10089380" y="2196307"/>
            <a:ext cx="335070" cy="386376"/>
            <a:chOff x="6033071" y="1587084"/>
            <a:chExt cx="176472" cy="203493"/>
          </a:xfrm>
        </p:grpSpPr>
        <p:sp>
          <p:nvSpPr>
            <p:cNvPr id="201" name="Google Shape;201;p16"/>
            <p:cNvSpPr/>
            <p:nvPr/>
          </p:nvSpPr>
          <p:spPr>
            <a:xfrm>
              <a:off x="6063580" y="1587084"/>
              <a:ext cx="115356" cy="203493"/>
            </a:xfrm>
            <a:custGeom>
              <a:avLst/>
              <a:gdLst/>
              <a:ahLst/>
              <a:cxnLst/>
              <a:rect l="l" t="t" r="r" b="b"/>
              <a:pathLst>
                <a:path w="1157" h="2041" extrusionOk="0">
                  <a:moveTo>
                    <a:pt x="493" y="422"/>
                  </a:moveTo>
                  <a:cubicBezTo>
                    <a:pt x="496" y="425"/>
                    <a:pt x="499" y="428"/>
                    <a:pt x="500" y="432"/>
                  </a:cubicBezTo>
                  <a:cubicBezTo>
                    <a:pt x="500" y="433"/>
                    <a:pt x="500" y="433"/>
                    <a:pt x="500" y="433"/>
                  </a:cubicBezTo>
                  <a:cubicBezTo>
                    <a:pt x="504" y="439"/>
                    <a:pt x="506" y="446"/>
                    <a:pt x="507" y="452"/>
                  </a:cubicBezTo>
                  <a:cubicBezTo>
                    <a:pt x="507" y="454"/>
                    <a:pt x="508" y="454"/>
                    <a:pt x="508" y="456"/>
                  </a:cubicBezTo>
                  <a:cubicBezTo>
                    <a:pt x="510" y="463"/>
                    <a:pt x="511" y="469"/>
                    <a:pt x="511" y="476"/>
                  </a:cubicBezTo>
                  <a:cubicBezTo>
                    <a:pt x="511" y="483"/>
                    <a:pt x="510" y="489"/>
                    <a:pt x="508" y="496"/>
                  </a:cubicBezTo>
                  <a:cubicBezTo>
                    <a:pt x="508" y="498"/>
                    <a:pt x="507" y="500"/>
                    <a:pt x="507" y="501"/>
                  </a:cubicBezTo>
                  <a:cubicBezTo>
                    <a:pt x="506" y="508"/>
                    <a:pt x="504" y="514"/>
                    <a:pt x="500" y="520"/>
                  </a:cubicBezTo>
                  <a:cubicBezTo>
                    <a:pt x="500" y="520"/>
                    <a:pt x="500" y="521"/>
                    <a:pt x="500" y="521"/>
                  </a:cubicBezTo>
                  <a:cubicBezTo>
                    <a:pt x="499" y="524"/>
                    <a:pt x="496" y="528"/>
                    <a:pt x="493" y="531"/>
                  </a:cubicBezTo>
                  <a:cubicBezTo>
                    <a:pt x="492" y="528"/>
                    <a:pt x="489" y="524"/>
                    <a:pt x="487" y="521"/>
                  </a:cubicBezTo>
                  <a:cubicBezTo>
                    <a:pt x="487" y="521"/>
                    <a:pt x="486" y="520"/>
                    <a:pt x="486" y="520"/>
                  </a:cubicBezTo>
                  <a:cubicBezTo>
                    <a:pt x="484" y="514"/>
                    <a:pt x="482" y="508"/>
                    <a:pt x="480" y="501"/>
                  </a:cubicBezTo>
                  <a:cubicBezTo>
                    <a:pt x="479" y="500"/>
                    <a:pt x="479" y="498"/>
                    <a:pt x="479" y="496"/>
                  </a:cubicBezTo>
                  <a:cubicBezTo>
                    <a:pt x="478" y="489"/>
                    <a:pt x="477" y="483"/>
                    <a:pt x="477" y="476"/>
                  </a:cubicBezTo>
                  <a:cubicBezTo>
                    <a:pt x="477" y="469"/>
                    <a:pt x="478" y="463"/>
                    <a:pt x="479" y="456"/>
                  </a:cubicBezTo>
                  <a:cubicBezTo>
                    <a:pt x="479" y="454"/>
                    <a:pt x="479" y="454"/>
                    <a:pt x="480" y="452"/>
                  </a:cubicBezTo>
                  <a:cubicBezTo>
                    <a:pt x="482" y="446"/>
                    <a:pt x="484" y="439"/>
                    <a:pt x="486" y="433"/>
                  </a:cubicBezTo>
                  <a:cubicBezTo>
                    <a:pt x="487" y="433"/>
                    <a:pt x="487" y="433"/>
                    <a:pt x="487" y="432"/>
                  </a:cubicBezTo>
                  <a:cubicBezTo>
                    <a:pt x="489" y="428"/>
                    <a:pt x="492" y="425"/>
                    <a:pt x="493" y="422"/>
                  </a:cubicBezTo>
                  <a:close/>
                  <a:moveTo>
                    <a:pt x="664" y="422"/>
                  </a:moveTo>
                  <a:cubicBezTo>
                    <a:pt x="666" y="425"/>
                    <a:pt x="668" y="428"/>
                    <a:pt x="670" y="432"/>
                  </a:cubicBezTo>
                  <a:cubicBezTo>
                    <a:pt x="671" y="433"/>
                    <a:pt x="671" y="433"/>
                    <a:pt x="671" y="433"/>
                  </a:cubicBezTo>
                  <a:cubicBezTo>
                    <a:pt x="674" y="439"/>
                    <a:pt x="676" y="446"/>
                    <a:pt x="678" y="452"/>
                  </a:cubicBezTo>
                  <a:cubicBezTo>
                    <a:pt x="678" y="454"/>
                    <a:pt x="679" y="454"/>
                    <a:pt x="679" y="456"/>
                  </a:cubicBezTo>
                  <a:cubicBezTo>
                    <a:pt x="680" y="463"/>
                    <a:pt x="681" y="469"/>
                    <a:pt x="681" y="476"/>
                  </a:cubicBezTo>
                  <a:cubicBezTo>
                    <a:pt x="681" y="483"/>
                    <a:pt x="680" y="489"/>
                    <a:pt x="679" y="496"/>
                  </a:cubicBezTo>
                  <a:cubicBezTo>
                    <a:pt x="679" y="498"/>
                    <a:pt x="678" y="500"/>
                    <a:pt x="678" y="501"/>
                  </a:cubicBezTo>
                  <a:cubicBezTo>
                    <a:pt x="676" y="508"/>
                    <a:pt x="674" y="514"/>
                    <a:pt x="671" y="520"/>
                  </a:cubicBezTo>
                  <a:cubicBezTo>
                    <a:pt x="671" y="520"/>
                    <a:pt x="671" y="521"/>
                    <a:pt x="670" y="521"/>
                  </a:cubicBezTo>
                  <a:cubicBezTo>
                    <a:pt x="668" y="524"/>
                    <a:pt x="666" y="528"/>
                    <a:pt x="664" y="531"/>
                  </a:cubicBezTo>
                  <a:cubicBezTo>
                    <a:pt x="662" y="528"/>
                    <a:pt x="659" y="524"/>
                    <a:pt x="658" y="521"/>
                  </a:cubicBezTo>
                  <a:cubicBezTo>
                    <a:pt x="658" y="521"/>
                    <a:pt x="657" y="520"/>
                    <a:pt x="657" y="520"/>
                  </a:cubicBezTo>
                  <a:cubicBezTo>
                    <a:pt x="654" y="514"/>
                    <a:pt x="651" y="508"/>
                    <a:pt x="651" y="501"/>
                  </a:cubicBezTo>
                  <a:cubicBezTo>
                    <a:pt x="650" y="500"/>
                    <a:pt x="650" y="498"/>
                    <a:pt x="649" y="496"/>
                  </a:cubicBezTo>
                  <a:cubicBezTo>
                    <a:pt x="648" y="489"/>
                    <a:pt x="647" y="483"/>
                    <a:pt x="647" y="476"/>
                  </a:cubicBezTo>
                  <a:cubicBezTo>
                    <a:pt x="647" y="469"/>
                    <a:pt x="648" y="463"/>
                    <a:pt x="649" y="456"/>
                  </a:cubicBezTo>
                  <a:cubicBezTo>
                    <a:pt x="650" y="454"/>
                    <a:pt x="650" y="454"/>
                    <a:pt x="651" y="452"/>
                  </a:cubicBezTo>
                  <a:cubicBezTo>
                    <a:pt x="651" y="446"/>
                    <a:pt x="654" y="439"/>
                    <a:pt x="657" y="433"/>
                  </a:cubicBezTo>
                  <a:cubicBezTo>
                    <a:pt x="657" y="433"/>
                    <a:pt x="658" y="433"/>
                    <a:pt x="658" y="432"/>
                  </a:cubicBezTo>
                  <a:cubicBezTo>
                    <a:pt x="659" y="428"/>
                    <a:pt x="662" y="425"/>
                    <a:pt x="664" y="422"/>
                  </a:cubicBezTo>
                  <a:close/>
                  <a:moveTo>
                    <a:pt x="749" y="374"/>
                  </a:moveTo>
                  <a:cubicBezTo>
                    <a:pt x="803" y="374"/>
                    <a:pt x="851" y="426"/>
                    <a:pt x="851" y="484"/>
                  </a:cubicBezTo>
                  <a:cubicBezTo>
                    <a:pt x="851" y="534"/>
                    <a:pt x="829" y="581"/>
                    <a:pt x="790" y="612"/>
                  </a:cubicBezTo>
                  <a:lnTo>
                    <a:pt x="659" y="722"/>
                  </a:lnTo>
                  <a:cubicBezTo>
                    <a:pt x="651" y="729"/>
                    <a:pt x="647" y="738"/>
                    <a:pt x="647" y="749"/>
                  </a:cubicBezTo>
                  <a:lnTo>
                    <a:pt x="647" y="986"/>
                  </a:lnTo>
                  <a:lnTo>
                    <a:pt x="511" y="986"/>
                  </a:lnTo>
                  <a:lnTo>
                    <a:pt x="511" y="749"/>
                  </a:lnTo>
                  <a:cubicBezTo>
                    <a:pt x="511" y="738"/>
                    <a:pt x="506" y="729"/>
                    <a:pt x="499" y="722"/>
                  </a:cubicBezTo>
                  <a:lnTo>
                    <a:pt x="367" y="612"/>
                  </a:lnTo>
                  <a:cubicBezTo>
                    <a:pt x="328" y="581"/>
                    <a:pt x="307" y="534"/>
                    <a:pt x="307" y="484"/>
                  </a:cubicBezTo>
                  <a:cubicBezTo>
                    <a:pt x="307" y="426"/>
                    <a:pt x="355" y="374"/>
                    <a:pt x="409" y="374"/>
                  </a:cubicBezTo>
                  <a:cubicBezTo>
                    <a:pt x="419" y="374"/>
                    <a:pt x="430" y="376"/>
                    <a:pt x="439" y="379"/>
                  </a:cubicBezTo>
                  <a:cubicBezTo>
                    <a:pt x="439" y="380"/>
                    <a:pt x="438" y="381"/>
                    <a:pt x="438" y="382"/>
                  </a:cubicBezTo>
                  <a:cubicBezTo>
                    <a:pt x="434" y="387"/>
                    <a:pt x="431" y="393"/>
                    <a:pt x="428" y="399"/>
                  </a:cubicBezTo>
                  <a:cubicBezTo>
                    <a:pt x="427" y="400"/>
                    <a:pt x="426" y="401"/>
                    <a:pt x="426" y="402"/>
                  </a:cubicBezTo>
                  <a:cubicBezTo>
                    <a:pt x="423" y="409"/>
                    <a:pt x="420" y="416"/>
                    <a:pt x="417" y="424"/>
                  </a:cubicBezTo>
                  <a:cubicBezTo>
                    <a:pt x="417" y="426"/>
                    <a:pt x="417" y="427"/>
                    <a:pt x="416" y="429"/>
                  </a:cubicBezTo>
                  <a:cubicBezTo>
                    <a:pt x="414" y="435"/>
                    <a:pt x="413" y="440"/>
                    <a:pt x="411" y="447"/>
                  </a:cubicBezTo>
                  <a:cubicBezTo>
                    <a:pt x="411" y="448"/>
                    <a:pt x="410" y="451"/>
                    <a:pt x="410" y="453"/>
                  </a:cubicBezTo>
                  <a:cubicBezTo>
                    <a:pt x="410" y="460"/>
                    <a:pt x="409" y="468"/>
                    <a:pt x="409" y="476"/>
                  </a:cubicBezTo>
                  <a:cubicBezTo>
                    <a:pt x="409" y="528"/>
                    <a:pt x="432" y="576"/>
                    <a:pt x="472" y="608"/>
                  </a:cubicBezTo>
                  <a:cubicBezTo>
                    <a:pt x="479" y="613"/>
                    <a:pt x="486" y="616"/>
                    <a:pt x="493" y="616"/>
                  </a:cubicBezTo>
                  <a:cubicBezTo>
                    <a:pt x="501" y="616"/>
                    <a:pt x="509" y="613"/>
                    <a:pt x="515" y="608"/>
                  </a:cubicBezTo>
                  <a:cubicBezTo>
                    <a:pt x="555" y="576"/>
                    <a:pt x="579" y="528"/>
                    <a:pt x="579" y="476"/>
                  </a:cubicBezTo>
                  <a:cubicBezTo>
                    <a:pt x="579" y="468"/>
                    <a:pt x="578" y="460"/>
                    <a:pt x="577" y="453"/>
                  </a:cubicBezTo>
                  <a:cubicBezTo>
                    <a:pt x="576" y="451"/>
                    <a:pt x="576" y="448"/>
                    <a:pt x="575" y="447"/>
                  </a:cubicBezTo>
                  <a:cubicBezTo>
                    <a:pt x="575" y="440"/>
                    <a:pt x="574" y="435"/>
                    <a:pt x="572" y="429"/>
                  </a:cubicBezTo>
                  <a:cubicBezTo>
                    <a:pt x="571" y="427"/>
                    <a:pt x="571" y="426"/>
                    <a:pt x="570" y="424"/>
                  </a:cubicBezTo>
                  <a:cubicBezTo>
                    <a:pt x="568" y="416"/>
                    <a:pt x="565" y="409"/>
                    <a:pt x="562" y="402"/>
                  </a:cubicBezTo>
                  <a:cubicBezTo>
                    <a:pt x="561" y="401"/>
                    <a:pt x="560" y="400"/>
                    <a:pt x="560" y="399"/>
                  </a:cubicBezTo>
                  <a:cubicBezTo>
                    <a:pt x="556" y="393"/>
                    <a:pt x="553" y="387"/>
                    <a:pt x="549" y="382"/>
                  </a:cubicBezTo>
                  <a:cubicBezTo>
                    <a:pt x="549" y="381"/>
                    <a:pt x="548" y="380"/>
                    <a:pt x="548" y="379"/>
                  </a:cubicBezTo>
                  <a:cubicBezTo>
                    <a:pt x="558" y="376"/>
                    <a:pt x="568" y="374"/>
                    <a:pt x="579" y="374"/>
                  </a:cubicBezTo>
                  <a:cubicBezTo>
                    <a:pt x="589" y="374"/>
                    <a:pt x="599" y="376"/>
                    <a:pt x="610" y="379"/>
                  </a:cubicBezTo>
                  <a:cubicBezTo>
                    <a:pt x="609" y="380"/>
                    <a:pt x="609" y="381"/>
                    <a:pt x="608" y="382"/>
                  </a:cubicBezTo>
                  <a:cubicBezTo>
                    <a:pt x="604" y="387"/>
                    <a:pt x="601" y="393"/>
                    <a:pt x="598" y="399"/>
                  </a:cubicBezTo>
                  <a:cubicBezTo>
                    <a:pt x="597" y="400"/>
                    <a:pt x="596" y="401"/>
                    <a:pt x="596" y="402"/>
                  </a:cubicBezTo>
                  <a:cubicBezTo>
                    <a:pt x="593" y="409"/>
                    <a:pt x="589" y="416"/>
                    <a:pt x="588" y="424"/>
                  </a:cubicBezTo>
                  <a:cubicBezTo>
                    <a:pt x="587" y="426"/>
                    <a:pt x="587" y="427"/>
                    <a:pt x="586" y="429"/>
                  </a:cubicBezTo>
                  <a:cubicBezTo>
                    <a:pt x="584" y="435"/>
                    <a:pt x="582" y="440"/>
                    <a:pt x="582" y="447"/>
                  </a:cubicBezTo>
                  <a:cubicBezTo>
                    <a:pt x="582" y="448"/>
                    <a:pt x="581" y="451"/>
                    <a:pt x="581" y="453"/>
                  </a:cubicBezTo>
                  <a:cubicBezTo>
                    <a:pt x="580" y="460"/>
                    <a:pt x="579" y="468"/>
                    <a:pt x="579" y="476"/>
                  </a:cubicBezTo>
                  <a:cubicBezTo>
                    <a:pt x="579" y="528"/>
                    <a:pt x="602" y="576"/>
                    <a:pt x="643" y="608"/>
                  </a:cubicBezTo>
                  <a:cubicBezTo>
                    <a:pt x="649" y="613"/>
                    <a:pt x="656" y="616"/>
                    <a:pt x="664" y="616"/>
                  </a:cubicBezTo>
                  <a:cubicBezTo>
                    <a:pt x="672" y="616"/>
                    <a:pt x="679" y="613"/>
                    <a:pt x="685" y="608"/>
                  </a:cubicBezTo>
                  <a:cubicBezTo>
                    <a:pt x="726" y="576"/>
                    <a:pt x="749" y="528"/>
                    <a:pt x="749" y="476"/>
                  </a:cubicBezTo>
                  <a:cubicBezTo>
                    <a:pt x="749" y="468"/>
                    <a:pt x="748" y="460"/>
                    <a:pt x="747" y="453"/>
                  </a:cubicBezTo>
                  <a:cubicBezTo>
                    <a:pt x="747" y="451"/>
                    <a:pt x="747" y="448"/>
                    <a:pt x="746" y="447"/>
                  </a:cubicBezTo>
                  <a:cubicBezTo>
                    <a:pt x="745" y="440"/>
                    <a:pt x="743" y="435"/>
                    <a:pt x="741" y="429"/>
                  </a:cubicBezTo>
                  <a:cubicBezTo>
                    <a:pt x="741" y="427"/>
                    <a:pt x="740" y="426"/>
                    <a:pt x="740" y="424"/>
                  </a:cubicBezTo>
                  <a:cubicBezTo>
                    <a:pt x="738" y="416"/>
                    <a:pt x="735" y="409"/>
                    <a:pt x="732" y="402"/>
                  </a:cubicBezTo>
                  <a:cubicBezTo>
                    <a:pt x="731" y="401"/>
                    <a:pt x="730" y="400"/>
                    <a:pt x="729" y="399"/>
                  </a:cubicBezTo>
                  <a:cubicBezTo>
                    <a:pt x="727" y="393"/>
                    <a:pt x="723" y="387"/>
                    <a:pt x="720" y="382"/>
                  </a:cubicBezTo>
                  <a:cubicBezTo>
                    <a:pt x="719" y="381"/>
                    <a:pt x="719" y="380"/>
                    <a:pt x="718" y="379"/>
                  </a:cubicBezTo>
                  <a:cubicBezTo>
                    <a:pt x="728" y="376"/>
                    <a:pt x="738" y="374"/>
                    <a:pt x="749" y="374"/>
                  </a:cubicBezTo>
                  <a:close/>
                  <a:moveTo>
                    <a:pt x="579" y="68"/>
                  </a:moveTo>
                  <a:cubicBezTo>
                    <a:pt x="860" y="68"/>
                    <a:pt x="1089" y="297"/>
                    <a:pt x="1089" y="578"/>
                  </a:cubicBezTo>
                  <a:cubicBezTo>
                    <a:pt x="1089" y="738"/>
                    <a:pt x="1013" y="890"/>
                    <a:pt x="884" y="986"/>
                  </a:cubicBezTo>
                  <a:lnTo>
                    <a:pt x="715" y="986"/>
                  </a:lnTo>
                  <a:lnTo>
                    <a:pt x="715" y="764"/>
                  </a:lnTo>
                  <a:lnTo>
                    <a:pt x="834" y="665"/>
                  </a:lnTo>
                  <a:cubicBezTo>
                    <a:pt x="888" y="620"/>
                    <a:pt x="919" y="554"/>
                    <a:pt x="919" y="484"/>
                  </a:cubicBezTo>
                  <a:cubicBezTo>
                    <a:pt x="919" y="387"/>
                    <a:pt x="841" y="306"/>
                    <a:pt x="749" y="306"/>
                  </a:cubicBezTo>
                  <a:cubicBezTo>
                    <a:pt x="719" y="306"/>
                    <a:pt x="690" y="315"/>
                    <a:pt x="664" y="330"/>
                  </a:cubicBezTo>
                  <a:cubicBezTo>
                    <a:pt x="637" y="315"/>
                    <a:pt x="608" y="307"/>
                    <a:pt x="579" y="307"/>
                  </a:cubicBezTo>
                  <a:cubicBezTo>
                    <a:pt x="550" y="307"/>
                    <a:pt x="520" y="315"/>
                    <a:pt x="494" y="330"/>
                  </a:cubicBezTo>
                  <a:cubicBezTo>
                    <a:pt x="468" y="315"/>
                    <a:pt x="439" y="306"/>
                    <a:pt x="409" y="306"/>
                  </a:cubicBezTo>
                  <a:cubicBezTo>
                    <a:pt x="316" y="306"/>
                    <a:pt x="238" y="387"/>
                    <a:pt x="238" y="484"/>
                  </a:cubicBezTo>
                  <a:cubicBezTo>
                    <a:pt x="238" y="554"/>
                    <a:pt x="270" y="620"/>
                    <a:pt x="323" y="665"/>
                  </a:cubicBezTo>
                  <a:lnTo>
                    <a:pt x="443" y="764"/>
                  </a:lnTo>
                  <a:lnTo>
                    <a:pt x="443" y="986"/>
                  </a:lnTo>
                  <a:lnTo>
                    <a:pt x="273" y="986"/>
                  </a:lnTo>
                  <a:cubicBezTo>
                    <a:pt x="145" y="890"/>
                    <a:pt x="68" y="738"/>
                    <a:pt x="68" y="578"/>
                  </a:cubicBezTo>
                  <a:cubicBezTo>
                    <a:pt x="68" y="297"/>
                    <a:pt x="298" y="68"/>
                    <a:pt x="579" y="68"/>
                  </a:cubicBezTo>
                  <a:close/>
                  <a:moveTo>
                    <a:pt x="885" y="1054"/>
                  </a:moveTo>
                  <a:cubicBezTo>
                    <a:pt x="904" y="1055"/>
                    <a:pt x="919" y="1070"/>
                    <a:pt x="919" y="1088"/>
                  </a:cubicBezTo>
                  <a:cubicBezTo>
                    <a:pt x="919" y="1107"/>
                    <a:pt x="904" y="1122"/>
                    <a:pt x="885" y="1122"/>
                  </a:cubicBezTo>
                  <a:lnTo>
                    <a:pt x="272" y="1122"/>
                  </a:lnTo>
                  <a:cubicBezTo>
                    <a:pt x="254" y="1122"/>
                    <a:pt x="238" y="1107"/>
                    <a:pt x="238" y="1088"/>
                  </a:cubicBezTo>
                  <a:cubicBezTo>
                    <a:pt x="238" y="1070"/>
                    <a:pt x="254" y="1054"/>
                    <a:pt x="272" y="1054"/>
                  </a:cubicBezTo>
                  <a:close/>
                  <a:moveTo>
                    <a:pt x="885" y="1190"/>
                  </a:moveTo>
                  <a:cubicBezTo>
                    <a:pt x="904" y="1190"/>
                    <a:pt x="919" y="1206"/>
                    <a:pt x="919" y="1224"/>
                  </a:cubicBezTo>
                  <a:cubicBezTo>
                    <a:pt x="919" y="1244"/>
                    <a:pt x="904" y="1259"/>
                    <a:pt x="885" y="1259"/>
                  </a:cubicBezTo>
                  <a:lnTo>
                    <a:pt x="272" y="1259"/>
                  </a:lnTo>
                  <a:cubicBezTo>
                    <a:pt x="254" y="1259"/>
                    <a:pt x="238" y="1244"/>
                    <a:pt x="238" y="1224"/>
                  </a:cubicBezTo>
                  <a:cubicBezTo>
                    <a:pt x="238" y="1206"/>
                    <a:pt x="254" y="1190"/>
                    <a:pt x="272" y="1190"/>
                  </a:cubicBezTo>
                  <a:close/>
                  <a:moveTo>
                    <a:pt x="885" y="1327"/>
                  </a:moveTo>
                  <a:cubicBezTo>
                    <a:pt x="904" y="1327"/>
                    <a:pt x="919" y="1341"/>
                    <a:pt x="919" y="1361"/>
                  </a:cubicBezTo>
                  <a:cubicBezTo>
                    <a:pt x="919" y="1379"/>
                    <a:pt x="904" y="1395"/>
                    <a:pt x="885" y="1395"/>
                  </a:cubicBezTo>
                  <a:lnTo>
                    <a:pt x="272" y="1395"/>
                  </a:lnTo>
                  <a:cubicBezTo>
                    <a:pt x="254" y="1395"/>
                    <a:pt x="238" y="1379"/>
                    <a:pt x="238" y="1361"/>
                  </a:cubicBezTo>
                  <a:cubicBezTo>
                    <a:pt x="238" y="1341"/>
                    <a:pt x="254" y="1327"/>
                    <a:pt x="272" y="1327"/>
                  </a:cubicBezTo>
                  <a:close/>
                  <a:moveTo>
                    <a:pt x="851" y="1463"/>
                  </a:moveTo>
                  <a:lnTo>
                    <a:pt x="851" y="1637"/>
                  </a:lnTo>
                  <a:lnTo>
                    <a:pt x="802" y="1604"/>
                  </a:lnTo>
                  <a:cubicBezTo>
                    <a:pt x="796" y="1600"/>
                    <a:pt x="789" y="1598"/>
                    <a:pt x="783" y="1598"/>
                  </a:cubicBezTo>
                  <a:cubicBezTo>
                    <a:pt x="776" y="1598"/>
                    <a:pt x="770" y="1600"/>
                    <a:pt x="764" y="1604"/>
                  </a:cubicBezTo>
                  <a:lnTo>
                    <a:pt x="681" y="1660"/>
                  </a:lnTo>
                  <a:lnTo>
                    <a:pt x="597" y="1604"/>
                  </a:lnTo>
                  <a:cubicBezTo>
                    <a:pt x="592" y="1600"/>
                    <a:pt x="585" y="1598"/>
                    <a:pt x="579" y="1598"/>
                  </a:cubicBezTo>
                  <a:cubicBezTo>
                    <a:pt x="572" y="1598"/>
                    <a:pt x="565" y="1600"/>
                    <a:pt x="560" y="1604"/>
                  </a:cubicBezTo>
                  <a:lnTo>
                    <a:pt x="477" y="1660"/>
                  </a:lnTo>
                  <a:lnTo>
                    <a:pt x="394" y="1604"/>
                  </a:lnTo>
                  <a:cubicBezTo>
                    <a:pt x="388" y="1600"/>
                    <a:pt x="382" y="1598"/>
                    <a:pt x="375" y="1598"/>
                  </a:cubicBezTo>
                  <a:cubicBezTo>
                    <a:pt x="368" y="1598"/>
                    <a:pt x="362" y="1600"/>
                    <a:pt x="355" y="1604"/>
                  </a:cubicBezTo>
                  <a:lnTo>
                    <a:pt x="307" y="1637"/>
                  </a:lnTo>
                  <a:lnTo>
                    <a:pt x="307" y="1463"/>
                  </a:lnTo>
                  <a:close/>
                  <a:moveTo>
                    <a:pt x="782" y="1673"/>
                  </a:moveTo>
                  <a:lnTo>
                    <a:pt x="831" y="1706"/>
                  </a:lnTo>
                  <a:lnTo>
                    <a:pt x="700" y="1837"/>
                  </a:lnTo>
                  <a:lnTo>
                    <a:pt x="457" y="1837"/>
                  </a:lnTo>
                  <a:lnTo>
                    <a:pt x="326" y="1706"/>
                  </a:lnTo>
                  <a:lnTo>
                    <a:pt x="375" y="1673"/>
                  </a:lnTo>
                  <a:lnTo>
                    <a:pt x="458" y="1729"/>
                  </a:lnTo>
                  <a:cubicBezTo>
                    <a:pt x="463" y="1733"/>
                    <a:pt x="470" y="1735"/>
                    <a:pt x="476" y="1735"/>
                  </a:cubicBezTo>
                  <a:cubicBezTo>
                    <a:pt x="483" y="1735"/>
                    <a:pt x="489" y="1733"/>
                    <a:pt x="495" y="1729"/>
                  </a:cubicBezTo>
                  <a:lnTo>
                    <a:pt x="579" y="1673"/>
                  </a:lnTo>
                  <a:lnTo>
                    <a:pt x="662" y="1729"/>
                  </a:lnTo>
                  <a:cubicBezTo>
                    <a:pt x="668" y="1733"/>
                    <a:pt x="674" y="1735"/>
                    <a:pt x="681" y="1735"/>
                  </a:cubicBezTo>
                  <a:cubicBezTo>
                    <a:pt x="687" y="1735"/>
                    <a:pt x="694" y="1733"/>
                    <a:pt x="699" y="1729"/>
                  </a:cubicBezTo>
                  <a:lnTo>
                    <a:pt x="782" y="1673"/>
                  </a:lnTo>
                  <a:close/>
                  <a:moveTo>
                    <a:pt x="633" y="1905"/>
                  </a:moveTo>
                  <a:lnTo>
                    <a:pt x="579" y="1959"/>
                  </a:lnTo>
                  <a:lnTo>
                    <a:pt x="525" y="1905"/>
                  </a:lnTo>
                  <a:close/>
                  <a:moveTo>
                    <a:pt x="579" y="0"/>
                  </a:moveTo>
                  <a:cubicBezTo>
                    <a:pt x="260" y="0"/>
                    <a:pt x="1" y="260"/>
                    <a:pt x="1" y="578"/>
                  </a:cubicBezTo>
                  <a:cubicBezTo>
                    <a:pt x="1" y="747"/>
                    <a:pt x="75" y="906"/>
                    <a:pt x="202" y="1016"/>
                  </a:cubicBezTo>
                  <a:cubicBezTo>
                    <a:pt x="183" y="1034"/>
                    <a:pt x="170" y="1060"/>
                    <a:pt x="170" y="1088"/>
                  </a:cubicBezTo>
                  <a:cubicBezTo>
                    <a:pt x="170" y="1114"/>
                    <a:pt x="181" y="1138"/>
                    <a:pt x="197" y="1156"/>
                  </a:cubicBezTo>
                  <a:cubicBezTo>
                    <a:pt x="181" y="1175"/>
                    <a:pt x="170" y="1198"/>
                    <a:pt x="170" y="1224"/>
                  </a:cubicBezTo>
                  <a:cubicBezTo>
                    <a:pt x="170" y="1251"/>
                    <a:pt x="181" y="1274"/>
                    <a:pt x="197" y="1293"/>
                  </a:cubicBezTo>
                  <a:cubicBezTo>
                    <a:pt x="181" y="1311"/>
                    <a:pt x="170" y="1335"/>
                    <a:pt x="170" y="1361"/>
                  </a:cubicBezTo>
                  <a:cubicBezTo>
                    <a:pt x="170" y="1405"/>
                    <a:pt x="199" y="1442"/>
                    <a:pt x="238" y="1457"/>
                  </a:cubicBezTo>
                  <a:lnTo>
                    <a:pt x="238" y="1700"/>
                  </a:lnTo>
                  <a:cubicBezTo>
                    <a:pt x="238" y="1710"/>
                    <a:pt x="242" y="1719"/>
                    <a:pt x="249" y="1725"/>
                  </a:cubicBezTo>
                  <a:lnTo>
                    <a:pt x="555" y="2031"/>
                  </a:lnTo>
                  <a:cubicBezTo>
                    <a:pt x="562" y="2037"/>
                    <a:pt x="570" y="2041"/>
                    <a:pt x="579" y="2041"/>
                  </a:cubicBezTo>
                  <a:cubicBezTo>
                    <a:pt x="588" y="2041"/>
                    <a:pt x="596" y="2037"/>
                    <a:pt x="603" y="2031"/>
                  </a:cubicBezTo>
                  <a:lnTo>
                    <a:pt x="909" y="1725"/>
                  </a:lnTo>
                  <a:cubicBezTo>
                    <a:pt x="915" y="1719"/>
                    <a:pt x="919" y="1710"/>
                    <a:pt x="919" y="1700"/>
                  </a:cubicBezTo>
                  <a:lnTo>
                    <a:pt x="919" y="1457"/>
                  </a:lnTo>
                  <a:cubicBezTo>
                    <a:pt x="959" y="1442"/>
                    <a:pt x="987" y="1405"/>
                    <a:pt x="987" y="1361"/>
                  </a:cubicBezTo>
                  <a:cubicBezTo>
                    <a:pt x="987" y="1335"/>
                    <a:pt x="976" y="1311"/>
                    <a:pt x="961" y="1293"/>
                  </a:cubicBezTo>
                  <a:cubicBezTo>
                    <a:pt x="977" y="1274"/>
                    <a:pt x="987" y="1251"/>
                    <a:pt x="987" y="1224"/>
                  </a:cubicBezTo>
                  <a:cubicBezTo>
                    <a:pt x="987" y="1198"/>
                    <a:pt x="976" y="1175"/>
                    <a:pt x="961" y="1156"/>
                  </a:cubicBezTo>
                  <a:cubicBezTo>
                    <a:pt x="977" y="1138"/>
                    <a:pt x="987" y="1114"/>
                    <a:pt x="987" y="1088"/>
                  </a:cubicBezTo>
                  <a:cubicBezTo>
                    <a:pt x="987" y="1060"/>
                    <a:pt x="975" y="1034"/>
                    <a:pt x="956" y="1016"/>
                  </a:cubicBezTo>
                  <a:cubicBezTo>
                    <a:pt x="1083" y="906"/>
                    <a:pt x="1157" y="747"/>
                    <a:pt x="1157" y="578"/>
                  </a:cubicBezTo>
                  <a:cubicBezTo>
                    <a:pt x="1157" y="260"/>
                    <a:pt x="898" y="0"/>
                    <a:pt x="579" y="0"/>
                  </a:cubicBez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02" name="Google Shape;202;p16"/>
            <p:cNvSpPr/>
            <p:nvPr/>
          </p:nvSpPr>
          <p:spPr>
            <a:xfrm>
              <a:off x="6173052" y="1587981"/>
              <a:ext cx="18445" cy="18545"/>
            </a:xfrm>
            <a:custGeom>
              <a:avLst/>
              <a:gdLst/>
              <a:ahLst/>
              <a:cxnLst/>
              <a:rect l="l" t="t" r="r" b="b"/>
              <a:pathLst>
                <a:path w="185" h="186" extrusionOk="0">
                  <a:moveTo>
                    <a:pt x="137" y="1"/>
                  </a:moveTo>
                  <a:lnTo>
                    <a:pt x="0" y="137"/>
                  </a:lnTo>
                  <a:lnTo>
                    <a:pt x="49" y="185"/>
                  </a:lnTo>
                  <a:lnTo>
                    <a:pt x="185" y="49"/>
                  </a:lnTo>
                  <a:lnTo>
                    <a:pt x="137" y="1"/>
                  </a:ln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03" name="Google Shape;203;p16"/>
            <p:cNvSpPr/>
            <p:nvPr/>
          </p:nvSpPr>
          <p:spPr>
            <a:xfrm>
              <a:off x="6173052" y="1682996"/>
              <a:ext cx="18445" cy="18445"/>
            </a:xfrm>
            <a:custGeom>
              <a:avLst/>
              <a:gdLst/>
              <a:ahLst/>
              <a:cxnLst/>
              <a:rect l="l" t="t" r="r" b="b"/>
              <a:pathLst>
                <a:path w="185" h="185" extrusionOk="0">
                  <a:moveTo>
                    <a:pt x="49" y="1"/>
                  </a:moveTo>
                  <a:lnTo>
                    <a:pt x="0" y="49"/>
                  </a:lnTo>
                  <a:lnTo>
                    <a:pt x="137" y="185"/>
                  </a:lnTo>
                  <a:lnTo>
                    <a:pt x="185" y="137"/>
                  </a:lnTo>
                  <a:lnTo>
                    <a:pt x="49" y="1"/>
                  </a:ln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04" name="Google Shape;204;p16"/>
            <p:cNvSpPr/>
            <p:nvPr/>
          </p:nvSpPr>
          <p:spPr>
            <a:xfrm>
              <a:off x="6189104" y="1641321"/>
              <a:ext cx="20439" cy="6879"/>
            </a:xfrm>
            <a:custGeom>
              <a:avLst/>
              <a:gdLst/>
              <a:ahLst/>
              <a:cxnLst/>
              <a:rect l="l" t="t" r="r" b="b"/>
              <a:pathLst>
                <a:path w="205" h="69" extrusionOk="0">
                  <a:moveTo>
                    <a:pt x="0" y="0"/>
                  </a:moveTo>
                  <a:lnTo>
                    <a:pt x="0" y="68"/>
                  </a:lnTo>
                  <a:lnTo>
                    <a:pt x="204" y="68"/>
                  </a:lnTo>
                  <a:lnTo>
                    <a:pt x="204" y="0"/>
                  </a:ln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05" name="Google Shape;205;p16"/>
            <p:cNvSpPr/>
            <p:nvPr/>
          </p:nvSpPr>
          <p:spPr>
            <a:xfrm>
              <a:off x="6051017" y="1587981"/>
              <a:ext cx="18445" cy="18545"/>
            </a:xfrm>
            <a:custGeom>
              <a:avLst/>
              <a:gdLst/>
              <a:ahLst/>
              <a:cxnLst/>
              <a:rect l="l" t="t" r="r" b="b"/>
              <a:pathLst>
                <a:path w="185" h="186" extrusionOk="0">
                  <a:moveTo>
                    <a:pt x="48" y="1"/>
                  </a:moveTo>
                  <a:lnTo>
                    <a:pt x="0" y="49"/>
                  </a:lnTo>
                  <a:lnTo>
                    <a:pt x="137" y="185"/>
                  </a:lnTo>
                  <a:lnTo>
                    <a:pt x="185" y="137"/>
                  </a:lnTo>
                  <a:lnTo>
                    <a:pt x="48" y="1"/>
                  </a:ln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06" name="Google Shape;206;p16"/>
            <p:cNvSpPr/>
            <p:nvPr/>
          </p:nvSpPr>
          <p:spPr>
            <a:xfrm>
              <a:off x="6051017" y="1682996"/>
              <a:ext cx="18445" cy="18445"/>
            </a:xfrm>
            <a:custGeom>
              <a:avLst/>
              <a:gdLst/>
              <a:ahLst/>
              <a:cxnLst/>
              <a:rect l="l" t="t" r="r" b="b"/>
              <a:pathLst>
                <a:path w="185" h="185" extrusionOk="0">
                  <a:moveTo>
                    <a:pt x="137" y="1"/>
                  </a:moveTo>
                  <a:lnTo>
                    <a:pt x="0" y="137"/>
                  </a:lnTo>
                  <a:lnTo>
                    <a:pt x="48" y="185"/>
                  </a:lnTo>
                  <a:lnTo>
                    <a:pt x="185" y="49"/>
                  </a:lnTo>
                  <a:lnTo>
                    <a:pt x="137" y="1"/>
                  </a:ln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07" name="Google Shape;207;p16"/>
            <p:cNvSpPr/>
            <p:nvPr/>
          </p:nvSpPr>
          <p:spPr>
            <a:xfrm>
              <a:off x="6033071" y="1641321"/>
              <a:ext cx="20439" cy="6879"/>
            </a:xfrm>
            <a:custGeom>
              <a:avLst/>
              <a:gdLst/>
              <a:ahLst/>
              <a:cxnLst/>
              <a:rect l="l" t="t" r="r" b="b"/>
              <a:pathLst>
                <a:path w="205" h="69" extrusionOk="0">
                  <a:moveTo>
                    <a:pt x="0" y="0"/>
                  </a:moveTo>
                  <a:lnTo>
                    <a:pt x="0" y="68"/>
                  </a:lnTo>
                  <a:lnTo>
                    <a:pt x="205" y="68"/>
                  </a:lnTo>
                  <a:lnTo>
                    <a:pt x="205" y="0"/>
                  </a:ln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08" name="Google Shape;208;p16"/>
            <p:cNvSpPr/>
            <p:nvPr/>
          </p:nvSpPr>
          <p:spPr>
            <a:xfrm>
              <a:off x="6161885" y="1749895"/>
              <a:ext cx="6879" cy="6780"/>
            </a:xfrm>
            <a:custGeom>
              <a:avLst/>
              <a:gdLst/>
              <a:ahLst/>
              <a:cxnLst/>
              <a:rect l="l" t="t" r="r" b="b"/>
              <a:pathLst>
                <a:path w="69" h="68" extrusionOk="0">
                  <a:moveTo>
                    <a:pt x="1" y="0"/>
                  </a:moveTo>
                  <a:lnTo>
                    <a:pt x="1" y="67"/>
                  </a:lnTo>
                  <a:lnTo>
                    <a:pt x="69" y="67"/>
                  </a:lnTo>
                  <a:lnTo>
                    <a:pt x="69" y="0"/>
                  </a:ln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09" name="Google Shape;209;p16"/>
            <p:cNvSpPr/>
            <p:nvPr/>
          </p:nvSpPr>
          <p:spPr>
            <a:xfrm>
              <a:off x="6175445" y="1749895"/>
              <a:ext cx="6979" cy="6780"/>
            </a:xfrm>
            <a:custGeom>
              <a:avLst/>
              <a:gdLst/>
              <a:ahLst/>
              <a:cxnLst/>
              <a:rect l="l" t="t" r="r" b="b"/>
              <a:pathLst>
                <a:path w="70" h="68" extrusionOk="0">
                  <a:moveTo>
                    <a:pt x="1" y="0"/>
                  </a:moveTo>
                  <a:lnTo>
                    <a:pt x="1" y="67"/>
                  </a:lnTo>
                  <a:lnTo>
                    <a:pt x="69" y="67"/>
                  </a:lnTo>
                  <a:lnTo>
                    <a:pt x="69" y="0"/>
                  </a:ln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10" name="Google Shape;210;p16"/>
            <p:cNvSpPr/>
            <p:nvPr/>
          </p:nvSpPr>
          <p:spPr>
            <a:xfrm>
              <a:off x="6189104" y="1749895"/>
              <a:ext cx="6879" cy="6780"/>
            </a:xfrm>
            <a:custGeom>
              <a:avLst/>
              <a:gdLst/>
              <a:ahLst/>
              <a:cxnLst/>
              <a:rect l="l" t="t" r="r" b="b"/>
              <a:pathLst>
                <a:path w="69" h="68" extrusionOk="0">
                  <a:moveTo>
                    <a:pt x="0" y="0"/>
                  </a:moveTo>
                  <a:lnTo>
                    <a:pt x="0" y="67"/>
                  </a:lnTo>
                  <a:lnTo>
                    <a:pt x="68" y="67"/>
                  </a:lnTo>
                  <a:lnTo>
                    <a:pt x="68" y="0"/>
                  </a:ln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11" name="Google Shape;211;p16"/>
            <p:cNvSpPr/>
            <p:nvPr/>
          </p:nvSpPr>
          <p:spPr>
            <a:xfrm>
              <a:off x="6046630" y="1749895"/>
              <a:ext cx="6879" cy="6780"/>
            </a:xfrm>
            <a:custGeom>
              <a:avLst/>
              <a:gdLst/>
              <a:ahLst/>
              <a:cxnLst/>
              <a:rect l="l" t="t" r="r" b="b"/>
              <a:pathLst>
                <a:path w="69" h="68" extrusionOk="0">
                  <a:moveTo>
                    <a:pt x="1" y="0"/>
                  </a:moveTo>
                  <a:lnTo>
                    <a:pt x="1" y="67"/>
                  </a:lnTo>
                  <a:lnTo>
                    <a:pt x="69" y="67"/>
                  </a:lnTo>
                  <a:lnTo>
                    <a:pt x="69" y="0"/>
                  </a:ln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12" name="Google Shape;212;p16"/>
            <p:cNvSpPr/>
            <p:nvPr/>
          </p:nvSpPr>
          <p:spPr>
            <a:xfrm>
              <a:off x="6060190" y="1749895"/>
              <a:ext cx="6879" cy="6780"/>
            </a:xfrm>
            <a:custGeom>
              <a:avLst/>
              <a:gdLst/>
              <a:ahLst/>
              <a:cxnLst/>
              <a:rect l="l" t="t" r="r" b="b"/>
              <a:pathLst>
                <a:path w="69" h="68" extrusionOk="0">
                  <a:moveTo>
                    <a:pt x="1" y="0"/>
                  </a:moveTo>
                  <a:lnTo>
                    <a:pt x="1" y="67"/>
                  </a:lnTo>
                  <a:lnTo>
                    <a:pt x="68" y="67"/>
                  </a:lnTo>
                  <a:lnTo>
                    <a:pt x="68" y="0"/>
                  </a:ln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13" name="Google Shape;213;p16"/>
            <p:cNvSpPr/>
            <p:nvPr/>
          </p:nvSpPr>
          <p:spPr>
            <a:xfrm>
              <a:off x="6073749" y="1749895"/>
              <a:ext cx="6879" cy="6780"/>
            </a:xfrm>
            <a:custGeom>
              <a:avLst/>
              <a:gdLst/>
              <a:ahLst/>
              <a:cxnLst/>
              <a:rect l="l" t="t" r="r" b="b"/>
              <a:pathLst>
                <a:path w="69" h="68" extrusionOk="0">
                  <a:moveTo>
                    <a:pt x="0" y="0"/>
                  </a:moveTo>
                  <a:lnTo>
                    <a:pt x="0" y="67"/>
                  </a:lnTo>
                  <a:lnTo>
                    <a:pt x="68" y="67"/>
                  </a:lnTo>
                  <a:lnTo>
                    <a:pt x="68" y="0"/>
                  </a:ln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grpSp>
      <p:grpSp>
        <p:nvGrpSpPr>
          <p:cNvPr id="214" name="Google Shape;214;p16"/>
          <p:cNvGrpSpPr/>
          <p:nvPr/>
        </p:nvGrpSpPr>
        <p:grpSpPr>
          <a:xfrm>
            <a:off x="10505661" y="3893978"/>
            <a:ext cx="364036" cy="351730"/>
            <a:chOff x="6252315" y="2481197"/>
            <a:chExt cx="191727" cy="185245"/>
          </a:xfrm>
        </p:grpSpPr>
        <p:sp>
          <p:nvSpPr>
            <p:cNvPr id="215" name="Google Shape;215;p16"/>
            <p:cNvSpPr/>
            <p:nvPr/>
          </p:nvSpPr>
          <p:spPr>
            <a:xfrm>
              <a:off x="6252315" y="2542014"/>
              <a:ext cx="165606" cy="82354"/>
            </a:xfrm>
            <a:custGeom>
              <a:avLst/>
              <a:gdLst/>
              <a:ahLst/>
              <a:cxnLst/>
              <a:rect l="l" t="t" r="r" b="b"/>
              <a:pathLst>
                <a:path w="1661" h="826" extrusionOk="0">
                  <a:moveTo>
                    <a:pt x="28" y="1"/>
                  </a:moveTo>
                  <a:cubicBezTo>
                    <a:pt x="13" y="1"/>
                    <a:pt x="1" y="13"/>
                    <a:pt x="1" y="28"/>
                  </a:cubicBezTo>
                  <a:lnTo>
                    <a:pt x="1" y="799"/>
                  </a:lnTo>
                  <a:cubicBezTo>
                    <a:pt x="1" y="814"/>
                    <a:pt x="13" y="826"/>
                    <a:pt x="28" y="826"/>
                  </a:cubicBezTo>
                  <a:lnTo>
                    <a:pt x="1119" y="826"/>
                  </a:lnTo>
                  <a:cubicBezTo>
                    <a:pt x="1135" y="826"/>
                    <a:pt x="1147" y="814"/>
                    <a:pt x="1147" y="799"/>
                  </a:cubicBezTo>
                  <a:cubicBezTo>
                    <a:pt x="1147" y="783"/>
                    <a:pt x="1135" y="771"/>
                    <a:pt x="1119" y="771"/>
                  </a:cubicBezTo>
                  <a:lnTo>
                    <a:pt x="56" y="771"/>
                  </a:lnTo>
                  <a:lnTo>
                    <a:pt x="56" y="56"/>
                  </a:lnTo>
                  <a:lnTo>
                    <a:pt x="1606" y="56"/>
                  </a:lnTo>
                  <a:lnTo>
                    <a:pt x="1606" y="125"/>
                  </a:lnTo>
                  <a:cubicBezTo>
                    <a:pt x="1606" y="139"/>
                    <a:pt x="1618" y="152"/>
                    <a:pt x="1634" y="152"/>
                  </a:cubicBezTo>
                  <a:cubicBezTo>
                    <a:pt x="1649" y="152"/>
                    <a:pt x="1661" y="139"/>
                    <a:pt x="1661" y="125"/>
                  </a:cubicBezTo>
                  <a:lnTo>
                    <a:pt x="1661" y="28"/>
                  </a:lnTo>
                  <a:cubicBezTo>
                    <a:pt x="1661" y="13"/>
                    <a:pt x="1649" y="1"/>
                    <a:pt x="1634" y="1"/>
                  </a:cubicBez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16" name="Google Shape;216;p16"/>
            <p:cNvSpPr/>
            <p:nvPr/>
          </p:nvSpPr>
          <p:spPr>
            <a:xfrm>
              <a:off x="6258496" y="2500439"/>
              <a:ext cx="140281" cy="34397"/>
            </a:xfrm>
            <a:custGeom>
              <a:avLst/>
              <a:gdLst/>
              <a:ahLst/>
              <a:cxnLst/>
              <a:rect l="l" t="t" r="r" b="b"/>
              <a:pathLst>
                <a:path w="1407" h="345" extrusionOk="0">
                  <a:moveTo>
                    <a:pt x="94" y="0"/>
                  </a:moveTo>
                  <a:cubicBezTo>
                    <a:pt x="89" y="0"/>
                    <a:pt x="85" y="2"/>
                    <a:pt x="80" y="5"/>
                  </a:cubicBezTo>
                  <a:cubicBezTo>
                    <a:pt x="74" y="8"/>
                    <a:pt x="69" y="14"/>
                    <a:pt x="68" y="21"/>
                  </a:cubicBezTo>
                  <a:lnTo>
                    <a:pt x="4" y="310"/>
                  </a:lnTo>
                  <a:cubicBezTo>
                    <a:pt x="0" y="325"/>
                    <a:pt x="10" y="340"/>
                    <a:pt x="24" y="343"/>
                  </a:cubicBezTo>
                  <a:cubicBezTo>
                    <a:pt x="27" y="344"/>
                    <a:pt x="29" y="344"/>
                    <a:pt x="31" y="344"/>
                  </a:cubicBezTo>
                  <a:cubicBezTo>
                    <a:pt x="43" y="344"/>
                    <a:pt x="55" y="335"/>
                    <a:pt x="58" y="322"/>
                  </a:cubicBezTo>
                  <a:lnTo>
                    <a:pt x="115" y="61"/>
                  </a:lnTo>
                  <a:lnTo>
                    <a:pt x="1373" y="343"/>
                  </a:lnTo>
                  <a:cubicBezTo>
                    <a:pt x="1374" y="343"/>
                    <a:pt x="1377" y="344"/>
                    <a:pt x="1379" y="344"/>
                  </a:cubicBezTo>
                  <a:cubicBezTo>
                    <a:pt x="1394" y="344"/>
                    <a:pt x="1407" y="332"/>
                    <a:pt x="1407" y="316"/>
                  </a:cubicBezTo>
                  <a:cubicBezTo>
                    <a:pt x="1406" y="303"/>
                    <a:pt x="1397" y="293"/>
                    <a:pt x="1385" y="289"/>
                  </a:cubicBezTo>
                  <a:lnTo>
                    <a:pt x="100" y="1"/>
                  </a:lnTo>
                  <a:cubicBezTo>
                    <a:pt x="98" y="1"/>
                    <a:pt x="96" y="0"/>
                    <a:pt x="94" y="0"/>
                  </a:cubicBez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17" name="Google Shape;217;p16"/>
            <p:cNvSpPr/>
            <p:nvPr/>
          </p:nvSpPr>
          <p:spPr>
            <a:xfrm>
              <a:off x="6293491" y="2481197"/>
              <a:ext cx="89633" cy="37588"/>
            </a:xfrm>
            <a:custGeom>
              <a:avLst/>
              <a:gdLst/>
              <a:ahLst/>
              <a:cxnLst/>
              <a:rect l="l" t="t" r="r" b="b"/>
              <a:pathLst>
                <a:path w="899" h="377" extrusionOk="0">
                  <a:moveTo>
                    <a:pt x="98" y="0"/>
                  </a:moveTo>
                  <a:cubicBezTo>
                    <a:pt x="87" y="0"/>
                    <a:pt x="77" y="6"/>
                    <a:pt x="72" y="16"/>
                  </a:cubicBezTo>
                  <a:lnTo>
                    <a:pt x="8" y="144"/>
                  </a:lnTo>
                  <a:cubicBezTo>
                    <a:pt x="1" y="157"/>
                    <a:pt x="5" y="174"/>
                    <a:pt x="19" y="181"/>
                  </a:cubicBezTo>
                  <a:cubicBezTo>
                    <a:pt x="23" y="184"/>
                    <a:pt x="28" y="185"/>
                    <a:pt x="32" y="185"/>
                  </a:cubicBezTo>
                  <a:cubicBezTo>
                    <a:pt x="42" y="185"/>
                    <a:pt x="51" y="179"/>
                    <a:pt x="57" y="171"/>
                  </a:cubicBezTo>
                  <a:cubicBezTo>
                    <a:pt x="57" y="170"/>
                    <a:pt x="57" y="169"/>
                    <a:pt x="58" y="169"/>
                  </a:cubicBezTo>
                  <a:lnTo>
                    <a:pt x="110" y="63"/>
                  </a:lnTo>
                  <a:lnTo>
                    <a:pt x="857" y="374"/>
                  </a:lnTo>
                  <a:cubicBezTo>
                    <a:pt x="860" y="376"/>
                    <a:pt x="864" y="376"/>
                    <a:pt x="868" y="376"/>
                  </a:cubicBezTo>
                  <a:cubicBezTo>
                    <a:pt x="878" y="376"/>
                    <a:pt x="888" y="370"/>
                    <a:pt x="892" y="359"/>
                  </a:cubicBezTo>
                  <a:cubicBezTo>
                    <a:pt x="898" y="345"/>
                    <a:pt x="891" y="330"/>
                    <a:pt x="878" y="323"/>
                  </a:cubicBezTo>
                  <a:lnTo>
                    <a:pt x="107" y="2"/>
                  </a:lnTo>
                  <a:cubicBezTo>
                    <a:pt x="104" y="1"/>
                    <a:pt x="101" y="0"/>
                    <a:pt x="98" y="0"/>
                  </a:cubicBez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18" name="Google Shape;218;p16"/>
            <p:cNvSpPr/>
            <p:nvPr/>
          </p:nvSpPr>
          <p:spPr>
            <a:xfrm>
              <a:off x="6354708" y="2554875"/>
              <a:ext cx="31007" cy="5583"/>
            </a:xfrm>
            <a:custGeom>
              <a:avLst/>
              <a:gdLst/>
              <a:ahLst/>
              <a:cxnLst/>
              <a:rect l="l" t="t" r="r" b="b"/>
              <a:pathLst>
                <a:path w="311" h="56" extrusionOk="0">
                  <a:moveTo>
                    <a:pt x="29" y="0"/>
                  </a:moveTo>
                  <a:cubicBezTo>
                    <a:pt x="13" y="0"/>
                    <a:pt x="1" y="12"/>
                    <a:pt x="1" y="27"/>
                  </a:cubicBezTo>
                  <a:cubicBezTo>
                    <a:pt x="1" y="43"/>
                    <a:pt x="13" y="55"/>
                    <a:pt x="29" y="55"/>
                  </a:cubicBezTo>
                  <a:lnTo>
                    <a:pt x="284" y="55"/>
                  </a:lnTo>
                  <a:cubicBezTo>
                    <a:pt x="298" y="55"/>
                    <a:pt x="311" y="43"/>
                    <a:pt x="311" y="27"/>
                  </a:cubicBezTo>
                  <a:cubicBezTo>
                    <a:pt x="311" y="12"/>
                    <a:pt x="298" y="0"/>
                    <a:pt x="284" y="0"/>
                  </a:cubicBez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19" name="Google Shape;219;p16"/>
            <p:cNvSpPr/>
            <p:nvPr/>
          </p:nvSpPr>
          <p:spPr>
            <a:xfrm>
              <a:off x="6303761" y="2554975"/>
              <a:ext cx="56332" cy="56432"/>
            </a:xfrm>
            <a:custGeom>
              <a:avLst/>
              <a:gdLst/>
              <a:ahLst/>
              <a:cxnLst/>
              <a:rect l="l" t="t" r="r" b="b"/>
              <a:pathLst>
                <a:path w="565" h="566" extrusionOk="0">
                  <a:moveTo>
                    <a:pt x="283" y="52"/>
                  </a:moveTo>
                  <a:cubicBezTo>
                    <a:pt x="410" y="52"/>
                    <a:pt x="513" y="155"/>
                    <a:pt x="513" y="283"/>
                  </a:cubicBezTo>
                  <a:cubicBezTo>
                    <a:pt x="513" y="411"/>
                    <a:pt x="410" y="514"/>
                    <a:pt x="283" y="514"/>
                  </a:cubicBezTo>
                  <a:cubicBezTo>
                    <a:pt x="155" y="514"/>
                    <a:pt x="52" y="411"/>
                    <a:pt x="52" y="283"/>
                  </a:cubicBezTo>
                  <a:cubicBezTo>
                    <a:pt x="52" y="155"/>
                    <a:pt x="155" y="52"/>
                    <a:pt x="283" y="52"/>
                  </a:cubicBezTo>
                  <a:close/>
                  <a:moveTo>
                    <a:pt x="283" y="1"/>
                  </a:moveTo>
                  <a:cubicBezTo>
                    <a:pt x="127" y="1"/>
                    <a:pt x="0" y="127"/>
                    <a:pt x="0" y="283"/>
                  </a:cubicBezTo>
                  <a:cubicBezTo>
                    <a:pt x="0" y="439"/>
                    <a:pt x="127" y="566"/>
                    <a:pt x="283" y="566"/>
                  </a:cubicBezTo>
                  <a:cubicBezTo>
                    <a:pt x="438" y="566"/>
                    <a:pt x="565" y="439"/>
                    <a:pt x="565" y="283"/>
                  </a:cubicBezTo>
                  <a:cubicBezTo>
                    <a:pt x="565" y="127"/>
                    <a:pt x="438" y="1"/>
                    <a:pt x="283" y="1"/>
                  </a:cubicBez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20" name="Google Shape;220;p16"/>
            <p:cNvSpPr/>
            <p:nvPr/>
          </p:nvSpPr>
          <p:spPr>
            <a:xfrm>
              <a:off x="6373552" y="2563948"/>
              <a:ext cx="70490" cy="102494"/>
            </a:xfrm>
            <a:custGeom>
              <a:avLst/>
              <a:gdLst/>
              <a:ahLst/>
              <a:cxnLst/>
              <a:rect l="l" t="t" r="r" b="b"/>
              <a:pathLst>
                <a:path w="707" h="1028" extrusionOk="0">
                  <a:moveTo>
                    <a:pt x="353" y="64"/>
                  </a:moveTo>
                  <a:cubicBezTo>
                    <a:pt x="539" y="64"/>
                    <a:pt x="636" y="111"/>
                    <a:pt x="642" y="129"/>
                  </a:cubicBezTo>
                  <a:cubicBezTo>
                    <a:pt x="636" y="147"/>
                    <a:pt x="539" y="193"/>
                    <a:pt x="353" y="193"/>
                  </a:cubicBezTo>
                  <a:cubicBezTo>
                    <a:pt x="165" y="193"/>
                    <a:pt x="69" y="146"/>
                    <a:pt x="64" y="130"/>
                  </a:cubicBezTo>
                  <a:lnTo>
                    <a:pt x="64" y="129"/>
                  </a:lnTo>
                  <a:cubicBezTo>
                    <a:pt x="69" y="112"/>
                    <a:pt x="165" y="64"/>
                    <a:pt x="353" y="64"/>
                  </a:cubicBezTo>
                  <a:close/>
                  <a:moveTo>
                    <a:pt x="642" y="207"/>
                  </a:moveTo>
                  <a:lnTo>
                    <a:pt x="642" y="257"/>
                  </a:lnTo>
                  <a:cubicBezTo>
                    <a:pt x="637" y="275"/>
                    <a:pt x="541" y="321"/>
                    <a:pt x="353" y="321"/>
                  </a:cubicBezTo>
                  <a:cubicBezTo>
                    <a:pt x="165" y="321"/>
                    <a:pt x="69" y="275"/>
                    <a:pt x="64" y="257"/>
                  </a:cubicBezTo>
                  <a:lnTo>
                    <a:pt x="64" y="207"/>
                  </a:lnTo>
                  <a:cubicBezTo>
                    <a:pt x="132" y="241"/>
                    <a:pt x="246" y="257"/>
                    <a:pt x="353" y="257"/>
                  </a:cubicBezTo>
                  <a:cubicBezTo>
                    <a:pt x="461" y="257"/>
                    <a:pt x="574" y="241"/>
                    <a:pt x="642" y="207"/>
                  </a:cubicBezTo>
                  <a:close/>
                  <a:moveTo>
                    <a:pt x="642" y="335"/>
                  </a:moveTo>
                  <a:lnTo>
                    <a:pt x="642" y="385"/>
                  </a:lnTo>
                  <a:cubicBezTo>
                    <a:pt x="637" y="403"/>
                    <a:pt x="541" y="450"/>
                    <a:pt x="353" y="450"/>
                  </a:cubicBezTo>
                  <a:cubicBezTo>
                    <a:pt x="165" y="450"/>
                    <a:pt x="69" y="403"/>
                    <a:pt x="64" y="386"/>
                  </a:cubicBezTo>
                  <a:lnTo>
                    <a:pt x="64" y="335"/>
                  </a:lnTo>
                  <a:cubicBezTo>
                    <a:pt x="132" y="369"/>
                    <a:pt x="246" y="386"/>
                    <a:pt x="353" y="386"/>
                  </a:cubicBezTo>
                  <a:cubicBezTo>
                    <a:pt x="461" y="386"/>
                    <a:pt x="574" y="369"/>
                    <a:pt x="642" y="335"/>
                  </a:cubicBezTo>
                  <a:close/>
                  <a:moveTo>
                    <a:pt x="642" y="463"/>
                  </a:moveTo>
                  <a:lnTo>
                    <a:pt x="642" y="514"/>
                  </a:lnTo>
                  <a:cubicBezTo>
                    <a:pt x="637" y="532"/>
                    <a:pt x="541" y="579"/>
                    <a:pt x="353" y="579"/>
                  </a:cubicBezTo>
                  <a:cubicBezTo>
                    <a:pt x="165" y="579"/>
                    <a:pt x="69" y="532"/>
                    <a:pt x="64" y="514"/>
                  </a:cubicBezTo>
                  <a:lnTo>
                    <a:pt x="64" y="463"/>
                  </a:lnTo>
                  <a:cubicBezTo>
                    <a:pt x="132" y="498"/>
                    <a:pt x="246" y="514"/>
                    <a:pt x="353" y="514"/>
                  </a:cubicBezTo>
                  <a:cubicBezTo>
                    <a:pt x="461" y="514"/>
                    <a:pt x="574" y="498"/>
                    <a:pt x="642" y="463"/>
                  </a:cubicBezTo>
                  <a:close/>
                  <a:moveTo>
                    <a:pt x="642" y="592"/>
                  </a:moveTo>
                  <a:lnTo>
                    <a:pt x="642" y="642"/>
                  </a:lnTo>
                  <a:cubicBezTo>
                    <a:pt x="637" y="660"/>
                    <a:pt x="541" y="707"/>
                    <a:pt x="353" y="707"/>
                  </a:cubicBezTo>
                  <a:cubicBezTo>
                    <a:pt x="165" y="707"/>
                    <a:pt x="69" y="660"/>
                    <a:pt x="64" y="642"/>
                  </a:cubicBezTo>
                  <a:lnTo>
                    <a:pt x="64" y="592"/>
                  </a:lnTo>
                  <a:cubicBezTo>
                    <a:pt x="132" y="627"/>
                    <a:pt x="246" y="642"/>
                    <a:pt x="353" y="642"/>
                  </a:cubicBezTo>
                  <a:cubicBezTo>
                    <a:pt x="461" y="642"/>
                    <a:pt x="574" y="627"/>
                    <a:pt x="642" y="592"/>
                  </a:cubicBezTo>
                  <a:close/>
                  <a:moveTo>
                    <a:pt x="642" y="720"/>
                  </a:moveTo>
                  <a:lnTo>
                    <a:pt x="642" y="771"/>
                  </a:lnTo>
                  <a:cubicBezTo>
                    <a:pt x="637" y="788"/>
                    <a:pt x="541" y="835"/>
                    <a:pt x="353" y="835"/>
                  </a:cubicBezTo>
                  <a:cubicBezTo>
                    <a:pt x="165" y="835"/>
                    <a:pt x="69" y="788"/>
                    <a:pt x="64" y="771"/>
                  </a:cubicBezTo>
                  <a:lnTo>
                    <a:pt x="64" y="720"/>
                  </a:lnTo>
                  <a:cubicBezTo>
                    <a:pt x="132" y="755"/>
                    <a:pt x="246" y="771"/>
                    <a:pt x="353" y="771"/>
                  </a:cubicBezTo>
                  <a:cubicBezTo>
                    <a:pt x="461" y="771"/>
                    <a:pt x="574" y="755"/>
                    <a:pt x="642" y="720"/>
                  </a:cubicBezTo>
                  <a:close/>
                  <a:moveTo>
                    <a:pt x="642" y="848"/>
                  </a:moveTo>
                  <a:lnTo>
                    <a:pt x="642" y="899"/>
                  </a:lnTo>
                  <a:cubicBezTo>
                    <a:pt x="637" y="917"/>
                    <a:pt x="541" y="964"/>
                    <a:pt x="353" y="964"/>
                  </a:cubicBezTo>
                  <a:cubicBezTo>
                    <a:pt x="165" y="964"/>
                    <a:pt x="69" y="917"/>
                    <a:pt x="64" y="899"/>
                  </a:cubicBezTo>
                  <a:lnTo>
                    <a:pt x="64" y="848"/>
                  </a:lnTo>
                  <a:cubicBezTo>
                    <a:pt x="132" y="883"/>
                    <a:pt x="246" y="899"/>
                    <a:pt x="353" y="899"/>
                  </a:cubicBezTo>
                  <a:cubicBezTo>
                    <a:pt x="461" y="899"/>
                    <a:pt x="574" y="883"/>
                    <a:pt x="642" y="848"/>
                  </a:cubicBezTo>
                  <a:close/>
                  <a:moveTo>
                    <a:pt x="353" y="1"/>
                  </a:moveTo>
                  <a:cubicBezTo>
                    <a:pt x="183" y="1"/>
                    <a:pt x="0" y="41"/>
                    <a:pt x="0" y="129"/>
                  </a:cubicBezTo>
                  <a:lnTo>
                    <a:pt x="0" y="899"/>
                  </a:lnTo>
                  <a:cubicBezTo>
                    <a:pt x="0" y="987"/>
                    <a:pt x="183" y="1027"/>
                    <a:pt x="353" y="1027"/>
                  </a:cubicBezTo>
                  <a:cubicBezTo>
                    <a:pt x="523" y="1027"/>
                    <a:pt x="707" y="987"/>
                    <a:pt x="707" y="899"/>
                  </a:cubicBezTo>
                  <a:lnTo>
                    <a:pt x="707" y="129"/>
                  </a:lnTo>
                  <a:cubicBezTo>
                    <a:pt x="707" y="41"/>
                    <a:pt x="523" y="1"/>
                    <a:pt x="353" y="1"/>
                  </a:cubicBez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21" name="Google Shape;221;p16"/>
            <p:cNvSpPr/>
            <p:nvPr/>
          </p:nvSpPr>
          <p:spPr>
            <a:xfrm>
              <a:off x="6265176" y="2554875"/>
              <a:ext cx="43969" cy="56731"/>
            </a:xfrm>
            <a:custGeom>
              <a:avLst/>
              <a:gdLst/>
              <a:ahLst/>
              <a:cxnLst/>
              <a:rect l="l" t="t" r="r" b="b"/>
              <a:pathLst>
                <a:path w="441" h="569" extrusionOk="0">
                  <a:moveTo>
                    <a:pt x="171" y="0"/>
                  </a:moveTo>
                  <a:cubicBezTo>
                    <a:pt x="164" y="0"/>
                    <a:pt x="157" y="3"/>
                    <a:pt x="152" y="8"/>
                  </a:cubicBezTo>
                  <a:lnTo>
                    <a:pt x="8" y="148"/>
                  </a:lnTo>
                  <a:cubicBezTo>
                    <a:pt x="3" y="154"/>
                    <a:pt x="0" y="162"/>
                    <a:pt x="0" y="170"/>
                  </a:cubicBezTo>
                  <a:lnTo>
                    <a:pt x="0" y="398"/>
                  </a:lnTo>
                  <a:cubicBezTo>
                    <a:pt x="0" y="405"/>
                    <a:pt x="3" y="412"/>
                    <a:pt x="7" y="416"/>
                  </a:cubicBezTo>
                  <a:lnTo>
                    <a:pt x="138" y="560"/>
                  </a:lnTo>
                  <a:cubicBezTo>
                    <a:pt x="143" y="565"/>
                    <a:pt x="150" y="568"/>
                    <a:pt x="158" y="568"/>
                  </a:cubicBezTo>
                  <a:lnTo>
                    <a:pt x="413" y="568"/>
                  </a:lnTo>
                  <a:cubicBezTo>
                    <a:pt x="428" y="568"/>
                    <a:pt x="440" y="556"/>
                    <a:pt x="440" y="541"/>
                  </a:cubicBezTo>
                  <a:cubicBezTo>
                    <a:pt x="440" y="526"/>
                    <a:pt x="428" y="513"/>
                    <a:pt x="413" y="513"/>
                  </a:cubicBezTo>
                  <a:lnTo>
                    <a:pt x="171" y="513"/>
                  </a:lnTo>
                  <a:lnTo>
                    <a:pt x="55" y="388"/>
                  </a:lnTo>
                  <a:lnTo>
                    <a:pt x="55" y="179"/>
                  </a:lnTo>
                  <a:lnTo>
                    <a:pt x="182" y="55"/>
                  </a:lnTo>
                  <a:lnTo>
                    <a:pt x="413" y="55"/>
                  </a:lnTo>
                  <a:cubicBezTo>
                    <a:pt x="428" y="55"/>
                    <a:pt x="440" y="43"/>
                    <a:pt x="440" y="27"/>
                  </a:cubicBezTo>
                  <a:cubicBezTo>
                    <a:pt x="440" y="12"/>
                    <a:pt x="428" y="0"/>
                    <a:pt x="413" y="0"/>
                  </a:cubicBez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22" name="Google Shape;222;p16"/>
            <p:cNvSpPr/>
            <p:nvPr/>
          </p:nvSpPr>
          <p:spPr>
            <a:xfrm>
              <a:off x="6322305" y="2568734"/>
              <a:ext cx="19243" cy="28914"/>
            </a:xfrm>
            <a:custGeom>
              <a:avLst/>
              <a:gdLst/>
              <a:ahLst/>
              <a:cxnLst/>
              <a:rect l="l" t="t" r="r" b="b"/>
              <a:pathLst>
                <a:path w="193" h="290" extrusionOk="0">
                  <a:moveTo>
                    <a:pt x="97" y="1"/>
                  </a:moveTo>
                  <a:cubicBezTo>
                    <a:pt x="79" y="1"/>
                    <a:pt x="65" y="15"/>
                    <a:pt x="65" y="33"/>
                  </a:cubicBezTo>
                  <a:lnTo>
                    <a:pt x="65" y="34"/>
                  </a:lnTo>
                  <a:cubicBezTo>
                    <a:pt x="29" y="39"/>
                    <a:pt x="2" y="69"/>
                    <a:pt x="0" y="105"/>
                  </a:cubicBezTo>
                  <a:cubicBezTo>
                    <a:pt x="3" y="146"/>
                    <a:pt x="36" y="177"/>
                    <a:pt x="76" y="177"/>
                  </a:cubicBezTo>
                  <a:cubicBezTo>
                    <a:pt x="77" y="177"/>
                    <a:pt x="79" y="177"/>
                    <a:pt x="80" y="177"/>
                  </a:cubicBezTo>
                  <a:lnTo>
                    <a:pt x="113" y="177"/>
                  </a:lnTo>
                  <a:cubicBezTo>
                    <a:pt x="123" y="177"/>
                    <a:pt x="129" y="183"/>
                    <a:pt x="129" y="185"/>
                  </a:cubicBezTo>
                  <a:cubicBezTo>
                    <a:pt x="129" y="188"/>
                    <a:pt x="123" y="194"/>
                    <a:pt x="113" y="194"/>
                  </a:cubicBezTo>
                  <a:lnTo>
                    <a:pt x="32" y="194"/>
                  </a:lnTo>
                  <a:cubicBezTo>
                    <a:pt x="15" y="194"/>
                    <a:pt x="0" y="208"/>
                    <a:pt x="0" y="225"/>
                  </a:cubicBezTo>
                  <a:cubicBezTo>
                    <a:pt x="0" y="243"/>
                    <a:pt x="15" y="257"/>
                    <a:pt x="32" y="257"/>
                  </a:cubicBezTo>
                  <a:lnTo>
                    <a:pt x="65" y="257"/>
                  </a:lnTo>
                  <a:cubicBezTo>
                    <a:pt x="65" y="275"/>
                    <a:pt x="79" y="290"/>
                    <a:pt x="97" y="290"/>
                  </a:cubicBezTo>
                  <a:cubicBezTo>
                    <a:pt x="114" y="290"/>
                    <a:pt x="129" y="275"/>
                    <a:pt x="129" y="257"/>
                  </a:cubicBezTo>
                  <a:lnTo>
                    <a:pt x="129" y="256"/>
                  </a:lnTo>
                  <a:cubicBezTo>
                    <a:pt x="164" y="251"/>
                    <a:pt x="191" y="222"/>
                    <a:pt x="193" y="186"/>
                  </a:cubicBezTo>
                  <a:cubicBezTo>
                    <a:pt x="190" y="145"/>
                    <a:pt x="157" y="113"/>
                    <a:pt x="117" y="113"/>
                  </a:cubicBezTo>
                  <a:cubicBezTo>
                    <a:pt x="116" y="113"/>
                    <a:pt x="114" y="113"/>
                    <a:pt x="113" y="113"/>
                  </a:cubicBezTo>
                  <a:lnTo>
                    <a:pt x="80" y="113"/>
                  </a:lnTo>
                  <a:cubicBezTo>
                    <a:pt x="71" y="113"/>
                    <a:pt x="65" y="107"/>
                    <a:pt x="65" y="105"/>
                  </a:cubicBezTo>
                  <a:cubicBezTo>
                    <a:pt x="65" y="103"/>
                    <a:pt x="71" y="97"/>
                    <a:pt x="80" y="97"/>
                  </a:cubicBezTo>
                  <a:lnTo>
                    <a:pt x="161" y="97"/>
                  </a:lnTo>
                  <a:cubicBezTo>
                    <a:pt x="179" y="97"/>
                    <a:pt x="193" y="83"/>
                    <a:pt x="193" y="65"/>
                  </a:cubicBezTo>
                  <a:cubicBezTo>
                    <a:pt x="193" y="47"/>
                    <a:pt x="179" y="33"/>
                    <a:pt x="161" y="33"/>
                  </a:cubicBezTo>
                  <a:lnTo>
                    <a:pt x="129" y="33"/>
                  </a:lnTo>
                  <a:cubicBezTo>
                    <a:pt x="129" y="15"/>
                    <a:pt x="114" y="1"/>
                    <a:pt x="97" y="1"/>
                  </a:cubicBez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grpSp>
      <p:grpSp>
        <p:nvGrpSpPr>
          <p:cNvPr id="223" name="Google Shape;223;p16"/>
          <p:cNvGrpSpPr/>
          <p:nvPr/>
        </p:nvGrpSpPr>
        <p:grpSpPr>
          <a:xfrm>
            <a:off x="10530460" y="5580291"/>
            <a:ext cx="326933" cy="326744"/>
            <a:chOff x="6265375" y="3369328"/>
            <a:chExt cx="172186" cy="172087"/>
          </a:xfrm>
        </p:grpSpPr>
        <p:sp>
          <p:nvSpPr>
            <p:cNvPr id="224" name="Google Shape;224;p16"/>
            <p:cNvSpPr/>
            <p:nvPr/>
          </p:nvSpPr>
          <p:spPr>
            <a:xfrm>
              <a:off x="6265375" y="3369328"/>
              <a:ext cx="172186" cy="172087"/>
            </a:xfrm>
            <a:custGeom>
              <a:avLst/>
              <a:gdLst/>
              <a:ahLst/>
              <a:cxnLst/>
              <a:rect l="l" t="t" r="r" b="b"/>
              <a:pathLst>
                <a:path w="1727" h="1726" extrusionOk="0">
                  <a:moveTo>
                    <a:pt x="979" y="172"/>
                  </a:moveTo>
                  <a:lnTo>
                    <a:pt x="979" y="287"/>
                  </a:lnTo>
                  <a:lnTo>
                    <a:pt x="691" y="287"/>
                  </a:lnTo>
                  <a:lnTo>
                    <a:pt x="691" y="172"/>
                  </a:lnTo>
                  <a:close/>
                  <a:moveTo>
                    <a:pt x="1008" y="58"/>
                  </a:moveTo>
                  <a:cubicBezTo>
                    <a:pt x="1055" y="58"/>
                    <a:pt x="1094" y="96"/>
                    <a:pt x="1094" y="144"/>
                  </a:cubicBezTo>
                  <a:lnTo>
                    <a:pt x="1094" y="287"/>
                  </a:lnTo>
                  <a:lnTo>
                    <a:pt x="1036" y="287"/>
                  </a:lnTo>
                  <a:lnTo>
                    <a:pt x="1036" y="144"/>
                  </a:lnTo>
                  <a:cubicBezTo>
                    <a:pt x="1036" y="128"/>
                    <a:pt x="1023" y="115"/>
                    <a:pt x="1008" y="115"/>
                  </a:cubicBezTo>
                  <a:lnTo>
                    <a:pt x="662" y="115"/>
                  </a:lnTo>
                  <a:cubicBezTo>
                    <a:pt x="646" y="115"/>
                    <a:pt x="634" y="128"/>
                    <a:pt x="634" y="144"/>
                  </a:cubicBezTo>
                  <a:lnTo>
                    <a:pt x="634" y="287"/>
                  </a:lnTo>
                  <a:lnTo>
                    <a:pt x="576" y="287"/>
                  </a:lnTo>
                  <a:lnTo>
                    <a:pt x="576" y="144"/>
                  </a:lnTo>
                  <a:cubicBezTo>
                    <a:pt x="576" y="96"/>
                    <a:pt x="615" y="58"/>
                    <a:pt x="662" y="58"/>
                  </a:cubicBezTo>
                  <a:close/>
                  <a:moveTo>
                    <a:pt x="950" y="834"/>
                  </a:moveTo>
                  <a:lnTo>
                    <a:pt x="950" y="892"/>
                  </a:lnTo>
                  <a:lnTo>
                    <a:pt x="719" y="892"/>
                  </a:lnTo>
                  <a:lnTo>
                    <a:pt x="719" y="834"/>
                  </a:lnTo>
                  <a:close/>
                  <a:moveTo>
                    <a:pt x="1525" y="345"/>
                  </a:moveTo>
                  <a:cubicBezTo>
                    <a:pt x="1573" y="345"/>
                    <a:pt x="1611" y="383"/>
                    <a:pt x="1611" y="431"/>
                  </a:cubicBezTo>
                  <a:lnTo>
                    <a:pt x="1611" y="575"/>
                  </a:lnTo>
                  <a:lnTo>
                    <a:pt x="1611" y="747"/>
                  </a:lnTo>
                  <a:cubicBezTo>
                    <a:pt x="1611" y="827"/>
                    <a:pt x="1547" y="892"/>
                    <a:pt x="1468" y="892"/>
                  </a:cubicBezTo>
                  <a:lnTo>
                    <a:pt x="1449" y="892"/>
                  </a:lnTo>
                  <a:cubicBezTo>
                    <a:pt x="1401" y="873"/>
                    <a:pt x="1349" y="863"/>
                    <a:pt x="1295" y="863"/>
                  </a:cubicBezTo>
                  <a:cubicBezTo>
                    <a:pt x="1241" y="863"/>
                    <a:pt x="1189" y="873"/>
                    <a:pt x="1141" y="892"/>
                  </a:cubicBezTo>
                  <a:lnTo>
                    <a:pt x="1008" y="892"/>
                  </a:lnTo>
                  <a:lnTo>
                    <a:pt x="1008" y="805"/>
                  </a:lnTo>
                  <a:cubicBezTo>
                    <a:pt x="1008" y="789"/>
                    <a:pt x="994" y="776"/>
                    <a:pt x="979" y="776"/>
                  </a:cubicBezTo>
                  <a:lnTo>
                    <a:pt x="691" y="776"/>
                  </a:lnTo>
                  <a:cubicBezTo>
                    <a:pt x="675" y="776"/>
                    <a:pt x="662" y="789"/>
                    <a:pt x="662" y="805"/>
                  </a:cubicBezTo>
                  <a:lnTo>
                    <a:pt x="662" y="892"/>
                  </a:lnTo>
                  <a:lnTo>
                    <a:pt x="202" y="892"/>
                  </a:lnTo>
                  <a:cubicBezTo>
                    <a:pt x="123" y="892"/>
                    <a:pt x="58" y="827"/>
                    <a:pt x="58" y="747"/>
                  </a:cubicBezTo>
                  <a:lnTo>
                    <a:pt x="58" y="489"/>
                  </a:lnTo>
                  <a:lnTo>
                    <a:pt x="58" y="431"/>
                  </a:lnTo>
                  <a:cubicBezTo>
                    <a:pt x="58" y="383"/>
                    <a:pt x="97" y="345"/>
                    <a:pt x="145" y="345"/>
                  </a:cubicBezTo>
                  <a:close/>
                  <a:moveTo>
                    <a:pt x="1611" y="888"/>
                  </a:moveTo>
                  <a:lnTo>
                    <a:pt x="1611" y="1002"/>
                  </a:lnTo>
                  <a:cubicBezTo>
                    <a:pt x="1589" y="977"/>
                    <a:pt x="1564" y="955"/>
                    <a:pt x="1536" y="937"/>
                  </a:cubicBezTo>
                  <a:cubicBezTo>
                    <a:pt x="1565" y="926"/>
                    <a:pt x="1591" y="910"/>
                    <a:pt x="1611" y="888"/>
                  </a:cubicBezTo>
                  <a:close/>
                  <a:moveTo>
                    <a:pt x="346" y="949"/>
                  </a:moveTo>
                  <a:lnTo>
                    <a:pt x="346" y="1036"/>
                  </a:lnTo>
                  <a:lnTo>
                    <a:pt x="259" y="1036"/>
                  </a:lnTo>
                  <a:lnTo>
                    <a:pt x="259" y="949"/>
                  </a:lnTo>
                  <a:close/>
                  <a:moveTo>
                    <a:pt x="58" y="888"/>
                  </a:moveTo>
                  <a:cubicBezTo>
                    <a:pt x="95" y="926"/>
                    <a:pt x="146" y="949"/>
                    <a:pt x="202" y="949"/>
                  </a:cubicBezTo>
                  <a:lnTo>
                    <a:pt x="202" y="1064"/>
                  </a:lnTo>
                  <a:cubicBezTo>
                    <a:pt x="202" y="1080"/>
                    <a:pt x="215" y="1093"/>
                    <a:pt x="231" y="1093"/>
                  </a:cubicBezTo>
                  <a:lnTo>
                    <a:pt x="375" y="1093"/>
                  </a:lnTo>
                  <a:cubicBezTo>
                    <a:pt x="390" y="1093"/>
                    <a:pt x="403" y="1080"/>
                    <a:pt x="403" y="1064"/>
                  </a:cubicBezTo>
                  <a:lnTo>
                    <a:pt x="403" y="949"/>
                  </a:lnTo>
                  <a:lnTo>
                    <a:pt x="1037" y="949"/>
                  </a:lnTo>
                  <a:cubicBezTo>
                    <a:pt x="932" y="1028"/>
                    <a:pt x="864" y="1153"/>
                    <a:pt x="864" y="1294"/>
                  </a:cubicBezTo>
                  <a:cubicBezTo>
                    <a:pt x="864" y="1379"/>
                    <a:pt x="889" y="1457"/>
                    <a:pt x="931" y="1525"/>
                  </a:cubicBezTo>
                  <a:lnTo>
                    <a:pt x="145" y="1525"/>
                  </a:lnTo>
                  <a:cubicBezTo>
                    <a:pt x="97" y="1525"/>
                    <a:pt x="58" y="1485"/>
                    <a:pt x="58" y="1438"/>
                  </a:cubicBezTo>
                  <a:lnTo>
                    <a:pt x="58" y="888"/>
                  </a:lnTo>
                  <a:close/>
                  <a:moveTo>
                    <a:pt x="1324" y="922"/>
                  </a:moveTo>
                  <a:cubicBezTo>
                    <a:pt x="1507" y="936"/>
                    <a:pt x="1654" y="1082"/>
                    <a:pt x="1668" y="1265"/>
                  </a:cubicBezTo>
                  <a:lnTo>
                    <a:pt x="1611" y="1265"/>
                  </a:lnTo>
                  <a:lnTo>
                    <a:pt x="1611" y="1323"/>
                  </a:lnTo>
                  <a:lnTo>
                    <a:pt x="1668" y="1323"/>
                  </a:lnTo>
                  <a:cubicBezTo>
                    <a:pt x="1654" y="1506"/>
                    <a:pt x="1507" y="1653"/>
                    <a:pt x="1324" y="1667"/>
                  </a:cubicBezTo>
                  <a:lnTo>
                    <a:pt x="1324" y="1610"/>
                  </a:lnTo>
                  <a:lnTo>
                    <a:pt x="1266" y="1610"/>
                  </a:lnTo>
                  <a:lnTo>
                    <a:pt x="1266" y="1667"/>
                  </a:lnTo>
                  <a:cubicBezTo>
                    <a:pt x="1162" y="1659"/>
                    <a:pt x="1070" y="1608"/>
                    <a:pt x="1008" y="1532"/>
                  </a:cubicBezTo>
                  <a:lnTo>
                    <a:pt x="1008" y="1525"/>
                  </a:lnTo>
                  <a:lnTo>
                    <a:pt x="1001" y="1525"/>
                  </a:lnTo>
                  <a:cubicBezTo>
                    <a:pt x="957" y="1468"/>
                    <a:pt x="928" y="1399"/>
                    <a:pt x="923" y="1323"/>
                  </a:cubicBezTo>
                  <a:lnTo>
                    <a:pt x="979" y="1323"/>
                  </a:lnTo>
                  <a:lnTo>
                    <a:pt x="979" y="1265"/>
                  </a:lnTo>
                  <a:lnTo>
                    <a:pt x="923" y="1265"/>
                  </a:lnTo>
                  <a:cubicBezTo>
                    <a:pt x="937" y="1082"/>
                    <a:pt x="1083" y="936"/>
                    <a:pt x="1266" y="922"/>
                  </a:cubicBezTo>
                  <a:lnTo>
                    <a:pt x="1266" y="978"/>
                  </a:lnTo>
                  <a:lnTo>
                    <a:pt x="1324" y="978"/>
                  </a:lnTo>
                  <a:lnTo>
                    <a:pt x="1324" y="922"/>
                  </a:lnTo>
                  <a:close/>
                  <a:moveTo>
                    <a:pt x="662" y="0"/>
                  </a:moveTo>
                  <a:cubicBezTo>
                    <a:pt x="583" y="0"/>
                    <a:pt x="519" y="65"/>
                    <a:pt x="519" y="144"/>
                  </a:cubicBezTo>
                  <a:lnTo>
                    <a:pt x="519" y="287"/>
                  </a:lnTo>
                  <a:lnTo>
                    <a:pt x="145" y="287"/>
                  </a:lnTo>
                  <a:cubicBezTo>
                    <a:pt x="65" y="287"/>
                    <a:pt x="1" y="352"/>
                    <a:pt x="1" y="431"/>
                  </a:cubicBezTo>
                  <a:lnTo>
                    <a:pt x="1" y="489"/>
                  </a:lnTo>
                  <a:lnTo>
                    <a:pt x="1" y="747"/>
                  </a:lnTo>
                  <a:lnTo>
                    <a:pt x="1" y="1438"/>
                  </a:lnTo>
                  <a:cubicBezTo>
                    <a:pt x="1" y="1518"/>
                    <a:pt x="65" y="1582"/>
                    <a:pt x="145" y="1582"/>
                  </a:cubicBezTo>
                  <a:lnTo>
                    <a:pt x="974" y="1582"/>
                  </a:lnTo>
                  <a:cubicBezTo>
                    <a:pt x="1053" y="1670"/>
                    <a:pt x="1167" y="1725"/>
                    <a:pt x="1295" y="1725"/>
                  </a:cubicBezTo>
                  <a:cubicBezTo>
                    <a:pt x="1533" y="1725"/>
                    <a:pt x="1726" y="1532"/>
                    <a:pt x="1726" y="1294"/>
                  </a:cubicBezTo>
                  <a:cubicBezTo>
                    <a:pt x="1726" y="1216"/>
                    <a:pt x="1705" y="1143"/>
                    <a:pt x="1669" y="1080"/>
                  </a:cubicBezTo>
                  <a:lnTo>
                    <a:pt x="1669" y="747"/>
                  </a:lnTo>
                  <a:lnTo>
                    <a:pt x="1669" y="575"/>
                  </a:lnTo>
                  <a:lnTo>
                    <a:pt x="1669" y="431"/>
                  </a:lnTo>
                  <a:cubicBezTo>
                    <a:pt x="1669" y="352"/>
                    <a:pt x="1604" y="287"/>
                    <a:pt x="1525" y="287"/>
                  </a:cubicBezTo>
                  <a:lnTo>
                    <a:pt x="1151" y="287"/>
                  </a:lnTo>
                  <a:lnTo>
                    <a:pt x="1151" y="144"/>
                  </a:lnTo>
                  <a:cubicBezTo>
                    <a:pt x="1151" y="65"/>
                    <a:pt x="1087" y="0"/>
                    <a:pt x="1008" y="0"/>
                  </a:cubicBez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25" name="Google Shape;225;p16"/>
            <p:cNvSpPr/>
            <p:nvPr/>
          </p:nvSpPr>
          <p:spPr>
            <a:xfrm>
              <a:off x="6391598" y="3472518"/>
              <a:ext cx="22134" cy="45165"/>
            </a:xfrm>
            <a:custGeom>
              <a:avLst/>
              <a:gdLst/>
              <a:ahLst/>
              <a:cxnLst/>
              <a:rect l="l" t="t" r="r" b="b"/>
              <a:pathLst>
                <a:path w="222" h="453" extrusionOk="0">
                  <a:moveTo>
                    <a:pt x="0" y="1"/>
                  </a:moveTo>
                  <a:lnTo>
                    <a:pt x="0" y="259"/>
                  </a:lnTo>
                  <a:cubicBezTo>
                    <a:pt x="0" y="267"/>
                    <a:pt x="4" y="274"/>
                    <a:pt x="9" y="279"/>
                  </a:cubicBezTo>
                  <a:lnTo>
                    <a:pt x="181" y="452"/>
                  </a:lnTo>
                  <a:lnTo>
                    <a:pt x="222" y="411"/>
                  </a:lnTo>
                  <a:lnTo>
                    <a:pt x="58" y="247"/>
                  </a:lnTo>
                  <a:lnTo>
                    <a:pt x="58" y="1"/>
                  </a:ln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26" name="Google Shape;226;p16"/>
            <p:cNvSpPr/>
            <p:nvPr/>
          </p:nvSpPr>
          <p:spPr>
            <a:xfrm>
              <a:off x="6391598" y="3443804"/>
              <a:ext cx="5783" cy="5882"/>
            </a:xfrm>
            <a:custGeom>
              <a:avLst/>
              <a:gdLst/>
              <a:ahLst/>
              <a:cxnLst/>
              <a:rect l="l" t="t" r="r" b="b"/>
              <a:pathLst>
                <a:path w="58" h="59" extrusionOk="0">
                  <a:moveTo>
                    <a:pt x="0" y="0"/>
                  </a:moveTo>
                  <a:lnTo>
                    <a:pt x="0" y="58"/>
                  </a:lnTo>
                  <a:lnTo>
                    <a:pt x="58" y="58"/>
                  </a:lnTo>
                  <a:lnTo>
                    <a:pt x="58" y="0"/>
                  </a:ln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27" name="Google Shape;227;p16"/>
            <p:cNvSpPr/>
            <p:nvPr/>
          </p:nvSpPr>
          <p:spPr>
            <a:xfrm>
              <a:off x="6403063" y="3443804"/>
              <a:ext cx="5783" cy="5882"/>
            </a:xfrm>
            <a:custGeom>
              <a:avLst/>
              <a:gdLst/>
              <a:ahLst/>
              <a:cxnLst/>
              <a:rect l="l" t="t" r="r" b="b"/>
              <a:pathLst>
                <a:path w="58" h="59" extrusionOk="0">
                  <a:moveTo>
                    <a:pt x="0" y="0"/>
                  </a:moveTo>
                  <a:lnTo>
                    <a:pt x="0" y="58"/>
                  </a:lnTo>
                  <a:lnTo>
                    <a:pt x="58" y="58"/>
                  </a:lnTo>
                  <a:lnTo>
                    <a:pt x="58" y="0"/>
                  </a:ln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28" name="Google Shape;228;p16"/>
            <p:cNvSpPr/>
            <p:nvPr/>
          </p:nvSpPr>
          <p:spPr>
            <a:xfrm>
              <a:off x="6380032" y="3443804"/>
              <a:ext cx="5882" cy="5882"/>
            </a:xfrm>
            <a:custGeom>
              <a:avLst/>
              <a:gdLst/>
              <a:ahLst/>
              <a:cxnLst/>
              <a:rect l="l" t="t" r="r" b="b"/>
              <a:pathLst>
                <a:path w="59" h="59" extrusionOk="0">
                  <a:moveTo>
                    <a:pt x="1" y="0"/>
                  </a:moveTo>
                  <a:lnTo>
                    <a:pt x="1" y="58"/>
                  </a:lnTo>
                  <a:lnTo>
                    <a:pt x="58" y="58"/>
                  </a:lnTo>
                  <a:lnTo>
                    <a:pt x="58" y="0"/>
                  </a:ln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grpSp>
      <p:grpSp>
        <p:nvGrpSpPr>
          <p:cNvPr id="229" name="Google Shape;229;p16"/>
          <p:cNvGrpSpPr/>
          <p:nvPr/>
        </p:nvGrpSpPr>
        <p:grpSpPr>
          <a:xfrm>
            <a:off x="10149011" y="7245021"/>
            <a:ext cx="206155" cy="294562"/>
            <a:chOff x="6064477" y="4246093"/>
            <a:chExt cx="108576" cy="155137"/>
          </a:xfrm>
        </p:grpSpPr>
        <p:sp>
          <p:nvSpPr>
            <p:cNvPr id="230" name="Google Shape;230;p16"/>
            <p:cNvSpPr/>
            <p:nvPr/>
          </p:nvSpPr>
          <p:spPr>
            <a:xfrm>
              <a:off x="6064477" y="4246093"/>
              <a:ext cx="108576" cy="155137"/>
            </a:xfrm>
            <a:custGeom>
              <a:avLst/>
              <a:gdLst/>
              <a:ahLst/>
              <a:cxnLst/>
              <a:rect l="l" t="t" r="r" b="b"/>
              <a:pathLst>
                <a:path w="1089" h="1556" extrusionOk="0">
                  <a:moveTo>
                    <a:pt x="959" y="53"/>
                  </a:moveTo>
                  <a:cubicBezTo>
                    <a:pt x="1002" y="53"/>
                    <a:pt x="1037" y="88"/>
                    <a:pt x="1037" y="130"/>
                  </a:cubicBezTo>
                  <a:lnTo>
                    <a:pt x="1037" y="156"/>
                  </a:lnTo>
                  <a:lnTo>
                    <a:pt x="52" y="156"/>
                  </a:lnTo>
                  <a:lnTo>
                    <a:pt x="52" y="130"/>
                  </a:lnTo>
                  <a:cubicBezTo>
                    <a:pt x="52" y="88"/>
                    <a:pt x="87" y="53"/>
                    <a:pt x="130" y="53"/>
                  </a:cubicBezTo>
                  <a:close/>
                  <a:moveTo>
                    <a:pt x="1037" y="208"/>
                  </a:moveTo>
                  <a:lnTo>
                    <a:pt x="1037" y="1296"/>
                  </a:lnTo>
                  <a:lnTo>
                    <a:pt x="52" y="1296"/>
                  </a:lnTo>
                  <a:lnTo>
                    <a:pt x="52" y="208"/>
                  </a:lnTo>
                  <a:close/>
                  <a:moveTo>
                    <a:pt x="1037" y="1348"/>
                  </a:moveTo>
                  <a:lnTo>
                    <a:pt x="1037" y="1426"/>
                  </a:lnTo>
                  <a:cubicBezTo>
                    <a:pt x="1037" y="1469"/>
                    <a:pt x="1002" y="1504"/>
                    <a:pt x="959" y="1504"/>
                  </a:cubicBezTo>
                  <a:lnTo>
                    <a:pt x="130" y="1504"/>
                  </a:lnTo>
                  <a:cubicBezTo>
                    <a:pt x="87" y="1504"/>
                    <a:pt x="52" y="1469"/>
                    <a:pt x="52" y="1426"/>
                  </a:cubicBezTo>
                  <a:lnTo>
                    <a:pt x="52" y="1348"/>
                  </a:lnTo>
                  <a:close/>
                  <a:moveTo>
                    <a:pt x="130" y="0"/>
                  </a:moveTo>
                  <a:cubicBezTo>
                    <a:pt x="58" y="0"/>
                    <a:pt x="1" y="59"/>
                    <a:pt x="1" y="130"/>
                  </a:cubicBezTo>
                  <a:lnTo>
                    <a:pt x="1" y="1426"/>
                  </a:lnTo>
                  <a:cubicBezTo>
                    <a:pt x="1" y="1498"/>
                    <a:pt x="58" y="1555"/>
                    <a:pt x="130" y="1555"/>
                  </a:cubicBezTo>
                  <a:lnTo>
                    <a:pt x="959" y="1555"/>
                  </a:lnTo>
                  <a:cubicBezTo>
                    <a:pt x="1031" y="1555"/>
                    <a:pt x="1089" y="1498"/>
                    <a:pt x="1089" y="1426"/>
                  </a:cubicBezTo>
                  <a:lnTo>
                    <a:pt x="1089" y="130"/>
                  </a:lnTo>
                  <a:cubicBezTo>
                    <a:pt x="1089" y="59"/>
                    <a:pt x="1031" y="0"/>
                    <a:pt x="959" y="0"/>
                  </a:cubicBez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31" name="Google Shape;231;p16"/>
            <p:cNvSpPr/>
            <p:nvPr/>
          </p:nvSpPr>
          <p:spPr>
            <a:xfrm>
              <a:off x="6078036" y="4277499"/>
              <a:ext cx="80360" cy="77269"/>
            </a:xfrm>
            <a:custGeom>
              <a:avLst/>
              <a:gdLst/>
              <a:ahLst/>
              <a:cxnLst/>
              <a:rect l="l" t="t" r="r" b="b"/>
              <a:pathLst>
                <a:path w="806" h="775" extrusionOk="0">
                  <a:moveTo>
                    <a:pt x="197" y="52"/>
                  </a:moveTo>
                  <a:cubicBezTo>
                    <a:pt x="204" y="52"/>
                    <a:pt x="210" y="55"/>
                    <a:pt x="215" y="60"/>
                  </a:cubicBezTo>
                  <a:lnTo>
                    <a:pt x="216" y="60"/>
                  </a:lnTo>
                  <a:lnTo>
                    <a:pt x="298" y="142"/>
                  </a:lnTo>
                  <a:cubicBezTo>
                    <a:pt x="307" y="152"/>
                    <a:pt x="307" y="168"/>
                    <a:pt x="298" y="179"/>
                  </a:cubicBezTo>
                  <a:lnTo>
                    <a:pt x="231" y="245"/>
                  </a:lnTo>
                  <a:cubicBezTo>
                    <a:pt x="225" y="250"/>
                    <a:pt x="223" y="257"/>
                    <a:pt x="223" y="263"/>
                  </a:cubicBezTo>
                  <a:cubicBezTo>
                    <a:pt x="223" y="270"/>
                    <a:pt x="225" y="277"/>
                    <a:pt x="231" y="282"/>
                  </a:cubicBezTo>
                  <a:lnTo>
                    <a:pt x="515" y="567"/>
                  </a:lnTo>
                  <a:cubicBezTo>
                    <a:pt x="520" y="572"/>
                    <a:pt x="527" y="575"/>
                    <a:pt x="534" y="575"/>
                  </a:cubicBezTo>
                  <a:cubicBezTo>
                    <a:pt x="540" y="575"/>
                    <a:pt x="547" y="572"/>
                    <a:pt x="552" y="567"/>
                  </a:cubicBezTo>
                  <a:lnTo>
                    <a:pt x="619" y="500"/>
                  </a:lnTo>
                  <a:cubicBezTo>
                    <a:pt x="624" y="495"/>
                    <a:pt x="631" y="493"/>
                    <a:pt x="637" y="493"/>
                  </a:cubicBezTo>
                  <a:cubicBezTo>
                    <a:pt x="644" y="493"/>
                    <a:pt x="651" y="495"/>
                    <a:pt x="656" y="500"/>
                  </a:cubicBezTo>
                  <a:lnTo>
                    <a:pt x="738" y="582"/>
                  </a:lnTo>
                  <a:cubicBezTo>
                    <a:pt x="748" y="592"/>
                    <a:pt x="748" y="609"/>
                    <a:pt x="738" y="619"/>
                  </a:cubicBezTo>
                  <a:lnTo>
                    <a:pt x="688" y="669"/>
                  </a:lnTo>
                  <a:cubicBezTo>
                    <a:pt x="654" y="703"/>
                    <a:pt x="609" y="722"/>
                    <a:pt x="560" y="722"/>
                  </a:cubicBezTo>
                  <a:cubicBezTo>
                    <a:pt x="512" y="722"/>
                    <a:pt x="465" y="703"/>
                    <a:pt x="431" y="669"/>
                  </a:cubicBezTo>
                  <a:lnTo>
                    <a:pt x="128" y="366"/>
                  </a:lnTo>
                  <a:cubicBezTo>
                    <a:pt x="58" y="296"/>
                    <a:pt x="58" y="180"/>
                    <a:pt x="128" y="110"/>
                  </a:cubicBezTo>
                  <a:lnTo>
                    <a:pt x="179" y="60"/>
                  </a:lnTo>
                  <a:cubicBezTo>
                    <a:pt x="183" y="55"/>
                    <a:pt x="190" y="52"/>
                    <a:pt x="197" y="52"/>
                  </a:cubicBezTo>
                  <a:close/>
                  <a:moveTo>
                    <a:pt x="197" y="1"/>
                  </a:moveTo>
                  <a:cubicBezTo>
                    <a:pt x="177" y="1"/>
                    <a:pt x="157" y="8"/>
                    <a:pt x="142" y="23"/>
                  </a:cubicBezTo>
                  <a:lnTo>
                    <a:pt x="92" y="73"/>
                  </a:lnTo>
                  <a:cubicBezTo>
                    <a:pt x="1" y="164"/>
                    <a:pt x="1" y="312"/>
                    <a:pt x="92" y="403"/>
                  </a:cubicBezTo>
                  <a:lnTo>
                    <a:pt x="395" y="706"/>
                  </a:lnTo>
                  <a:cubicBezTo>
                    <a:pt x="439" y="750"/>
                    <a:pt x="498" y="774"/>
                    <a:pt x="560" y="774"/>
                  </a:cubicBezTo>
                  <a:cubicBezTo>
                    <a:pt x="622" y="774"/>
                    <a:pt x="681" y="750"/>
                    <a:pt x="725" y="706"/>
                  </a:cubicBezTo>
                  <a:lnTo>
                    <a:pt x="774" y="655"/>
                  </a:lnTo>
                  <a:cubicBezTo>
                    <a:pt x="805" y="626"/>
                    <a:pt x="805" y="576"/>
                    <a:pt x="774" y="545"/>
                  </a:cubicBezTo>
                  <a:lnTo>
                    <a:pt x="692" y="463"/>
                  </a:lnTo>
                  <a:cubicBezTo>
                    <a:pt x="678" y="449"/>
                    <a:pt x="658" y="442"/>
                    <a:pt x="638" y="442"/>
                  </a:cubicBezTo>
                  <a:cubicBezTo>
                    <a:pt x="618" y="442"/>
                    <a:pt x="597" y="449"/>
                    <a:pt x="582" y="463"/>
                  </a:cubicBezTo>
                  <a:lnTo>
                    <a:pt x="534" y="512"/>
                  </a:lnTo>
                  <a:lnTo>
                    <a:pt x="286" y="263"/>
                  </a:lnTo>
                  <a:lnTo>
                    <a:pt x="334" y="215"/>
                  </a:lnTo>
                  <a:cubicBezTo>
                    <a:pt x="364" y="185"/>
                    <a:pt x="364" y="136"/>
                    <a:pt x="334" y="105"/>
                  </a:cubicBezTo>
                  <a:lnTo>
                    <a:pt x="251" y="23"/>
                  </a:lnTo>
                  <a:cubicBezTo>
                    <a:pt x="237" y="8"/>
                    <a:pt x="217" y="1"/>
                    <a:pt x="197" y="1"/>
                  </a:cubicBez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32" name="Google Shape;232;p16"/>
            <p:cNvSpPr/>
            <p:nvPr/>
          </p:nvSpPr>
          <p:spPr>
            <a:xfrm>
              <a:off x="6116122" y="4359751"/>
              <a:ext cx="5284" cy="5284"/>
            </a:xfrm>
            <a:custGeom>
              <a:avLst/>
              <a:gdLst/>
              <a:ahLst/>
              <a:cxnLst/>
              <a:rect l="l" t="t" r="r" b="b"/>
              <a:pathLst>
                <a:path w="53" h="53" extrusionOk="0">
                  <a:moveTo>
                    <a:pt x="0" y="1"/>
                  </a:moveTo>
                  <a:lnTo>
                    <a:pt x="0" y="53"/>
                  </a:lnTo>
                  <a:lnTo>
                    <a:pt x="53" y="53"/>
                  </a:lnTo>
                  <a:lnTo>
                    <a:pt x="53" y="1"/>
                  </a:ln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33" name="Google Shape;233;p16"/>
            <p:cNvSpPr/>
            <p:nvPr/>
          </p:nvSpPr>
          <p:spPr>
            <a:xfrm>
              <a:off x="6105853" y="4359751"/>
              <a:ext cx="5185" cy="5284"/>
            </a:xfrm>
            <a:custGeom>
              <a:avLst/>
              <a:gdLst/>
              <a:ahLst/>
              <a:cxnLst/>
              <a:rect l="l" t="t" r="r" b="b"/>
              <a:pathLst>
                <a:path w="52" h="53" extrusionOk="0">
                  <a:moveTo>
                    <a:pt x="0" y="1"/>
                  </a:moveTo>
                  <a:lnTo>
                    <a:pt x="0" y="53"/>
                  </a:lnTo>
                  <a:lnTo>
                    <a:pt x="52" y="53"/>
                  </a:lnTo>
                  <a:lnTo>
                    <a:pt x="52" y="1"/>
                  </a:ln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34" name="Google Shape;234;p16"/>
            <p:cNvSpPr/>
            <p:nvPr/>
          </p:nvSpPr>
          <p:spPr>
            <a:xfrm>
              <a:off x="6126491" y="4359751"/>
              <a:ext cx="5284" cy="5284"/>
            </a:xfrm>
            <a:custGeom>
              <a:avLst/>
              <a:gdLst/>
              <a:ahLst/>
              <a:cxnLst/>
              <a:rect l="l" t="t" r="r" b="b"/>
              <a:pathLst>
                <a:path w="53" h="53" extrusionOk="0">
                  <a:moveTo>
                    <a:pt x="0" y="1"/>
                  </a:moveTo>
                  <a:lnTo>
                    <a:pt x="0" y="53"/>
                  </a:lnTo>
                  <a:lnTo>
                    <a:pt x="53" y="53"/>
                  </a:lnTo>
                  <a:lnTo>
                    <a:pt x="53" y="1"/>
                  </a:ln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35" name="Google Shape;235;p16"/>
            <p:cNvSpPr/>
            <p:nvPr/>
          </p:nvSpPr>
          <p:spPr>
            <a:xfrm>
              <a:off x="6118714" y="4302922"/>
              <a:ext cx="12961" cy="13061"/>
            </a:xfrm>
            <a:custGeom>
              <a:avLst/>
              <a:gdLst/>
              <a:ahLst/>
              <a:cxnLst/>
              <a:rect l="l" t="t" r="r" b="b"/>
              <a:pathLst>
                <a:path w="130" h="131" extrusionOk="0">
                  <a:moveTo>
                    <a:pt x="1" y="0"/>
                  </a:moveTo>
                  <a:lnTo>
                    <a:pt x="1" y="53"/>
                  </a:lnTo>
                  <a:cubicBezTo>
                    <a:pt x="43" y="53"/>
                    <a:pt x="78" y="88"/>
                    <a:pt x="78" y="131"/>
                  </a:cubicBezTo>
                  <a:lnTo>
                    <a:pt x="130" y="131"/>
                  </a:lnTo>
                  <a:cubicBezTo>
                    <a:pt x="130" y="59"/>
                    <a:pt x="72" y="0"/>
                    <a:pt x="1" y="0"/>
                  </a:cubicBez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36" name="Google Shape;236;p16"/>
            <p:cNvSpPr/>
            <p:nvPr/>
          </p:nvSpPr>
          <p:spPr>
            <a:xfrm>
              <a:off x="6118714" y="4292553"/>
              <a:ext cx="23330" cy="23430"/>
            </a:xfrm>
            <a:custGeom>
              <a:avLst/>
              <a:gdLst/>
              <a:ahLst/>
              <a:cxnLst/>
              <a:rect l="l" t="t" r="r" b="b"/>
              <a:pathLst>
                <a:path w="234" h="235" extrusionOk="0">
                  <a:moveTo>
                    <a:pt x="1" y="1"/>
                  </a:moveTo>
                  <a:lnTo>
                    <a:pt x="1" y="53"/>
                  </a:lnTo>
                  <a:cubicBezTo>
                    <a:pt x="101" y="53"/>
                    <a:pt x="182" y="134"/>
                    <a:pt x="182" y="235"/>
                  </a:cubicBezTo>
                  <a:lnTo>
                    <a:pt x="234" y="235"/>
                  </a:lnTo>
                  <a:cubicBezTo>
                    <a:pt x="234" y="105"/>
                    <a:pt x="129" y="1"/>
                    <a:pt x="1" y="1"/>
                  </a:cubicBez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237" name="Google Shape;237;p16"/>
            <p:cNvSpPr/>
            <p:nvPr/>
          </p:nvSpPr>
          <p:spPr>
            <a:xfrm>
              <a:off x="6118714" y="4282284"/>
              <a:ext cx="33699" cy="33699"/>
            </a:xfrm>
            <a:custGeom>
              <a:avLst/>
              <a:gdLst/>
              <a:ahLst/>
              <a:cxnLst/>
              <a:rect l="l" t="t" r="r" b="b"/>
              <a:pathLst>
                <a:path w="338" h="338" extrusionOk="0">
                  <a:moveTo>
                    <a:pt x="1" y="1"/>
                  </a:moveTo>
                  <a:lnTo>
                    <a:pt x="1" y="52"/>
                  </a:lnTo>
                  <a:cubicBezTo>
                    <a:pt x="158" y="52"/>
                    <a:pt x="286" y="180"/>
                    <a:pt x="286" y="338"/>
                  </a:cubicBezTo>
                  <a:lnTo>
                    <a:pt x="338" y="338"/>
                  </a:lnTo>
                  <a:cubicBezTo>
                    <a:pt x="338" y="152"/>
                    <a:pt x="187" y="1"/>
                    <a:pt x="1" y="1"/>
                  </a:cubicBezTo>
                  <a:close/>
                </a:path>
              </a:pathLst>
            </a:custGeom>
            <a:solidFill>
              <a:srgbClr val="FFFFFF"/>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grpSp>
      <p:sp>
        <p:nvSpPr>
          <p:cNvPr id="238" name="Google Shape;238;p16"/>
          <p:cNvSpPr txBox="1"/>
          <p:nvPr/>
        </p:nvSpPr>
        <p:spPr>
          <a:xfrm>
            <a:off x="1180119" y="1833976"/>
            <a:ext cx="2906843" cy="1111680"/>
          </a:xfrm>
          <a:prstGeom prst="rect">
            <a:avLst/>
          </a:prstGeom>
          <a:noFill/>
          <a:ln>
            <a:noFill/>
          </a:ln>
        </p:spPr>
        <p:txBody>
          <a:bodyPr spcFirstLastPara="1" wrap="square" lIns="146276" tIns="146276" rIns="146276" bIns="146276" anchor="ctr" anchorCtr="0">
            <a:noAutofit/>
          </a:bodyPr>
          <a:lstStyle/>
          <a:p>
            <a:pPr algn="ctr"/>
            <a:r>
              <a:rPr lang="en-US" sz="2160" b="1" dirty="0" err="1">
                <a:latin typeface="Arial" pitchFamily="34" charset="0"/>
                <a:ea typeface="Roboto"/>
                <a:cs typeface="Arial" pitchFamily="34" charset="0"/>
                <a:sym typeface="Roboto"/>
              </a:rPr>
              <a:t>yakka</a:t>
            </a:r>
            <a:r>
              <a:rPr lang="en-US" sz="2160" b="1" dirty="0">
                <a:latin typeface="Arial" pitchFamily="34" charset="0"/>
                <a:ea typeface="Roboto"/>
                <a:cs typeface="Arial" pitchFamily="34" charset="0"/>
                <a:sym typeface="Roboto"/>
              </a:rPr>
              <a:t> </a:t>
            </a:r>
            <a:r>
              <a:rPr lang="en-US" sz="2160" b="1" dirty="0" err="1">
                <a:latin typeface="Arial" pitchFamily="34" charset="0"/>
                <a:ea typeface="Roboto"/>
                <a:cs typeface="Arial" pitchFamily="34" charset="0"/>
                <a:sym typeface="Roboto"/>
              </a:rPr>
              <a:t>holda</a:t>
            </a:r>
            <a:r>
              <a:rPr lang="en-US" sz="2160" b="1" dirty="0">
                <a:latin typeface="Arial" pitchFamily="34" charset="0"/>
                <a:ea typeface="Roboto"/>
                <a:cs typeface="Arial" pitchFamily="34" charset="0"/>
                <a:sym typeface="Roboto"/>
              </a:rPr>
              <a:t> </a:t>
            </a:r>
            <a:r>
              <a:rPr lang="en-US" sz="2160" b="1" dirty="0" err="1">
                <a:latin typeface="Arial" pitchFamily="34" charset="0"/>
                <a:ea typeface="Roboto"/>
                <a:cs typeface="Arial" pitchFamily="34" charset="0"/>
                <a:sym typeface="Roboto"/>
              </a:rPr>
              <a:t>guruh</a:t>
            </a:r>
            <a:r>
              <a:rPr lang="en-US" sz="2160" b="1" dirty="0">
                <a:latin typeface="Arial" pitchFamily="34" charset="0"/>
                <a:ea typeface="Roboto"/>
                <a:cs typeface="Arial" pitchFamily="34" charset="0"/>
                <a:sym typeface="Roboto"/>
              </a:rPr>
              <a:t> </a:t>
            </a:r>
            <a:r>
              <a:rPr lang="en-US" sz="2160" b="1" dirty="0" err="1">
                <a:latin typeface="Arial" pitchFamily="34" charset="0"/>
                <a:ea typeface="Roboto"/>
                <a:cs typeface="Arial" pitchFamily="34" charset="0"/>
                <a:sym typeface="Roboto"/>
              </a:rPr>
              <a:t>faoliyatining</a:t>
            </a:r>
            <a:r>
              <a:rPr lang="en-US" sz="2160" b="1" dirty="0">
                <a:latin typeface="Arial" pitchFamily="34" charset="0"/>
                <a:ea typeface="Roboto"/>
                <a:cs typeface="Arial" pitchFamily="34" charset="0"/>
                <a:sym typeface="Roboto"/>
              </a:rPr>
              <a:t> </a:t>
            </a:r>
            <a:r>
              <a:rPr lang="en-US" sz="2160" b="1" dirty="0" err="1">
                <a:latin typeface="Arial" pitchFamily="34" charset="0"/>
                <a:ea typeface="Roboto"/>
                <a:cs typeface="Arial" pitchFamily="34" charset="0"/>
                <a:sym typeface="Roboto"/>
              </a:rPr>
              <a:t>yo‘nalishlarini</a:t>
            </a:r>
            <a:r>
              <a:rPr lang="en-US" sz="2160" b="1" dirty="0">
                <a:latin typeface="Arial" pitchFamily="34" charset="0"/>
                <a:ea typeface="Roboto"/>
                <a:cs typeface="Arial" pitchFamily="34" charset="0"/>
                <a:sym typeface="Roboto"/>
              </a:rPr>
              <a:t> </a:t>
            </a:r>
            <a:r>
              <a:rPr lang="en-US" sz="2160" b="1" dirty="0" err="1">
                <a:latin typeface="Arial" pitchFamily="34" charset="0"/>
                <a:ea typeface="Roboto"/>
                <a:cs typeface="Arial" pitchFamily="34" charset="0"/>
                <a:sym typeface="Roboto"/>
              </a:rPr>
              <a:t>belgilaydi</a:t>
            </a:r>
            <a:endParaRPr sz="2160" b="1" dirty="0">
              <a:latin typeface="Arial" pitchFamily="34" charset="0"/>
              <a:ea typeface="Roboto"/>
              <a:cs typeface="Arial" pitchFamily="34" charset="0"/>
              <a:sym typeface="Roboto"/>
            </a:endParaRPr>
          </a:p>
        </p:txBody>
      </p:sp>
      <p:sp>
        <p:nvSpPr>
          <p:cNvPr id="239" name="Google Shape;239;p16"/>
          <p:cNvSpPr txBox="1"/>
          <p:nvPr/>
        </p:nvSpPr>
        <p:spPr>
          <a:xfrm>
            <a:off x="1180119" y="3485016"/>
            <a:ext cx="2478448" cy="1111680"/>
          </a:xfrm>
          <a:prstGeom prst="rect">
            <a:avLst/>
          </a:prstGeom>
          <a:noFill/>
          <a:ln>
            <a:noFill/>
          </a:ln>
        </p:spPr>
        <p:txBody>
          <a:bodyPr spcFirstLastPara="1" wrap="square" lIns="146276" tIns="146276" rIns="146276" bIns="146276" anchor="ctr" anchorCtr="0">
            <a:noAutofit/>
          </a:bodyPr>
          <a:lstStyle/>
          <a:p>
            <a:pPr algn="ctr"/>
            <a:r>
              <a:rPr lang="en-US" sz="2160" b="1" dirty="0" err="1">
                <a:latin typeface="Arial" pitchFamily="34" charset="0"/>
                <a:ea typeface="Roboto"/>
                <a:cs typeface="Arial" pitchFamily="34" charset="0"/>
                <a:sym typeface="Roboto"/>
              </a:rPr>
              <a:t>o‘quvchilarga</a:t>
            </a:r>
            <a:r>
              <a:rPr lang="en-US" sz="2160" b="1" dirty="0">
                <a:latin typeface="Arial" pitchFamily="34" charset="0"/>
                <a:ea typeface="Roboto"/>
                <a:cs typeface="Arial" pitchFamily="34" charset="0"/>
                <a:sym typeface="Roboto"/>
              </a:rPr>
              <a:t> </a:t>
            </a:r>
            <a:r>
              <a:rPr lang="en-US" sz="2160" b="1" dirty="0" err="1">
                <a:latin typeface="Arial" pitchFamily="34" charset="0"/>
                <a:ea typeface="Roboto"/>
                <a:cs typeface="Arial" pitchFamily="34" charset="0"/>
                <a:sym typeface="Roboto"/>
              </a:rPr>
              <a:t>ko‘rsatmalar</a:t>
            </a:r>
            <a:r>
              <a:rPr lang="en-US" sz="2160" b="1" dirty="0">
                <a:latin typeface="Arial" pitchFamily="34" charset="0"/>
                <a:ea typeface="Roboto"/>
                <a:cs typeface="Arial" pitchFamily="34" charset="0"/>
                <a:sym typeface="Roboto"/>
              </a:rPr>
              <a:t> </a:t>
            </a:r>
            <a:r>
              <a:rPr lang="en-US" sz="2160" b="1" dirty="0" err="1">
                <a:latin typeface="Arial" pitchFamily="34" charset="0"/>
                <a:ea typeface="Roboto"/>
                <a:cs typeface="Arial" pitchFamily="34" charset="0"/>
                <a:sym typeface="Roboto"/>
              </a:rPr>
              <a:t>va</a:t>
            </a:r>
            <a:r>
              <a:rPr lang="en-US" sz="2160" b="1" dirty="0">
                <a:latin typeface="Arial" pitchFamily="34" charset="0"/>
                <a:ea typeface="Roboto"/>
                <a:cs typeface="Arial" pitchFamily="34" charset="0"/>
                <a:sym typeface="Roboto"/>
              </a:rPr>
              <a:t> </a:t>
            </a:r>
            <a:r>
              <a:rPr lang="en-US" sz="2160" b="1" dirty="0" err="1">
                <a:latin typeface="Arial" pitchFamily="34" charset="0"/>
                <a:ea typeface="Roboto"/>
                <a:cs typeface="Arial" pitchFamily="34" charset="0"/>
                <a:sym typeface="Roboto"/>
              </a:rPr>
              <a:t>buyruqlar</a:t>
            </a:r>
            <a:r>
              <a:rPr lang="en-US" sz="2160" b="1" dirty="0">
                <a:latin typeface="Arial" pitchFamily="34" charset="0"/>
                <a:ea typeface="Roboto"/>
                <a:cs typeface="Arial" pitchFamily="34" charset="0"/>
                <a:sym typeface="Roboto"/>
              </a:rPr>
              <a:t> </a:t>
            </a:r>
            <a:r>
              <a:rPr lang="en-US" sz="2160" b="1" dirty="0" err="1">
                <a:latin typeface="Arial" pitchFamily="34" charset="0"/>
                <a:ea typeface="Roboto"/>
                <a:cs typeface="Arial" pitchFamily="34" charset="0"/>
                <a:sym typeface="Roboto"/>
              </a:rPr>
              <a:t>beradi</a:t>
            </a:r>
            <a:endParaRPr sz="2160" b="1" dirty="0">
              <a:latin typeface="Arial" pitchFamily="34" charset="0"/>
              <a:ea typeface="Roboto"/>
              <a:cs typeface="Arial" pitchFamily="34" charset="0"/>
              <a:sym typeface="Roboto"/>
            </a:endParaRPr>
          </a:p>
        </p:txBody>
      </p:sp>
      <p:sp>
        <p:nvSpPr>
          <p:cNvPr id="240" name="Google Shape;240;p16"/>
          <p:cNvSpPr txBox="1"/>
          <p:nvPr/>
        </p:nvSpPr>
        <p:spPr>
          <a:xfrm>
            <a:off x="1180119" y="5175312"/>
            <a:ext cx="2478448" cy="1111680"/>
          </a:xfrm>
          <a:prstGeom prst="rect">
            <a:avLst/>
          </a:prstGeom>
          <a:noFill/>
          <a:ln>
            <a:noFill/>
          </a:ln>
        </p:spPr>
        <p:txBody>
          <a:bodyPr spcFirstLastPara="1" wrap="square" lIns="146276" tIns="146276" rIns="146276" bIns="146276" anchor="ctr" anchorCtr="0">
            <a:noAutofit/>
          </a:bodyPr>
          <a:lstStyle/>
          <a:p>
            <a:pPr algn="ctr"/>
            <a:r>
              <a:rPr lang="en-US" sz="2160" b="1" dirty="0" err="1">
                <a:latin typeface="Arial" pitchFamily="34" charset="0"/>
                <a:ea typeface="Roboto"/>
                <a:cs typeface="Arial" pitchFamily="34" charset="0"/>
                <a:sym typeface="Roboto"/>
              </a:rPr>
              <a:t>javobgarlikni</a:t>
            </a:r>
            <a:r>
              <a:rPr lang="en-US" sz="2160" b="1" dirty="0">
                <a:latin typeface="Arial" pitchFamily="34" charset="0"/>
                <a:ea typeface="Roboto"/>
                <a:cs typeface="Arial" pitchFamily="34" charset="0"/>
                <a:sym typeface="Roboto"/>
              </a:rPr>
              <a:t> </a:t>
            </a:r>
            <a:r>
              <a:rPr lang="en-US" sz="2160" b="1" dirty="0" err="1">
                <a:latin typeface="Arial" pitchFamily="34" charset="0"/>
                <a:ea typeface="Roboto"/>
                <a:cs typeface="Arial" pitchFamily="34" charset="0"/>
                <a:sym typeface="Roboto"/>
              </a:rPr>
              <a:t>o‘z</a:t>
            </a:r>
            <a:r>
              <a:rPr lang="en-US" sz="2160" b="1" dirty="0">
                <a:latin typeface="Arial" pitchFamily="34" charset="0"/>
                <a:ea typeface="Roboto"/>
                <a:cs typeface="Arial" pitchFamily="34" charset="0"/>
                <a:sym typeface="Roboto"/>
              </a:rPr>
              <a:t> </a:t>
            </a:r>
            <a:r>
              <a:rPr lang="en-US" sz="2160" b="1" dirty="0" err="1">
                <a:latin typeface="Arial" pitchFamily="34" charset="0"/>
                <a:ea typeface="Roboto"/>
                <a:cs typeface="Arial" pitchFamily="34" charset="0"/>
                <a:sym typeface="Roboto"/>
              </a:rPr>
              <a:t>zimmasiga</a:t>
            </a:r>
            <a:r>
              <a:rPr lang="en-US" sz="2160" b="1" dirty="0">
                <a:latin typeface="Arial" pitchFamily="34" charset="0"/>
                <a:ea typeface="Roboto"/>
                <a:cs typeface="Arial" pitchFamily="34" charset="0"/>
                <a:sym typeface="Roboto"/>
              </a:rPr>
              <a:t> </a:t>
            </a:r>
            <a:r>
              <a:rPr lang="en-US" sz="2160" b="1" dirty="0" err="1">
                <a:latin typeface="Arial" pitchFamily="34" charset="0"/>
                <a:ea typeface="Roboto"/>
                <a:cs typeface="Arial" pitchFamily="34" charset="0"/>
                <a:sym typeface="Roboto"/>
              </a:rPr>
              <a:t>oladi</a:t>
            </a:r>
            <a:endParaRPr sz="2160" b="1" dirty="0">
              <a:latin typeface="Arial" pitchFamily="34" charset="0"/>
              <a:ea typeface="Roboto"/>
              <a:cs typeface="Arial" pitchFamily="34" charset="0"/>
              <a:sym typeface="Roboto"/>
            </a:endParaRPr>
          </a:p>
        </p:txBody>
      </p:sp>
      <p:sp>
        <p:nvSpPr>
          <p:cNvPr id="241" name="Google Shape;241;p16"/>
          <p:cNvSpPr txBox="1"/>
          <p:nvPr/>
        </p:nvSpPr>
        <p:spPr>
          <a:xfrm>
            <a:off x="1180120" y="6836450"/>
            <a:ext cx="2902728" cy="1111680"/>
          </a:xfrm>
          <a:prstGeom prst="rect">
            <a:avLst/>
          </a:prstGeom>
          <a:noFill/>
          <a:ln>
            <a:noFill/>
          </a:ln>
        </p:spPr>
        <p:txBody>
          <a:bodyPr spcFirstLastPara="1" wrap="square" lIns="146276" tIns="146276" rIns="146276" bIns="146276" anchor="ctr" anchorCtr="0">
            <a:noAutofit/>
          </a:bodyPr>
          <a:lstStyle/>
          <a:p>
            <a:pPr algn="ctr"/>
            <a:r>
              <a:rPr lang="en-US" sz="2160" b="1" dirty="0" err="1">
                <a:latin typeface="Arial" pitchFamily="34" charset="0"/>
                <a:ea typeface="Roboto"/>
                <a:cs typeface="Arial" pitchFamily="34" charset="0"/>
                <a:sym typeface="Roboto"/>
              </a:rPr>
              <a:t>so‘zsiz</a:t>
            </a:r>
            <a:r>
              <a:rPr lang="en-US" sz="2160" b="1" dirty="0">
                <a:latin typeface="Arial" pitchFamily="34" charset="0"/>
                <a:ea typeface="Roboto"/>
                <a:cs typeface="Arial" pitchFamily="34" charset="0"/>
                <a:sym typeface="Roboto"/>
              </a:rPr>
              <a:t> </a:t>
            </a:r>
            <a:r>
              <a:rPr lang="en-US" sz="2160" b="1" dirty="0" err="1">
                <a:latin typeface="Arial" pitchFamily="34" charset="0"/>
                <a:ea typeface="Roboto"/>
                <a:cs typeface="Arial" pitchFamily="34" charset="0"/>
                <a:sym typeface="Roboto"/>
              </a:rPr>
              <a:t>bo‘ysunishlarini</a:t>
            </a:r>
            <a:r>
              <a:rPr lang="en-US" sz="2160" b="1" dirty="0">
                <a:latin typeface="Arial" pitchFamily="34" charset="0"/>
                <a:ea typeface="Roboto"/>
                <a:cs typeface="Arial" pitchFamily="34" charset="0"/>
                <a:sym typeface="Roboto"/>
              </a:rPr>
              <a:t> </a:t>
            </a:r>
            <a:r>
              <a:rPr lang="en-US" sz="2160" b="1" dirty="0" err="1">
                <a:latin typeface="Arial" pitchFamily="34" charset="0"/>
                <a:ea typeface="Roboto"/>
                <a:cs typeface="Arial" pitchFamily="34" charset="0"/>
                <a:sym typeface="Roboto"/>
              </a:rPr>
              <a:t>da’vo</a:t>
            </a:r>
            <a:r>
              <a:rPr lang="en-US" sz="2160" b="1" dirty="0">
                <a:latin typeface="Arial" pitchFamily="34" charset="0"/>
                <a:ea typeface="Roboto"/>
                <a:cs typeface="Arial" pitchFamily="34" charset="0"/>
                <a:sym typeface="Roboto"/>
              </a:rPr>
              <a:t> </a:t>
            </a:r>
            <a:r>
              <a:rPr lang="en-US" sz="2160" b="1" dirty="0" err="1">
                <a:latin typeface="Arial" pitchFamily="34" charset="0"/>
                <a:ea typeface="Roboto"/>
                <a:cs typeface="Arial" pitchFamily="34" charset="0"/>
                <a:sym typeface="Roboto"/>
              </a:rPr>
              <a:t>qiladi</a:t>
            </a:r>
            <a:endParaRPr sz="2160" b="1" dirty="0">
              <a:latin typeface="Arial" pitchFamily="34" charset="0"/>
              <a:ea typeface="Roboto"/>
              <a:cs typeface="Arial" pitchFamily="34" charset="0"/>
              <a:sym typeface="Roboto"/>
            </a:endParaRPr>
          </a:p>
        </p:txBody>
      </p:sp>
      <p:sp>
        <p:nvSpPr>
          <p:cNvPr id="242" name="Google Shape;242;p16"/>
          <p:cNvSpPr txBox="1"/>
          <p:nvPr/>
        </p:nvSpPr>
        <p:spPr>
          <a:xfrm>
            <a:off x="10564016" y="1833976"/>
            <a:ext cx="2598546" cy="1111680"/>
          </a:xfrm>
          <a:prstGeom prst="rect">
            <a:avLst/>
          </a:prstGeom>
          <a:noFill/>
          <a:ln>
            <a:noFill/>
          </a:ln>
        </p:spPr>
        <p:txBody>
          <a:bodyPr spcFirstLastPara="1" wrap="square" lIns="146276" tIns="146276" rIns="146276" bIns="146276" anchor="ctr" anchorCtr="0">
            <a:noAutofit/>
          </a:bodyPr>
          <a:lstStyle/>
          <a:p>
            <a:pPr algn="ctr"/>
            <a:r>
              <a:rPr lang="en-US" sz="2160" b="1" dirty="0" err="1">
                <a:latin typeface="Arial" pitchFamily="34" charset="0"/>
                <a:ea typeface="Roboto"/>
                <a:cs typeface="Arial" pitchFamily="34" charset="0"/>
                <a:sym typeface="Roboto"/>
              </a:rPr>
              <a:t>qattiq</a:t>
            </a:r>
            <a:r>
              <a:rPr lang="en-US" sz="2160" b="1" dirty="0">
                <a:latin typeface="Arial" pitchFamily="34" charset="0"/>
                <a:ea typeface="Roboto"/>
                <a:cs typeface="Arial" pitchFamily="34" charset="0"/>
                <a:sym typeface="Roboto"/>
              </a:rPr>
              <a:t> </a:t>
            </a:r>
            <a:r>
              <a:rPr lang="en-US" sz="2160" b="1" dirty="0" err="1">
                <a:latin typeface="Arial" pitchFamily="34" charset="0"/>
                <a:ea typeface="Roboto"/>
                <a:cs typeface="Arial" pitchFamily="34" charset="0"/>
                <a:sym typeface="Roboto"/>
              </a:rPr>
              <a:t>intizom</a:t>
            </a:r>
            <a:r>
              <a:rPr lang="en-US" sz="2160" b="1" dirty="0">
                <a:latin typeface="Arial" pitchFamily="34" charset="0"/>
                <a:ea typeface="Roboto"/>
                <a:cs typeface="Arial" pitchFamily="34" charset="0"/>
                <a:sym typeface="Roboto"/>
              </a:rPr>
              <a:t> </a:t>
            </a:r>
            <a:r>
              <a:rPr lang="en-US" sz="2160" b="1" dirty="0" err="1">
                <a:latin typeface="Arial" pitchFamily="34" charset="0"/>
                <a:ea typeface="Roboto"/>
                <a:cs typeface="Arial" pitchFamily="34" charset="0"/>
                <a:sym typeface="Roboto"/>
              </a:rPr>
              <a:t>asosida</a:t>
            </a:r>
            <a:r>
              <a:rPr lang="en-US" sz="2160" b="1" dirty="0">
                <a:latin typeface="Arial" pitchFamily="34" charset="0"/>
                <a:ea typeface="Roboto"/>
                <a:cs typeface="Arial" pitchFamily="34" charset="0"/>
                <a:sym typeface="Roboto"/>
              </a:rPr>
              <a:t> </a:t>
            </a:r>
            <a:r>
              <a:rPr lang="en-US" sz="2160" b="1" dirty="0" err="1">
                <a:latin typeface="Arial" pitchFamily="34" charset="0"/>
                <a:ea typeface="Roboto"/>
                <a:cs typeface="Arial" pitchFamily="34" charset="0"/>
                <a:sym typeface="Roboto"/>
              </a:rPr>
              <a:t>ish</a:t>
            </a:r>
            <a:r>
              <a:rPr lang="en-US" sz="2160" b="1" dirty="0">
                <a:latin typeface="Arial" pitchFamily="34" charset="0"/>
                <a:ea typeface="Roboto"/>
                <a:cs typeface="Arial" pitchFamily="34" charset="0"/>
                <a:sym typeface="Roboto"/>
              </a:rPr>
              <a:t> </a:t>
            </a:r>
            <a:r>
              <a:rPr lang="en-US" sz="2160" b="1" dirty="0" err="1">
                <a:latin typeface="Arial" pitchFamily="34" charset="0"/>
                <a:ea typeface="Roboto"/>
                <a:cs typeface="Arial" pitchFamily="34" charset="0"/>
                <a:sym typeface="Roboto"/>
              </a:rPr>
              <a:t>olib</a:t>
            </a:r>
            <a:r>
              <a:rPr lang="en-US" sz="2160" b="1" dirty="0">
                <a:latin typeface="Arial" pitchFamily="34" charset="0"/>
                <a:ea typeface="Roboto"/>
                <a:cs typeface="Arial" pitchFamily="34" charset="0"/>
                <a:sym typeface="Roboto"/>
              </a:rPr>
              <a:t> </a:t>
            </a:r>
            <a:r>
              <a:rPr lang="en-US" sz="2160" b="1" dirty="0" err="1">
                <a:latin typeface="Arial" pitchFamily="34" charset="0"/>
                <a:ea typeface="Roboto"/>
                <a:cs typeface="Arial" pitchFamily="34" charset="0"/>
                <a:sym typeface="Roboto"/>
              </a:rPr>
              <a:t>boradi</a:t>
            </a:r>
            <a:endParaRPr sz="2160" b="1" dirty="0">
              <a:latin typeface="Arial" pitchFamily="34" charset="0"/>
              <a:ea typeface="Roboto"/>
              <a:cs typeface="Arial" pitchFamily="34" charset="0"/>
              <a:sym typeface="Roboto"/>
            </a:endParaRPr>
          </a:p>
        </p:txBody>
      </p:sp>
      <p:sp>
        <p:nvSpPr>
          <p:cNvPr id="243" name="Google Shape;243;p16"/>
          <p:cNvSpPr txBox="1"/>
          <p:nvPr/>
        </p:nvSpPr>
        <p:spPr>
          <a:xfrm>
            <a:off x="10783752" y="3485022"/>
            <a:ext cx="2666530" cy="1111680"/>
          </a:xfrm>
          <a:prstGeom prst="rect">
            <a:avLst/>
          </a:prstGeom>
          <a:noFill/>
          <a:ln>
            <a:noFill/>
          </a:ln>
        </p:spPr>
        <p:txBody>
          <a:bodyPr spcFirstLastPara="1" wrap="square" lIns="146276" tIns="146276" rIns="146276" bIns="146276" anchor="ctr" anchorCtr="0">
            <a:noAutofit/>
          </a:bodyPr>
          <a:lstStyle/>
          <a:p>
            <a:pPr algn="ctr"/>
            <a:r>
              <a:rPr lang="en-US" sz="2160" b="1" dirty="0" err="1">
                <a:latin typeface="Arial" pitchFamily="34" charset="0"/>
                <a:ea typeface="Roboto"/>
                <a:cs typeface="Arial" pitchFamily="34" charset="0"/>
                <a:sym typeface="Roboto"/>
              </a:rPr>
              <a:t>topshiriqlarning</a:t>
            </a:r>
            <a:r>
              <a:rPr lang="en-US" sz="2160" b="1" dirty="0">
                <a:latin typeface="Arial" pitchFamily="34" charset="0"/>
                <a:ea typeface="Roboto"/>
                <a:cs typeface="Arial" pitchFamily="34" charset="0"/>
                <a:sym typeface="Roboto"/>
              </a:rPr>
              <a:t> </a:t>
            </a:r>
            <a:r>
              <a:rPr lang="en-US" sz="2160" b="1" dirty="0" err="1">
                <a:latin typeface="Arial" pitchFamily="34" charset="0"/>
                <a:ea typeface="Roboto"/>
                <a:cs typeface="Arial" pitchFamily="34" charset="0"/>
                <a:sym typeface="Roboto"/>
              </a:rPr>
              <a:t>to‘liq</a:t>
            </a:r>
            <a:r>
              <a:rPr lang="en-US" sz="2160" b="1" dirty="0">
                <a:latin typeface="Arial" pitchFamily="34" charset="0"/>
                <a:ea typeface="Roboto"/>
                <a:cs typeface="Arial" pitchFamily="34" charset="0"/>
                <a:sym typeface="Roboto"/>
              </a:rPr>
              <a:t> </a:t>
            </a:r>
            <a:r>
              <a:rPr lang="en-US" sz="2160" b="1" dirty="0" err="1">
                <a:latin typeface="Arial" pitchFamily="34" charset="0"/>
                <a:ea typeface="Roboto"/>
                <a:cs typeface="Arial" pitchFamily="34" charset="0"/>
                <a:sym typeface="Roboto"/>
              </a:rPr>
              <a:t>bajarilishini</a:t>
            </a:r>
            <a:r>
              <a:rPr lang="en-US" sz="2160" b="1" dirty="0">
                <a:latin typeface="Arial" pitchFamily="34" charset="0"/>
                <a:ea typeface="Roboto"/>
                <a:cs typeface="Arial" pitchFamily="34" charset="0"/>
                <a:sym typeface="Roboto"/>
              </a:rPr>
              <a:t> </a:t>
            </a:r>
            <a:r>
              <a:rPr lang="en-US" sz="2160" b="1" dirty="0" err="1">
                <a:latin typeface="Arial" pitchFamily="34" charset="0"/>
                <a:ea typeface="Roboto"/>
                <a:cs typeface="Arial" pitchFamily="34" charset="0"/>
                <a:sym typeface="Roboto"/>
              </a:rPr>
              <a:t>talab</a:t>
            </a:r>
            <a:r>
              <a:rPr lang="en-US" sz="2160" b="1" dirty="0">
                <a:latin typeface="Arial" pitchFamily="34" charset="0"/>
                <a:ea typeface="Roboto"/>
                <a:cs typeface="Arial" pitchFamily="34" charset="0"/>
                <a:sym typeface="Roboto"/>
              </a:rPr>
              <a:t> </a:t>
            </a:r>
            <a:r>
              <a:rPr lang="en-US" sz="2160" b="1" dirty="0" err="1">
                <a:latin typeface="Arial" pitchFamily="34" charset="0"/>
                <a:ea typeface="Roboto"/>
                <a:cs typeface="Arial" pitchFamily="34" charset="0"/>
                <a:sym typeface="Roboto"/>
              </a:rPr>
              <a:t>qiladi</a:t>
            </a:r>
            <a:endParaRPr sz="2160" b="1" dirty="0">
              <a:latin typeface="Arial" pitchFamily="34" charset="0"/>
              <a:ea typeface="Roboto"/>
              <a:cs typeface="Arial" pitchFamily="34" charset="0"/>
              <a:sym typeface="Roboto"/>
            </a:endParaRPr>
          </a:p>
        </p:txBody>
      </p:sp>
      <p:sp>
        <p:nvSpPr>
          <p:cNvPr id="244" name="Google Shape;244;p16"/>
          <p:cNvSpPr txBox="1"/>
          <p:nvPr/>
        </p:nvSpPr>
        <p:spPr>
          <a:xfrm>
            <a:off x="10748163" y="5175294"/>
            <a:ext cx="2702119" cy="1111680"/>
          </a:xfrm>
          <a:prstGeom prst="rect">
            <a:avLst/>
          </a:prstGeom>
          <a:noFill/>
          <a:ln>
            <a:noFill/>
          </a:ln>
        </p:spPr>
        <p:txBody>
          <a:bodyPr spcFirstLastPara="1" wrap="square" lIns="146276" tIns="146276" rIns="146276" bIns="146276" anchor="ctr" anchorCtr="0">
            <a:noAutofit/>
          </a:bodyPr>
          <a:lstStyle/>
          <a:p>
            <a:pPr algn="ctr"/>
            <a:r>
              <a:rPr lang="en-US" sz="2160" b="1" dirty="0">
                <a:latin typeface="Arial" pitchFamily="34" charset="0"/>
                <a:ea typeface="Roboto"/>
                <a:cs typeface="Arial" pitchFamily="34" charset="0"/>
                <a:sym typeface="Roboto"/>
              </a:rPr>
              <a:t>gap </a:t>
            </a:r>
            <a:r>
              <a:rPr lang="en-US" sz="2160" b="1" dirty="0" err="1">
                <a:latin typeface="Arial" pitchFamily="34" charset="0"/>
                <a:ea typeface="Roboto"/>
                <a:cs typeface="Arial" pitchFamily="34" charset="0"/>
                <a:sym typeface="Roboto"/>
              </a:rPr>
              <a:t>qaytargan</a:t>
            </a:r>
            <a:r>
              <a:rPr lang="en-US" sz="2160" b="1" dirty="0">
                <a:latin typeface="Arial" pitchFamily="34" charset="0"/>
                <a:ea typeface="Roboto"/>
                <a:cs typeface="Arial" pitchFamily="34" charset="0"/>
                <a:sym typeface="Roboto"/>
              </a:rPr>
              <a:t>, </a:t>
            </a:r>
            <a:r>
              <a:rPr lang="en-US" sz="2160" b="1" dirty="0" err="1">
                <a:latin typeface="Arial" pitchFamily="34" charset="0"/>
                <a:ea typeface="Roboto"/>
                <a:cs typeface="Arial" pitchFamily="34" charset="0"/>
                <a:sym typeface="Roboto"/>
              </a:rPr>
              <a:t>fikr</a:t>
            </a:r>
            <a:r>
              <a:rPr lang="en-US" sz="2160" b="1" dirty="0">
                <a:latin typeface="Arial" pitchFamily="34" charset="0"/>
                <a:ea typeface="Roboto"/>
                <a:cs typeface="Arial" pitchFamily="34" charset="0"/>
                <a:sym typeface="Roboto"/>
              </a:rPr>
              <a:t> </a:t>
            </a:r>
            <a:r>
              <a:rPr lang="en-US" sz="2160" b="1" dirty="0" err="1">
                <a:latin typeface="Arial" pitchFamily="34" charset="0"/>
                <a:ea typeface="Roboto"/>
                <a:cs typeface="Arial" pitchFamily="34" charset="0"/>
                <a:sym typeface="Roboto"/>
              </a:rPr>
              <a:t>bildirgan</a:t>
            </a:r>
            <a:r>
              <a:rPr lang="en-US" sz="2160" b="1" dirty="0">
                <a:latin typeface="Arial" pitchFamily="34" charset="0"/>
                <a:ea typeface="Roboto"/>
                <a:cs typeface="Arial" pitchFamily="34" charset="0"/>
                <a:sym typeface="Roboto"/>
              </a:rPr>
              <a:t> </a:t>
            </a:r>
            <a:r>
              <a:rPr lang="en-US" sz="2160" b="1" dirty="0" err="1">
                <a:latin typeface="Arial" pitchFamily="34" charset="0"/>
                <a:ea typeface="Roboto"/>
                <a:cs typeface="Arial" pitchFamily="34" charset="0"/>
                <a:sym typeface="Roboto"/>
              </a:rPr>
              <a:t>o‘quvchini</a:t>
            </a:r>
            <a:r>
              <a:rPr lang="en-US" sz="2160" b="1" dirty="0">
                <a:latin typeface="Arial" pitchFamily="34" charset="0"/>
                <a:ea typeface="Roboto"/>
                <a:cs typeface="Arial" pitchFamily="34" charset="0"/>
                <a:sym typeface="Roboto"/>
              </a:rPr>
              <a:t> </a:t>
            </a:r>
            <a:r>
              <a:rPr lang="en-US" sz="2160" b="1" dirty="0" err="1">
                <a:latin typeface="Arial" pitchFamily="34" charset="0"/>
                <a:ea typeface="Roboto"/>
                <a:cs typeface="Arial" pitchFamily="34" charset="0"/>
                <a:sym typeface="Roboto"/>
              </a:rPr>
              <a:t>yoqtirmaydi</a:t>
            </a:r>
            <a:endParaRPr sz="2160" b="1" dirty="0">
              <a:latin typeface="Arial" pitchFamily="34" charset="0"/>
              <a:ea typeface="Roboto"/>
              <a:cs typeface="Arial" pitchFamily="34" charset="0"/>
              <a:sym typeface="Roboto"/>
            </a:endParaRPr>
          </a:p>
        </p:txBody>
      </p:sp>
      <p:sp>
        <p:nvSpPr>
          <p:cNvPr id="245" name="Google Shape;245;p16"/>
          <p:cNvSpPr txBox="1"/>
          <p:nvPr/>
        </p:nvSpPr>
        <p:spPr>
          <a:xfrm>
            <a:off x="10564016" y="6836455"/>
            <a:ext cx="2598545" cy="1111680"/>
          </a:xfrm>
          <a:prstGeom prst="rect">
            <a:avLst/>
          </a:prstGeom>
          <a:noFill/>
          <a:ln>
            <a:noFill/>
          </a:ln>
        </p:spPr>
        <p:txBody>
          <a:bodyPr spcFirstLastPara="1" wrap="square" lIns="146276" tIns="146276" rIns="146276" bIns="146276" anchor="ctr" anchorCtr="0">
            <a:noAutofit/>
          </a:bodyPr>
          <a:lstStyle/>
          <a:p>
            <a:pPr algn="ctr"/>
            <a:r>
              <a:rPr lang="en-US" sz="2160" b="1" dirty="0" err="1">
                <a:latin typeface="Arial" pitchFamily="34" charset="0"/>
                <a:ea typeface="Roboto"/>
                <a:cs typeface="Arial" pitchFamily="34" charset="0"/>
                <a:sym typeface="Roboto"/>
              </a:rPr>
              <a:t>so‘zlari</a:t>
            </a:r>
            <a:r>
              <a:rPr lang="en-US" sz="2160" b="1" dirty="0">
                <a:latin typeface="Arial" pitchFamily="34" charset="0"/>
                <a:ea typeface="Roboto"/>
                <a:cs typeface="Arial" pitchFamily="34" charset="0"/>
                <a:sym typeface="Roboto"/>
              </a:rPr>
              <a:t> </a:t>
            </a:r>
            <a:r>
              <a:rPr lang="en-US" sz="2160" b="1" dirty="0" err="1">
                <a:latin typeface="Arial" pitchFamily="34" charset="0"/>
                <a:ea typeface="Roboto"/>
                <a:cs typeface="Arial" pitchFamily="34" charset="0"/>
                <a:sym typeface="Roboto"/>
              </a:rPr>
              <a:t>qattiq</a:t>
            </a:r>
            <a:r>
              <a:rPr lang="en-US" sz="2160" b="1" dirty="0">
                <a:latin typeface="Arial" pitchFamily="34" charset="0"/>
                <a:ea typeface="Roboto"/>
                <a:cs typeface="Arial" pitchFamily="34" charset="0"/>
                <a:sym typeface="Roboto"/>
              </a:rPr>
              <a:t> </a:t>
            </a:r>
            <a:r>
              <a:rPr lang="en-US" sz="2160" b="1" dirty="0" err="1">
                <a:latin typeface="Arial" pitchFamily="34" charset="0"/>
                <a:ea typeface="Roboto"/>
                <a:cs typeface="Arial" pitchFamily="34" charset="0"/>
                <a:sym typeface="Roboto"/>
              </a:rPr>
              <a:t>va</a:t>
            </a:r>
            <a:r>
              <a:rPr lang="en-US" sz="2160" b="1" dirty="0">
                <a:latin typeface="Arial" pitchFamily="34" charset="0"/>
                <a:ea typeface="Roboto"/>
                <a:cs typeface="Arial" pitchFamily="34" charset="0"/>
                <a:sym typeface="Roboto"/>
              </a:rPr>
              <a:t> </a:t>
            </a:r>
            <a:r>
              <a:rPr lang="en-US" sz="2160" b="1" dirty="0" err="1">
                <a:latin typeface="Arial" pitchFamily="34" charset="0"/>
                <a:ea typeface="Roboto"/>
                <a:cs typeface="Arial" pitchFamily="34" charset="0"/>
                <a:sym typeface="Roboto"/>
              </a:rPr>
              <a:t>qo‘pol</a:t>
            </a:r>
            <a:endParaRPr sz="2160" b="1" dirty="0">
              <a:latin typeface="Arial" pitchFamily="34" charset="0"/>
              <a:ea typeface="Roboto"/>
              <a:cs typeface="Arial" pitchFamily="34" charset="0"/>
              <a:sym typeface="Roboto"/>
            </a:endParaRPr>
          </a:p>
        </p:txBody>
      </p:sp>
      <p:sp>
        <p:nvSpPr>
          <p:cNvPr id="246" name="Google Shape;246;p16"/>
          <p:cNvSpPr txBox="1"/>
          <p:nvPr/>
        </p:nvSpPr>
        <p:spPr>
          <a:xfrm>
            <a:off x="5966113" y="4087637"/>
            <a:ext cx="2576210" cy="1247458"/>
          </a:xfrm>
          <a:prstGeom prst="rect">
            <a:avLst/>
          </a:prstGeom>
          <a:noFill/>
          <a:ln>
            <a:noFill/>
          </a:ln>
        </p:spPr>
        <p:txBody>
          <a:bodyPr spcFirstLastPara="1" wrap="square" lIns="146276" tIns="146276" rIns="146276" bIns="146276" anchor="t" anchorCtr="0">
            <a:noAutofit/>
          </a:bodyPr>
          <a:lstStyle/>
          <a:p>
            <a:pPr algn="ctr"/>
            <a:r>
              <a:rPr lang="en-US" sz="2160" b="1" dirty="0" err="1">
                <a:solidFill>
                  <a:schemeClr val="dk1"/>
                </a:solidFill>
                <a:latin typeface="Arial" pitchFamily="34" charset="0"/>
                <a:ea typeface="Fira Sans"/>
                <a:cs typeface="Arial" pitchFamily="34" charset="0"/>
                <a:sym typeface="Fira Sans"/>
              </a:rPr>
              <a:t>Avtoritar</a:t>
            </a:r>
            <a:r>
              <a:rPr lang="en-US" sz="2160" b="1" dirty="0">
                <a:solidFill>
                  <a:schemeClr val="dk1"/>
                </a:solidFill>
                <a:latin typeface="Arial" pitchFamily="34" charset="0"/>
                <a:ea typeface="Fira Sans"/>
                <a:cs typeface="Arial" pitchFamily="34" charset="0"/>
                <a:sym typeface="Fira Sans"/>
              </a:rPr>
              <a:t> </a:t>
            </a:r>
            <a:r>
              <a:rPr lang="en-US" sz="2160" b="1" dirty="0" err="1">
                <a:solidFill>
                  <a:schemeClr val="dk1"/>
                </a:solidFill>
                <a:latin typeface="Arial" pitchFamily="34" charset="0"/>
                <a:ea typeface="Fira Sans"/>
                <a:cs typeface="Arial" pitchFamily="34" charset="0"/>
                <a:sym typeface="Fira Sans"/>
              </a:rPr>
              <a:t>o‘qituvchining</a:t>
            </a:r>
            <a:r>
              <a:rPr lang="en-US" sz="2160" b="1" dirty="0">
                <a:solidFill>
                  <a:schemeClr val="dk1"/>
                </a:solidFill>
                <a:latin typeface="Arial" pitchFamily="34" charset="0"/>
                <a:ea typeface="Fira Sans"/>
                <a:cs typeface="Arial" pitchFamily="34" charset="0"/>
                <a:sym typeface="Fira Sans"/>
              </a:rPr>
              <a:t> </a:t>
            </a:r>
            <a:r>
              <a:rPr lang="en-US" sz="2160" b="1" dirty="0" err="1">
                <a:solidFill>
                  <a:schemeClr val="dk1"/>
                </a:solidFill>
                <a:latin typeface="Arial" pitchFamily="34" charset="0"/>
                <a:ea typeface="Fira Sans"/>
                <a:cs typeface="Arial" pitchFamily="34" charset="0"/>
                <a:sym typeface="Fira Sans"/>
              </a:rPr>
              <a:t>xususiyatlari</a:t>
            </a:r>
            <a:r>
              <a:rPr lang="en-US" sz="2160" b="1" dirty="0">
                <a:solidFill>
                  <a:schemeClr val="dk1"/>
                </a:solidFill>
                <a:latin typeface="Arial" pitchFamily="34" charset="0"/>
                <a:ea typeface="Fira Sans"/>
                <a:cs typeface="Arial" pitchFamily="34" charset="0"/>
                <a:sym typeface="Fira Sans"/>
              </a:rPr>
              <a:t>:</a:t>
            </a:r>
            <a:endParaRPr sz="2160" b="1" dirty="0">
              <a:solidFill>
                <a:schemeClr val="dk1"/>
              </a:solidFill>
              <a:latin typeface="Arial" pitchFamily="34" charset="0"/>
              <a:ea typeface="Fira Sans"/>
              <a:cs typeface="Arial" pitchFamily="34" charset="0"/>
              <a:sym typeface="Fira Sans"/>
            </a:endParaRPr>
          </a:p>
        </p:txBody>
      </p:sp>
      <p:sp>
        <p:nvSpPr>
          <p:cNvPr id="124" name="Google Shape;157;p16"/>
          <p:cNvSpPr/>
          <p:nvPr/>
        </p:nvSpPr>
        <p:spPr>
          <a:xfrm>
            <a:off x="5369593" y="6606782"/>
            <a:ext cx="3983700" cy="1413912"/>
          </a:xfrm>
          <a:custGeom>
            <a:avLst/>
            <a:gdLst/>
            <a:ahLst/>
            <a:cxnLst/>
            <a:rect l="l" t="t" r="r" b="b"/>
            <a:pathLst>
              <a:path w="15529" h="7469" extrusionOk="0">
                <a:moveTo>
                  <a:pt x="2156" y="0"/>
                </a:moveTo>
                <a:lnTo>
                  <a:pt x="1" y="3735"/>
                </a:lnTo>
                <a:lnTo>
                  <a:pt x="2156" y="7468"/>
                </a:lnTo>
                <a:lnTo>
                  <a:pt x="13304" y="7468"/>
                </a:lnTo>
                <a:cubicBezTo>
                  <a:pt x="13357" y="7468"/>
                  <a:pt x="13406" y="7440"/>
                  <a:pt x="13432" y="7394"/>
                </a:cubicBezTo>
                <a:lnTo>
                  <a:pt x="15502" y="3809"/>
                </a:lnTo>
                <a:cubicBezTo>
                  <a:pt x="15528" y="3763"/>
                  <a:pt x="15528" y="3706"/>
                  <a:pt x="15502" y="3660"/>
                </a:cubicBezTo>
                <a:lnTo>
                  <a:pt x="13432" y="74"/>
                </a:lnTo>
                <a:cubicBezTo>
                  <a:pt x="13406" y="28"/>
                  <a:pt x="13357" y="0"/>
                  <a:pt x="13304" y="0"/>
                </a:cubicBezTo>
                <a:close/>
              </a:path>
            </a:pathLst>
          </a:custGeom>
          <a:solidFill>
            <a:srgbClr val="F5F5F5"/>
          </a:solidFill>
          <a:ln>
            <a:noFill/>
          </a:ln>
        </p:spPr>
        <p:txBody>
          <a:bodyPr spcFirstLastPara="1" wrap="square" lIns="109710" tIns="109710" rIns="109710" bIns="109710" anchor="ctr" anchorCtr="0">
            <a:noAutofit/>
          </a:bodyPr>
          <a:lstStyle/>
          <a:p>
            <a:pPr algn="ctr"/>
            <a:r>
              <a:rPr lang="en-US" sz="2160" b="1" dirty="0" err="1">
                <a:latin typeface="Arial" pitchFamily="34" charset="0"/>
                <a:cs typeface="Arial" pitchFamily="34" charset="0"/>
              </a:rPr>
              <a:t>o‘quvchilarga</a:t>
            </a:r>
            <a:r>
              <a:rPr lang="en-US" sz="2160" b="1" dirty="0">
                <a:latin typeface="Arial" pitchFamily="34" charset="0"/>
                <a:cs typeface="Arial" pitchFamily="34" charset="0"/>
              </a:rPr>
              <a:t> </a:t>
            </a:r>
            <a:r>
              <a:rPr lang="en-US" sz="2160" b="1" dirty="0" err="1">
                <a:latin typeface="Arial" pitchFamily="34" charset="0"/>
                <a:cs typeface="Arial" pitchFamily="34" charset="0"/>
              </a:rPr>
              <a:t>biror</a:t>
            </a:r>
            <a:r>
              <a:rPr lang="en-US" sz="2160" b="1" dirty="0">
                <a:latin typeface="Arial" pitchFamily="34" charset="0"/>
                <a:cs typeface="Arial" pitchFamily="34" charset="0"/>
              </a:rPr>
              <a:t> </a:t>
            </a:r>
            <a:r>
              <a:rPr lang="en-US" sz="2160" b="1" dirty="0" err="1">
                <a:latin typeface="Arial" pitchFamily="34" charset="0"/>
                <a:cs typeface="Arial" pitchFamily="34" charset="0"/>
              </a:rPr>
              <a:t>muammoni</a:t>
            </a:r>
            <a:r>
              <a:rPr lang="en-US" sz="2160" b="1" dirty="0">
                <a:latin typeface="Arial" pitchFamily="34" charset="0"/>
                <a:cs typeface="Arial" pitchFamily="34" charset="0"/>
              </a:rPr>
              <a:t> </a:t>
            </a:r>
            <a:r>
              <a:rPr lang="en-US" sz="2160" b="1" dirty="0" err="1">
                <a:latin typeface="Arial" pitchFamily="34" charset="0"/>
                <a:cs typeface="Arial" pitchFamily="34" charset="0"/>
              </a:rPr>
              <a:t>to‘liq</a:t>
            </a:r>
            <a:r>
              <a:rPr lang="en-US" sz="2160" b="1" dirty="0">
                <a:latin typeface="Arial" pitchFamily="34" charset="0"/>
                <a:cs typeface="Arial" pitchFamily="34" charset="0"/>
              </a:rPr>
              <a:t> </a:t>
            </a:r>
            <a:r>
              <a:rPr lang="en-US" sz="2160" b="1" dirty="0" err="1">
                <a:latin typeface="Arial" pitchFamily="34" charset="0"/>
                <a:cs typeface="Arial" pitchFamily="34" charset="0"/>
              </a:rPr>
              <a:t>tushuntirmasdan</a:t>
            </a:r>
            <a:r>
              <a:rPr lang="en-US" sz="2160" b="1" dirty="0">
                <a:latin typeface="Arial" pitchFamily="34" charset="0"/>
                <a:cs typeface="Arial" pitchFamily="34" charset="0"/>
              </a:rPr>
              <a:t> </a:t>
            </a:r>
            <a:r>
              <a:rPr lang="en-US" sz="2160" b="1" dirty="0" err="1">
                <a:latin typeface="Arial" pitchFamily="34" charset="0"/>
                <a:cs typeface="Arial" pitchFamily="34" charset="0"/>
              </a:rPr>
              <a:t>talab</a:t>
            </a:r>
            <a:r>
              <a:rPr lang="en-US" sz="2160" b="1" dirty="0">
                <a:latin typeface="Arial" pitchFamily="34" charset="0"/>
                <a:cs typeface="Arial" pitchFamily="34" charset="0"/>
              </a:rPr>
              <a:t> </a:t>
            </a:r>
            <a:r>
              <a:rPr lang="en-US" sz="2160" b="1" dirty="0" err="1">
                <a:latin typeface="Arial" pitchFamily="34" charset="0"/>
                <a:cs typeface="Arial" pitchFamily="34" charset="0"/>
              </a:rPr>
              <a:t>qiladi</a:t>
            </a:r>
            <a:endParaRPr sz="2160" b="1" dirty="0">
              <a:latin typeface="Arial" pitchFamily="34" charset="0"/>
              <a:cs typeface="Arial" pitchFamily="34" charset="0"/>
            </a:endParaRPr>
          </a:p>
        </p:txBody>
      </p:sp>
      <p:sp>
        <p:nvSpPr>
          <p:cNvPr id="2" name="Прямоугольник 1"/>
          <p:cNvSpPr/>
          <p:nvPr/>
        </p:nvSpPr>
        <p:spPr>
          <a:xfrm>
            <a:off x="4744172" y="1512905"/>
            <a:ext cx="5100179" cy="978729"/>
          </a:xfrm>
          <a:prstGeom prst="rect">
            <a:avLst/>
          </a:prstGeom>
        </p:spPr>
        <p:txBody>
          <a:bodyPr wrap="none">
            <a:spAutoFit/>
          </a:bodyPr>
          <a:lstStyle/>
          <a:p>
            <a:r>
              <a:rPr lang="en-US" sz="2880" b="1" dirty="0" err="1">
                <a:latin typeface="Arial" pitchFamily="34" charset="0"/>
                <a:cs typeface="Arial" pitchFamily="34" charset="0"/>
              </a:rPr>
              <a:t>Avtoritar</a:t>
            </a:r>
            <a:r>
              <a:rPr lang="en-US" sz="2880" b="1" dirty="0">
                <a:latin typeface="Arial" pitchFamily="34" charset="0"/>
                <a:cs typeface="Arial" pitchFamily="34" charset="0"/>
              </a:rPr>
              <a:t> </a:t>
            </a:r>
            <a:r>
              <a:rPr lang="en-US" sz="2880" b="1" dirty="0" err="1">
                <a:latin typeface="Arial" pitchFamily="34" charset="0"/>
                <a:cs typeface="Arial" pitchFamily="34" charset="0"/>
              </a:rPr>
              <a:t>tarbiya</a:t>
            </a:r>
            <a:r>
              <a:rPr lang="en-US" sz="2880" b="1" dirty="0">
                <a:latin typeface="Arial" pitchFamily="34" charset="0"/>
                <a:cs typeface="Arial" pitchFamily="34" charset="0"/>
              </a:rPr>
              <a:t> </a:t>
            </a:r>
            <a:r>
              <a:rPr lang="en-US" sz="2880" b="1" dirty="0" err="1">
                <a:latin typeface="Arial" pitchFamily="34" charset="0"/>
                <a:cs typeface="Arial" pitchFamily="34" charset="0"/>
              </a:rPr>
              <a:t>uslubining</a:t>
            </a:r>
            <a:r>
              <a:rPr lang="en-US" sz="2880" b="1" dirty="0">
                <a:latin typeface="Arial" pitchFamily="34" charset="0"/>
                <a:cs typeface="Arial" pitchFamily="34" charset="0"/>
              </a:rPr>
              <a:t> </a:t>
            </a:r>
          </a:p>
          <a:p>
            <a:pPr algn="ctr"/>
            <a:r>
              <a:rPr lang="en-US" sz="2880" b="1" dirty="0" err="1">
                <a:latin typeface="Arial" pitchFamily="34" charset="0"/>
                <a:cs typeface="Arial" pitchFamily="34" charset="0"/>
              </a:rPr>
              <a:t>salbiy</a:t>
            </a:r>
            <a:r>
              <a:rPr lang="en-US" sz="2880" b="1" dirty="0">
                <a:latin typeface="Arial" pitchFamily="34" charset="0"/>
                <a:cs typeface="Arial" pitchFamily="34" charset="0"/>
              </a:rPr>
              <a:t> </a:t>
            </a:r>
            <a:r>
              <a:rPr lang="en-US" sz="2880" b="1" dirty="0" err="1">
                <a:latin typeface="Arial" pitchFamily="34" charset="0"/>
                <a:cs typeface="Arial" pitchFamily="34" charset="0"/>
              </a:rPr>
              <a:t>tomonlari</a:t>
            </a:r>
            <a:r>
              <a:rPr lang="en-US" sz="2880" b="1" dirty="0">
                <a:latin typeface="Arial" pitchFamily="34" charset="0"/>
                <a:cs typeface="Arial" pitchFamily="34" charset="0"/>
              </a:rPr>
              <a:t>.</a:t>
            </a:r>
          </a:p>
        </p:txBody>
      </p:sp>
      <p:cxnSp>
        <p:nvCxnSpPr>
          <p:cNvPr id="247" name="Прямая соединительная линия 246">
            <a:extLst>
              <a:ext uri="{FF2B5EF4-FFF2-40B4-BE49-F238E27FC236}">
                <a16:creationId xmlns:a16="http://schemas.microsoft.com/office/drawing/2014/main" id="{E7BBCE4A-0ACD-4260-8DC8-E25CA143838B}"/>
              </a:ext>
            </a:extLst>
          </p:cNvPr>
          <p:cNvCxnSpPr/>
          <p:nvPr/>
        </p:nvCxnSpPr>
        <p:spPr>
          <a:xfrm>
            <a:off x="272818" y="1408382"/>
            <a:ext cx="14084765"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4014923"/>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660839" y="2028306"/>
            <a:ext cx="6454172" cy="5303520"/>
          </a:xfrm>
          <a:prstGeom prst="rect">
            <a:avLst/>
          </a:prstGeom>
          <a:ln/>
        </p:spPr>
        <p:style>
          <a:lnRef idx="1">
            <a:schemeClr val="accent4"/>
          </a:lnRef>
          <a:fillRef idx="2">
            <a:schemeClr val="accent4"/>
          </a:fillRef>
          <a:effectRef idx="1">
            <a:schemeClr val="accent4"/>
          </a:effectRef>
          <a:fontRef idx="minor">
            <a:schemeClr val="dk1"/>
          </a:fontRef>
        </p:style>
      </p:pic>
      <p:sp>
        <p:nvSpPr>
          <p:cNvPr id="4" name="Номер слайда 3"/>
          <p:cNvSpPr>
            <a:spLocks noGrp="1"/>
          </p:cNvSpPr>
          <p:nvPr>
            <p:ph type="sldNum" sz="quarter" idx="12"/>
          </p:nvPr>
        </p:nvSpPr>
        <p:spPr/>
        <p:txBody>
          <a:bodyPr/>
          <a:lstStyle/>
          <a:p>
            <a:pPr>
              <a:defRPr/>
            </a:pPr>
            <a:fld id="{203C1222-2623-43D3-B9C1-D670D3C87ACD}" type="slidenum">
              <a:rPr lang="ru-RU" smtClean="0"/>
              <a:pPr>
                <a:defRPr/>
              </a:pPr>
              <a:t>71</a:t>
            </a:fld>
            <a:endParaRPr lang="ru-RU"/>
          </a:p>
        </p:txBody>
      </p:sp>
      <p:sp>
        <p:nvSpPr>
          <p:cNvPr id="5" name="Овал 4"/>
          <p:cNvSpPr/>
          <p:nvPr/>
        </p:nvSpPr>
        <p:spPr>
          <a:xfrm>
            <a:off x="477848" y="2211977"/>
            <a:ext cx="6667817" cy="3988526"/>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160" b="1" dirty="0" err="1">
                <a:latin typeface="Arial" pitchFamily="34" charset="0"/>
                <a:cs typeface="Arial" pitchFamily="34" charset="0"/>
              </a:rPr>
              <a:t>O‘qituvchi</a:t>
            </a:r>
            <a:r>
              <a:rPr lang="en-US" sz="2160" b="1" dirty="0">
                <a:latin typeface="Arial" pitchFamily="34" charset="0"/>
                <a:cs typeface="Arial" pitchFamily="34" charset="0"/>
              </a:rPr>
              <a:t> </a:t>
            </a:r>
            <a:r>
              <a:rPr lang="en-US" sz="2160" b="1" dirty="0" err="1">
                <a:latin typeface="Arial" pitchFamily="34" charset="0"/>
                <a:cs typeface="Arial" pitchFamily="34" charset="0"/>
              </a:rPr>
              <a:t>muloqotining</a:t>
            </a:r>
            <a:r>
              <a:rPr lang="en-US" sz="2160" b="1" dirty="0">
                <a:latin typeface="Arial" pitchFamily="34" charset="0"/>
                <a:cs typeface="Arial" pitchFamily="34" charset="0"/>
              </a:rPr>
              <a:t> </a:t>
            </a:r>
            <a:r>
              <a:rPr lang="en-US" sz="2160" b="1" dirty="0" err="1">
                <a:latin typeface="Arial" pitchFamily="34" charset="0"/>
                <a:cs typeface="Arial" pitchFamily="34" charset="0"/>
              </a:rPr>
              <a:t>ushbu</a:t>
            </a:r>
            <a:r>
              <a:rPr lang="en-US" sz="2160" b="1" dirty="0">
                <a:latin typeface="Arial" pitchFamily="34" charset="0"/>
                <a:cs typeface="Arial" pitchFamily="34" charset="0"/>
              </a:rPr>
              <a:t> </a:t>
            </a:r>
            <a:r>
              <a:rPr lang="en-US" sz="2160" b="1" dirty="0" err="1">
                <a:latin typeface="Arial" pitchFamily="34" charset="0"/>
                <a:cs typeface="Arial" pitchFamily="34" charset="0"/>
              </a:rPr>
              <a:t>uslubda</a:t>
            </a:r>
            <a:r>
              <a:rPr lang="en-US" sz="2160" b="1" dirty="0">
                <a:latin typeface="Arial" pitchFamily="34" charset="0"/>
                <a:cs typeface="Arial" pitchFamily="34" charset="0"/>
              </a:rPr>
              <a:t> </a:t>
            </a:r>
            <a:r>
              <a:rPr lang="en-US" sz="2160" b="1" dirty="0" err="1">
                <a:latin typeface="Arial" pitchFamily="34" charset="0"/>
                <a:cs typeface="Arial" pitchFamily="34" charset="0"/>
              </a:rPr>
              <a:t>boshqarilishi</a:t>
            </a:r>
            <a:r>
              <a:rPr lang="en-US" sz="2160" b="1" dirty="0">
                <a:latin typeface="Arial" pitchFamily="34" charset="0"/>
                <a:cs typeface="Arial" pitchFamily="34" charset="0"/>
              </a:rPr>
              <a:t> </a:t>
            </a:r>
            <a:r>
              <a:rPr lang="en-US" sz="2160" b="1" dirty="0" err="1">
                <a:latin typeface="Arial" pitchFamily="34" charset="0"/>
                <a:cs typeface="Arial" pitchFamily="34" charset="0"/>
              </a:rPr>
              <a:t>sinf</a:t>
            </a:r>
            <a:r>
              <a:rPr lang="en-US" sz="2160" b="1" dirty="0">
                <a:latin typeface="Arial" pitchFamily="34" charset="0"/>
                <a:cs typeface="Arial" pitchFamily="34" charset="0"/>
              </a:rPr>
              <a:t> </a:t>
            </a:r>
            <a:r>
              <a:rPr lang="en-US" sz="2160" b="1" dirty="0" err="1">
                <a:latin typeface="Arial" pitchFamily="34" charset="0"/>
                <a:cs typeface="Arial" pitchFamily="34" charset="0"/>
              </a:rPr>
              <a:t>jamoasida</a:t>
            </a:r>
            <a:r>
              <a:rPr lang="en-US" sz="2160" b="1" dirty="0">
                <a:latin typeface="Arial" pitchFamily="34" charset="0"/>
                <a:cs typeface="Arial" pitchFamily="34" charset="0"/>
              </a:rPr>
              <a:t> </a:t>
            </a:r>
            <a:r>
              <a:rPr lang="en-US" sz="2160" b="1" dirty="0" err="1">
                <a:latin typeface="Arial" pitchFamily="34" charset="0"/>
                <a:cs typeface="Arial" pitchFamily="34" charset="0"/>
              </a:rPr>
              <a:t>tarqoqlikka</a:t>
            </a:r>
            <a:r>
              <a:rPr lang="en-US" sz="2160" b="1" dirty="0">
                <a:latin typeface="Arial" pitchFamily="34" charset="0"/>
                <a:cs typeface="Arial" pitchFamily="34" charset="0"/>
              </a:rPr>
              <a:t>, </a:t>
            </a:r>
            <a:r>
              <a:rPr lang="en-US" sz="2160" b="1" dirty="0" err="1">
                <a:latin typeface="Arial" pitchFamily="34" charset="0"/>
                <a:cs typeface="Arial" pitchFamily="34" charset="0"/>
              </a:rPr>
              <a:t>hamjihatlikning</a:t>
            </a:r>
            <a:r>
              <a:rPr lang="en-US" sz="2160" b="1" dirty="0">
                <a:latin typeface="Arial" pitchFamily="34" charset="0"/>
                <a:cs typeface="Arial" pitchFamily="34" charset="0"/>
              </a:rPr>
              <a:t> </a:t>
            </a:r>
            <a:r>
              <a:rPr lang="en-US" sz="2160" b="1" dirty="0" err="1">
                <a:latin typeface="Arial" pitchFamily="34" charset="0"/>
                <a:cs typeface="Arial" pitchFamily="34" charset="0"/>
              </a:rPr>
              <a:t>buzilishiga</a:t>
            </a:r>
            <a:r>
              <a:rPr lang="en-US" sz="2160" b="1" dirty="0">
                <a:latin typeface="Arial" pitchFamily="34" charset="0"/>
                <a:cs typeface="Arial" pitchFamily="34" charset="0"/>
              </a:rPr>
              <a:t>, </a:t>
            </a:r>
            <a:r>
              <a:rPr lang="en-US" sz="2160" b="1" dirty="0" err="1">
                <a:latin typeface="Arial" pitchFamily="34" charset="0"/>
                <a:cs typeface="Arial" pitchFamily="34" charset="0"/>
              </a:rPr>
              <a:t>o‘quvchi</a:t>
            </a:r>
            <a:r>
              <a:rPr lang="en-US" sz="2160" b="1" dirty="0">
                <a:latin typeface="Arial" pitchFamily="34" charset="0"/>
                <a:cs typeface="Arial" pitchFamily="34" charset="0"/>
              </a:rPr>
              <a:t> </a:t>
            </a:r>
            <a:r>
              <a:rPr lang="en-US" sz="2160" b="1" dirty="0" err="1">
                <a:latin typeface="Arial" pitchFamily="34" charset="0"/>
                <a:cs typeface="Arial" pitchFamily="34" charset="0"/>
              </a:rPr>
              <a:t>shaxsiyatining</a:t>
            </a:r>
            <a:r>
              <a:rPr lang="en-US" sz="2160" b="1" dirty="0">
                <a:latin typeface="Arial" pitchFamily="34" charset="0"/>
                <a:cs typeface="Arial" pitchFamily="34" charset="0"/>
              </a:rPr>
              <a:t> </a:t>
            </a:r>
            <a:r>
              <a:rPr lang="en-US" sz="2160" b="1" dirty="0" err="1">
                <a:latin typeface="Arial" pitchFamily="34" charset="0"/>
                <a:cs typeface="Arial" pitchFamily="34" charset="0"/>
              </a:rPr>
              <a:t>barbod</a:t>
            </a:r>
            <a:r>
              <a:rPr lang="en-US" sz="2160" b="1" dirty="0">
                <a:latin typeface="Arial" pitchFamily="34" charset="0"/>
                <a:cs typeface="Arial" pitchFamily="34" charset="0"/>
              </a:rPr>
              <a:t> </a:t>
            </a:r>
            <a:r>
              <a:rPr lang="en-US" sz="2160" b="1" dirty="0" err="1">
                <a:latin typeface="Arial" pitchFamily="34" charset="0"/>
                <a:cs typeface="Arial" pitchFamily="34" charset="0"/>
              </a:rPr>
              <a:t>bo‘lishiga</a:t>
            </a:r>
            <a:r>
              <a:rPr lang="en-US" sz="2160" b="1" dirty="0">
                <a:latin typeface="Arial" pitchFamily="34" charset="0"/>
                <a:cs typeface="Arial" pitchFamily="34" charset="0"/>
              </a:rPr>
              <a:t> </a:t>
            </a:r>
            <a:r>
              <a:rPr lang="en-US" sz="2160" b="1" dirty="0" err="1">
                <a:latin typeface="Arial" pitchFamily="34" charset="0"/>
                <a:cs typeface="Arial" pitchFamily="34" charset="0"/>
              </a:rPr>
              <a:t>olib</a:t>
            </a:r>
            <a:r>
              <a:rPr lang="en-US" sz="2160" b="1" dirty="0">
                <a:latin typeface="Arial" pitchFamily="34" charset="0"/>
                <a:cs typeface="Arial" pitchFamily="34" charset="0"/>
              </a:rPr>
              <a:t> </a:t>
            </a:r>
            <a:r>
              <a:rPr lang="en-US" sz="2160" b="1" dirty="0" err="1">
                <a:latin typeface="Arial" pitchFamily="34" charset="0"/>
                <a:cs typeface="Arial" pitchFamily="34" charset="0"/>
              </a:rPr>
              <a:t>keladi</a:t>
            </a:r>
            <a:r>
              <a:rPr lang="en-US" sz="2160" b="1" dirty="0">
                <a:latin typeface="Arial" pitchFamily="34" charset="0"/>
                <a:cs typeface="Arial" pitchFamily="34" charset="0"/>
              </a:rPr>
              <a:t>.</a:t>
            </a:r>
          </a:p>
          <a:p>
            <a:pPr algn="ctr"/>
            <a:endParaRPr lang="it-IT" sz="2160" b="1" dirty="0">
              <a:latin typeface="Arial" pitchFamily="34" charset="0"/>
              <a:ea typeface="Roboto"/>
              <a:cs typeface="Arial" pitchFamily="34" charset="0"/>
              <a:sym typeface="Roboto"/>
            </a:endParaRPr>
          </a:p>
          <a:p>
            <a:pPr algn="ctr"/>
            <a:r>
              <a:rPr lang="it-IT" sz="2160" b="1" dirty="0">
                <a:latin typeface="Arial" pitchFamily="34" charset="0"/>
                <a:ea typeface="Roboto"/>
                <a:cs typeface="Arial" pitchFamily="34" charset="0"/>
                <a:sym typeface="Roboto"/>
              </a:rPr>
              <a:t>                J. J. Russo</a:t>
            </a:r>
            <a:r>
              <a:rPr lang="en-US" sz="2160" b="1" dirty="0">
                <a:latin typeface="Arial" pitchFamily="34" charset="0"/>
                <a:cs typeface="Arial" pitchFamily="34" charset="0"/>
              </a:rPr>
              <a:t> </a:t>
            </a:r>
            <a:endParaRPr lang="ru-RU" sz="2160" b="1" dirty="0">
              <a:latin typeface="Arial" pitchFamily="34" charset="0"/>
              <a:cs typeface="Arial" pitchFamily="34" charset="0"/>
            </a:endParaRPr>
          </a:p>
        </p:txBody>
      </p:sp>
      <p:cxnSp>
        <p:nvCxnSpPr>
          <p:cNvPr id="7" name="Прямая соединительная линия 6">
            <a:extLst>
              <a:ext uri="{FF2B5EF4-FFF2-40B4-BE49-F238E27FC236}">
                <a16:creationId xmlns:a16="http://schemas.microsoft.com/office/drawing/2014/main" id="{E7BBCE4A-0ACD-4260-8DC8-E25CA143838B}"/>
              </a:ext>
            </a:extLst>
          </p:cNvPr>
          <p:cNvCxnSpPr/>
          <p:nvPr/>
        </p:nvCxnSpPr>
        <p:spPr>
          <a:xfrm>
            <a:off x="272818" y="1408382"/>
            <a:ext cx="14084765"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72784946"/>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Shape 1468"/>
        <p:cNvGrpSpPr/>
        <p:nvPr/>
      </p:nvGrpSpPr>
      <p:grpSpPr>
        <a:xfrm>
          <a:off x="0" y="0"/>
          <a:ext cx="0" cy="0"/>
          <a:chOff x="0" y="0"/>
          <a:chExt cx="0" cy="0"/>
        </a:xfrm>
      </p:grpSpPr>
      <p:grpSp>
        <p:nvGrpSpPr>
          <p:cNvPr id="1470" name="Google Shape;1470;p24"/>
          <p:cNvGrpSpPr/>
          <p:nvPr/>
        </p:nvGrpSpPr>
        <p:grpSpPr>
          <a:xfrm>
            <a:off x="3262614" y="5369050"/>
            <a:ext cx="4041745" cy="1153681"/>
            <a:chOff x="1766556" y="3721350"/>
            <a:chExt cx="2770875" cy="721051"/>
          </a:xfrm>
        </p:grpSpPr>
        <p:sp>
          <p:nvSpPr>
            <p:cNvPr id="1471" name="Google Shape;1471;p24"/>
            <p:cNvSpPr/>
            <p:nvPr/>
          </p:nvSpPr>
          <p:spPr>
            <a:xfrm>
              <a:off x="1968428" y="3894538"/>
              <a:ext cx="281413" cy="27826"/>
            </a:xfrm>
            <a:custGeom>
              <a:avLst/>
              <a:gdLst/>
              <a:ahLst/>
              <a:cxnLst/>
              <a:rect l="l" t="t" r="r" b="b"/>
              <a:pathLst>
                <a:path w="1072" h="106" extrusionOk="0">
                  <a:moveTo>
                    <a:pt x="1" y="1"/>
                  </a:moveTo>
                  <a:lnTo>
                    <a:pt x="1" y="106"/>
                  </a:lnTo>
                  <a:lnTo>
                    <a:pt x="1071" y="106"/>
                  </a:lnTo>
                  <a:lnTo>
                    <a:pt x="1071" y="1"/>
                  </a:lnTo>
                  <a:close/>
                </a:path>
              </a:pathLst>
            </a:custGeom>
            <a:solidFill>
              <a:srgbClr val="FF695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472" name="Google Shape;1472;p24"/>
            <p:cNvSpPr/>
            <p:nvPr/>
          </p:nvSpPr>
          <p:spPr>
            <a:xfrm>
              <a:off x="1983653" y="3921051"/>
              <a:ext cx="251487" cy="356229"/>
            </a:xfrm>
            <a:custGeom>
              <a:avLst/>
              <a:gdLst/>
              <a:ahLst/>
              <a:cxnLst/>
              <a:rect l="l" t="t" r="r" b="b"/>
              <a:pathLst>
                <a:path w="958" h="1357" extrusionOk="0">
                  <a:moveTo>
                    <a:pt x="0" y="0"/>
                  </a:moveTo>
                  <a:lnTo>
                    <a:pt x="0" y="262"/>
                  </a:lnTo>
                  <a:cubicBezTo>
                    <a:pt x="0" y="442"/>
                    <a:pt x="260" y="598"/>
                    <a:pt x="407" y="679"/>
                  </a:cubicBezTo>
                  <a:cubicBezTo>
                    <a:pt x="260" y="761"/>
                    <a:pt x="0" y="917"/>
                    <a:pt x="0" y="1097"/>
                  </a:cubicBezTo>
                  <a:lnTo>
                    <a:pt x="0" y="1356"/>
                  </a:lnTo>
                  <a:lnTo>
                    <a:pt x="958" y="1356"/>
                  </a:lnTo>
                  <a:lnTo>
                    <a:pt x="958" y="1097"/>
                  </a:lnTo>
                  <a:cubicBezTo>
                    <a:pt x="958" y="917"/>
                    <a:pt x="699" y="761"/>
                    <a:pt x="551" y="679"/>
                  </a:cubicBezTo>
                  <a:cubicBezTo>
                    <a:pt x="696" y="598"/>
                    <a:pt x="958" y="442"/>
                    <a:pt x="958" y="262"/>
                  </a:cubicBezTo>
                  <a:lnTo>
                    <a:pt x="958" y="0"/>
                  </a:lnTo>
                  <a:close/>
                </a:path>
              </a:pathLst>
            </a:custGeom>
            <a:solidFill>
              <a:srgbClr val="FEBA63"/>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473" name="Google Shape;1473;p24"/>
            <p:cNvSpPr/>
            <p:nvPr/>
          </p:nvSpPr>
          <p:spPr>
            <a:xfrm>
              <a:off x="1975253" y="3996392"/>
              <a:ext cx="274588" cy="300314"/>
            </a:xfrm>
            <a:custGeom>
              <a:avLst/>
              <a:gdLst/>
              <a:ahLst/>
              <a:cxnLst/>
              <a:rect l="l" t="t" r="r" b="b"/>
              <a:pathLst>
                <a:path w="1046" h="1144" extrusionOk="0">
                  <a:moveTo>
                    <a:pt x="529" y="1"/>
                  </a:moveTo>
                  <a:cubicBezTo>
                    <a:pt x="521" y="1"/>
                    <a:pt x="513" y="1"/>
                    <a:pt x="504" y="3"/>
                  </a:cubicBezTo>
                  <a:cubicBezTo>
                    <a:pt x="444" y="13"/>
                    <a:pt x="437" y="43"/>
                    <a:pt x="399" y="78"/>
                  </a:cubicBezTo>
                  <a:cubicBezTo>
                    <a:pt x="359" y="111"/>
                    <a:pt x="326" y="131"/>
                    <a:pt x="284" y="131"/>
                  </a:cubicBezTo>
                  <a:cubicBezTo>
                    <a:pt x="267" y="131"/>
                    <a:pt x="249" y="128"/>
                    <a:pt x="227" y="120"/>
                  </a:cubicBezTo>
                  <a:cubicBezTo>
                    <a:pt x="202" y="110"/>
                    <a:pt x="180" y="84"/>
                    <a:pt x="152" y="75"/>
                  </a:cubicBezTo>
                  <a:cubicBezTo>
                    <a:pt x="133" y="68"/>
                    <a:pt x="114" y="64"/>
                    <a:pt x="96" y="64"/>
                  </a:cubicBezTo>
                  <a:cubicBezTo>
                    <a:pt x="53" y="64"/>
                    <a:pt x="18" y="87"/>
                    <a:pt x="15" y="144"/>
                  </a:cubicBezTo>
                  <a:cubicBezTo>
                    <a:pt x="11" y="215"/>
                    <a:pt x="71" y="268"/>
                    <a:pt x="137" y="300"/>
                  </a:cubicBezTo>
                  <a:cubicBezTo>
                    <a:pt x="189" y="354"/>
                    <a:pt x="240" y="382"/>
                    <a:pt x="330" y="392"/>
                  </a:cubicBezTo>
                  <a:cubicBezTo>
                    <a:pt x="338" y="394"/>
                    <a:pt x="346" y="394"/>
                    <a:pt x="355" y="394"/>
                  </a:cubicBezTo>
                  <a:cubicBezTo>
                    <a:pt x="378" y="394"/>
                    <a:pt x="403" y="390"/>
                    <a:pt x="429" y="390"/>
                  </a:cubicBezTo>
                  <a:cubicBezTo>
                    <a:pt x="432" y="390"/>
                    <a:pt x="436" y="390"/>
                    <a:pt x="439" y="390"/>
                  </a:cubicBezTo>
                  <a:cubicBezTo>
                    <a:pt x="474" y="429"/>
                    <a:pt x="476" y="675"/>
                    <a:pt x="471" y="705"/>
                  </a:cubicBezTo>
                  <a:cubicBezTo>
                    <a:pt x="463" y="774"/>
                    <a:pt x="227" y="861"/>
                    <a:pt x="144" y="921"/>
                  </a:cubicBezTo>
                  <a:cubicBezTo>
                    <a:pt x="97" y="956"/>
                    <a:pt x="20" y="990"/>
                    <a:pt x="5" y="1052"/>
                  </a:cubicBezTo>
                  <a:cubicBezTo>
                    <a:pt x="0" y="1065"/>
                    <a:pt x="5" y="1080"/>
                    <a:pt x="13" y="1088"/>
                  </a:cubicBezTo>
                  <a:cubicBezTo>
                    <a:pt x="67" y="1132"/>
                    <a:pt x="145" y="1144"/>
                    <a:pt x="223" y="1144"/>
                  </a:cubicBezTo>
                  <a:cubicBezTo>
                    <a:pt x="278" y="1144"/>
                    <a:pt x="333" y="1138"/>
                    <a:pt x="377" y="1133"/>
                  </a:cubicBezTo>
                  <a:cubicBezTo>
                    <a:pt x="512" y="1121"/>
                    <a:pt x="647" y="1112"/>
                    <a:pt x="780" y="1110"/>
                  </a:cubicBezTo>
                  <a:cubicBezTo>
                    <a:pt x="805" y="1113"/>
                    <a:pt x="829" y="1115"/>
                    <a:pt x="852" y="1115"/>
                  </a:cubicBezTo>
                  <a:cubicBezTo>
                    <a:pt x="871" y="1115"/>
                    <a:pt x="890" y="1114"/>
                    <a:pt x="908" y="1112"/>
                  </a:cubicBezTo>
                  <a:cubicBezTo>
                    <a:pt x="932" y="1112"/>
                    <a:pt x="955" y="1114"/>
                    <a:pt x="979" y="1116"/>
                  </a:cubicBezTo>
                  <a:cubicBezTo>
                    <a:pt x="980" y="1116"/>
                    <a:pt x="980" y="1116"/>
                    <a:pt x="981" y="1116"/>
                  </a:cubicBezTo>
                  <a:cubicBezTo>
                    <a:pt x="1018" y="1116"/>
                    <a:pt x="1028" y="1062"/>
                    <a:pt x="998" y="1046"/>
                  </a:cubicBezTo>
                  <a:cubicBezTo>
                    <a:pt x="998" y="1046"/>
                    <a:pt x="996" y="1046"/>
                    <a:pt x="996" y="1043"/>
                  </a:cubicBezTo>
                  <a:cubicBezTo>
                    <a:pt x="990" y="1013"/>
                    <a:pt x="960" y="979"/>
                    <a:pt x="925" y="949"/>
                  </a:cubicBezTo>
                  <a:cubicBezTo>
                    <a:pt x="846" y="883"/>
                    <a:pt x="557" y="759"/>
                    <a:pt x="544" y="711"/>
                  </a:cubicBezTo>
                  <a:cubicBezTo>
                    <a:pt x="534" y="669"/>
                    <a:pt x="504" y="437"/>
                    <a:pt x="589" y="390"/>
                  </a:cubicBezTo>
                  <a:cubicBezTo>
                    <a:pt x="589" y="390"/>
                    <a:pt x="739" y="386"/>
                    <a:pt x="741" y="384"/>
                  </a:cubicBezTo>
                  <a:cubicBezTo>
                    <a:pt x="782" y="371"/>
                    <a:pt x="821" y="354"/>
                    <a:pt x="855" y="330"/>
                  </a:cubicBezTo>
                  <a:cubicBezTo>
                    <a:pt x="913" y="287"/>
                    <a:pt x="1045" y="176"/>
                    <a:pt x="1000" y="86"/>
                  </a:cubicBezTo>
                  <a:cubicBezTo>
                    <a:pt x="984" y="53"/>
                    <a:pt x="966" y="42"/>
                    <a:pt x="948" y="42"/>
                  </a:cubicBezTo>
                  <a:cubicBezTo>
                    <a:pt x="917" y="42"/>
                    <a:pt x="885" y="73"/>
                    <a:pt x="853" y="88"/>
                  </a:cubicBezTo>
                  <a:cubicBezTo>
                    <a:pt x="823" y="103"/>
                    <a:pt x="798" y="109"/>
                    <a:pt x="776" y="109"/>
                  </a:cubicBezTo>
                  <a:cubicBezTo>
                    <a:pt x="680" y="109"/>
                    <a:pt x="635" y="1"/>
                    <a:pt x="529" y="1"/>
                  </a:cubicBezTo>
                  <a:close/>
                </a:path>
              </a:pathLst>
            </a:custGeom>
            <a:solidFill>
              <a:srgbClr val="68D3E3"/>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474" name="Google Shape;1474;p24"/>
            <p:cNvSpPr/>
            <p:nvPr/>
          </p:nvSpPr>
          <p:spPr>
            <a:xfrm>
              <a:off x="1968428" y="4276230"/>
              <a:ext cx="281413" cy="27826"/>
            </a:xfrm>
            <a:custGeom>
              <a:avLst/>
              <a:gdLst/>
              <a:ahLst/>
              <a:cxnLst/>
              <a:rect l="l" t="t" r="r" b="b"/>
              <a:pathLst>
                <a:path w="1072" h="106" extrusionOk="0">
                  <a:moveTo>
                    <a:pt x="1" y="1"/>
                  </a:moveTo>
                  <a:lnTo>
                    <a:pt x="1" y="106"/>
                  </a:lnTo>
                  <a:lnTo>
                    <a:pt x="1071" y="106"/>
                  </a:lnTo>
                  <a:lnTo>
                    <a:pt x="1071" y="1"/>
                  </a:lnTo>
                  <a:close/>
                </a:path>
              </a:pathLst>
            </a:custGeom>
            <a:solidFill>
              <a:srgbClr val="FF695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cxnSp>
          <p:nvCxnSpPr>
            <p:cNvPr id="1475" name="Google Shape;1475;p24"/>
            <p:cNvCxnSpPr/>
            <p:nvPr/>
          </p:nvCxnSpPr>
          <p:spPr>
            <a:xfrm rot="10800000" flipH="1">
              <a:off x="2452731" y="3721350"/>
              <a:ext cx="2084700" cy="411300"/>
            </a:xfrm>
            <a:prstGeom prst="bentConnector3">
              <a:avLst>
                <a:gd name="adj1" fmla="val 91008"/>
              </a:avLst>
            </a:prstGeom>
            <a:noFill/>
            <a:ln w="19050" cap="flat" cmpd="sng">
              <a:solidFill>
                <a:schemeClr val="accent6"/>
              </a:solidFill>
              <a:prstDash val="solid"/>
              <a:round/>
              <a:headEnd type="none" w="med" len="med"/>
              <a:tailEnd type="none" w="med" len="med"/>
            </a:ln>
          </p:spPr>
        </p:cxnSp>
        <p:sp>
          <p:nvSpPr>
            <p:cNvPr id="1476" name="Google Shape;1476;p24"/>
            <p:cNvSpPr/>
            <p:nvPr/>
          </p:nvSpPr>
          <p:spPr>
            <a:xfrm>
              <a:off x="1766556" y="3756194"/>
              <a:ext cx="685683" cy="686208"/>
            </a:xfrm>
            <a:custGeom>
              <a:avLst/>
              <a:gdLst/>
              <a:ahLst/>
              <a:cxnLst/>
              <a:rect l="l" t="t" r="r" b="b"/>
              <a:pathLst>
                <a:path w="2612" h="2614" fill="none" extrusionOk="0">
                  <a:moveTo>
                    <a:pt x="2611" y="1307"/>
                  </a:moveTo>
                  <a:cubicBezTo>
                    <a:pt x="2611" y="2029"/>
                    <a:pt x="2027" y="2614"/>
                    <a:pt x="1305" y="2614"/>
                  </a:cubicBezTo>
                  <a:cubicBezTo>
                    <a:pt x="585" y="2614"/>
                    <a:pt x="1" y="2029"/>
                    <a:pt x="1" y="1307"/>
                  </a:cubicBezTo>
                  <a:cubicBezTo>
                    <a:pt x="1" y="586"/>
                    <a:pt x="585" y="1"/>
                    <a:pt x="1305" y="1"/>
                  </a:cubicBezTo>
                  <a:cubicBezTo>
                    <a:pt x="2027" y="1"/>
                    <a:pt x="2611" y="586"/>
                    <a:pt x="2611" y="1307"/>
                  </a:cubicBezTo>
                  <a:close/>
                </a:path>
              </a:pathLst>
            </a:custGeom>
            <a:noFill/>
            <a:ln w="19050" cap="flat" cmpd="sng">
              <a:solidFill>
                <a:schemeClr val="accent6"/>
              </a:solidFill>
              <a:prstDash val="solid"/>
              <a:miter lim="2141"/>
              <a:headEnd type="none" w="sm" len="sm"/>
              <a:tailEnd type="none" w="sm" len="sm"/>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grpSp>
      <p:grpSp>
        <p:nvGrpSpPr>
          <p:cNvPr id="1477" name="Google Shape;1477;p24"/>
          <p:cNvGrpSpPr/>
          <p:nvPr/>
        </p:nvGrpSpPr>
        <p:grpSpPr>
          <a:xfrm>
            <a:off x="7353011" y="5369050"/>
            <a:ext cx="3812459" cy="1153681"/>
            <a:chOff x="4595632" y="3721350"/>
            <a:chExt cx="2759108" cy="721051"/>
          </a:xfrm>
        </p:grpSpPr>
        <p:sp>
          <p:nvSpPr>
            <p:cNvPr id="1478" name="Google Shape;1478;p24"/>
            <p:cNvSpPr/>
            <p:nvPr/>
          </p:nvSpPr>
          <p:spPr>
            <a:xfrm>
              <a:off x="6812904" y="3901363"/>
              <a:ext cx="413195" cy="203972"/>
            </a:xfrm>
            <a:custGeom>
              <a:avLst/>
              <a:gdLst/>
              <a:ahLst/>
              <a:cxnLst/>
              <a:rect l="l" t="t" r="r" b="b"/>
              <a:pathLst>
                <a:path w="1574" h="777" extrusionOk="0">
                  <a:moveTo>
                    <a:pt x="575" y="65"/>
                  </a:moveTo>
                  <a:cubicBezTo>
                    <a:pt x="668" y="65"/>
                    <a:pt x="761" y="84"/>
                    <a:pt x="849" y="108"/>
                  </a:cubicBezTo>
                  <a:cubicBezTo>
                    <a:pt x="1067" y="170"/>
                    <a:pt x="1305" y="279"/>
                    <a:pt x="1472" y="440"/>
                  </a:cubicBezTo>
                  <a:cubicBezTo>
                    <a:pt x="1407" y="419"/>
                    <a:pt x="1341" y="408"/>
                    <a:pt x="1273" y="408"/>
                  </a:cubicBezTo>
                  <a:cubicBezTo>
                    <a:pt x="1214" y="408"/>
                    <a:pt x="1154" y="416"/>
                    <a:pt x="1093" y="435"/>
                  </a:cubicBezTo>
                  <a:cubicBezTo>
                    <a:pt x="864" y="507"/>
                    <a:pt x="719" y="707"/>
                    <a:pt x="461" y="707"/>
                  </a:cubicBezTo>
                  <a:cubicBezTo>
                    <a:pt x="458" y="707"/>
                    <a:pt x="455" y="707"/>
                    <a:pt x="453" y="707"/>
                  </a:cubicBezTo>
                  <a:cubicBezTo>
                    <a:pt x="281" y="705"/>
                    <a:pt x="112" y="521"/>
                    <a:pt x="144" y="354"/>
                  </a:cubicBezTo>
                  <a:cubicBezTo>
                    <a:pt x="168" y="238"/>
                    <a:pt x="251" y="165"/>
                    <a:pt x="352" y="114"/>
                  </a:cubicBezTo>
                  <a:cubicBezTo>
                    <a:pt x="423" y="78"/>
                    <a:pt x="499" y="65"/>
                    <a:pt x="575" y="65"/>
                  </a:cubicBezTo>
                  <a:close/>
                  <a:moveTo>
                    <a:pt x="571" y="0"/>
                  </a:moveTo>
                  <a:cubicBezTo>
                    <a:pt x="350" y="0"/>
                    <a:pt x="159" y="83"/>
                    <a:pt x="82" y="300"/>
                  </a:cubicBezTo>
                  <a:cubicBezTo>
                    <a:pt x="1" y="529"/>
                    <a:pt x="138" y="733"/>
                    <a:pt x="371" y="769"/>
                  </a:cubicBezTo>
                  <a:cubicBezTo>
                    <a:pt x="401" y="774"/>
                    <a:pt x="429" y="776"/>
                    <a:pt x="457" y="776"/>
                  </a:cubicBezTo>
                  <a:cubicBezTo>
                    <a:pt x="781" y="776"/>
                    <a:pt x="1005" y="487"/>
                    <a:pt x="1312" y="487"/>
                  </a:cubicBezTo>
                  <a:cubicBezTo>
                    <a:pt x="1379" y="487"/>
                    <a:pt x="1449" y="501"/>
                    <a:pt x="1526" y="534"/>
                  </a:cubicBezTo>
                  <a:cubicBezTo>
                    <a:pt x="1532" y="536"/>
                    <a:pt x="1537" y="538"/>
                    <a:pt x="1541" y="538"/>
                  </a:cubicBezTo>
                  <a:cubicBezTo>
                    <a:pt x="1570" y="538"/>
                    <a:pt x="1573" y="492"/>
                    <a:pt x="1562" y="472"/>
                  </a:cubicBezTo>
                  <a:cubicBezTo>
                    <a:pt x="1439" y="253"/>
                    <a:pt x="959" y="0"/>
                    <a:pt x="571" y="0"/>
                  </a:cubicBezTo>
                  <a:close/>
                </a:path>
              </a:pathLst>
            </a:custGeom>
            <a:solidFill>
              <a:srgbClr val="FF695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479" name="Google Shape;1479;p24"/>
            <p:cNvSpPr/>
            <p:nvPr/>
          </p:nvSpPr>
          <p:spPr>
            <a:xfrm>
              <a:off x="6898484" y="3988517"/>
              <a:ext cx="39639" cy="35177"/>
            </a:xfrm>
            <a:custGeom>
              <a:avLst/>
              <a:gdLst/>
              <a:ahLst/>
              <a:cxnLst/>
              <a:rect l="l" t="t" r="r" b="b"/>
              <a:pathLst>
                <a:path w="151" h="134" extrusionOk="0">
                  <a:moveTo>
                    <a:pt x="73" y="0"/>
                  </a:moveTo>
                  <a:cubicBezTo>
                    <a:pt x="65" y="0"/>
                    <a:pt x="57" y="2"/>
                    <a:pt x="50" y="5"/>
                  </a:cubicBezTo>
                  <a:cubicBezTo>
                    <a:pt x="15" y="20"/>
                    <a:pt x="0" y="58"/>
                    <a:pt x="13" y="93"/>
                  </a:cubicBezTo>
                  <a:cubicBezTo>
                    <a:pt x="25" y="119"/>
                    <a:pt x="50" y="133"/>
                    <a:pt x="75" y="133"/>
                  </a:cubicBezTo>
                  <a:cubicBezTo>
                    <a:pt x="83" y="133"/>
                    <a:pt x="91" y="132"/>
                    <a:pt x="99" y="129"/>
                  </a:cubicBezTo>
                  <a:cubicBezTo>
                    <a:pt x="133" y="114"/>
                    <a:pt x="150" y="75"/>
                    <a:pt x="135" y="41"/>
                  </a:cubicBezTo>
                  <a:cubicBezTo>
                    <a:pt x="125" y="16"/>
                    <a:pt x="100" y="0"/>
                    <a:pt x="73" y="0"/>
                  </a:cubicBezTo>
                  <a:close/>
                </a:path>
              </a:pathLst>
            </a:custGeom>
            <a:solidFill>
              <a:srgbClr val="FEBA63"/>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480" name="Google Shape;1480;p24"/>
            <p:cNvSpPr/>
            <p:nvPr/>
          </p:nvSpPr>
          <p:spPr>
            <a:xfrm>
              <a:off x="6958599" y="3986154"/>
              <a:ext cx="39639" cy="35177"/>
            </a:xfrm>
            <a:custGeom>
              <a:avLst/>
              <a:gdLst/>
              <a:ahLst/>
              <a:cxnLst/>
              <a:rect l="l" t="t" r="r" b="b"/>
              <a:pathLst>
                <a:path w="151" h="134" extrusionOk="0">
                  <a:moveTo>
                    <a:pt x="73" y="1"/>
                  </a:moveTo>
                  <a:cubicBezTo>
                    <a:pt x="65" y="1"/>
                    <a:pt x="57" y="2"/>
                    <a:pt x="50" y="5"/>
                  </a:cubicBezTo>
                  <a:cubicBezTo>
                    <a:pt x="18" y="20"/>
                    <a:pt x="0" y="59"/>
                    <a:pt x="13" y="93"/>
                  </a:cubicBezTo>
                  <a:cubicBezTo>
                    <a:pt x="25" y="119"/>
                    <a:pt x="50" y="134"/>
                    <a:pt x="76" y="134"/>
                  </a:cubicBezTo>
                  <a:cubicBezTo>
                    <a:pt x="84" y="134"/>
                    <a:pt x="93" y="132"/>
                    <a:pt x="101" y="129"/>
                  </a:cubicBezTo>
                  <a:cubicBezTo>
                    <a:pt x="135" y="114"/>
                    <a:pt x="150" y="76"/>
                    <a:pt x="138" y="42"/>
                  </a:cubicBezTo>
                  <a:cubicBezTo>
                    <a:pt x="126" y="17"/>
                    <a:pt x="100" y="1"/>
                    <a:pt x="73" y="1"/>
                  </a:cubicBezTo>
                  <a:close/>
                </a:path>
              </a:pathLst>
            </a:custGeom>
            <a:solidFill>
              <a:srgbClr val="FEBA63"/>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481" name="Google Shape;1481;p24"/>
            <p:cNvSpPr/>
            <p:nvPr/>
          </p:nvSpPr>
          <p:spPr>
            <a:xfrm>
              <a:off x="7021602" y="3983792"/>
              <a:ext cx="39639" cy="34914"/>
            </a:xfrm>
            <a:custGeom>
              <a:avLst/>
              <a:gdLst/>
              <a:ahLst/>
              <a:cxnLst/>
              <a:rect l="l" t="t" r="r" b="b"/>
              <a:pathLst>
                <a:path w="151" h="133" extrusionOk="0">
                  <a:moveTo>
                    <a:pt x="75" y="0"/>
                  </a:moveTo>
                  <a:cubicBezTo>
                    <a:pt x="67" y="0"/>
                    <a:pt x="58" y="2"/>
                    <a:pt x="50" y="6"/>
                  </a:cubicBezTo>
                  <a:cubicBezTo>
                    <a:pt x="15" y="18"/>
                    <a:pt x="0" y="57"/>
                    <a:pt x="13" y="91"/>
                  </a:cubicBezTo>
                  <a:cubicBezTo>
                    <a:pt x="25" y="117"/>
                    <a:pt x="50" y="132"/>
                    <a:pt x="76" y="132"/>
                  </a:cubicBezTo>
                  <a:cubicBezTo>
                    <a:pt x="84" y="132"/>
                    <a:pt x="93" y="131"/>
                    <a:pt x="101" y="128"/>
                  </a:cubicBezTo>
                  <a:cubicBezTo>
                    <a:pt x="133" y="115"/>
                    <a:pt x="150" y="76"/>
                    <a:pt x="137" y="42"/>
                  </a:cubicBezTo>
                  <a:cubicBezTo>
                    <a:pt x="126" y="16"/>
                    <a:pt x="101" y="0"/>
                    <a:pt x="75" y="0"/>
                  </a:cubicBezTo>
                  <a:close/>
                </a:path>
              </a:pathLst>
            </a:custGeom>
            <a:solidFill>
              <a:srgbClr val="FEBA63"/>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482" name="Google Shape;1482;p24"/>
            <p:cNvSpPr/>
            <p:nvPr/>
          </p:nvSpPr>
          <p:spPr>
            <a:xfrm>
              <a:off x="6826555" y="4093522"/>
              <a:ext cx="408994" cy="209222"/>
            </a:xfrm>
            <a:custGeom>
              <a:avLst/>
              <a:gdLst/>
              <a:ahLst/>
              <a:cxnLst/>
              <a:rect l="l" t="t" r="r" b="b"/>
              <a:pathLst>
                <a:path w="1558" h="797" extrusionOk="0">
                  <a:moveTo>
                    <a:pt x="1117" y="72"/>
                  </a:moveTo>
                  <a:cubicBezTo>
                    <a:pt x="1279" y="72"/>
                    <a:pt x="1447" y="225"/>
                    <a:pt x="1437" y="386"/>
                  </a:cubicBezTo>
                  <a:cubicBezTo>
                    <a:pt x="1429" y="502"/>
                    <a:pt x="1354" y="586"/>
                    <a:pt x="1259" y="650"/>
                  </a:cubicBezTo>
                  <a:cubicBezTo>
                    <a:pt x="1167" y="713"/>
                    <a:pt x="1059" y="733"/>
                    <a:pt x="950" y="733"/>
                  </a:cubicBezTo>
                  <a:cubicBezTo>
                    <a:pt x="889" y="733"/>
                    <a:pt x="828" y="727"/>
                    <a:pt x="769" y="718"/>
                  </a:cubicBezTo>
                  <a:cubicBezTo>
                    <a:pt x="544" y="684"/>
                    <a:pt x="296" y="607"/>
                    <a:pt x="109" y="468"/>
                  </a:cubicBezTo>
                  <a:lnTo>
                    <a:pt x="109" y="468"/>
                  </a:lnTo>
                  <a:cubicBezTo>
                    <a:pt x="151" y="475"/>
                    <a:pt x="192" y="479"/>
                    <a:pt x="233" y="479"/>
                  </a:cubicBezTo>
                  <a:cubicBezTo>
                    <a:pt x="318" y="479"/>
                    <a:pt x="402" y="462"/>
                    <a:pt x="484" y="425"/>
                  </a:cubicBezTo>
                  <a:cubicBezTo>
                    <a:pt x="705" y="322"/>
                    <a:pt x="825" y="104"/>
                    <a:pt x="1086" y="74"/>
                  </a:cubicBezTo>
                  <a:cubicBezTo>
                    <a:pt x="1096" y="72"/>
                    <a:pt x="1107" y="72"/>
                    <a:pt x="1117" y="72"/>
                  </a:cubicBezTo>
                  <a:close/>
                  <a:moveTo>
                    <a:pt x="1145" y="1"/>
                  </a:moveTo>
                  <a:cubicBezTo>
                    <a:pt x="757" y="1"/>
                    <a:pt x="565" y="404"/>
                    <a:pt x="200" y="404"/>
                  </a:cubicBezTo>
                  <a:cubicBezTo>
                    <a:pt x="151" y="404"/>
                    <a:pt x="99" y="397"/>
                    <a:pt x="43" y="380"/>
                  </a:cubicBezTo>
                  <a:cubicBezTo>
                    <a:pt x="39" y="379"/>
                    <a:pt x="35" y="378"/>
                    <a:pt x="32" y="378"/>
                  </a:cubicBezTo>
                  <a:cubicBezTo>
                    <a:pt x="0" y="378"/>
                    <a:pt x="2" y="427"/>
                    <a:pt x="15" y="446"/>
                  </a:cubicBezTo>
                  <a:cubicBezTo>
                    <a:pt x="148" y="626"/>
                    <a:pt x="567" y="797"/>
                    <a:pt x="929" y="797"/>
                  </a:cubicBezTo>
                  <a:cubicBezTo>
                    <a:pt x="1205" y="797"/>
                    <a:pt x="1447" y="698"/>
                    <a:pt x="1506" y="429"/>
                  </a:cubicBezTo>
                  <a:cubicBezTo>
                    <a:pt x="1557" y="192"/>
                    <a:pt x="1397" y="7"/>
                    <a:pt x="1161" y="1"/>
                  </a:cubicBezTo>
                  <a:cubicBezTo>
                    <a:pt x="1156" y="1"/>
                    <a:pt x="1150" y="1"/>
                    <a:pt x="1145" y="1"/>
                  </a:cubicBezTo>
                  <a:close/>
                </a:path>
              </a:pathLst>
            </a:custGeom>
            <a:solidFill>
              <a:srgbClr val="68D3E3"/>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483" name="Google Shape;1483;p24"/>
            <p:cNvSpPr/>
            <p:nvPr/>
          </p:nvSpPr>
          <p:spPr>
            <a:xfrm>
              <a:off x="7120569" y="4181201"/>
              <a:ext cx="37277" cy="34914"/>
            </a:xfrm>
            <a:custGeom>
              <a:avLst/>
              <a:gdLst/>
              <a:ahLst/>
              <a:cxnLst/>
              <a:rect l="l" t="t" r="r" b="b"/>
              <a:pathLst>
                <a:path w="142" h="133" extrusionOk="0">
                  <a:moveTo>
                    <a:pt x="72" y="1"/>
                  </a:moveTo>
                  <a:cubicBezTo>
                    <a:pt x="39" y="1"/>
                    <a:pt x="11" y="25"/>
                    <a:pt x="7" y="59"/>
                  </a:cubicBezTo>
                  <a:cubicBezTo>
                    <a:pt x="0" y="95"/>
                    <a:pt x="26" y="127"/>
                    <a:pt x="62" y="132"/>
                  </a:cubicBezTo>
                  <a:cubicBezTo>
                    <a:pt x="66" y="132"/>
                    <a:pt x="70" y="133"/>
                    <a:pt x="74" y="133"/>
                  </a:cubicBezTo>
                  <a:cubicBezTo>
                    <a:pt x="106" y="133"/>
                    <a:pt x="133" y="109"/>
                    <a:pt x="137" y="76"/>
                  </a:cubicBezTo>
                  <a:cubicBezTo>
                    <a:pt x="142" y="40"/>
                    <a:pt x="116" y="5"/>
                    <a:pt x="79" y="1"/>
                  </a:cubicBezTo>
                  <a:cubicBezTo>
                    <a:pt x="77" y="1"/>
                    <a:pt x="74" y="1"/>
                    <a:pt x="72" y="1"/>
                  </a:cubicBezTo>
                  <a:close/>
                </a:path>
              </a:pathLst>
            </a:custGeom>
            <a:solidFill>
              <a:srgbClr val="FEBA63"/>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484" name="Google Shape;1484;p24"/>
            <p:cNvSpPr/>
            <p:nvPr/>
          </p:nvSpPr>
          <p:spPr>
            <a:xfrm>
              <a:off x="7062029" y="4194064"/>
              <a:ext cx="36752" cy="34914"/>
            </a:xfrm>
            <a:custGeom>
              <a:avLst/>
              <a:gdLst/>
              <a:ahLst/>
              <a:cxnLst/>
              <a:rect l="l" t="t" r="r" b="b"/>
              <a:pathLst>
                <a:path w="140" h="133" extrusionOk="0">
                  <a:moveTo>
                    <a:pt x="72" y="1"/>
                  </a:moveTo>
                  <a:cubicBezTo>
                    <a:pt x="38" y="1"/>
                    <a:pt x="9" y="25"/>
                    <a:pt x="5" y="59"/>
                  </a:cubicBezTo>
                  <a:cubicBezTo>
                    <a:pt x="1" y="96"/>
                    <a:pt x="24" y="128"/>
                    <a:pt x="60" y="132"/>
                  </a:cubicBezTo>
                  <a:cubicBezTo>
                    <a:pt x="64" y="133"/>
                    <a:pt x="68" y="133"/>
                    <a:pt x="72" y="133"/>
                  </a:cubicBezTo>
                  <a:cubicBezTo>
                    <a:pt x="104" y="133"/>
                    <a:pt x="132" y="109"/>
                    <a:pt x="135" y="76"/>
                  </a:cubicBezTo>
                  <a:cubicBezTo>
                    <a:pt x="140" y="40"/>
                    <a:pt x="114" y="6"/>
                    <a:pt x="80" y="1"/>
                  </a:cubicBezTo>
                  <a:cubicBezTo>
                    <a:pt x="77" y="1"/>
                    <a:pt x="74" y="1"/>
                    <a:pt x="72" y="1"/>
                  </a:cubicBezTo>
                  <a:close/>
                </a:path>
              </a:pathLst>
            </a:custGeom>
            <a:solidFill>
              <a:srgbClr val="FEBA63"/>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485" name="Google Shape;1485;p24"/>
            <p:cNvSpPr/>
            <p:nvPr/>
          </p:nvSpPr>
          <p:spPr>
            <a:xfrm>
              <a:off x="7000076" y="4207452"/>
              <a:ext cx="37539" cy="34914"/>
            </a:xfrm>
            <a:custGeom>
              <a:avLst/>
              <a:gdLst/>
              <a:ahLst/>
              <a:cxnLst/>
              <a:rect l="l" t="t" r="r" b="b"/>
              <a:pathLst>
                <a:path w="143" h="133" extrusionOk="0">
                  <a:moveTo>
                    <a:pt x="69" y="1"/>
                  </a:moveTo>
                  <a:cubicBezTo>
                    <a:pt x="37" y="1"/>
                    <a:pt x="11" y="25"/>
                    <a:pt x="5" y="57"/>
                  </a:cubicBezTo>
                  <a:cubicBezTo>
                    <a:pt x="1" y="94"/>
                    <a:pt x="27" y="128"/>
                    <a:pt x="63" y="132"/>
                  </a:cubicBezTo>
                  <a:cubicBezTo>
                    <a:pt x="66" y="133"/>
                    <a:pt x="68" y="133"/>
                    <a:pt x="71" y="133"/>
                  </a:cubicBezTo>
                  <a:cubicBezTo>
                    <a:pt x="104" y="133"/>
                    <a:pt x="132" y="108"/>
                    <a:pt x="138" y="75"/>
                  </a:cubicBezTo>
                  <a:cubicBezTo>
                    <a:pt x="142" y="40"/>
                    <a:pt x="117" y="6"/>
                    <a:pt x="80" y="2"/>
                  </a:cubicBezTo>
                  <a:cubicBezTo>
                    <a:pt x="76" y="1"/>
                    <a:pt x="73" y="1"/>
                    <a:pt x="69" y="1"/>
                  </a:cubicBezTo>
                  <a:close/>
                </a:path>
              </a:pathLst>
            </a:custGeom>
            <a:solidFill>
              <a:srgbClr val="FEBA63"/>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cxnSp>
          <p:nvCxnSpPr>
            <p:cNvPr id="1486" name="Google Shape;1486;p24"/>
            <p:cNvCxnSpPr/>
            <p:nvPr/>
          </p:nvCxnSpPr>
          <p:spPr>
            <a:xfrm rot="10800000">
              <a:off x="4595632" y="3721350"/>
              <a:ext cx="2084700" cy="411300"/>
            </a:xfrm>
            <a:prstGeom prst="bentConnector3">
              <a:avLst>
                <a:gd name="adj1" fmla="val 89689"/>
              </a:avLst>
            </a:prstGeom>
            <a:noFill/>
            <a:ln w="19050" cap="flat" cmpd="sng">
              <a:solidFill>
                <a:schemeClr val="accent1"/>
              </a:solidFill>
              <a:prstDash val="solid"/>
              <a:round/>
              <a:headEnd type="none" w="med" len="med"/>
              <a:tailEnd type="none" w="med" len="med"/>
            </a:ln>
          </p:spPr>
        </p:cxnSp>
        <p:sp>
          <p:nvSpPr>
            <p:cNvPr id="1487" name="Google Shape;1487;p24"/>
            <p:cNvSpPr/>
            <p:nvPr/>
          </p:nvSpPr>
          <p:spPr>
            <a:xfrm>
              <a:off x="6669321" y="3756981"/>
              <a:ext cx="685420" cy="685420"/>
            </a:xfrm>
            <a:custGeom>
              <a:avLst/>
              <a:gdLst/>
              <a:ahLst/>
              <a:cxnLst/>
              <a:rect l="l" t="t" r="r" b="b"/>
              <a:pathLst>
                <a:path w="2611" h="2611" fill="none" extrusionOk="0">
                  <a:moveTo>
                    <a:pt x="2611" y="1306"/>
                  </a:moveTo>
                  <a:cubicBezTo>
                    <a:pt x="2611" y="2026"/>
                    <a:pt x="2026" y="2611"/>
                    <a:pt x="1304" y="2611"/>
                  </a:cubicBezTo>
                  <a:cubicBezTo>
                    <a:pt x="585" y="2611"/>
                    <a:pt x="0" y="2026"/>
                    <a:pt x="0" y="1306"/>
                  </a:cubicBezTo>
                  <a:cubicBezTo>
                    <a:pt x="0" y="585"/>
                    <a:pt x="585" y="0"/>
                    <a:pt x="1304" y="0"/>
                  </a:cubicBezTo>
                  <a:cubicBezTo>
                    <a:pt x="2026" y="0"/>
                    <a:pt x="2611" y="585"/>
                    <a:pt x="2611" y="1306"/>
                  </a:cubicBezTo>
                  <a:close/>
                </a:path>
              </a:pathLst>
            </a:custGeom>
            <a:noFill/>
            <a:ln w="19050" cap="flat" cmpd="sng">
              <a:solidFill>
                <a:schemeClr val="accent1"/>
              </a:solidFill>
              <a:prstDash val="solid"/>
              <a:miter lim="2141"/>
              <a:headEnd type="none" w="sm" len="sm"/>
              <a:tailEnd type="none" w="sm" len="sm"/>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grpSp>
      <p:grpSp>
        <p:nvGrpSpPr>
          <p:cNvPr id="1488" name="Google Shape;1488;p24"/>
          <p:cNvGrpSpPr/>
          <p:nvPr/>
        </p:nvGrpSpPr>
        <p:grpSpPr>
          <a:xfrm>
            <a:off x="7306870" y="3754574"/>
            <a:ext cx="4458880" cy="1096672"/>
            <a:chOff x="4566793" y="2712303"/>
            <a:chExt cx="2786800" cy="685420"/>
          </a:xfrm>
        </p:grpSpPr>
        <p:sp>
          <p:nvSpPr>
            <p:cNvPr id="1489" name="Google Shape;1489;p24"/>
            <p:cNvSpPr/>
            <p:nvPr/>
          </p:nvSpPr>
          <p:spPr>
            <a:xfrm>
              <a:off x="6844581" y="2874798"/>
              <a:ext cx="332341" cy="360430"/>
            </a:xfrm>
            <a:custGeom>
              <a:avLst/>
              <a:gdLst/>
              <a:ahLst/>
              <a:cxnLst/>
              <a:rect l="l" t="t" r="r" b="b"/>
              <a:pathLst>
                <a:path w="1266" h="1373" extrusionOk="0">
                  <a:moveTo>
                    <a:pt x="141" y="0"/>
                  </a:moveTo>
                  <a:cubicBezTo>
                    <a:pt x="62" y="0"/>
                    <a:pt x="0" y="62"/>
                    <a:pt x="0" y="139"/>
                  </a:cubicBezTo>
                  <a:lnTo>
                    <a:pt x="0" y="1234"/>
                  </a:lnTo>
                  <a:cubicBezTo>
                    <a:pt x="0" y="1311"/>
                    <a:pt x="64" y="1373"/>
                    <a:pt x="141" y="1373"/>
                  </a:cubicBezTo>
                  <a:lnTo>
                    <a:pt x="1127" y="1373"/>
                  </a:lnTo>
                  <a:cubicBezTo>
                    <a:pt x="1204" y="1373"/>
                    <a:pt x="1266" y="1311"/>
                    <a:pt x="1266" y="1234"/>
                  </a:cubicBezTo>
                  <a:lnTo>
                    <a:pt x="1266" y="139"/>
                  </a:lnTo>
                  <a:cubicBezTo>
                    <a:pt x="1266" y="62"/>
                    <a:pt x="1204" y="0"/>
                    <a:pt x="1127" y="0"/>
                  </a:cubicBezTo>
                  <a:close/>
                </a:path>
              </a:pathLst>
            </a:custGeom>
            <a:solidFill>
              <a:schemeClr val="accent4"/>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490" name="Google Shape;1490;p24"/>
            <p:cNvSpPr/>
            <p:nvPr/>
          </p:nvSpPr>
          <p:spPr>
            <a:xfrm>
              <a:off x="7027815" y="2946726"/>
              <a:ext cx="103167" cy="103692"/>
            </a:xfrm>
            <a:custGeom>
              <a:avLst/>
              <a:gdLst/>
              <a:ahLst/>
              <a:cxnLst/>
              <a:rect l="l" t="t" r="r" b="b"/>
              <a:pathLst>
                <a:path w="393" h="395" extrusionOk="0">
                  <a:moveTo>
                    <a:pt x="195" y="0"/>
                  </a:moveTo>
                  <a:cubicBezTo>
                    <a:pt x="88" y="0"/>
                    <a:pt x="0" y="88"/>
                    <a:pt x="0" y="197"/>
                  </a:cubicBezTo>
                  <a:cubicBezTo>
                    <a:pt x="0" y="306"/>
                    <a:pt x="88" y="394"/>
                    <a:pt x="195" y="394"/>
                  </a:cubicBezTo>
                  <a:cubicBezTo>
                    <a:pt x="304" y="394"/>
                    <a:pt x="392" y="306"/>
                    <a:pt x="392" y="197"/>
                  </a:cubicBezTo>
                  <a:cubicBezTo>
                    <a:pt x="392" y="88"/>
                    <a:pt x="304" y="0"/>
                    <a:pt x="195" y="0"/>
                  </a:cubicBezTo>
                  <a:close/>
                </a:path>
              </a:pathLst>
            </a:custGeom>
            <a:solidFill>
              <a:srgbClr val="FF695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491" name="Google Shape;1491;p24"/>
            <p:cNvSpPr/>
            <p:nvPr/>
          </p:nvSpPr>
          <p:spPr>
            <a:xfrm>
              <a:off x="6891046" y="2938851"/>
              <a:ext cx="77441" cy="180609"/>
            </a:xfrm>
            <a:custGeom>
              <a:avLst/>
              <a:gdLst/>
              <a:ahLst/>
              <a:cxnLst/>
              <a:rect l="l" t="t" r="r" b="b"/>
              <a:pathLst>
                <a:path w="295" h="688" extrusionOk="0">
                  <a:moveTo>
                    <a:pt x="1" y="0"/>
                  </a:moveTo>
                  <a:lnTo>
                    <a:pt x="1" y="688"/>
                  </a:lnTo>
                  <a:lnTo>
                    <a:pt x="294" y="688"/>
                  </a:lnTo>
                  <a:lnTo>
                    <a:pt x="294" y="0"/>
                  </a:lnTo>
                  <a:close/>
                </a:path>
              </a:pathLst>
            </a:custGeom>
            <a:solidFill>
              <a:schemeClr val="dk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492" name="Google Shape;1492;p24"/>
            <p:cNvSpPr/>
            <p:nvPr/>
          </p:nvSpPr>
          <p:spPr>
            <a:xfrm>
              <a:off x="6954574" y="3070369"/>
              <a:ext cx="145432" cy="126269"/>
            </a:xfrm>
            <a:custGeom>
              <a:avLst/>
              <a:gdLst/>
              <a:ahLst/>
              <a:cxnLst/>
              <a:rect l="l" t="t" r="r" b="b"/>
              <a:pathLst>
                <a:path w="554" h="481" extrusionOk="0">
                  <a:moveTo>
                    <a:pt x="277" y="0"/>
                  </a:moveTo>
                  <a:lnTo>
                    <a:pt x="1" y="480"/>
                  </a:lnTo>
                  <a:lnTo>
                    <a:pt x="553" y="480"/>
                  </a:lnTo>
                  <a:lnTo>
                    <a:pt x="277" y="0"/>
                  </a:lnTo>
                  <a:close/>
                </a:path>
              </a:pathLst>
            </a:custGeom>
            <a:solidFill>
              <a:srgbClr val="FF695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cxnSp>
          <p:nvCxnSpPr>
            <p:cNvPr id="1493" name="Google Shape;1493;p24"/>
            <p:cNvCxnSpPr/>
            <p:nvPr/>
          </p:nvCxnSpPr>
          <p:spPr>
            <a:xfrm flipH="1">
              <a:off x="4566793" y="3065600"/>
              <a:ext cx="2103600" cy="600"/>
            </a:xfrm>
            <a:prstGeom prst="bentConnector3">
              <a:avLst>
                <a:gd name="adj1" fmla="val 50000"/>
              </a:avLst>
            </a:prstGeom>
            <a:noFill/>
            <a:ln w="19050" cap="flat" cmpd="sng">
              <a:solidFill>
                <a:schemeClr val="accent4"/>
              </a:solidFill>
              <a:prstDash val="solid"/>
              <a:round/>
              <a:headEnd type="none" w="med" len="med"/>
              <a:tailEnd type="none" w="med" len="med"/>
            </a:ln>
          </p:spPr>
        </p:cxnSp>
        <p:sp>
          <p:nvSpPr>
            <p:cNvPr id="1494" name="Google Shape;1494;p24"/>
            <p:cNvSpPr/>
            <p:nvPr/>
          </p:nvSpPr>
          <p:spPr>
            <a:xfrm>
              <a:off x="6667910" y="2712303"/>
              <a:ext cx="685683" cy="685420"/>
            </a:xfrm>
            <a:custGeom>
              <a:avLst/>
              <a:gdLst/>
              <a:ahLst/>
              <a:cxnLst/>
              <a:rect l="l" t="t" r="r" b="b"/>
              <a:pathLst>
                <a:path w="2612" h="2611" fill="none" extrusionOk="0">
                  <a:moveTo>
                    <a:pt x="2611" y="1307"/>
                  </a:moveTo>
                  <a:cubicBezTo>
                    <a:pt x="2611" y="2026"/>
                    <a:pt x="2027" y="2611"/>
                    <a:pt x="1307" y="2611"/>
                  </a:cubicBezTo>
                  <a:cubicBezTo>
                    <a:pt x="585" y="2611"/>
                    <a:pt x="1" y="2026"/>
                    <a:pt x="1" y="1307"/>
                  </a:cubicBezTo>
                  <a:cubicBezTo>
                    <a:pt x="1" y="585"/>
                    <a:pt x="585" y="0"/>
                    <a:pt x="1307" y="0"/>
                  </a:cubicBezTo>
                  <a:cubicBezTo>
                    <a:pt x="2027" y="0"/>
                    <a:pt x="2611" y="585"/>
                    <a:pt x="2611" y="1307"/>
                  </a:cubicBezTo>
                  <a:close/>
                </a:path>
              </a:pathLst>
            </a:custGeom>
            <a:noFill/>
            <a:ln w="19050" cap="flat" cmpd="sng">
              <a:solidFill>
                <a:srgbClr val="4EE27A"/>
              </a:solidFill>
              <a:prstDash val="solid"/>
              <a:miter lim="2141"/>
              <a:headEnd type="none" w="sm" len="sm"/>
              <a:tailEnd type="none" w="sm" len="sm"/>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grpSp>
      <p:grpSp>
        <p:nvGrpSpPr>
          <p:cNvPr id="1512" name="Google Shape;1512;p24"/>
          <p:cNvGrpSpPr/>
          <p:nvPr/>
        </p:nvGrpSpPr>
        <p:grpSpPr>
          <a:xfrm>
            <a:off x="2876331" y="3753954"/>
            <a:ext cx="4428299" cy="1096672"/>
            <a:chOff x="1769913" y="2711916"/>
            <a:chExt cx="2767687" cy="685420"/>
          </a:xfrm>
        </p:grpSpPr>
        <p:sp>
          <p:nvSpPr>
            <p:cNvPr id="1513" name="Google Shape;1513;p24"/>
            <p:cNvSpPr/>
            <p:nvPr/>
          </p:nvSpPr>
          <p:spPr>
            <a:xfrm>
              <a:off x="2042701" y="2887136"/>
              <a:ext cx="131822" cy="96867"/>
            </a:xfrm>
            <a:custGeom>
              <a:avLst/>
              <a:gdLst/>
              <a:ahLst/>
              <a:cxnLst/>
              <a:rect l="l" t="t" r="r" b="b"/>
              <a:pathLst>
                <a:path w="517" h="369" extrusionOk="0">
                  <a:moveTo>
                    <a:pt x="320" y="84"/>
                  </a:moveTo>
                  <a:cubicBezTo>
                    <a:pt x="365" y="84"/>
                    <a:pt x="401" y="120"/>
                    <a:pt x="401" y="165"/>
                  </a:cubicBezTo>
                  <a:lnTo>
                    <a:pt x="401" y="206"/>
                  </a:lnTo>
                  <a:cubicBezTo>
                    <a:pt x="401" y="251"/>
                    <a:pt x="365" y="287"/>
                    <a:pt x="320" y="287"/>
                  </a:cubicBezTo>
                  <a:lnTo>
                    <a:pt x="197" y="287"/>
                  </a:lnTo>
                  <a:cubicBezTo>
                    <a:pt x="152" y="287"/>
                    <a:pt x="116" y="251"/>
                    <a:pt x="116" y="206"/>
                  </a:cubicBezTo>
                  <a:lnTo>
                    <a:pt x="116" y="165"/>
                  </a:lnTo>
                  <a:cubicBezTo>
                    <a:pt x="116" y="120"/>
                    <a:pt x="152" y="84"/>
                    <a:pt x="197" y="84"/>
                  </a:cubicBezTo>
                  <a:close/>
                  <a:moveTo>
                    <a:pt x="148" y="0"/>
                  </a:moveTo>
                  <a:cubicBezTo>
                    <a:pt x="67" y="0"/>
                    <a:pt x="0" y="67"/>
                    <a:pt x="0" y="148"/>
                  </a:cubicBezTo>
                  <a:lnTo>
                    <a:pt x="0" y="221"/>
                  </a:lnTo>
                  <a:cubicBezTo>
                    <a:pt x="0" y="302"/>
                    <a:pt x="67" y="369"/>
                    <a:pt x="148" y="369"/>
                  </a:cubicBezTo>
                  <a:lnTo>
                    <a:pt x="369" y="369"/>
                  </a:lnTo>
                  <a:cubicBezTo>
                    <a:pt x="450" y="369"/>
                    <a:pt x="517" y="302"/>
                    <a:pt x="517" y="221"/>
                  </a:cubicBezTo>
                  <a:lnTo>
                    <a:pt x="517" y="148"/>
                  </a:lnTo>
                  <a:cubicBezTo>
                    <a:pt x="517" y="67"/>
                    <a:pt x="450" y="0"/>
                    <a:pt x="369" y="0"/>
                  </a:cubicBezTo>
                  <a:close/>
                </a:path>
              </a:pathLst>
            </a:custGeom>
            <a:solidFill>
              <a:srgbClr val="68D3E3"/>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14" name="Google Shape;1514;p24"/>
            <p:cNvSpPr/>
            <p:nvPr/>
          </p:nvSpPr>
          <p:spPr>
            <a:xfrm>
              <a:off x="1885892" y="2935438"/>
              <a:ext cx="445441" cy="287451"/>
            </a:xfrm>
            <a:custGeom>
              <a:avLst/>
              <a:gdLst/>
              <a:ahLst/>
              <a:cxnLst/>
              <a:rect l="l" t="t" r="r" b="b"/>
              <a:pathLst>
                <a:path w="1747" h="1095" extrusionOk="0">
                  <a:moveTo>
                    <a:pt x="97" y="0"/>
                  </a:moveTo>
                  <a:cubicBezTo>
                    <a:pt x="44" y="0"/>
                    <a:pt x="1" y="43"/>
                    <a:pt x="1" y="95"/>
                  </a:cubicBezTo>
                  <a:lnTo>
                    <a:pt x="1" y="1001"/>
                  </a:lnTo>
                  <a:cubicBezTo>
                    <a:pt x="1" y="1052"/>
                    <a:pt x="44" y="1095"/>
                    <a:pt x="97" y="1095"/>
                  </a:cubicBezTo>
                  <a:lnTo>
                    <a:pt x="1652" y="1095"/>
                  </a:lnTo>
                  <a:cubicBezTo>
                    <a:pt x="1703" y="1095"/>
                    <a:pt x="1746" y="1052"/>
                    <a:pt x="1746" y="1001"/>
                  </a:cubicBezTo>
                  <a:lnTo>
                    <a:pt x="1746" y="95"/>
                  </a:lnTo>
                  <a:cubicBezTo>
                    <a:pt x="1746" y="43"/>
                    <a:pt x="1703" y="0"/>
                    <a:pt x="1652" y="0"/>
                  </a:cubicBezTo>
                  <a:close/>
                </a:path>
              </a:pathLst>
            </a:custGeom>
            <a:solidFill>
              <a:schemeClr val="accent3"/>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15" name="Google Shape;1515;p24"/>
            <p:cNvSpPr/>
            <p:nvPr/>
          </p:nvSpPr>
          <p:spPr>
            <a:xfrm>
              <a:off x="1885892" y="3019705"/>
              <a:ext cx="445441" cy="263"/>
            </a:xfrm>
            <a:custGeom>
              <a:avLst/>
              <a:gdLst/>
              <a:ahLst/>
              <a:cxnLst/>
              <a:rect l="l" t="t" r="r" b="b"/>
              <a:pathLst>
                <a:path w="1747" h="1" fill="none" extrusionOk="0">
                  <a:moveTo>
                    <a:pt x="1" y="1"/>
                  </a:moveTo>
                  <a:lnTo>
                    <a:pt x="1746" y="1"/>
                  </a:lnTo>
                </a:path>
              </a:pathLst>
            </a:custGeom>
            <a:noFill/>
            <a:ln w="9525" cap="flat" cmpd="sng">
              <a:solidFill>
                <a:schemeClr val="lt2"/>
              </a:solidFill>
              <a:prstDash val="solid"/>
              <a:miter lim="2141"/>
              <a:headEnd type="none" w="sm" len="sm"/>
              <a:tailEnd type="none" w="sm" len="sm"/>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16" name="Google Shape;1516;p24"/>
            <p:cNvSpPr/>
            <p:nvPr/>
          </p:nvSpPr>
          <p:spPr>
            <a:xfrm>
              <a:off x="1976153" y="3000016"/>
              <a:ext cx="35187" cy="59328"/>
            </a:xfrm>
            <a:custGeom>
              <a:avLst/>
              <a:gdLst/>
              <a:ahLst/>
              <a:cxnLst/>
              <a:rect l="l" t="t" r="r" b="b"/>
              <a:pathLst>
                <a:path w="138" h="226" extrusionOk="0">
                  <a:moveTo>
                    <a:pt x="0" y="1"/>
                  </a:moveTo>
                  <a:lnTo>
                    <a:pt x="0" y="226"/>
                  </a:lnTo>
                  <a:lnTo>
                    <a:pt x="137" y="226"/>
                  </a:lnTo>
                  <a:lnTo>
                    <a:pt x="137" y="1"/>
                  </a:lnTo>
                  <a:close/>
                </a:path>
              </a:pathLst>
            </a:custGeom>
            <a:solidFill>
              <a:srgbClr val="68D3E3"/>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17" name="Google Shape;1517;p24"/>
            <p:cNvSpPr/>
            <p:nvPr/>
          </p:nvSpPr>
          <p:spPr>
            <a:xfrm>
              <a:off x="2205884" y="3000016"/>
              <a:ext cx="35187" cy="59328"/>
            </a:xfrm>
            <a:custGeom>
              <a:avLst/>
              <a:gdLst/>
              <a:ahLst/>
              <a:cxnLst/>
              <a:rect l="l" t="t" r="r" b="b"/>
              <a:pathLst>
                <a:path w="138" h="226" extrusionOk="0">
                  <a:moveTo>
                    <a:pt x="1" y="1"/>
                  </a:moveTo>
                  <a:lnTo>
                    <a:pt x="1" y="226"/>
                  </a:lnTo>
                  <a:lnTo>
                    <a:pt x="138" y="226"/>
                  </a:lnTo>
                  <a:lnTo>
                    <a:pt x="138" y="1"/>
                  </a:lnTo>
                  <a:close/>
                </a:path>
              </a:pathLst>
            </a:custGeom>
            <a:solidFill>
              <a:srgbClr val="68D3E3"/>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cxnSp>
          <p:nvCxnSpPr>
            <p:cNvPr id="1518" name="Google Shape;1518;p24"/>
            <p:cNvCxnSpPr/>
            <p:nvPr/>
          </p:nvCxnSpPr>
          <p:spPr>
            <a:xfrm>
              <a:off x="2463700" y="3065600"/>
              <a:ext cx="2073900" cy="600"/>
            </a:xfrm>
            <a:prstGeom prst="bentConnector3">
              <a:avLst>
                <a:gd name="adj1" fmla="val 50000"/>
              </a:avLst>
            </a:prstGeom>
            <a:noFill/>
            <a:ln w="19050" cap="flat" cmpd="sng">
              <a:solidFill>
                <a:schemeClr val="accent3"/>
              </a:solidFill>
              <a:prstDash val="solid"/>
              <a:round/>
              <a:headEnd type="none" w="med" len="med"/>
              <a:tailEnd type="none" w="med" len="med"/>
            </a:ln>
          </p:spPr>
        </p:cxnSp>
        <p:sp>
          <p:nvSpPr>
            <p:cNvPr id="1519" name="Google Shape;1519;p24"/>
            <p:cNvSpPr/>
            <p:nvPr/>
          </p:nvSpPr>
          <p:spPr>
            <a:xfrm>
              <a:off x="1769913" y="2711916"/>
              <a:ext cx="685683" cy="685420"/>
            </a:xfrm>
            <a:custGeom>
              <a:avLst/>
              <a:gdLst/>
              <a:ahLst/>
              <a:cxnLst/>
              <a:rect l="l" t="t" r="r" b="b"/>
              <a:pathLst>
                <a:path w="2612" h="2611" fill="none" extrusionOk="0">
                  <a:moveTo>
                    <a:pt x="2611" y="1307"/>
                  </a:moveTo>
                  <a:cubicBezTo>
                    <a:pt x="2611" y="2026"/>
                    <a:pt x="2027" y="2611"/>
                    <a:pt x="1307" y="2611"/>
                  </a:cubicBezTo>
                  <a:cubicBezTo>
                    <a:pt x="585" y="2611"/>
                    <a:pt x="1" y="2026"/>
                    <a:pt x="1" y="1307"/>
                  </a:cubicBezTo>
                  <a:cubicBezTo>
                    <a:pt x="1" y="585"/>
                    <a:pt x="585" y="0"/>
                    <a:pt x="1307" y="0"/>
                  </a:cubicBezTo>
                  <a:cubicBezTo>
                    <a:pt x="2027" y="0"/>
                    <a:pt x="2611" y="585"/>
                    <a:pt x="2611" y="1307"/>
                  </a:cubicBezTo>
                  <a:close/>
                </a:path>
              </a:pathLst>
            </a:custGeom>
            <a:noFill/>
            <a:ln w="19050" cap="flat" cmpd="sng">
              <a:solidFill>
                <a:schemeClr val="accent3"/>
              </a:solidFill>
              <a:prstDash val="solid"/>
              <a:miter lim="2141"/>
              <a:headEnd type="none" w="sm" len="sm"/>
              <a:tailEnd type="none" w="sm" len="sm"/>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grpSp>
      <p:sp>
        <p:nvSpPr>
          <p:cNvPr id="1520" name="Google Shape;1520;p24"/>
          <p:cNvSpPr txBox="1"/>
          <p:nvPr/>
        </p:nvSpPr>
        <p:spPr>
          <a:xfrm>
            <a:off x="386860" y="4160167"/>
            <a:ext cx="2370240" cy="731520"/>
          </a:xfrm>
          <a:prstGeom prst="rect">
            <a:avLst/>
          </a:prstGeom>
          <a:noFill/>
          <a:ln>
            <a:noFill/>
          </a:ln>
        </p:spPr>
        <p:txBody>
          <a:bodyPr spcFirstLastPara="1" wrap="square" lIns="146276" tIns="146276" rIns="146276" bIns="146276" anchor="ctr" anchorCtr="0">
            <a:noAutofit/>
          </a:bodyPr>
          <a:lstStyle/>
          <a:p>
            <a:pPr algn="ctr"/>
            <a:r>
              <a:rPr lang="en" sz="2160" b="1" dirty="0">
                <a:solidFill>
                  <a:schemeClr val="dk1"/>
                </a:solidFill>
                <a:latin typeface="Arial" pitchFamily="34" charset="0"/>
                <a:ea typeface="Roboto"/>
                <a:cs typeface="Arial" pitchFamily="34" charset="0"/>
                <a:sym typeface="Roboto"/>
              </a:rPr>
              <a:t>Avtoritar pedagogika</a:t>
            </a:r>
            <a:endParaRPr sz="2160" b="1" dirty="0">
              <a:solidFill>
                <a:schemeClr val="dk1"/>
              </a:solidFill>
              <a:latin typeface="Arial" pitchFamily="34" charset="0"/>
              <a:ea typeface="Roboto"/>
              <a:cs typeface="Arial" pitchFamily="34" charset="0"/>
              <a:sym typeface="Roboto"/>
            </a:endParaRPr>
          </a:p>
        </p:txBody>
      </p:sp>
      <p:sp>
        <p:nvSpPr>
          <p:cNvPr id="1524" name="Google Shape;1524;p24"/>
          <p:cNvSpPr txBox="1"/>
          <p:nvPr/>
        </p:nvSpPr>
        <p:spPr>
          <a:xfrm>
            <a:off x="386860" y="5843000"/>
            <a:ext cx="3215174" cy="731520"/>
          </a:xfrm>
          <a:prstGeom prst="rect">
            <a:avLst/>
          </a:prstGeom>
          <a:noFill/>
          <a:ln>
            <a:noFill/>
          </a:ln>
        </p:spPr>
        <p:txBody>
          <a:bodyPr spcFirstLastPara="1" wrap="square" lIns="146276" tIns="146276" rIns="146276" bIns="146276" anchor="ctr" anchorCtr="0">
            <a:noAutofit/>
          </a:bodyPr>
          <a:lstStyle/>
          <a:p>
            <a:pPr algn="ctr"/>
            <a:r>
              <a:rPr lang="en" sz="2160" b="1" dirty="0">
                <a:solidFill>
                  <a:schemeClr val="dk1"/>
                </a:solidFill>
                <a:latin typeface="Arial" pitchFamily="34" charset="0"/>
                <a:ea typeface="Roboto"/>
                <a:cs typeface="Arial" pitchFamily="34" charset="0"/>
                <a:sym typeface="Roboto"/>
              </a:rPr>
              <a:t>Sinfda tarqoqlik, sovuq muhitni shakllantiradi</a:t>
            </a:r>
            <a:endParaRPr sz="2160" b="1" dirty="0">
              <a:solidFill>
                <a:schemeClr val="dk1"/>
              </a:solidFill>
              <a:latin typeface="Arial" pitchFamily="34" charset="0"/>
              <a:ea typeface="Roboto"/>
              <a:cs typeface="Arial" pitchFamily="34" charset="0"/>
              <a:sym typeface="Roboto"/>
            </a:endParaRPr>
          </a:p>
        </p:txBody>
      </p:sp>
      <p:sp>
        <p:nvSpPr>
          <p:cNvPr id="1528" name="Google Shape;1528;p24"/>
          <p:cNvSpPr txBox="1"/>
          <p:nvPr/>
        </p:nvSpPr>
        <p:spPr>
          <a:xfrm>
            <a:off x="11882197" y="4160168"/>
            <a:ext cx="2370240" cy="731520"/>
          </a:xfrm>
          <a:prstGeom prst="rect">
            <a:avLst/>
          </a:prstGeom>
          <a:noFill/>
          <a:ln>
            <a:noFill/>
          </a:ln>
        </p:spPr>
        <p:txBody>
          <a:bodyPr spcFirstLastPara="1" wrap="square" lIns="146276" tIns="146276" rIns="146276" bIns="146276" anchor="ctr" anchorCtr="0">
            <a:noAutofit/>
          </a:bodyPr>
          <a:lstStyle/>
          <a:p>
            <a:pPr algn="ctr"/>
            <a:r>
              <a:rPr lang="en" sz="2160" b="1" dirty="0">
                <a:solidFill>
                  <a:schemeClr val="dk1"/>
                </a:solidFill>
                <a:latin typeface="Arial" pitchFamily="34" charset="0"/>
                <a:ea typeface="Roboto"/>
                <a:cs typeface="Arial" pitchFamily="34" charset="0"/>
                <a:sym typeface="Roboto"/>
              </a:rPr>
              <a:t>Insonparvar pedagogika</a:t>
            </a:r>
            <a:endParaRPr sz="2160" b="1" dirty="0">
              <a:solidFill>
                <a:schemeClr val="dk1"/>
              </a:solidFill>
              <a:latin typeface="Arial" pitchFamily="34" charset="0"/>
              <a:ea typeface="Roboto"/>
              <a:cs typeface="Arial" pitchFamily="34" charset="0"/>
              <a:sym typeface="Roboto"/>
            </a:endParaRPr>
          </a:p>
        </p:txBody>
      </p:sp>
      <p:sp>
        <p:nvSpPr>
          <p:cNvPr id="1530" name="Google Shape;1530;p24"/>
          <p:cNvSpPr txBox="1"/>
          <p:nvPr/>
        </p:nvSpPr>
        <p:spPr>
          <a:xfrm>
            <a:off x="11243665" y="5857939"/>
            <a:ext cx="3008773" cy="731520"/>
          </a:xfrm>
          <a:prstGeom prst="rect">
            <a:avLst/>
          </a:prstGeom>
          <a:noFill/>
          <a:ln>
            <a:noFill/>
          </a:ln>
        </p:spPr>
        <p:txBody>
          <a:bodyPr spcFirstLastPara="1" wrap="square" lIns="146276" tIns="146276" rIns="146276" bIns="146276" anchor="ctr" anchorCtr="0">
            <a:noAutofit/>
          </a:bodyPr>
          <a:lstStyle/>
          <a:p>
            <a:pPr algn="ctr"/>
            <a:r>
              <a:rPr lang="en-US" sz="2160" b="1" dirty="0">
                <a:solidFill>
                  <a:schemeClr val="dk1"/>
                </a:solidFill>
                <a:latin typeface="Arial" pitchFamily="34" charset="0"/>
                <a:ea typeface="Roboto"/>
                <a:cs typeface="Arial" pitchFamily="34" charset="0"/>
                <a:sym typeface="Roboto"/>
              </a:rPr>
              <a:t>O‘</a:t>
            </a:r>
            <a:r>
              <a:rPr lang="en" sz="2160" b="1" dirty="0">
                <a:solidFill>
                  <a:schemeClr val="dk1"/>
                </a:solidFill>
                <a:latin typeface="Arial" pitchFamily="34" charset="0"/>
                <a:ea typeface="Roboto"/>
                <a:cs typeface="Arial" pitchFamily="34" charset="0"/>
                <a:sym typeface="Roboto"/>
              </a:rPr>
              <a:t>qituvchi va </a:t>
            </a:r>
            <a:r>
              <a:rPr lang="en-US" sz="2160" b="1" dirty="0">
                <a:solidFill>
                  <a:schemeClr val="dk1"/>
                </a:solidFill>
                <a:latin typeface="Arial" pitchFamily="34" charset="0"/>
                <a:ea typeface="Roboto"/>
                <a:cs typeface="Arial" pitchFamily="34" charset="0"/>
                <a:sym typeface="Roboto"/>
              </a:rPr>
              <a:t>o‘</a:t>
            </a:r>
            <a:r>
              <a:rPr lang="en" sz="2160" b="1" dirty="0">
                <a:solidFill>
                  <a:schemeClr val="dk1"/>
                </a:solidFill>
                <a:latin typeface="Arial" pitchFamily="34" charset="0"/>
                <a:ea typeface="Roboto"/>
                <a:cs typeface="Arial" pitchFamily="34" charset="0"/>
                <a:sym typeface="Roboto"/>
              </a:rPr>
              <a:t>quvchi orasida d</a:t>
            </a:r>
            <a:r>
              <a:rPr lang="en-US" sz="2160" b="1" dirty="0">
                <a:solidFill>
                  <a:schemeClr val="dk1"/>
                </a:solidFill>
                <a:latin typeface="Arial" pitchFamily="34" charset="0"/>
                <a:ea typeface="Roboto"/>
                <a:cs typeface="Arial" pitchFamily="34" charset="0"/>
                <a:sym typeface="Roboto"/>
              </a:rPr>
              <a:t>o‘</a:t>
            </a:r>
            <a:r>
              <a:rPr lang="en" sz="2160" b="1" dirty="0">
                <a:solidFill>
                  <a:schemeClr val="dk1"/>
                </a:solidFill>
                <a:latin typeface="Arial" pitchFamily="34" charset="0"/>
                <a:ea typeface="Roboto"/>
                <a:cs typeface="Arial" pitchFamily="34" charset="0"/>
                <a:sym typeface="Roboto"/>
              </a:rPr>
              <a:t>stona munosabat</a:t>
            </a:r>
            <a:endParaRPr sz="2160" b="1" dirty="0">
              <a:solidFill>
                <a:schemeClr val="dk1"/>
              </a:solidFill>
              <a:latin typeface="Arial" pitchFamily="34" charset="0"/>
              <a:ea typeface="Roboto"/>
              <a:cs typeface="Arial" pitchFamily="34" charset="0"/>
              <a:sym typeface="Roboto"/>
            </a:endParaRPr>
          </a:p>
        </p:txBody>
      </p:sp>
      <p:grpSp>
        <p:nvGrpSpPr>
          <p:cNvPr id="1532" name="Google Shape;1532;p24"/>
          <p:cNvGrpSpPr/>
          <p:nvPr/>
        </p:nvGrpSpPr>
        <p:grpSpPr>
          <a:xfrm>
            <a:off x="5022050" y="2732246"/>
            <a:ext cx="4675662" cy="3196349"/>
            <a:chOff x="3138780" y="2073349"/>
            <a:chExt cx="2922289" cy="1997718"/>
          </a:xfrm>
        </p:grpSpPr>
        <p:sp>
          <p:nvSpPr>
            <p:cNvPr id="1533" name="Google Shape;1533;p24"/>
            <p:cNvSpPr/>
            <p:nvPr/>
          </p:nvSpPr>
          <p:spPr>
            <a:xfrm>
              <a:off x="3160044" y="3260953"/>
              <a:ext cx="109993" cy="16538"/>
            </a:xfrm>
            <a:custGeom>
              <a:avLst/>
              <a:gdLst/>
              <a:ahLst/>
              <a:cxnLst/>
              <a:rect l="l" t="t" r="r" b="b"/>
              <a:pathLst>
                <a:path w="419" h="63" extrusionOk="0">
                  <a:moveTo>
                    <a:pt x="349" y="1"/>
                  </a:moveTo>
                  <a:cubicBezTo>
                    <a:pt x="233" y="1"/>
                    <a:pt x="110" y="20"/>
                    <a:pt x="3" y="58"/>
                  </a:cubicBezTo>
                  <a:cubicBezTo>
                    <a:pt x="1" y="60"/>
                    <a:pt x="1" y="63"/>
                    <a:pt x="3" y="63"/>
                  </a:cubicBezTo>
                  <a:cubicBezTo>
                    <a:pt x="140" y="37"/>
                    <a:pt x="273" y="18"/>
                    <a:pt x="412" y="9"/>
                  </a:cubicBezTo>
                  <a:cubicBezTo>
                    <a:pt x="419" y="9"/>
                    <a:pt x="419" y="3"/>
                    <a:pt x="412" y="3"/>
                  </a:cubicBezTo>
                  <a:cubicBezTo>
                    <a:pt x="392" y="1"/>
                    <a:pt x="371" y="1"/>
                    <a:pt x="349" y="1"/>
                  </a:cubicBezTo>
                  <a:close/>
                </a:path>
              </a:pathLst>
            </a:custGeom>
            <a:solidFill>
              <a:srgbClr val="E7BC3D"/>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34" name="Google Shape;1534;p24"/>
            <p:cNvSpPr/>
            <p:nvPr/>
          </p:nvSpPr>
          <p:spPr>
            <a:xfrm>
              <a:off x="3162406" y="3231027"/>
              <a:ext cx="127844" cy="14963"/>
            </a:xfrm>
            <a:custGeom>
              <a:avLst/>
              <a:gdLst/>
              <a:ahLst/>
              <a:cxnLst/>
              <a:rect l="l" t="t" r="r" b="b"/>
              <a:pathLst>
                <a:path w="487" h="57" extrusionOk="0">
                  <a:moveTo>
                    <a:pt x="480" y="1"/>
                  </a:moveTo>
                  <a:cubicBezTo>
                    <a:pt x="324" y="3"/>
                    <a:pt x="153" y="14"/>
                    <a:pt x="0" y="54"/>
                  </a:cubicBezTo>
                  <a:cubicBezTo>
                    <a:pt x="0" y="54"/>
                    <a:pt x="0" y="57"/>
                    <a:pt x="0" y="57"/>
                  </a:cubicBezTo>
                  <a:cubicBezTo>
                    <a:pt x="161" y="44"/>
                    <a:pt x="324" y="29"/>
                    <a:pt x="480" y="9"/>
                  </a:cubicBezTo>
                  <a:cubicBezTo>
                    <a:pt x="487" y="9"/>
                    <a:pt x="487" y="1"/>
                    <a:pt x="480" y="1"/>
                  </a:cubicBezTo>
                  <a:close/>
                </a:path>
              </a:pathLst>
            </a:custGeom>
            <a:solidFill>
              <a:srgbClr val="E7BC3D"/>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35" name="Google Shape;1535;p24"/>
            <p:cNvSpPr/>
            <p:nvPr/>
          </p:nvSpPr>
          <p:spPr>
            <a:xfrm>
              <a:off x="3224884" y="3206088"/>
              <a:ext cx="59328" cy="7875"/>
            </a:xfrm>
            <a:custGeom>
              <a:avLst/>
              <a:gdLst/>
              <a:ahLst/>
              <a:cxnLst/>
              <a:rect l="l" t="t" r="r" b="b"/>
              <a:pathLst>
                <a:path w="226" h="30" extrusionOk="0">
                  <a:moveTo>
                    <a:pt x="182" y="1"/>
                  </a:moveTo>
                  <a:cubicBezTo>
                    <a:pt x="123" y="1"/>
                    <a:pt x="63" y="9"/>
                    <a:pt x="7" y="21"/>
                  </a:cubicBezTo>
                  <a:cubicBezTo>
                    <a:pt x="1" y="21"/>
                    <a:pt x="2" y="30"/>
                    <a:pt x="5" y="30"/>
                  </a:cubicBezTo>
                  <a:cubicBezTo>
                    <a:pt x="6" y="30"/>
                    <a:pt x="6" y="30"/>
                    <a:pt x="7" y="30"/>
                  </a:cubicBezTo>
                  <a:cubicBezTo>
                    <a:pt x="77" y="21"/>
                    <a:pt x="148" y="17"/>
                    <a:pt x="219" y="12"/>
                  </a:cubicBezTo>
                  <a:cubicBezTo>
                    <a:pt x="225" y="10"/>
                    <a:pt x="225" y="2"/>
                    <a:pt x="219" y="2"/>
                  </a:cubicBezTo>
                  <a:cubicBezTo>
                    <a:pt x="206" y="1"/>
                    <a:pt x="194" y="1"/>
                    <a:pt x="182" y="1"/>
                  </a:cubicBezTo>
                  <a:close/>
                </a:path>
              </a:pathLst>
            </a:custGeom>
            <a:solidFill>
              <a:srgbClr val="E7BC3D"/>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36" name="Google Shape;1536;p24"/>
            <p:cNvSpPr/>
            <p:nvPr/>
          </p:nvSpPr>
          <p:spPr>
            <a:xfrm>
              <a:off x="5929813" y="3260953"/>
              <a:ext cx="109205" cy="16538"/>
            </a:xfrm>
            <a:custGeom>
              <a:avLst/>
              <a:gdLst/>
              <a:ahLst/>
              <a:cxnLst/>
              <a:rect l="l" t="t" r="r" b="b"/>
              <a:pathLst>
                <a:path w="416" h="63" extrusionOk="0">
                  <a:moveTo>
                    <a:pt x="67" y="1"/>
                  </a:moveTo>
                  <a:cubicBezTo>
                    <a:pt x="46" y="1"/>
                    <a:pt x="25" y="1"/>
                    <a:pt x="4" y="3"/>
                  </a:cubicBezTo>
                  <a:cubicBezTo>
                    <a:pt x="0" y="3"/>
                    <a:pt x="0" y="9"/>
                    <a:pt x="4" y="9"/>
                  </a:cubicBezTo>
                  <a:cubicBezTo>
                    <a:pt x="144" y="18"/>
                    <a:pt x="276" y="37"/>
                    <a:pt x="413" y="63"/>
                  </a:cubicBezTo>
                  <a:cubicBezTo>
                    <a:pt x="416" y="63"/>
                    <a:pt x="416" y="60"/>
                    <a:pt x="416" y="58"/>
                  </a:cubicBezTo>
                  <a:cubicBezTo>
                    <a:pt x="309" y="20"/>
                    <a:pt x="184" y="1"/>
                    <a:pt x="67" y="1"/>
                  </a:cubicBezTo>
                  <a:close/>
                </a:path>
              </a:pathLst>
            </a:custGeom>
            <a:solidFill>
              <a:srgbClr val="E7BC3D"/>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37" name="Google Shape;1537;p24"/>
            <p:cNvSpPr/>
            <p:nvPr/>
          </p:nvSpPr>
          <p:spPr>
            <a:xfrm>
              <a:off x="5793306" y="3233127"/>
              <a:ext cx="66416" cy="12601"/>
            </a:xfrm>
            <a:custGeom>
              <a:avLst/>
              <a:gdLst/>
              <a:ahLst/>
              <a:cxnLst/>
              <a:rect l="l" t="t" r="r" b="b"/>
              <a:pathLst>
                <a:path w="253" h="48" extrusionOk="0">
                  <a:moveTo>
                    <a:pt x="160" y="1"/>
                  </a:moveTo>
                  <a:cubicBezTo>
                    <a:pt x="147" y="1"/>
                    <a:pt x="134" y="1"/>
                    <a:pt x="124" y="1"/>
                  </a:cubicBezTo>
                  <a:cubicBezTo>
                    <a:pt x="81" y="4"/>
                    <a:pt x="40" y="8"/>
                    <a:pt x="6" y="34"/>
                  </a:cubicBezTo>
                  <a:cubicBezTo>
                    <a:pt x="1" y="39"/>
                    <a:pt x="6" y="47"/>
                    <a:pt x="11" y="47"/>
                  </a:cubicBezTo>
                  <a:cubicBezTo>
                    <a:pt x="13" y="47"/>
                    <a:pt x="14" y="47"/>
                    <a:pt x="15" y="46"/>
                  </a:cubicBezTo>
                  <a:cubicBezTo>
                    <a:pt x="52" y="26"/>
                    <a:pt x="97" y="19"/>
                    <a:pt x="142" y="19"/>
                  </a:cubicBezTo>
                  <a:cubicBezTo>
                    <a:pt x="179" y="19"/>
                    <a:pt x="215" y="24"/>
                    <a:pt x="248" y="31"/>
                  </a:cubicBezTo>
                  <a:cubicBezTo>
                    <a:pt x="250" y="31"/>
                    <a:pt x="252" y="29"/>
                    <a:pt x="250" y="27"/>
                  </a:cubicBezTo>
                  <a:cubicBezTo>
                    <a:pt x="232" y="4"/>
                    <a:pt x="194" y="1"/>
                    <a:pt x="160" y="1"/>
                  </a:cubicBezTo>
                  <a:close/>
                </a:path>
              </a:pathLst>
            </a:custGeom>
            <a:solidFill>
              <a:srgbClr val="E7BC3D"/>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38" name="Google Shape;1538;p24"/>
            <p:cNvSpPr/>
            <p:nvPr/>
          </p:nvSpPr>
          <p:spPr>
            <a:xfrm>
              <a:off x="5782281" y="3126284"/>
              <a:ext cx="16013" cy="19951"/>
            </a:xfrm>
            <a:custGeom>
              <a:avLst/>
              <a:gdLst/>
              <a:ahLst/>
              <a:cxnLst/>
              <a:rect l="l" t="t" r="r" b="b"/>
              <a:pathLst>
                <a:path w="61" h="76" extrusionOk="0">
                  <a:moveTo>
                    <a:pt x="56" y="0"/>
                  </a:moveTo>
                  <a:cubicBezTo>
                    <a:pt x="55" y="0"/>
                    <a:pt x="53" y="2"/>
                    <a:pt x="52" y="4"/>
                  </a:cubicBezTo>
                  <a:cubicBezTo>
                    <a:pt x="46" y="14"/>
                    <a:pt x="46" y="29"/>
                    <a:pt x="39" y="40"/>
                  </a:cubicBezTo>
                  <a:cubicBezTo>
                    <a:pt x="31" y="55"/>
                    <a:pt x="18" y="59"/>
                    <a:pt x="5" y="66"/>
                  </a:cubicBezTo>
                  <a:cubicBezTo>
                    <a:pt x="1" y="66"/>
                    <a:pt x="1" y="72"/>
                    <a:pt x="5" y="74"/>
                  </a:cubicBezTo>
                  <a:cubicBezTo>
                    <a:pt x="8" y="75"/>
                    <a:pt x="12" y="76"/>
                    <a:pt x="15" y="76"/>
                  </a:cubicBezTo>
                  <a:cubicBezTo>
                    <a:pt x="45" y="76"/>
                    <a:pt x="61" y="29"/>
                    <a:pt x="59" y="4"/>
                  </a:cubicBezTo>
                  <a:cubicBezTo>
                    <a:pt x="59" y="2"/>
                    <a:pt x="58" y="0"/>
                    <a:pt x="56" y="0"/>
                  </a:cubicBezTo>
                  <a:close/>
                </a:path>
              </a:pathLst>
            </a:custGeom>
            <a:solidFill>
              <a:srgbClr val="E7BC3D"/>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39" name="Google Shape;1539;p24"/>
            <p:cNvSpPr/>
            <p:nvPr/>
          </p:nvSpPr>
          <p:spPr>
            <a:xfrm>
              <a:off x="5908812" y="3231027"/>
              <a:ext cx="128631" cy="14963"/>
            </a:xfrm>
            <a:custGeom>
              <a:avLst/>
              <a:gdLst/>
              <a:ahLst/>
              <a:cxnLst/>
              <a:rect l="l" t="t" r="r" b="b"/>
              <a:pathLst>
                <a:path w="490" h="57" extrusionOk="0">
                  <a:moveTo>
                    <a:pt x="7" y="1"/>
                  </a:moveTo>
                  <a:cubicBezTo>
                    <a:pt x="1" y="1"/>
                    <a:pt x="1" y="9"/>
                    <a:pt x="7" y="9"/>
                  </a:cubicBezTo>
                  <a:cubicBezTo>
                    <a:pt x="166" y="29"/>
                    <a:pt x="329" y="44"/>
                    <a:pt x="487" y="57"/>
                  </a:cubicBezTo>
                  <a:cubicBezTo>
                    <a:pt x="489" y="57"/>
                    <a:pt x="489" y="54"/>
                    <a:pt x="487" y="54"/>
                  </a:cubicBezTo>
                  <a:cubicBezTo>
                    <a:pt x="335" y="14"/>
                    <a:pt x="164" y="3"/>
                    <a:pt x="7" y="1"/>
                  </a:cubicBezTo>
                  <a:close/>
                </a:path>
              </a:pathLst>
            </a:custGeom>
            <a:solidFill>
              <a:srgbClr val="E7BC3D"/>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40" name="Google Shape;1540;p24"/>
            <p:cNvSpPr/>
            <p:nvPr/>
          </p:nvSpPr>
          <p:spPr>
            <a:xfrm>
              <a:off x="5915112" y="3206088"/>
              <a:ext cx="59328" cy="7875"/>
            </a:xfrm>
            <a:custGeom>
              <a:avLst/>
              <a:gdLst/>
              <a:ahLst/>
              <a:cxnLst/>
              <a:rect l="l" t="t" r="r" b="b"/>
              <a:pathLst>
                <a:path w="226" h="30" extrusionOk="0">
                  <a:moveTo>
                    <a:pt x="45" y="1"/>
                  </a:moveTo>
                  <a:cubicBezTo>
                    <a:pt x="33" y="1"/>
                    <a:pt x="21" y="1"/>
                    <a:pt x="9" y="2"/>
                  </a:cubicBezTo>
                  <a:cubicBezTo>
                    <a:pt x="0" y="2"/>
                    <a:pt x="0" y="10"/>
                    <a:pt x="9" y="12"/>
                  </a:cubicBezTo>
                  <a:cubicBezTo>
                    <a:pt x="80" y="17"/>
                    <a:pt x="148" y="21"/>
                    <a:pt x="219" y="30"/>
                  </a:cubicBezTo>
                  <a:cubicBezTo>
                    <a:pt x="219" y="30"/>
                    <a:pt x="220" y="30"/>
                    <a:pt x="220" y="30"/>
                  </a:cubicBezTo>
                  <a:cubicBezTo>
                    <a:pt x="225" y="30"/>
                    <a:pt x="225" y="21"/>
                    <a:pt x="221" y="21"/>
                  </a:cubicBezTo>
                  <a:cubicBezTo>
                    <a:pt x="164" y="9"/>
                    <a:pt x="103" y="1"/>
                    <a:pt x="45" y="1"/>
                  </a:cubicBezTo>
                  <a:close/>
                </a:path>
              </a:pathLst>
            </a:custGeom>
            <a:solidFill>
              <a:srgbClr val="E7BC3D"/>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41" name="Google Shape;1541;p24"/>
            <p:cNvSpPr/>
            <p:nvPr/>
          </p:nvSpPr>
          <p:spPr>
            <a:xfrm>
              <a:off x="3958344" y="2073349"/>
              <a:ext cx="1278436" cy="1372940"/>
            </a:xfrm>
            <a:custGeom>
              <a:avLst/>
              <a:gdLst/>
              <a:ahLst/>
              <a:cxnLst/>
              <a:rect l="l" t="t" r="r" b="b"/>
              <a:pathLst>
                <a:path w="4870" h="5230" extrusionOk="0">
                  <a:moveTo>
                    <a:pt x="2000" y="0"/>
                  </a:moveTo>
                  <a:cubicBezTo>
                    <a:pt x="1999" y="0"/>
                    <a:pt x="1997" y="1"/>
                    <a:pt x="1995" y="1"/>
                  </a:cubicBezTo>
                  <a:cubicBezTo>
                    <a:pt x="1927" y="29"/>
                    <a:pt x="1884" y="115"/>
                    <a:pt x="1871" y="205"/>
                  </a:cubicBezTo>
                  <a:cubicBezTo>
                    <a:pt x="1867" y="198"/>
                    <a:pt x="1860" y="192"/>
                    <a:pt x="1856" y="187"/>
                  </a:cubicBezTo>
                  <a:cubicBezTo>
                    <a:pt x="1811" y="147"/>
                    <a:pt x="1757" y="134"/>
                    <a:pt x="1700" y="127"/>
                  </a:cubicBezTo>
                  <a:cubicBezTo>
                    <a:pt x="1689" y="127"/>
                    <a:pt x="1687" y="145"/>
                    <a:pt x="1697" y="147"/>
                  </a:cubicBezTo>
                  <a:cubicBezTo>
                    <a:pt x="1747" y="155"/>
                    <a:pt x="1783" y="194"/>
                    <a:pt x="1813" y="232"/>
                  </a:cubicBezTo>
                  <a:cubicBezTo>
                    <a:pt x="1826" y="252"/>
                    <a:pt x="1837" y="271"/>
                    <a:pt x="1843" y="290"/>
                  </a:cubicBezTo>
                  <a:cubicBezTo>
                    <a:pt x="1843" y="290"/>
                    <a:pt x="1843" y="292"/>
                    <a:pt x="1843" y="292"/>
                  </a:cubicBezTo>
                  <a:cubicBezTo>
                    <a:pt x="1824" y="287"/>
                    <a:pt x="1803" y="285"/>
                    <a:pt x="1782" y="285"/>
                  </a:cubicBezTo>
                  <a:cubicBezTo>
                    <a:pt x="1731" y="285"/>
                    <a:pt x="1677" y="299"/>
                    <a:pt x="1633" y="324"/>
                  </a:cubicBezTo>
                  <a:cubicBezTo>
                    <a:pt x="1631" y="324"/>
                    <a:pt x="1629" y="324"/>
                    <a:pt x="1627" y="327"/>
                  </a:cubicBezTo>
                  <a:cubicBezTo>
                    <a:pt x="1286" y="543"/>
                    <a:pt x="1273" y="1021"/>
                    <a:pt x="1239" y="1383"/>
                  </a:cubicBezTo>
                  <a:cubicBezTo>
                    <a:pt x="1216" y="1646"/>
                    <a:pt x="1192" y="1914"/>
                    <a:pt x="1102" y="2164"/>
                  </a:cubicBezTo>
                  <a:cubicBezTo>
                    <a:pt x="1001" y="2438"/>
                    <a:pt x="817" y="2612"/>
                    <a:pt x="592" y="2785"/>
                  </a:cubicBezTo>
                  <a:cubicBezTo>
                    <a:pt x="305" y="3004"/>
                    <a:pt x="50" y="3295"/>
                    <a:pt x="23" y="3674"/>
                  </a:cubicBezTo>
                  <a:cubicBezTo>
                    <a:pt x="0" y="3989"/>
                    <a:pt x="225" y="4083"/>
                    <a:pt x="471" y="4083"/>
                  </a:cubicBezTo>
                  <a:cubicBezTo>
                    <a:pt x="535" y="4083"/>
                    <a:pt x="600" y="4077"/>
                    <a:pt x="663" y="4066"/>
                  </a:cubicBezTo>
                  <a:lnTo>
                    <a:pt x="663" y="4066"/>
                  </a:lnTo>
                  <a:cubicBezTo>
                    <a:pt x="629" y="4357"/>
                    <a:pt x="652" y="4689"/>
                    <a:pt x="892" y="4891"/>
                  </a:cubicBezTo>
                  <a:cubicBezTo>
                    <a:pt x="997" y="4979"/>
                    <a:pt x="1126" y="5027"/>
                    <a:pt x="1255" y="5027"/>
                  </a:cubicBezTo>
                  <a:cubicBezTo>
                    <a:pt x="1345" y="5027"/>
                    <a:pt x="1435" y="5003"/>
                    <a:pt x="1515" y="4953"/>
                  </a:cubicBezTo>
                  <a:cubicBezTo>
                    <a:pt x="1627" y="5147"/>
                    <a:pt x="1816" y="5229"/>
                    <a:pt x="2019" y="5229"/>
                  </a:cubicBezTo>
                  <a:cubicBezTo>
                    <a:pt x="2157" y="5229"/>
                    <a:pt x="2303" y="5191"/>
                    <a:pt x="2436" y="5124"/>
                  </a:cubicBezTo>
                  <a:cubicBezTo>
                    <a:pt x="2568" y="5191"/>
                    <a:pt x="2714" y="5229"/>
                    <a:pt x="2853" y="5229"/>
                  </a:cubicBezTo>
                  <a:cubicBezTo>
                    <a:pt x="3056" y="5229"/>
                    <a:pt x="3245" y="5147"/>
                    <a:pt x="3357" y="4953"/>
                  </a:cubicBezTo>
                  <a:cubicBezTo>
                    <a:pt x="3437" y="5003"/>
                    <a:pt x="3526" y="5027"/>
                    <a:pt x="3616" y="5027"/>
                  </a:cubicBezTo>
                  <a:cubicBezTo>
                    <a:pt x="3745" y="5027"/>
                    <a:pt x="3875" y="4979"/>
                    <a:pt x="3980" y="4891"/>
                  </a:cubicBezTo>
                  <a:cubicBezTo>
                    <a:pt x="4218" y="4689"/>
                    <a:pt x="4244" y="4357"/>
                    <a:pt x="4210" y="4066"/>
                  </a:cubicBezTo>
                  <a:lnTo>
                    <a:pt x="4210" y="4066"/>
                  </a:lnTo>
                  <a:cubicBezTo>
                    <a:pt x="4273" y="4077"/>
                    <a:pt x="4340" y="4084"/>
                    <a:pt x="4405" y="4084"/>
                  </a:cubicBezTo>
                  <a:cubicBezTo>
                    <a:pt x="4648" y="4084"/>
                    <a:pt x="4870" y="3989"/>
                    <a:pt x="4848" y="3674"/>
                  </a:cubicBezTo>
                  <a:cubicBezTo>
                    <a:pt x="4822" y="3295"/>
                    <a:pt x="4567" y="3004"/>
                    <a:pt x="4280" y="2785"/>
                  </a:cubicBezTo>
                  <a:cubicBezTo>
                    <a:pt x="4053" y="2612"/>
                    <a:pt x="3871" y="2438"/>
                    <a:pt x="3771" y="2164"/>
                  </a:cubicBezTo>
                  <a:cubicBezTo>
                    <a:pt x="3678" y="1914"/>
                    <a:pt x="3657" y="1646"/>
                    <a:pt x="3634" y="1383"/>
                  </a:cubicBezTo>
                  <a:cubicBezTo>
                    <a:pt x="3599" y="1031"/>
                    <a:pt x="3584" y="569"/>
                    <a:pt x="3269" y="344"/>
                  </a:cubicBezTo>
                  <a:cubicBezTo>
                    <a:pt x="3113" y="179"/>
                    <a:pt x="2843" y="130"/>
                    <a:pt x="2608" y="100"/>
                  </a:cubicBezTo>
                  <a:cubicBezTo>
                    <a:pt x="2563" y="94"/>
                    <a:pt x="2513" y="90"/>
                    <a:pt x="2461" y="90"/>
                  </a:cubicBezTo>
                  <a:cubicBezTo>
                    <a:pt x="2281" y="90"/>
                    <a:pt x="2076" y="131"/>
                    <a:pt x="1957" y="256"/>
                  </a:cubicBezTo>
                  <a:cubicBezTo>
                    <a:pt x="1954" y="232"/>
                    <a:pt x="1952" y="209"/>
                    <a:pt x="1957" y="185"/>
                  </a:cubicBezTo>
                  <a:cubicBezTo>
                    <a:pt x="1967" y="125"/>
                    <a:pt x="2002" y="78"/>
                    <a:pt x="2017" y="20"/>
                  </a:cubicBezTo>
                  <a:cubicBezTo>
                    <a:pt x="2018" y="11"/>
                    <a:pt x="2011" y="0"/>
                    <a:pt x="2000" y="0"/>
                  </a:cubicBezTo>
                  <a:close/>
                </a:path>
              </a:pathLst>
            </a:custGeom>
            <a:solidFill>
              <a:srgbClr val="FF695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42" name="Google Shape;1542;p24"/>
            <p:cNvSpPr/>
            <p:nvPr/>
          </p:nvSpPr>
          <p:spPr>
            <a:xfrm>
              <a:off x="4045761" y="2661638"/>
              <a:ext cx="245187" cy="443646"/>
            </a:xfrm>
            <a:custGeom>
              <a:avLst/>
              <a:gdLst/>
              <a:ahLst/>
              <a:cxnLst/>
              <a:rect l="l" t="t" r="r" b="b"/>
              <a:pathLst>
                <a:path w="934" h="1690" extrusionOk="0">
                  <a:moveTo>
                    <a:pt x="921" y="1"/>
                  </a:moveTo>
                  <a:cubicBezTo>
                    <a:pt x="918" y="1"/>
                    <a:pt x="914" y="3"/>
                    <a:pt x="912" y="7"/>
                  </a:cubicBezTo>
                  <a:cubicBezTo>
                    <a:pt x="840" y="219"/>
                    <a:pt x="724" y="405"/>
                    <a:pt x="574" y="570"/>
                  </a:cubicBezTo>
                  <a:cubicBezTo>
                    <a:pt x="456" y="701"/>
                    <a:pt x="326" y="821"/>
                    <a:pt x="231" y="968"/>
                  </a:cubicBezTo>
                  <a:cubicBezTo>
                    <a:pt x="92" y="1191"/>
                    <a:pt x="45" y="1502"/>
                    <a:pt x="274" y="1682"/>
                  </a:cubicBezTo>
                  <a:cubicBezTo>
                    <a:pt x="281" y="1687"/>
                    <a:pt x="289" y="1690"/>
                    <a:pt x="297" y="1690"/>
                  </a:cubicBezTo>
                  <a:cubicBezTo>
                    <a:pt x="323" y="1690"/>
                    <a:pt x="345" y="1659"/>
                    <a:pt x="321" y="1634"/>
                  </a:cubicBezTo>
                  <a:cubicBezTo>
                    <a:pt x="0" y="1300"/>
                    <a:pt x="353" y="928"/>
                    <a:pt x="581" y="669"/>
                  </a:cubicBezTo>
                  <a:cubicBezTo>
                    <a:pt x="754" y="474"/>
                    <a:pt x="863" y="262"/>
                    <a:pt x="932" y="13"/>
                  </a:cubicBezTo>
                  <a:cubicBezTo>
                    <a:pt x="933" y="5"/>
                    <a:pt x="927" y="1"/>
                    <a:pt x="921" y="1"/>
                  </a:cubicBezTo>
                  <a:close/>
                </a:path>
              </a:pathLst>
            </a:custGeom>
            <a:solidFill>
              <a:srgbClr val="845F34"/>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43" name="Google Shape;1543;p24"/>
            <p:cNvSpPr/>
            <p:nvPr/>
          </p:nvSpPr>
          <p:spPr>
            <a:xfrm>
              <a:off x="4240808" y="2655076"/>
              <a:ext cx="151470" cy="463597"/>
            </a:xfrm>
            <a:custGeom>
              <a:avLst/>
              <a:gdLst/>
              <a:ahLst/>
              <a:cxnLst/>
              <a:rect l="l" t="t" r="r" b="b"/>
              <a:pathLst>
                <a:path w="577" h="1766" extrusionOk="0">
                  <a:moveTo>
                    <a:pt x="527" y="0"/>
                  </a:moveTo>
                  <a:cubicBezTo>
                    <a:pt x="523" y="0"/>
                    <a:pt x="519" y="3"/>
                    <a:pt x="519" y="8"/>
                  </a:cubicBezTo>
                  <a:cubicBezTo>
                    <a:pt x="504" y="310"/>
                    <a:pt x="461" y="614"/>
                    <a:pt x="377" y="903"/>
                  </a:cubicBezTo>
                  <a:cubicBezTo>
                    <a:pt x="292" y="1201"/>
                    <a:pt x="131" y="1447"/>
                    <a:pt x="9" y="1728"/>
                  </a:cubicBezTo>
                  <a:cubicBezTo>
                    <a:pt x="1" y="1746"/>
                    <a:pt x="14" y="1766"/>
                    <a:pt x="31" y="1766"/>
                  </a:cubicBezTo>
                  <a:cubicBezTo>
                    <a:pt x="36" y="1766"/>
                    <a:pt x="42" y="1763"/>
                    <a:pt x="47" y="1758"/>
                  </a:cubicBezTo>
                  <a:cubicBezTo>
                    <a:pt x="251" y="1552"/>
                    <a:pt x="371" y="1233"/>
                    <a:pt x="454" y="959"/>
                  </a:cubicBezTo>
                  <a:cubicBezTo>
                    <a:pt x="546" y="646"/>
                    <a:pt x="576" y="334"/>
                    <a:pt x="538" y="8"/>
                  </a:cubicBezTo>
                  <a:cubicBezTo>
                    <a:pt x="537" y="3"/>
                    <a:pt x="532" y="0"/>
                    <a:pt x="527" y="0"/>
                  </a:cubicBezTo>
                  <a:close/>
                </a:path>
              </a:pathLst>
            </a:custGeom>
            <a:solidFill>
              <a:srgbClr val="845F34"/>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44" name="Google Shape;1544;p24"/>
            <p:cNvSpPr/>
            <p:nvPr/>
          </p:nvSpPr>
          <p:spPr>
            <a:xfrm>
              <a:off x="4404615" y="2763755"/>
              <a:ext cx="63791" cy="346254"/>
            </a:xfrm>
            <a:custGeom>
              <a:avLst/>
              <a:gdLst/>
              <a:ahLst/>
              <a:cxnLst/>
              <a:rect l="l" t="t" r="r" b="b"/>
              <a:pathLst>
                <a:path w="243" h="1319" extrusionOk="0">
                  <a:moveTo>
                    <a:pt x="234" y="1"/>
                  </a:moveTo>
                  <a:cubicBezTo>
                    <a:pt x="232" y="1"/>
                    <a:pt x="230" y="2"/>
                    <a:pt x="229" y="5"/>
                  </a:cubicBezTo>
                  <a:cubicBezTo>
                    <a:pt x="128" y="434"/>
                    <a:pt x="30" y="847"/>
                    <a:pt x="2" y="1288"/>
                  </a:cubicBezTo>
                  <a:cubicBezTo>
                    <a:pt x="0" y="1308"/>
                    <a:pt x="18" y="1319"/>
                    <a:pt x="34" y="1319"/>
                  </a:cubicBezTo>
                  <a:cubicBezTo>
                    <a:pt x="47" y="1319"/>
                    <a:pt x="59" y="1312"/>
                    <a:pt x="62" y="1297"/>
                  </a:cubicBezTo>
                  <a:cubicBezTo>
                    <a:pt x="128" y="871"/>
                    <a:pt x="164" y="434"/>
                    <a:pt x="242" y="10"/>
                  </a:cubicBezTo>
                  <a:cubicBezTo>
                    <a:pt x="243" y="4"/>
                    <a:pt x="238" y="1"/>
                    <a:pt x="234" y="1"/>
                  </a:cubicBezTo>
                  <a:close/>
                </a:path>
              </a:pathLst>
            </a:custGeom>
            <a:solidFill>
              <a:srgbClr val="845F34"/>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45" name="Google Shape;1545;p24"/>
            <p:cNvSpPr/>
            <p:nvPr/>
          </p:nvSpPr>
          <p:spPr>
            <a:xfrm>
              <a:off x="4728031" y="2758243"/>
              <a:ext cx="145169" cy="287189"/>
            </a:xfrm>
            <a:custGeom>
              <a:avLst/>
              <a:gdLst/>
              <a:ahLst/>
              <a:cxnLst/>
              <a:rect l="l" t="t" r="r" b="b"/>
              <a:pathLst>
                <a:path w="553" h="1094" extrusionOk="0">
                  <a:moveTo>
                    <a:pt x="25" y="0"/>
                  </a:moveTo>
                  <a:cubicBezTo>
                    <a:pt x="12" y="0"/>
                    <a:pt x="0" y="10"/>
                    <a:pt x="5" y="24"/>
                  </a:cubicBezTo>
                  <a:cubicBezTo>
                    <a:pt x="134" y="378"/>
                    <a:pt x="267" y="787"/>
                    <a:pt x="500" y="1087"/>
                  </a:cubicBezTo>
                  <a:cubicBezTo>
                    <a:pt x="505" y="1092"/>
                    <a:pt x="511" y="1094"/>
                    <a:pt x="517" y="1094"/>
                  </a:cubicBezTo>
                  <a:cubicBezTo>
                    <a:pt x="535" y="1094"/>
                    <a:pt x="553" y="1078"/>
                    <a:pt x="545" y="1059"/>
                  </a:cubicBezTo>
                  <a:cubicBezTo>
                    <a:pt x="408" y="701"/>
                    <a:pt x="190" y="373"/>
                    <a:pt x="44" y="14"/>
                  </a:cubicBezTo>
                  <a:cubicBezTo>
                    <a:pt x="41" y="4"/>
                    <a:pt x="33" y="0"/>
                    <a:pt x="25" y="0"/>
                  </a:cubicBezTo>
                  <a:close/>
                </a:path>
              </a:pathLst>
            </a:custGeom>
            <a:solidFill>
              <a:srgbClr val="845F34"/>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46" name="Google Shape;1546;p24"/>
            <p:cNvSpPr/>
            <p:nvPr/>
          </p:nvSpPr>
          <p:spPr>
            <a:xfrm>
              <a:off x="4789459" y="2659276"/>
              <a:ext cx="236261" cy="438396"/>
            </a:xfrm>
            <a:custGeom>
              <a:avLst/>
              <a:gdLst/>
              <a:ahLst/>
              <a:cxnLst/>
              <a:rect l="l" t="t" r="r" b="b"/>
              <a:pathLst>
                <a:path w="900" h="1670" extrusionOk="0">
                  <a:moveTo>
                    <a:pt x="12" y="0"/>
                  </a:moveTo>
                  <a:cubicBezTo>
                    <a:pt x="7" y="0"/>
                    <a:pt x="1" y="4"/>
                    <a:pt x="1" y="11"/>
                  </a:cubicBezTo>
                  <a:cubicBezTo>
                    <a:pt x="20" y="309"/>
                    <a:pt x="172" y="525"/>
                    <a:pt x="350" y="750"/>
                  </a:cubicBezTo>
                  <a:cubicBezTo>
                    <a:pt x="459" y="887"/>
                    <a:pt x="564" y="1025"/>
                    <a:pt x="647" y="1179"/>
                  </a:cubicBezTo>
                  <a:cubicBezTo>
                    <a:pt x="729" y="1333"/>
                    <a:pt x="778" y="1498"/>
                    <a:pt x="849" y="1656"/>
                  </a:cubicBezTo>
                  <a:cubicBezTo>
                    <a:pt x="853" y="1665"/>
                    <a:pt x="861" y="1669"/>
                    <a:pt x="870" y="1669"/>
                  </a:cubicBezTo>
                  <a:cubicBezTo>
                    <a:pt x="884" y="1669"/>
                    <a:pt x="899" y="1659"/>
                    <a:pt x="898" y="1643"/>
                  </a:cubicBezTo>
                  <a:cubicBezTo>
                    <a:pt x="874" y="1371"/>
                    <a:pt x="725" y="1104"/>
                    <a:pt x="564" y="887"/>
                  </a:cubicBezTo>
                  <a:cubicBezTo>
                    <a:pt x="356" y="611"/>
                    <a:pt x="69" y="369"/>
                    <a:pt x="20" y="7"/>
                  </a:cubicBezTo>
                  <a:cubicBezTo>
                    <a:pt x="20" y="3"/>
                    <a:pt x="16" y="0"/>
                    <a:pt x="12" y="0"/>
                  </a:cubicBezTo>
                  <a:close/>
                </a:path>
              </a:pathLst>
            </a:custGeom>
            <a:solidFill>
              <a:srgbClr val="845F34"/>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47" name="Google Shape;1547;p24"/>
            <p:cNvSpPr/>
            <p:nvPr/>
          </p:nvSpPr>
          <p:spPr>
            <a:xfrm>
              <a:off x="4893151" y="2635125"/>
              <a:ext cx="301889" cy="432358"/>
            </a:xfrm>
            <a:custGeom>
              <a:avLst/>
              <a:gdLst/>
              <a:ahLst/>
              <a:cxnLst/>
              <a:rect l="l" t="t" r="r" b="b"/>
              <a:pathLst>
                <a:path w="1150" h="1647" extrusionOk="0">
                  <a:moveTo>
                    <a:pt x="15" y="1"/>
                  </a:moveTo>
                  <a:cubicBezTo>
                    <a:pt x="8" y="1"/>
                    <a:pt x="1" y="7"/>
                    <a:pt x="2" y="18"/>
                  </a:cubicBezTo>
                  <a:cubicBezTo>
                    <a:pt x="68" y="286"/>
                    <a:pt x="222" y="510"/>
                    <a:pt x="404" y="716"/>
                  </a:cubicBezTo>
                  <a:cubicBezTo>
                    <a:pt x="638" y="975"/>
                    <a:pt x="1002" y="1228"/>
                    <a:pt x="978" y="1613"/>
                  </a:cubicBezTo>
                  <a:cubicBezTo>
                    <a:pt x="976" y="1636"/>
                    <a:pt x="992" y="1647"/>
                    <a:pt x="1009" y="1647"/>
                  </a:cubicBezTo>
                  <a:cubicBezTo>
                    <a:pt x="1024" y="1647"/>
                    <a:pt x="1041" y="1638"/>
                    <a:pt x="1047" y="1622"/>
                  </a:cubicBezTo>
                  <a:cubicBezTo>
                    <a:pt x="1150" y="1359"/>
                    <a:pt x="899" y="1104"/>
                    <a:pt x="730" y="932"/>
                  </a:cubicBezTo>
                  <a:cubicBezTo>
                    <a:pt x="458" y="650"/>
                    <a:pt x="147" y="397"/>
                    <a:pt x="25" y="9"/>
                  </a:cubicBezTo>
                  <a:cubicBezTo>
                    <a:pt x="24" y="3"/>
                    <a:pt x="20" y="1"/>
                    <a:pt x="15" y="1"/>
                  </a:cubicBezTo>
                  <a:close/>
                </a:path>
              </a:pathLst>
            </a:custGeom>
            <a:solidFill>
              <a:srgbClr val="845F34"/>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48" name="Google Shape;1548;p24"/>
            <p:cNvSpPr/>
            <p:nvPr/>
          </p:nvSpPr>
          <p:spPr>
            <a:xfrm>
              <a:off x="4334524" y="2773468"/>
              <a:ext cx="544713" cy="361742"/>
            </a:xfrm>
            <a:custGeom>
              <a:avLst/>
              <a:gdLst/>
              <a:ahLst/>
              <a:cxnLst/>
              <a:rect l="l" t="t" r="r" b="b"/>
              <a:pathLst>
                <a:path w="2075" h="1378" extrusionOk="0">
                  <a:moveTo>
                    <a:pt x="646" y="1"/>
                  </a:moveTo>
                  <a:lnTo>
                    <a:pt x="646" y="658"/>
                  </a:lnTo>
                  <a:cubicBezTo>
                    <a:pt x="558" y="660"/>
                    <a:pt x="207" y="729"/>
                    <a:pt x="136" y="746"/>
                  </a:cubicBezTo>
                  <a:cubicBezTo>
                    <a:pt x="63" y="763"/>
                    <a:pt x="1" y="1378"/>
                    <a:pt x="1038" y="1378"/>
                  </a:cubicBezTo>
                  <a:cubicBezTo>
                    <a:pt x="2074" y="1378"/>
                    <a:pt x="1937" y="763"/>
                    <a:pt x="1881" y="742"/>
                  </a:cubicBezTo>
                  <a:cubicBezTo>
                    <a:pt x="1826" y="720"/>
                    <a:pt x="1451" y="654"/>
                    <a:pt x="1380" y="652"/>
                  </a:cubicBezTo>
                  <a:lnTo>
                    <a:pt x="1376" y="652"/>
                  </a:lnTo>
                  <a:lnTo>
                    <a:pt x="1376" y="1"/>
                  </a:lnTo>
                  <a:close/>
                </a:path>
              </a:pathLst>
            </a:custGeom>
            <a:solidFill>
              <a:srgbClr val="FEBA63"/>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49" name="Google Shape;1549;p24"/>
            <p:cNvSpPr/>
            <p:nvPr/>
          </p:nvSpPr>
          <p:spPr>
            <a:xfrm>
              <a:off x="4503845" y="2773468"/>
              <a:ext cx="191897" cy="108680"/>
            </a:xfrm>
            <a:custGeom>
              <a:avLst/>
              <a:gdLst/>
              <a:ahLst/>
              <a:cxnLst/>
              <a:rect l="l" t="t" r="r" b="b"/>
              <a:pathLst>
                <a:path w="731" h="414" extrusionOk="0">
                  <a:moveTo>
                    <a:pt x="1" y="1"/>
                  </a:moveTo>
                  <a:lnTo>
                    <a:pt x="1" y="414"/>
                  </a:lnTo>
                  <a:lnTo>
                    <a:pt x="731" y="414"/>
                  </a:lnTo>
                  <a:lnTo>
                    <a:pt x="731" y="1"/>
                  </a:lnTo>
                  <a:close/>
                </a:path>
              </a:pathLst>
            </a:custGeom>
            <a:solidFill>
              <a:schemeClr val="accent5"/>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50" name="Google Shape;1550;p24"/>
            <p:cNvSpPr/>
            <p:nvPr/>
          </p:nvSpPr>
          <p:spPr>
            <a:xfrm>
              <a:off x="4336362" y="2171791"/>
              <a:ext cx="527125" cy="667832"/>
            </a:xfrm>
            <a:custGeom>
              <a:avLst/>
              <a:gdLst/>
              <a:ahLst/>
              <a:cxnLst/>
              <a:rect l="l" t="t" r="r" b="b"/>
              <a:pathLst>
                <a:path w="2008" h="2544" extrusionOk="0">
                  <a:moveTo>
                    <a:pt x="1001" y="1"/>
                  </a:moveTo>
                  <a:cubicBezTo>
                    <a:pt x="853" y="1"/>
                    <a:pt x="476" y="93"/>
                    <a:pt x="266" y="309"/>
                  </a:cubicBezTo>
                  <a:cubicBezTo>
                    <a:pt x="80" y="502"/>
                    <a:pt x="0" y="808"/>
                    <a:pt x="56" y="1123"/>
                  </a:cubicBezTo>
                  <a:cubicBezTo>
                    <a:pt x="167" y="1727"/>
                    <a:pt x="178" y="1954"/>
                    <a:pt x="315" y="2155"/>
                  </a:cubicBezTo>
                  <a:cubicBezTo>
                    <a:pt x="493" y="2421"/>
                    <a:pt x="853" y="2543"/>
                    <a:pt x="998" y="2543"/>
                  </a:cubicBezTo>
                  <a:cubicBezTo>
                    <a:pt x="1146" y="2543"/>
                    <a:pt x="1512" y="2421"/>
                    <a:pt x="1692" y="2155"/>
                  </a:cubicBezTo>
                  <a:cubicBezTo>
                    <a:pt x="1829" y="1954"/>
                    <a:pt x="1838" y="1727"/>
                    <a:pt x="1949" y="1123"/>
                  </a:cubicBezTo>
                  <a:cubicBezTo>
                    <a:pt x="2007" y="808"/>
                    <a:pt x="1928" y="502"/>
                    <a:pt x="1742" y="309"/>
                  </a:cubicBezTo>
                  <a:cubicBezTo>
                    <a:pt x="1532" y="93"/>
                    <a:pt x="1148" y="1"/>
                    <a:pt x="1001" y="1"/>
                  </a:cubicBezTo>
                  <a:close/>
                </a:path>
              </a:pathLst>
            </a:custGeom>
            <a:solidFill>
              <a:srgbClr val="FEBA63"/>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51" name="Google Shape;1551;p24"/>
            <p:cNvSpPr/>
            <p:nvPr/>
          </p:nvSpPr>
          <p:spPr>
            <a:xfrm>
              <a:off x="4656365" y="2394664"/>
              <a:ext cx="132831" cy="61428"/>
            </a:xfrm>
            <a:custGeom>
              <a:avLst/>
              <a:gdLst/>
              <a:ahLst/>
              <a:cxnLst/>
              <a:rect l="l" t="t" r="r" b="b"/>
              <a:pathLst>
                <a:path w="506" h="234" extrusionOk="0">
                  <a:moveTo>
                    <a:pt x="199" y="0"/>
                  </a:moveTo>
                  <a:cubicBezTo>
                    <a:pt x="144" y="0"/>
                    <a:pt x="91" y="10"/>
                    <a:pt x="47" y="30"/>
                  </a:cubicBezTo>
                  <a:cubicBezTo>
                    <a:pt x="15" y="45"/>
                    <a:pt x="0" y="77"/>
                    <a:pt x="11" y="109"/>
                  </a:cubicBezTo>
                  <a:cubicBezTo>
                    <a:pt x="20" y="140"/>
                    <a:pt x="48" y="162"/>
                    <a:pt x="80" y="162"/>
                  </a:cubicBezTo>
                  <a:cubicBezTo>
                    <a:pt x="84" y="162"/>
                    <a:pt x="88" y="161"/>
                    <a:pt x="92" y="161"/>
                  </a:cubicBezTo>
                  <a:cubicBezTo>
                    <a:pt x="128" y="156"/>
                    <a:pt x="160" y="152"/>
                    <a:pt x="190" y="152"/>
                  </a:cubicBezTo>
                  <a:cubicBezTo>
                    <a:pt x="211" y="152"/>
                    <a:pt x="232" y="154"/>
                    <a:pt x="253" y="159"/>
                  </a:cubicBezTo>
                  <a:cubicBezTo>
                    <a:pt x="287" y="167"/>
                    <a:pt x="315" y="182"/>
                    <a:pt x="345" y="199"/>
                  </a:cubicBezTo>
                  <a:cubicBezTo>
                    <a:pt x="360" y="208"/>
                    <a:pt x="377" y="218"/>
                    <a:pt x="394" y="227"/>
                  </a:cubicBezTo>
                  <a:cubicBezTo>
                    <a:pt x="405" y="231"/>
                    <a:pt x="413" y="233"/>
                    <a:pt x="426" y="233"/>
                  </a:cubicBezTo>
                  <a:cubicBezTo>
                    <a:pt x="448" y="233"/>
                    <a:pt x="471" y="223"/>
                    <a:pt x="486" y="206"/>
                  </a:cubicBezTo>
                  <a:cubicBezTo>
                    <a:pt x="505" y="180"/>
                    <a:pt x="505" y="148"/>
                    <a:pt x="486" y="124"/>
                  </a:cubicBezTo>
                  <a:cubicBezTo>
                    <a:pt x="421" y="39"/>
                    <a:pt x="306" y="0"/>
                    <a:pt x="199" y="0"/>
                  </a:cubicBezTo>
                  <a:close/>
                </a:path>
              </a:pathLst>
            </a:custGeom>
            <a:solidFill>
              <a:srgbClr val="FF695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52" name="Google Shape;1552;p24"/>
            <p:cNvSpPr/>
            <p:nvPr/>
          </p:nvSpPr>
          <p:spPr>
            <a:xfrm>
              <a:off x="4706242" y="2494681"/>
              <a:ext cx="57753" cy="57490"/>
            </a:xfrm>
            <a:custGeom>
              <a:avLst/>
              <a:gdLst/>
              <a:ahLst/>
              <a:cxnLst/>
              <a:rect l="l" t="t" r="r" b="b"/>
              <a:pathLst>
                <a:path w="220" h="219" extrusionOk="0">
                  <a:moveTo>
                    <a:pt x="193" y="0"/>
                  </a:moveTo>
                  <a:cubicBezTo>
                    <a:pt x="168" y="0"/>
                    <a:pt x="157" y="35"/>
                    <a:pt x="140" y="50"/>
                  </a:cubicBezTo>
                  <a:cubicBezTo>
                    <a:pt x="136" y="54"/>
                    <a:pt x="129" y="58"/>
                    <a:pt x="123" y="60"/>
                  </a:cubicBezTo>
                  <a:cubicBezTo>
                    <a:pt x="114" y="35"/>
                    <a:pt x="91" y="17"/>
                    <a:pt x="65" y="17"/>
                  </a:cubicBezTo>
                  <a:cubicBezTo>
                    <a:pt x="31" y="17"/>
                    <a:pt x="1" y="45"/>
                    <a:pt x="1" y="79"/>
                  </a:cubicBezTo>
                  <a:lnTo>
                    <a:pt x="1" y="157"/>
                  </a:lnTo>
                  <a:cubicBezTo>
                    <a:pt x="1" y="191"/>
                    <a:pt x="31" y="219"/>
                    <a:pt x="65" y="219"/>
                  </a:cubicBezTo>
                  <a:cubicBezTo>
                    <a:pt x="99" y="219"/>
                    <a:pt x="127" y="191"/>
                    <a:pt x="127" y="157"/>
                  </a:cubicBezTo>
                  <a:lnTo>
                    <a:pt x="127" y="124"/>
                  </a:lnTo>
                  <a:cubicBezTo>
                    <a:pt x="148" y="118"/>
                    <a:pt x="170" y="103"/>
                    <a:pt x="185" y="90"/>
                  </a:cubicBezTo>
                  <a:cubicBezTo>
                    <a:pt x="198" y="77"/>
                    <a:pt x="208" y="62"/>
                    <a:pt x="215" y="45"/>
                  </a:cubicBezTo>
                  <a:cubicBezTo>
                    <a:pt x="219" y="28"/>
                    <a:pt x="215" y="0"/>
                    <a:pt x="193" y="0"/>
                  </a:cubicBezTo>
                  <a:close/>
                </a:path>
              </a:pathLst>
            </a:custGeom>
            <a:solidFill>
              <a:srgbClr val="595959"/>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53" name="Google Shape;1553;p24"/>
            <p:cNvSpPr/>
            <p:nvPr/>
          </p:nvSpPr>
          <p:spPr>
            <a:xfrm>
              <a:off x="4409866" y="2394664"/>
              <a:ext cx="133094" cy="61428"/>
            </a:xfrm>
            <a:custGeom>
              <a:avLst/>
              <a:gdLst/>
              <a:ahLst/>
              <a:cxnLst/>
              <a:rect l="l" t="t" r="r" b="b"/>
              <a:pathLst>
                <a:path w="507" h="234" extrusionOk="0">
                  <a:moveTo>
                    <a:pt x="308" y="0"/>
                  </a:moveTo>
                  <a:cubicBezTo>
                    <a:pt x="200" y="0"/>
                    <a:pt x="85" y="39"/>
                    <a:pt x="20" y="124"/>
                  </a:cubicBezTo>
                  <a:cubicBezTo>
                    <a:pt x="1" y="148"/>
                    <a:pt x="1" y="180"/>
                    <a:pt x="22" y="206"/>
                  </a:cubicBezTo>
                  <a:cubicBezTo>
                    <a:pt x="37" y="223"/>
                    <a:pt x="59" y="233"/>
                    <a:pt x="82" y="233"/>
                  </a:cubicBezTo>
                  <a:cubicBezTo>
                    <a:pt x="93" y="233"/>
                    <a:pt x="104" y="231"/>
                    <a:pt x="112" y="227"/>
                  </a:cubicBezTo>
                  <a:cubicBezTo>
                    <a:pt x="132" y="218"/>
                    <a:pt x="147" y="208"/>
                    <a:pt x="164" y="199"/>
                  </a:cubicBezTo>
                  <a:cubicBezTo>
                    <a:pt x="194" y="182"/>
                    <a:pt x="222" y="167"/>
                    <a:pt x="254" y="159"/>
                  </a:cubicBezTo>
                  <a:cubicBezTo>
                    <a:pt x="275" y="154"/>
                    <a:pt x="296" y="152"/>
                    <a:pt x="318" y="152"/>
                  </a:cubicBezTo>
                  <a:cubicBezTo>
                    <a:pt x="348" y="152"/>
                    <a:pt x="379" y="156"/>
                    <a:pt x="416" y="161"/>
                  </a:cubicBezTo>
                  <a:cubicBezTo>
                    <a:pt x="420" y="161"/>
                    <a:pt x="424" y="162"/>
                    <a:pt x="428" y="162"/>
                  </a:cubicBezTo>
                  <a:cubicBezTo>
                    <a:pt x="458" y="162"/>
                    <a:pt x="488" y="140"/>
                    <a:pt x="498" y="109"/>
                  </a:cubicBezTo>
                  <a:cubicBezTo>
                    <a:pt x="506" y="77"/>
                    <a:pt x="491" y="45"/>
                    <a:pt x="461" y="30"/>
                  </a:cubicBezTo>
                  <a:cubicBezTo>
                    <a:pt x="417" y="10"/>
                    <a:pt x="364" y="0"/>
                    <a:pt x="308" y="0"/>
                  </a:cubicBezTo>
                  <a:close/>
                </a:path>
              </a:pathLst>
            </a:custGeom>
            <a:solidFill>
              <a:srgbClr val="FF695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54" name="Google Shape;1554;p24"/>
            <p:cNvSpPr/>
            <p:nvPr/>
          </p:nvSpPr>
          <p:spPr>
            <a:xfrm>
              <a:off x="4435329" y="2494681"/>
              <a:ext cx="57490" cy="57490"/>
            </a:xfrm>
            <a:custGeom>
              <a:avLst/>
              <a:gdLst/>
              <a:ahLst/>
              <a:cxnLst/>
              <a:rect l="l" t="t" r="r" b="b"/>
              <a:pathLst>
                <a:path w="219" h="219" extrusionOk="0">
                  <a:moveTo>
                    <a:pt x="28" y="0"/>
                  </a:moveTo>
                  <a:cubicBezTo>
                    <a:pt x="5" y="0"/>
                    <a:pt x="0" y="28"/>
                    <a:pt x="7" y="45"/>
                  </a:cubicBezTo>
                  <a:cubicBezTo>
                    <a:pt x="11" y="62"/>
                    <a:pt x="24" y="77"/>
                    <a:pt x="35" y="90"/>
                  </a:cubicBezTo>
                  <a:cubicBezTo>
                    <a:pt x="50" y="103"/>
                    <a:pt x="71" y="118"/>
                    <a:pt x="92" y="124"/>
                  </a:cubicBezTo>
                  <a:lnTo>
                    <a:pt x="92" y="157"/>
                  </a:lnTo>
                  <a:cubicBezTo>
                    <a:pt x="92" y="191"/>
                    <a:pt x="122" y="219"/>
                    <a:pt x="157" y="219"/>
                  </a:cubicBezTo>
                  <a:cubicBezTo>
                    <a:pt x="191" y="219"/>
                    <a:pt x="219" y="191"/>
                    <a:pt x="219" y="157"/>
                  </a:cubicBezTo>
                  <a:lnTo>
                    <a:pt x="219" y="79"/>
                  </a:lnTo>
                  <a:cubicBezTo>
                    <a:pt x="219" y="45"/>
                    <a:pt x="191" y="17"/>
                    <a:pt x="157" y="17"/>
                  </a:cubicBezTo>
                  <a:cubicBezTo>
                    <a:pt x="129" y="17"/>
                    <a:pt x="105" y="35"/>
                    <a:pt x="97" y="60"/>
                  </a:cubicBezTo>
                  <a:cubicBezTo>
                    <a:pt x="90" y="58"/>
                    <a:pt x="86" y="54"/>
                    <a:pt x="80" y="50"/>
                  </a:cubicBezTo>
                  <a:cubicBezTo>
                    <a:pt x="62" y="35"/>
                    <a:pt x="54" y="0"/>
                    <a:pt x="28" y="0"/>
                  </a:cubicBezTo>
                  <a:close/>
                </a:path>
              </a:pathLst>
            </a:custGeom>
            <a:solidFill>
              <a:srgbClr val="595959"/>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55" name="Google Shape;1555;p24"/>
            <p:cNvSpPr/>
            <p:nvPr/>
          </p:nvSpPr>
          <p:spPr>
            <a:xfrm>
              <a:off x="4515133" y="2656651"/>
              <a:ext cx="169846" cy="52240"/>
            </a:xfrm>
            <a:custGeom>
              <a:avLst/>
              <a:gdLst/>
              <a:ahLst/>
              <a:cxnLst/>
              <a:rect l="l" t="t" r="r" b="b"/>
              <a:pathLst>
                <a:path w="647" h="199" extrusionOk="0">
                  <a:moveTo>
                    <a:pt x="623" y="1"/>
                  </a:moveTo>
                  <a:cubicBezTo>
                    <a:pt x="619" y="1"/>
                    <a:pt x="616" y="2"/>
                    <a:pt x="613" y="4"/>
                  </a:cubicBezTo>
                  <a:cubicBezTo>
                    <a:pt x="518" y="70"/>
                    <a:pt x="446" y="133"/>
                    <a:pt x="324" y="133"/>
                  </a:cubicBezTo>
                  <a:cubicBezTo>
                    <a:pt x="322" y="133"/>
                    <a:pt x="319" y="133"/>
                    <a:pt x="317" y="133"/>
                  </a:cubicBezTo>
                  <a:cubicBezTo>
                    <a:pt x="193" y="131"/>
                    <a:pt x="120" y="49"/>
                    <a:pt x="13" y="11"/>
                  </a:cubicBezTo>
                  <a:cubicBezTo>
                    <a:pt x="12" y="10"/>
                    <a:pt x="12" y="10"/>
                    <a:pt x="11" y="10"/>
                  </a:cubicBezTo>
                  <a:cubicBezTo>
                    <a:pt x="5" y="10"/>
                    <a:pt x="1" y="16"/>
                    <a:pt x="3" y="21"/>
                  </a:cubicBezTo>
                  <a:cubicBezTo>
                    <a:pt x="45" y="140"/>
                    <a:pt x="183" y="198"/>
                    <a:pt x="322" y="198"/>
                  </a:cubicBezTo>
                  <a:cubicBezTo>
                    <a:pt x="457" y="198"/>
                    <a:pt x="592" y="143"/>
                    <a:pt x="641" y="34"/>
                  </a:cubicBezTo>
                  <a:cubicBezTo>
                    <a:pt x="646" y="20"/>
                    <a:pt x="636" y="1"/>
                    <a:pt x="623" y="1"/>
                  </a:cubicBezTo>
                  <a:close/>
                </a:path>
              </a:pathLst>
            </a:custGeom>
            <a:solidFill>
              <a:srgbClr val="FF695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56" name="Google Shape;1556;p24"/>
            <p:cNvSpPr/>
            <p:nvPr/>
          </p:nvSpPr>
          <p:spPr>
            <a:xfrm>
              <a:off x="4556085" y="2485755"/>
              <a:ext cx="40164" cy="128369"/>
            </a:xfrm>
            <a:custGeom>
              <a:avLst/>
              <a:gdLst/>
              <a:ahLst/>
              <a:cxnLst/>
              <a:rect l="l" t="t" r="r" b="b"/>
              <a:pathLst>
                <a:path w="153" h="489" extrusionOk="0">
                  <a:moveTo>
                    <a:pt x="77" y="1"/>
                  </a:moveTo>
                  <a:cubicBezTo>
                    <a:pt x="73" y="1"/>
                    <a:pt x="69" y="4"/>
                    <a:pt x="69" y="9"/>
                  </a:cubicBezTo>
                  <a:cubicBezTo>
                    <a:pt x="69" y="92"/>
                    <a:pt x="56" y="167"/>
                    <a:pt x="35" y="246"/>
                  </a:cubicBezTo>
                  <a:cubicBezTo>
                    <a:pt x="22" y="293"/>
                    <a:pt x="1" y="351"/>
                    <a:pt x="9" y="400"/>
                  </a:cubicBezTo>
                  <a:cubicBezTo>
                    <a:pt x="19" y="458"/>
                    <a:pt x="63" y="488"/>
                    <a:pt x="116" y="488"/>
                  </a:cubicBezTo>
                  <a:cubicBezTo>
                    <a:pt x="124" y="488"/>
                    <a:pt x="132" y="488"/>
                    <a:pt x="140" y="486"/>
                  </a:cubicBezTo>
                  <a:cubicBezTo>
                    <a:pt x="151" y="484"/>
                    <a:pt x="153" y="467"/>
                    <a:pt x="142" y="463"/>
                  </a:cubicBezTo>
                  <a:cubicBezTo>
                    <a:pt x="89" y="437"/>
                    <a:pt x="46" y="403"/>
                    <a:pt x="54" y="338"/>
                  </a:cubicBezTo>
                  <a:cubicBezTo>
                    <a:pt x="63" y="293"/>
                    <a:pt x="76" y="251"/>
                    <a:pt x="84" y="208"/>
                  </a:cubicBezTo>
                  <a:cubicBezTo>
                    <a:pt x="97" y="139"/>
                    <a:pt x="108" y="73"/>
                    <a:pt x="84" y="6"/>
                  </a:cubicBezTo>
                  <a:cubicBezTo>
                    <a:pt x="83" y="3"/>
                    <a:pt x="80" y="1"/>
                    <a:pt x="77" y="1"/>
                  </a:cubicBezTo>
                  <a:close/>
                </a:path>
              </a:pathLst>
            </a:custGeom>
            <a:solidFill>
              <a:schemeClr val="accent3"/>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57" name="Google Shape;1557;p24"/>
            <p:cNvSpPr/>
            <p:nvPr/>
          </p:nvSpPr>
          <p:spPr>
            <a:xfrm>
              <a:off x="4610688" y="2594435"/>
              <a:ext cx="31764" cy="19163"/>
            </a:xfrm>
            <a:custGeom>
              <a:avLst/>
              <a:gdLst/>
              <a:ahLst/>
              <a:cxnLst/>
              <a:rect l="l" t="t" r="r" b="b"/>
              <a:pathLst>
                <a:path w="121" h="73" extrusionOk="0">
                  <a:moveTo>
                    <a:pt x="100" y="1"/>
                  </a:moveTo>
                  <a:cubicBezTo>
                    <a:pt x="96" y="1"/>
                    <a:pt x="92" y="3"/>
                    <a:pt x="88" y="6"/>
                  </a:cubicBezTo>
                  <a:cubicBezTo>
                    <a:pt x="65" y="31"/>
                    <a:pt x="35" y="42"/>
                    <a:pt x="3" y="59"/>
                  </a:cubicBezTo>
                  <a:cubicBezTo>
                    <a:pt x="1" y="59"/>
                    <a:pt x="1" y="66"/>
                    <a:pt x="3" y="66"/>
                  </a:cubicBezTo>
                  <a:cubicBezTo>
                    <a:pt x="13" y="71"/>
                    <a:pt x="23" y="73"/>
                    <a:pt x="34" y="73"/>
                  </a:cubicBezTo>
                  <a:cubicBezTo>
                    <a:pt x="65" y="73"/>
                    <a:pt x="94" y="53"/>
                    <a:pt x="112" y="29"/>
                  </a:cubicBezTo>
                  <a:cubicBezTo>
                    <a:pt x="116" y="23"/>
                    <a:pt x="120" y="14"/>
                    <a:pt x="116" y="8"/>
                  </a:cubicBezTo>
                  <a:cubicBezTo>
                    <a:pt x="112" y="4"/>
                    <a:pt x="110" y="1"/>
                    <a:pt x="105" y="1"/>
                  </a:cubicBezTo>
                  <a:cubicBezTo>
                    <a:pt x="104" y="1"/>
                    <a:pt x="102" y="1"/>
                    <a:pt x="100" y="1"/>
                  </a:cubicBezTo>
                  <a:close/>
                </a:path>
              </a:pathLst>
            </a:custGeom>
            <a:solidFill>
              <a:srgbClr val="E7BC3D"/>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58" name="Google Shape;1558;p24"/>
            <p:cNvSpPr/>
            <p:nvPr/>
          </p:nvSpPr>
          <p:spPr>
            <a:xfrm>
              <a:off x="4307748" y="2145802"/>
              <a:ext cx="567027" cy="359380"/>
            </a:xfrm>
            <a:custGeom>
              <a:avLst/>
              <a:gdLst/>
              <a:ahLst/>
              <a:cxnLst/>
              <a:rect l="l" t="t" r="r" b="b"/>
              <a:pathLst>
                <a:path w="2160" h="1369" extrusionOk="0">
                  <a:moveTo>
                    <a:pt x="1098" y="0"/>
                  </a:moveTo>
                  <a:cubicBezTo>
                    <a:pt x="900" y="0"/>
                    <a:pt x="703" y="51"/>
                    <a:pt x="581" y="183"/>
                  </a:cubicBezTo>
                  <a:cubicBezTo>
                    <a:pt x="574" y="190"/>
                    <a:pt x="572" y="196"/>
                    <a:pt x="570" y="203"/>
                  </a:cubicBezTo>
                  <a:lnTo>
                    <a:pt x="559" y="203"/>
                  </a:lnTo>
                  <a:cubicBezTo>
                    <a:pt x="555" y="200"/>
                    <a:pt x="552" y="200"/>
                    <a:pt x="549" y="200"/>
                  </a:cubicBezTo>
                  <a:cubicBezTo>
                    <a:pt x="542" y="200"/>
                    <a:pt x="537" y="203"/>
                    <a:pt x="531" y="207"/>
                  </a:cubicBezTo>
                  <a:cubicBezTo>
                    <a:pt x="334" y="237"/>
                    <a:pt x="167" y="466"/>
                    <a:pt x="97" y="635"/>
                  </a:cubicBezTo>
                  <a:cubicBezTo>
                    <a:pt x="0" y="871"/>
                    <a:pt x="26" y="1126"/>
                    <a:pt x="142" y="1351"/>
                  </a:cubicBezTo>
                  <a:cubicBezTo>
                    <a:pt x="148" y="1363"/>
                    <a:pt x="159" y="1368"/>
                    <a:pt x="171" y="1368"/>
                  </a:cubicBezTo>
                  <a:cubicBezTo>
                    <a:pt x="193" y="1368"/>
                    <a:pt x="216" y="1348"/>
                    <a:pt x="208" y="1323"/>
                  </a:cubicBezTo>
                  <a:cubicBezTo>
                    <a:pt x="90" y="972"/>
                    <a:pt x="369" y="826"/>
                    <a:pt x="544" y="586"/>
                  </a:cubicBezTo>
                  <a:cubicBezTo>
                    <a:pt x="606" y="500"/>
                    <a:pt x="643" y="402"/>
                    <a:pt x="617" y="308"/>
                  </a:cubicBezTo>
                  <a:lnTo>
                    <a:pt x="617" y="308"/>
                  </a:lnTo>
                  <a:cubicBezTo>
                    <a:pt x="733" y="494"/>
                    <a:pt x="970" y="586"/>
                    <a:pt x="1170" y="650"/>
                  </a:cubicBezTo>
                  <a:cubicBezTo>
                    <a:pt x="1330" y="704"/>
                    <a:pt x="1502" y="745"/>
                    <a:pt x="1649" y="835"/>
                  </a:cubicBezTo>
                  <a:cubicBezTo>
                    <a:pt x="1833" y="948"/>
                    <a:pt x="1902" y="1107"/>
                    <a:pt x="1986" y="1291"/>
                  </a:cubicBezTo>
                  <a:cubicBezTo>
                    <a:pt x="1988" y="1308"/>
                    <a:pt x="1990" y="1314"/>
                    <a:pt x="2009" y="1340"/>
                  </a:cubicBezTo>
                  <a:cubicBezTo>
                    <a:pt x="2016" y="1350"/>
                    <a:pt x="2026" y="1354"/>
                    <a:pt x="2036" y="1354"/>
                  </a:cubicBezTo>
                  <a:cubicBezTo>
                    <a:pt x="2046" y="1354"/>
                    <a:pt x="2056" y="1350"/>
                    <a:pt x="2063" y="1340"/>
                  </a:cubicBezTo>
                  <a:cubicBezTo>
                    <a:pt x="2155" y="1199"/>
                    <a:pt x="2159" y="1017"/>
                    <a:pt x="2108" y="839"/>
                  </a:cubicBezTo>
                  <a:cubicBezTo>
                    <a:pt x="2090" y="530"/>
                    <a:pt x="1816" y="196"/>
                    <a:pt x="1546" y="85"/>
                  </a:cubicBezTo>
                  <a:cubicBezTo>
                    <a:pt x="1422" y="34"/>
                    <a:pt x="1259" y="0"/>
                    <a:pt x="1098" y="0"/>
                  </a:cubicBezTo>
                  <a:close/>
                </a:path>
              </a:pathLst>
            </a:custGeom>
            <a:solidFill>
              <a:srgbClr val="FF6952"/>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59" name="Google Shape;1559;p24"/>
            <p:cNvSpPr/>
            <p:nvPr/>
          </p:nvSpPr>
          <p:spPr>
            <a:xfrm>
              <a:off x="4446617" y="2145015"/>
              <a:ext cx="38064" cy="82954"/>
            </a:xfrm>
            <a:custGeom>
              <a:avLst/>
              <a:gdLst/>
              <a:ahLst/>
              <a:cxnLst/>
              <a:rect l="l" t="t" r="r" b="b"/>
              <a:pathLst>
                <a:path w="145" h="316" extrusionOk="0">
                  <a:moveTo>
                    <a:pt x="61" y="1"/>
                  </a:moveTo>
                  <a:cubicBezTo>
                    <a:pt x="54" y="1"/>
                    <a:pt x="48" y="4"/>
                    <a:pt x="45" y="11"/>
                  </a:cubicBezTo>
                  <a:cubicBezTo>
                    <a:pt x="0" y="107"/>
                    <a:pt x="19" y="249"/>
                    <a:pt x="107" y="313"/>
                  </a:cubicBezTo>
                  <a:cubicBezTo>
                    <a:pt x="111" y="315"/>
                    <a:pt x="114" y="316"/>
                    <a:pt x="118" y="316"/>
                  </a:cubicBezTo>
                  <a:cubicBezTo>
                    <a:pt x="132" y="316"/>
                    <a:pt x="145" y="301"/>
                    <a:pt x="142" y="287"/>
                  </a:cubicBezTo>
                  <a:cubicBezTo>
                    <a:pt x="127" y="246"/>
                    <a:pt x="107" y="206"/>
                    <a:pt x="94" y="163"/>
                  </a:cubicBezTo>
                  <a:cubicBezTo>
                    <a:pt x="82" y="116"/>
                    <a:pt x="84" y="71"/>
                    <a:pt x="84" y="22"/>
                  </a:cubicBezTo>
                  <a:cubicBezTo>
                    <a:pt x="84" y="9"/>
                    <a:pt x="72" y="1"/>
                    <a:pt x="61" y="1"/>
                  </a:cubicBezTo>
                  <a:close/>
                </a:path>
              </a:pathLst>
            </a:custGeom>
            <a:solidFill>
              <a:srgbClr val="845F34"/>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60" name="Google Shape;1560;p24"/>
            <p:cNvSpPr/>
            <p:nvPr/>
          </p:nvSpPr>
          <p:spPr>
            <a:xfrm>
              <a:off x="4498857" y="2182554"/>
              <a:ext cx="397181" cy="337854"/>
            </a:xfrm>
            <a:custGeom>
              <a:avLst/>
              <a:gdLst/>
              <a:ahLst/>
              <a:cxnLst/>
              <a:rect l="l" t="t" r="r" b="b"/>
              <a:pathLst>
                <a:path w="1513" h="1287" extrusionOk="0">
                  <a:moveTo>
                    <a:pt x="11" y="0"/>
                  </a:moveTo>
                  <a:cubicBezTo>
                    <a:pt x="6" y="0"/>
                    <a:pt x="1" y="5"/>
                    <a:pt x="2" y="11"/>
                  </a:cubicBezTo>
                  <a:cubicBezTo>
                    <a:pt x="75" y="275"/>
                    <a:pt x="504" y="352"/>
                    <a:pt x="716" y="448"/>
                  </a:cubicBezTo>
                  <a:cubicBezTo>
                    <a:pt x="1097" y="617"/>
                    <a:pt x="1347" y="855"/>
                    <a:pt x="1431" y="1271"/>
                  </a:cubicBezTo>
                  <a:cubicBezTo>
                    <a:pt x="1433" y="1281"/>
                    <a:pt x="1443" y="1287"/>
                    <a:pt x="1452" y="1287"/>
                  </a:cubicBezTo>
                  <a:cubicBezTo>
                    <a:pt x="1462" y="1287"/>
                    <a:pt x="1472" y="1281"/>
                    <a:pt x="1474" y="1271"/>
                  </a:cubicBezTo>
                  <a:cubicBezTo>
                    <a:pt x="1512" y="994"/>
                    <a:pt x="1309" y="737"/>
                    <a:pt x="1099" y="581"/>
                  </a:cubicBezTo>
                  <a:cubicBezTo>
                    <a:pt x="767" y="337"/>
                    <a:pt x="304" y="300"/>
                    <a:pt x="15" y="3"/>
                  </a:cubicBezTo>
                  <a:cubicBezTo>
                    <a:pt x="14" y="1"/>
                    <a:pt x="12" y="0"/>
                    <a:pt x="11" y="0"/>
                  </a:cubicBezTo>
                  <a:close/>
                </a:path>
              </a:pathLst>
            </a:custGeom>
            <a:solidFill>
              <a:srgbClr val="845F34"/>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61" name="Google Shape;1561;p24"/>
            <p:cNvSpPr/>
            <p:nvPr/>
          </p:nvSpPr>
          <p:spPr>
            <a:xfrm>
              <a:off x="4512245" y="2134514"/>
              <a:ext cx="344941" cy="185596"/>
            </a:xfrm>
            <a:custGeom>
              <a:avLst/>
              <a:gdLst/>
              <a:ahLst/>
              <a:cxnLst/>
              <a:rect l="l" t="t" r="r" b="b"/>
              <a:pathLst>
                <a:path w="1314" h="707" extrusionOk="0">
                  <a:moveTo>
                    <a:pt x="349" y="1"/>
                  </a:moveTo>
                  <a:cubicBezTo>
                    <a:pt x="220" y="1"/>
                    <a:pt x="95" y="29"/>
                    <a:pt x="1" y="102"/>
                  </a:cubicBezTo>
                  <a:cubicBezTo>
                    <a:pt x="1" y="102"/>
                    <a:pt x="1" y="104"/>
                    <a:pt x="1" y="104"/>
                  </a:cubicBezTo>
                  <a:cubicBezTo>
                    <a:pt x="145" y="103"/>
                    <a:pt x="273" y="84"/>
                    <a:pt x="402" y="84"/>
                  </a:cubicBezTo>
                  <a:cubicBezTo>
                    <a:pt x="515" y="84"/>
                    <a:pt x="627" y="99"/>
                    <a:pt x="750" y="154"/>
                  </a:cubicBezTo>
                  <a:cubicBezTo>
                    <a:pt x="999" y="267"/>
                    <a:pt x="1138" y="464"/>
                    <a:pt x="1267" y="695"/>
                  </a:cubicBezTo>
                  <a:cubicBezTo>
                    <a:pt x="1271" y="703"/>
                    <a:pt x="1278" y="707"/>
                    <a:pt x="1285" y="707"/>
                  </a:cubicBezTo>
                  <a:cubicBezTo>
                    <a:pt x="1299" y="707"/>
                    <a:pt x="1314" y="693"/>
                    <a:pt x="1309" y="676"/>
                  </a:cubicBezTo>
                  <a:cubicBezTo>
                    <a:pt x="1241" y="417"/>
                    <a:pt x="1018" y="201"/>
                    <a:pt x="778" y="94"/>
                  </a:cubicBezTo>
                  <a:cubicBezTo>
                    <a:pt x="658" y="40"/>
                    <a:pt x="500" y="1"/>
                    <a:pt x="349" y="1"/>
                  </a:cubicBezTo>
                  <a:close/>
                </a:path>
              </a:pathLst>
            </a:custGeom>
            <a:solidFill>
              <a:srgbClr val="845F34"/>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62" name="Google Shape;1562;p24"/>
            <p:cNvSpPr/>
            <p:nvPr/>
          </p:nvSpPr>
          <p:spPr>
            <a:xfrm>
              <a:off x="4581024" y="2188592"/>
              <a:ext cx="211848" cy="91879"/>
            </a:xfrm>
            <a:custGeom>
              <a:avLst/>
              <a:gdLst/>
              <a:ahLst/>
              <a:cxnLst/>
              <a:rect l="l" t="t" r="r" b="b"/>
              <a:pathLst>
                <a:path w="807" h="350" extrusionOk="0">
                  <a:moveTo>
                    <a:pt x="31" y="1"/>
                  </a:moveTo>
                  <a:cubicBezTo>
                    <a:pt x="22" y="1"/>
                    <a:pt x="13" y="1"/>
                    <a:pt x="4" y="1"/>
                  </a:cubicBezTo>
                  <a:cubicBezTo>
                    <a:pt x="0" y="1"/>
                    <a:pt x="0" y="8"/>
                    <a:pt x="2" y="8"/>
                  </a:cubicBezTo>
                  <a:cubicBezTo>
                    <a:pt x="289" y="55"/>
                    <a:pt x="533" y="179"/>
                    <a:pt x="767" y="346"/>
                  </a:cubicBezTo>
                  <a:cubicBezTo>
                    <a:pt x="771" y="349"/>
                    <a:pt x="775" y="350"/>
                    <a:pt x="778" y="350"/>
                  </a:cubicBezTo>
                  <a:cubicBezTo>
                    <a:pt x="795" y="350"/>
                    <a:pt x="807" y="326"/>
                    <a:pt x="792" y="312"/>
                  </a:cubicBezTo>
                  <a:cubicBezTo>
                    <a:pt x="595" y="100"/>
                    <a:pt x="315" y="1"/>
                    <a:pt x="31" y="1"/>
                  </a:cubicBezTo>
                  <a:close/>
                </a:path>
              </a:pathLst>
            </a:custGeom>
            <a:solidFill>
              <a:srgbClr val="845F34"/>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63" name="Google Shape;1563;p24"/>
            <p:cNvSpPr/>
            <p:nvPr/>
          </p:nvSpPr>
          <p:spPr>
            <a:xfrm>
              <a:off x="4331899" y="2185442"/>
              <a:ext cx="90042" cy="127319"/>
            </a:xfrm>
            <a:custGeom>
              <a:avLst/>
              <a:gdLst/>
              <a:ahLst/>
              <a:cxnLst/>
              <a:rect l="l" t="t" r="r" b="b"/>
              <a:pathLst>
                <a:path w="343" h="485" extrusionOk="0">
                  <a:moveTo>
                    <a:pt x="339" y="0"/>
                  </a:moveTo>
                  <a:cubicBezTo>
                    <a:pt x="124" y="7"/>
                    <a:pt x="0" y="279"/>
                    <a:pt x="0" y="463"/>
                  </a:cubicBezTo>
                  <a:cubicBezTo>
                    <a:pt x="0" y="476"/>
                    <a:pt x="13" y="484"/>
                    <a:pt x="24" y="484"/>
                  </a:cubicBezTo>
                  <a:cubicBezTo>
                    <a:pt x="33" y="484"/>
                    <a:pt x="41" y="480"/>
                    <a:pt x="43" y="469"/>
                  </a:cubicBezTo>
                  <a:cubicBezTo>
                    <a:pt x="71" y="304"/>
                    <a:pt x="154" y="58"/>
                    <a:pt x="339" y="9"/>
                  </a:cubicBezTo>
                  <a:cubicBezTo>
                    <a:pt x="343" y="7"/>
                    <a:pt x="343" y="0"/>
                    <a:pt x="339" y="0"/>
                  </a:cubicBezTo>
                  <a:close/>
                </a:path>
              </a:pathLst>
            </a:custGeom>
            <a:solidFill>
              <a:srgbClr val="845F34"/>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64" name="Google Shape;1564;p24"/>
            <p:cNvSpPr/>
            <p:nvPr/>
          </p:nvSpPr>
          <p:spPr>
            <a:xfrm>
              <a:off x="4309848" y="2234006"/>
              <a:ext cx="106580" cy="313440"/>
            </a:xfrm>
            <a:custGeom>
              <a:avLst/>
              <a:gdLst/>
              <a:ahLst/>
              <a:cxnLst/>
              <a:rect l="l" t="t" r="r" b="b"/>
              <a:pathLst>
                <a:path w="406" h="1194" extrusionOk="0">
                  <a:moveTo>
                    <a:pt x="398" y="0"/>
                  </a:moveTo>
                  <a:cubicBezTo>
                    <a:pt x="396" y="0"/>
                    <a:pt x="394" y="1"/>
                    <a:pt x="393" y="4"/>
                  </a:cubicBezTo>
                  <a:cubicBezTo>
                    <a:pt x="339" y="222"/>
                    <a:pt x="163" y="370"/>
                    <a:pt x="80" y="573"/>
                  </a:cubicBezTo>
                  <a:cubicBezTo>
                    <a:pt x="5" y="760"/>
                    <a:pt x="1" y="983"/>
                    <a:pt x="39" y="1177"/>
                  </a:cubicBezTo>
                  <a:cubicBezTo>
                    <a:pt x="41" y="1188"/>
                    <a:pt x="49" y="1193"/>
                    <a:pt x="57" y="1193"/>
                  </a:cubicBezTo>
                  <a:cubicBezTo>
                    <a:pt x="68" y="1193"/>
                    <a:pt x="81" y="1185"/>
                    <a:pt x="82" y="1171"/>
                  </a:cubicBezTo>
                  <a:cubicBezTo>
                    <a:pt x="101" y="920"/>
                    <a:pt x="76" y="698"/>
                    <a:pt x="204" y="466"/>
                  </a:cubicBezTo>
                  <a:cubicBezTo>
                    <a:pt x="288" y="314"/>
                    <a:pt x="380" y="182"/>
                    <a:pt x="406" y="8"/>
                  </a:cubicBezTo>
                  <a:cubicBezTo>
                    <a:pt x="406" y="3"/>
                    <a:pt x="402" y="0"/>
                    <a:pt x="398" y="0"/>
                  </a:cubicBezTo>
                  <a:close/>
                </a:path>
              </a:pathLst>
            </a:custGeom>
            <a:solidFill>
              <a:srgbClr val="845F34"/>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65" name="Google Shape;1565;p24"/>
            <p:cNvSpPr/>
            <p:nvPr/>
          </p:nvSpPr>
          <p:spPr>
            <a:xfrm>
              <a:off x="4788934" y="2507019"/>
              <a:ext cx="150682" cy="169058"/>
            </a:xfrm>
            <a:custGeom>
              <a:avLst/>
              <a:gdLst/>
              <a:ahLst/>
              <a:cxnLst/>
              <a:rect l="l" t="t" r="r" b="b"/>
              <a:pathLst>
                <a:path w="574" h="644" extrusionOk="0">
                  <a:moveTo>
                    <a:pt x="291" y="0"/>
                  </a:moveTo>
                  <a:cubicBezTo>
                    <a:pt x="286" y="0"/>
                    <a:pt x="280" y="0"/>
                    <a:pt x="275" y="0"/>
                  </a:cubicBezTo>
                  <a:cubicBezTo>
                    <a:pt x="206" y="5"/>
                    <a:pt x="138" y="32"/>
                    <a:pt x="112" y="99"/>
                  </a:cubicBezTo>
                  <a:cubicBezTo>
                    <a:pt x="97" y="137"/>
                    <a:pt x="39" y="382"/>
                    <a:pt x="20" y="461"/>
                  </a:cubicBezTo>
                  <a:cubicBezTo>
                    <a:pt x="0" y="553"/>
                    <a:pt x="155" y="630"/>
                    <a:pt x="221" y="641"/>
                  </a:cubicBezTo>
                  <a:cubicBezTo>
                    <a:pt x="230" y="642"/>
                    <a:pt x="240" y="643"/>
                    <a:pt x="249" y="643"/>
                  </a:cubicBezTo>
                  <a:cubicBezTo>
                    <a:pt x="362" y="643"/>
                    <a:pt x="503" y="532"/>
                    <a:pt x="538" y="394"/>
                  </a:cubicBezTo>
                  <a:cubicBezTo>
                    <a:pt x="574" y="246"/>
                    <a:pt x="544" y="0"/>
                    <a:pt x="291" y="0"/>
                  </a:cubicBezTo>
                  <a:close/>
                </a:path>
              </a:pathLst>
            </a:custGeom>
            <a:solidFill>
              <a:srgbClr val="FEBA63"/>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66" name="Google Shape;1566;p24"/>
            <p:cNvSpPr/>
            <p:nvPr/>
          </p:nvSpPr>
          <p:spPr>
            <a:xfrm>
              <a:off x="4836973" y="2538520"/>
              <a:ext cx="80329" cy="109993"/>
            </a:xfrm>
            <a:custGeom>
              <a:avLst/>
              <a:gdLst/>
              <a:ahLst/>
              <a:cxnLst/>
              <a:rect l="l" t="t" r="r" b="b"/>
              <a:pathLst>
                <a:path w="306" h="419" extrusionOk="0">
                  <a:moveTo>
                    <a:pt x="94" y="47"/>
                  </a:moveTo>
                  <a:cubicBezTo>
                    <a:pt x="96" y="50"/>
                    <a:pt x="98" y="50"/>
                    <a:pt x="100" y="50"/>
                  </a:cubicBezTo>
                  <a:cubicBezTo>
                    <a:pt x="199" y="50"/>
                    <a:pt x="272" y="129"/>
                    <a:pt x="235" y="225"/>
                  </a:cubicBezTo>
                  <a:cubicBezTo>
                    <a:pt x="231" y="234"/>
                    <a:pt x="227" y="242"/>
                    <a:pt x="222" y="251"/>
                  </a:cubicBezTo>
                  <a:cubicBezTo>
                    <a:pt x="222" y="242"/>
                    <a:pt x="220" y="236"/>
                    <a:pt x="218" y="229"/>
                  </a:cubicBezTo>
                  <a:cubicBezTo>
                    <a:pt x="209" y="199"/>
                    <a:pt x="190" y="176"/>
                    <a:pt x="171" y="155"/>
                  </a:cubicBezTo>
                  <a:cubicBezTo>
                    <a:pt x="141" y="120"/>
                    <a:pt x="117" y="88"/>
                    <a:pt x="92" y="52"/>
                  </a:cubicBezTo>
                  <a:cubicBezTo>
                    <a:pt x="94" y="50"/>
                    <a:pt x="94" y="50"/>
                    <a:pt x="94" y="47"/>
                  </a:cubicBezTo>
                  <a:close/>
                  <a:moveTo>
                    <a:pt x="83" y="110"/>
                  </a:moveTo>
                  <a:cubicBezTo>
                    <a:pt x="92" y="125"/>
                    <a:pt x="104" y="142"/>
                    <a:pt x="117" y="155"/>
                  </a:cubicBezTo>
                  <a:cubicBezTo>
                    <a:pt x="137" y="180"/>
                    <a:pt x="162" y="204"/>
                    <a:pt x="173" y="236"/>
                  </a:cubicBezTo>
                  <a:cubicBezTo>
                    <a:pt x="186" y="272"/>
                    <a:pt x="169" y="289"/>
                    <a:pt x="156" y="322"/>
                  </a:cubicBezTo>
                  <a:cubicBezTo>
                    <a:pt x="156" y="326"/>
                    <a:pt x="156" y="328"/>
                    <a:pt x="156" y="332"/>
                  </a:cubicBezTo>
                  <a:cubicBezTo>
                    <a:pt x="141" y="343"/>
                    <a:pt x="124" y="354"/>
                    <a:pt x="107" y="360"/>
                  </a:cubicBezTo>
                  <a:cubicBezTo>
                    <a:pt x="128" y="307"/>
                    <a:pt x="102" y="238"/>
                    <a:pt x="57" y="232"/>
                  </a:cubicBezTo>
                  <a:cubicBezTo>
                    <a:pt x="66" y="191"/>
                    <a:pt x="77" y="150"/>
                    <a:pt x="83" y="110"/>
                  </a:cubicBezTo>
                  <a:close/>
                  <a:moveTo>
                    <a:pt x="100" y="0"/>
                  </a:moveTo>
                  <a:cubicBezTo>
                    <a:pt x="92" y="0"/>
                    <a:pt x="85" y="5"/>
                    <a:pt x="81" y="11"/>
                  </a:cubicBezTo>
                  <a:cubicBezTo>
                    <a:pt x="77" y="11"/>
                    <a:pt x="72" y="13"/>
                    <a:pt x="70" y="17"/>
                  </a:cubicBezTo>
                  <a:cubicBezTo>
                    <a:pt x="34" y="92"/>
                    <a:pt x="19" y="178"/>
                    <a:pt x="4" y="259"/>
                  </a:cubicBezTo>
                  <a:cubicBezTo>
                    <a:pt x="1" y="278"/>
                    <a:pt x="13" y="289"/>
                    <a:pt x="27" y="289"/>
                  </a:cubicBezTo>
                  <a:cubicBezTo>
                    <a:pt x="33" y="289"/>
                    <a:pt x="39" y="287"/>
                    <a:pt x="45" y="283"/>
                  </a:cubicBezTo>
                  <a:lnTo>
                    <a:pt x="45" y="283"/>
                  </a:lnTo>
                  <a:cubicBezTo>
                    <a:pt x="70" y="332"/>
                    <a:pt x="66" y="362"/>
                    <a:pt x="30" y="373"/>
                  </a:cubicBezTo>
                  <a:cubicBezTo>
                    <a:pt x="4" y="384"/>
                    <a:pt x="21" y="416"/>
                    <a:pt x="42" y="418"/>
                  </a:cubicBezTo>
                  <a:cubicBezTo>
                    <a:pt x="48" y="419"/>
                    <a:pt x="54" y="419"/>
                    <a:pt x="61" y="419"/>
                  </a:cubicBezTo>
                  <a:cubicBezTo>
                    <a:pt x="174" y="419"/>
                    <a:pt x="283" y="307"/>
                    <a:pt x="295" y="195"/>
                  </a:cubicBezTo>
                  <a:cubicBezTo>
                    <a:pt x="306" y="80"/>
                    <a:pt x="207" y="0"/>
                    <a:pt x="100" y="0"/>
                  </a:cubicBezTo>
                  <a:close/>
                </a:path>
              </a:pathLst>
            </a:custGeom>
            <a:solidFill>
              <a:schemeClr val="accent3"/>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67" name="Google Shape;1567;p24"/>
            <p:cNvSpPr/>
            <p:nvPr/>
          </p:nvSpPr>
          <p:spPr>
            <a:xfrm>
              <a:off x="4259446" y="2507019"/>
              <a:ext cx="150682" cy="169321"/>
            </a:xfrm>
            <a:custGeom>
              <a:avLst/>
              <a:gdLst/>
              <a:ahLst/>
              <a:cxnLst/>
              <a:rect l="l" t="t" r="r" b="b"/>
              <a:pathLst>
                <a:path w="574" h="645" extrusionOk="0">
                  <a:moveTo>
                    <a:pt x="286" y="0"/>
                  </a:moveTo>
                  <a:cubicBezTo>
                    <a:pt x="33" y="0"/>
                    <a:pt x="1" y="246"/>
                    <a:pt x="39" y="394"/>
                  </a:cubicBezTo>
                  <a:cubicBezTo>
                    <a:pt x="72" y="534"/>
                    <a:pt x="215" y="645"/>
                    <a:pt x="329" y="645"/>
                  </a:cubicBezTo>
                  <a:cubicBezTo>
                    <a:pt x="338" y="645"/>
                    <a:pt x="347" y="644"/>
                    <a:pt x="355" y="643"/>
                  </a:cubicBezTo>
                  <a:cubicBezTo>
                    <a:pt x="422" y="630"/>
                    <a:pt x="574" y="553"/>
                    <a:pt x="557" y="461"/>
                  </a:cubicBezTo>
                  <a:cubicBezTo>
                    <a:pt x="538" y="382"/>
                    <a:pt x="478" y="137"/>
                    <a:pt x="465" y="99"/>
                  </a:cubicBezTo>
                  <a:cubicBezTo>
                    <a:pt x="439" y="32"/>
                    <a:pt x="370" y="5"/>
                    <a:pt x="302" y="0"/>
                  </a:cubicBezTo>
                  <a:cubicBezTo>
                    <a:pt x="296" y="0"/>
                    <a:pt x="291" y="0"/>
                    <a:pt x="286" y="0"/>
                  </a:cubicBezTo>
                  <a:close/>
                </a:path>
              </a:pathLst>
            </a:custGeom>
            <a:solidFill>
              <a:srgbClr val="FEBA63"/>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68" name="Google Shape;1568;p24"/>
            <p:cNvSpPr/>
            <p:nvPr/>
          </p:nvSpPr>
          <p:spPr>
            <a:xfrm>
              <a:off x="4281759" y="2538520"/>
              <a:ext cx="80854" cy="109993"/>
            </a:xfrm>
            <a:custGeom>
              <a:avLst/>
              <a:gdLst/>
              <a:ahLst/>
              <a:cxnLst/>
              <a:rect l="l" t="t" r="r" b="b"/>
              <a:pathLst>
                <a:path w="308" h="419" extrusionOk="0">
                  <a:moveTo>
                    <a:pt x="215" y="47"/>
                  </a:moveTo>
                  <a:cubicBezTo>
                    <a:pt x="215" y="50"/>
                    <a:pt x="215" y="50"/>
                    <a:pt x="215" y="52"/>
                  </a:cubicBezTo>
                  <a:cubicBezTo>
                    <a:pt x="189" y="88"/>
                    <a:pt x="166" y="120"/>
                    <a:pt x="138" y="155"/>
                  </a:cubicBezTo>
                  <a:cubicBezTo>
                    <a:pt x="118" y="176"/>
                    <a:pt x="99" y="199"/>
                    <a:pt x="88" y="229"/>
                  </a:cubicBezTo>
                  <a:cubicBezTo>
                    <a:pt x="86" y="236"/>
                    <a:pt x="86" y="242"/>
                    <a:pt x="84" y="251"/>
                  </a:cubicBezTo>
                  <a:cubicBezTo>
                    <a:pt x="80" y="242"/>
                    <a:pt x="76" y="234"/>
                    <a:pt x="73" y="225"/>
                  </a:cubicBezTo>
                  <a:cubicBezTo>
                    <a:pt x="35" y="129"/>
                    <a:pt x="110" y="50"/>
                    <a:pt x="208" y="50"/>
                  </a:cubicBezTo>
                  <a:cubicBezTo>
                    <a:pt x="211" y="50"/>
                    <a:pt x="213" y="50"/>
                    <a:pt x="215" y="47"/>
                  </a:cubicBezTo>
                  <a:close/>
                  <a:moveTo>
                    <a:pt x="223" y="110"/>
                  </a:moveTo>
                  <a:cubicBezTo>
                    <a:pt x="232" y="150"/>
                    <a:pt x="241" y="191"/>
                    <a:pt x="249" y="232"/>
                  </a:cubicBezTo>
                  <a:cubicBezTo>
                    <a:pt x="206" y="238"/>
                    <a:pt x="178" y="307"/>
                    <a:pt x="200" y="360"/>
                  </a:cubicBezTo>
                  <a:cubicBezTo>
                    <a:pt x="183" y="354"/>
                    <a:pt x="166" y="343"/>
                    <a:pt x="151" y="332"/>
                  </a:cubicBezTo>
                  <a:cubicBezTo>
                    <a:pt x="153" y="328"/>
                    <a:pt x="153" y="326"/>
                    <a:pt x="151" y="322"/>
                  </a:cubicBezTo>
                  <a:cubicBezTo>
                    <a:pt x="138" y="289"/>
                    <a:pt x="123" y="272"/>
                    <a:pt x="136" y="236"/>
                  </a:cubicBezTo>
                  <a:cubicBezTo>
                    <a:pt x="146" y="204"/>
                    <a:pt x="170" y="180"/>
                    <a:pt x="191" y="155"/>
                  </a:cubicBezTo>
                  <a:cubicBezTo>
                    <a:pt x="202" y="142"/>
                    <a:pt x="215" y="125"/>
                    <a:pt x="223" y="110"/>
                  </a:cubicBezTo>
                  <a:close/>
                  <a:moveTo>
                    <a:pt x="208" y="0"/>
                  </a:moveTo>
                  <a:cubicBezTo>
                    <a:pt x="101" y="0"/>
                    <a:pt x="1" y="80"/>
                    <a:pt x="11" y="195"/>
                  </a:cubicBezTo>
                  <a:cubicBezTo>
                    <a:pt x="24" y="305"/>
                    <a:pt x="134" y="419"/>
                    <a:pt x="248" y="419"/>
                  </a:cubicBezTo>
                  <a:cubicBezTo>
                    <a:pt x="254" y="419"/>
                    <a:pt x="260" y="419"/>
                    <a:pt x="266" y="418"/>
                  </a:cubicBezTo>
                  <a:cubicBezTo>
                    <a:pt x="288" y="416"/>
                    <a:pt x="303" y="384"/>
                    <a:pt x="279" y="373"/>
                  </a:cubicBezTo>
                  <a:cubicBezTo>
                    <a:pt x="243" y="362"/>
                    <a:pt x="236" y="332"/>
                    <a:pt x="264" y="283"/>
                  </a:cubicBezTo>
                  <a:lnTo>
                    <a:pt x="264" y="283"/>
                  </a:lnTo>
                  <a:cubicBezTo>
                    <a:pt x="269" y="287"/>
                    <a:pt x="275" y="289"/>
                    <a:pt x="281" y="289"/>
                  </a:cubicBezTo>
                  <a:cubicBezTo>
                    <a:pt x="295" y="289"/>
                    <a:pt x="308" y="276"/>
                    <a:pt x="305" y="259"/>
                  </a:cubicBezTo>
                  <a:cubicBezTo>
                    <a:pt x="288" y="178"/>
                    <a:pt x="273" y="92"/>
                    <a:pt x="236" y="17"/>
                  </a:cubicBezTo>
                  <a:cubicBezTo>
                    <a:pt x="234" y="13"/>
                    <a:pt x="230" y="11"/>
                    <a:pt x="228" y="11"/>
                  </a:cubicBezTo>
                  <a:cubicBezTo>
                    <a:pt x="223" y="5"/>
                    <a:pt x="217" y="0"/>
                    <a:pt x="208" y="0"/>
                  </a:cubicBezTo>
                  <a:close/>
                </a:path>
              </a:pathLst>
            </a:custGeom>
            <a:solidFill>
              <a:schemeClr val="accent3"/>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69" name="Google Shape;1569;p24"/>
            <p:cNvSpPr/>
            <p:nvPr/>
          </p:nvSpPr>
          <p:spPr>
            <a:xfrm>
              <a:off x="3138780" y="3004479"/>
              <a:ext cx="1213070" cy="727422"/>
            </a:xfrm>
            <a:custGeom>
              <a:avLst/>
              <a:gdLst/>
              <a:ahLst/>
              <a:cxnLst/>
              <a:rect l="l" t="t" r="r" b="b"/>
              <a:pathLst>
                <a:path w="4621" h="2771" extrusionOk="0">
                  <a:moveTo>
                    <a:pt x="4607" y="1"/>
                  </a:moveTo>
                  <a:lnTo>
                    <a:pt x="4607" y="1"/>
                  </a:lnTo>
                  <a:cubicBezTo>
                    <a:pt x="3956" y="153"/>
                    <a:pt x="3536" y="795"/>
                    <a:pt x="3108" y="1232"/>
                  </a:cubicBezTo>
                  <a:cubicBezTo>
                    <a:pt x="2988" y="1354"/>
                    <a:pt x="2648" y="1759"/>
                    <a:pt x="2431" y="2123"/>
                  </a:cubicBezTo>
                  <a:cubicBezTo>
                    <a:pt x="2275" y="1952"/>
                    <a:pt x="2048" y="1761"/>
                    <a:pt x="2005" y="1716"/>
                  </a:cubicBezTo>
                  <a:cubicBezTo>
                    <a:pt x="1847" y="1556"/>
                    <a:pt x="1609" y="1327"/>
                    <a:pt x="1405" y="1144"/>
                  </a:cubicBezTo>
                  <a:cubicBezTo>
                    <a:pt x="1346" y="1089"/>
                    <a:pt x="1324" y="1063"/>
                    <a:pt x="1273" y="1007"/>
                  </a:cubicBezTo>
                  <a:cubicBezTo>
                    <a:pt x="1215" y="939"/>
                    <a:pt x="1208" y="768"/>
                    <a:pt x="1159" y="697"/>
                  </a:cubicBezTo>
                  <a:cubicBezTo>
                    <a:pt x="1085" y="588"/>
                    <a:pt x="1039" y="452"/>
                    <a:pt x="977" y="452"/>
                  </a:cubicBezTo>
                  <a:cubicBezTo>
                    <a:pt x="974" y="452"/>
                    <a:pt x="971" y="452"/>
                    <a:pt x="969" y="453"/>
                  </a:cubicBezTo>
                  <a:cubicBezTo>
                    <a:pt x="872" y="472"/>
                    <a:pt x="941" y="654"/>
                    <a:pt x="986" y="761"/>
                  </a:cubicBezTo>
                  <a:cubicBezTo>
                    <a:pt x="864" y="725"/>
                    <a:pt x="729" y="720"/>
                    <a:pt x="602" y="701"/>
                  </a:cubicBezTo>
                  <a:cubicBezTo>
                    <a:pt x="549" y="693"/>
                    <a:pt x="448" y="666"/>
                    <a:pt x="366" y="666"/>
                  </a:cubicBezTo>
                  <a:cubicBezTo>
                    <a:pt x="326" y="666"/>
                    <a:pt x="291" y="672"/>
                    <a:pt x="268" y="690"/>
                  </a:cubicBezTo>
                  <a:cubicBezTo>
                    <a:pt x="210" y="738"/>
                    <a:pt x="270" y="776"/>
                    <a:pt x="328" y="795"/>
                  </a:cubicBezTo>
                  <a:cubicBezTo>
                    <a:pt x="236" y="800"/>
                    <a:pt x="146" y="810"/>
                    <a:pt x="103" y="836"/>
                  </a:cubicBezTo>
                  <a:cubicBezTo>
                    <a:pt x="56" y="866"/>
                    <a:pt x="45" y="913"/>
                    <a:pt x="73" y="926"/>
                  </a:cubicBezTo>
                  <a:cubicBezTo>
                    <a:pt x="52" y="930"/>
                    <a:pt x="0" y="965"/>
                    <a:pt x="7" y="1005"/>
                  </a:cubicBezTo>
                  <a:cubicBezTo>
                    <a:pt x="13" y="1037"/>
                    <a:pt x="56" y="1040"/>
                    <a:pt x="86" y="1042"/>
                  </a:cubicBezTo>
                  <a:cubicBezTo>
                    <a:pt x="60" y="1048"/>
                    <a:pt x="45" y="1085"/>
                    <a:pt x="93" y="1102"/>
                  </a:cubicBezTo>
                  <a:cubicBezTo>
                    <a:pt x="163" y="1127"/>
                    <a:pt x="240" y="1133"/>
                    <a:pt x="318" y="1133"/>
                  </a:cubicBezTo>
                  <a:cubicBezTo>
                    <a:pt x="386" y="1133"/>
                    <a:pt x="455" y="1129"/>
                    <a:pt x="522" y="1129"/>
                  </a:cubicBezTo>
                  <a:cubicBezTo>
                    <a:pt x="557" y="1129"/>
                    <a:pt x="591" y="1130"/>
                    <a:pt x="624" y="1134"/>
                  </a:cubicBezTo>
                  <a:cubicBezTo>
                    <a:pt x="834" y="1155"/>
                    <a:pt x="960" y="1258"/>
                    <a:pt x="1024" y="1327"/>
                  </a:cubicBezTo>
                  <a:cubicBezTo>
                    <a:pt x="1024" y="1327"/>
                    <a:pt x="1026" y="1329"/>
                    <a:pt x="1026" y="1331"/>
                  </a:cubicBezTo>
                  <a:cubicBezTo>
                    <a:pt x="1176" y="1494"/>
                    <a:pt x="1474" y="1868"/>
                    <a:pt x="1733" y="2211"/>
                  </a:cubicBezTo>
                  <a:cubicBezTo>
                    <a:pt x="1862" y="2380"/>
                    <a:pt x="2067" y="2657"/>
                    <a:pt x="2331" y="2761"/>
                  </a:cubicBezTo>
                  <a:cubicBezTo>
                    <a:pt x="2344" y="2767"/>
                    <a:pt x="2356" y="2770"/>
                    <a:pt x="2369" y="2770"/>
                  </a:cubicBezTo>
                  <a:cubicBezTo>
                    <a:pt x="2376" y="2770"/>
                    <a:pt x="2382" y="2769"/>
                    <a:pt x="2389" y="2768"/>
                  </a:cubicBezTo>
                  <a:cubicBezTo>
                    <a:pt x="2763" y="2764"/>
                    <a:pt x="3725" y="1830"/>
                    <a:pt x="3961" y="1605"/>
                  </a:cubicBezTo>
                  <a:cubicBezTo>
                    <a:pt x="4222" y="1354"/>
                    <a:pt x="4472" y="1018"/>
                    <a:pt x="4577" y="579"/>
                  </a:cubicBezTo>
                  <a:cubicBezTo>
                    <a:pt x="4620" y="408"/>
                    <a:pt x="4614" y="209"/>
                    <a:pt x="4607" y="1"/>
                  </a:cubicBezTo>
                  <a:close/>
                </a:path>
              </a:pathLst>
            </a:custGeom>
            <a:solidFill>
              <a:srgbClr val="FEBA63"/>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70" name="Google Shape;1570;p24"/>
            <p:cNvSpPr/>
            <p:nvPr/>
          </p:nvSpPr>
          <p:spPr>
            <a:xfrm>
              <a:off x="3340127" y="3233127"/>
              <a:ext cx="66153" cy="12601"/>
            </a:xfrm>
            <a:custGeom>
              <a:avLst/>
              <a:gdLst/>
              <a:ahLst/>
              <a:cxnLst/>
              <a:rect l="l" t="t" r="r" b="b"/>
              <a:pathLst>
                <a:path w="252" h="48" extrusionOk="0">
                  <a:moveTo>
                    <a:pt x="90" y="1"/>
                  </a:moveTo>
                  <a:cubicBezTo>
                    <a:pt x="57" y="1"/>
                    <a:pt x="19" y="4"/>
                    <a:pt x="0" y="27"/>
                  </a:cubicBezTo>
                  <a:cubicBezTo>
                    <a:pt x="0" y="29"/>
                    <a:pt x="0" y="31"/>
                    <a:pt x="2" y="31"/>
                  </a:cubicBezTo>
                  <a:cubicBezTo>
                    <a:pt x="35" y="24"/>
                    <a:pt x="72" y="19"/>
                    <a:pt x="108" y="19"/>
                  </a:cubicBezTo>
                  <a:cubicBezTo>
                    <a:pt x="153" y="19"/>
                    <a:pt x="198" y="26"/>
                    <a:pt x="236" y="46"/>
                  </a:cubicBezTo>
                  <a:cubicBezTo>
                    <a:pt x="237" y="47"/>
                    <a:pt x="239" y="47"/>
                    <a:pt x="240" y="47"/>
                  </a:cubicBezTo>
                  <a:cubicBezTo>
                    <a:pt x="247" y="47"/>
                    <a:pt x="252" y="39"/>
                    <a:pt x="247" y="34"/>
                  </a:cubicBezTo>
                  <a:cubicBezTo>
                    <a:pt x="212" y="8"/>
                    <a:pt x="169" y="4"/>
                    <a:pt x="127" y="1"/>
                  </a:cubicBezTo>
                  <a:cubicBezTo>
                    <a:pt x="116" y="1"/>
                    <a:pt x="104" y="1"/>
                    <a:pt x="90" y="1"/>
                  </a:cubicBezTo>
                  <a:close/>
                </a:path>
              </a:pathLst>
            </a:custGeom>
            <a:solidFill>
              <a:srgbClr val="E7BC3D"/>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71" name="Google Shape;1571;p24"/>
            <p:cNvSpPr/>
            <p:nvPr/>
          </p:nvSpPr>
          <p:spPr>
            <a:xfrm>
              <a:off x="3401293" y="3126284"/>
              <a:ext cx="16013" cy="19951"/>
            </a:xfrm>
            <a:custGeom>
              <a:avLst/>
              <a:gdLst/>
              <a:ahLst/>
              <a:cxnLst/>
              <a:rect l="l" t="t" r="r" b="b"/>
              <a:pathLst>
                <a:path w="61" h="76" extrusionOk="0">
                  <a:moveTo>
                    <a:pt x="4" y="0"/>
                  </a:moveTo>
                  <a:cubicBezTo>
                    <a:pt x="2" y="0"/>
                    <a:pt x="1" y="2"/>
                    <a:pt x="1" y="4"/>
                  </a:cubicBezTo>
                  <a:cubicBezTo>
                    <a:pt x="1" y="29"/>
                    <a:pt x="17" y="76"/>
                    <a:pt x="47" y="76"/>
                  </a:cubicBezTo>
                  <a:cubicBezTo>
                    <a:pt x="50" y="76"/>
                    <a:pt x="53" y="75"/>
                    <a:pt x="56" y="74"/>
                  </a:cubicBezTo>
                  <a:cubicBezTo>
                    <a:pt x="61" y="72"/>
                    <a:pt x="61" y="66"/>
                    <a:pt x="56" y="66"/>
                  </a:cubicBezTo>
                  <a:cubicBezTo>
                    <a:pt x="41" y="59"/>
                    <a:pt x="31" y="55"/>
                    <a:pt x="22" y="40"/>
                  </a:cubicBezTo>
                  <a:cubicBezTo>
                    <a:pt x="16" y="29"/>
                    <a:pt x="14" y="14"/>
                    <a:pt x="9" y="4"/>
                  </a:cubicBezTo>
                  <a:cubicBezTo>
                    <a:pt x="8" y="2"/>
                    <a:pt x="6" y="0"/>
                    <a:pt x="4" y="0"/>
                  </a:cubicBezTo>
                  <a:close/>
                </a:path>
              </a:pathLst>
            </a:custGeom>
            <a:solidFill>
              <a:srgbClr val="E7BC3D"/>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72" name="Google Shape;1572;p24"/>
            <p:cNvSpPr/>
            <p:nvPr/>
          </p:nvSpPr>
          <p:spPr>
            <a:xfrm>
              <a:off x="4847999" y="3004479"/>
              <a:ext cx="1213070" cy="727160"/>
            </a:xfrm>
            <a:custGeom>
              <a:avLst/>
              <a:gdLst/>
              <a:ahLst/>
              <a:cxnLst/>
              <a:rect l="l" t="t" r="r" b="b"/>
              <a:pathLst>
                <a:path w="4621" h="2770" extrusionOk="0">
                  <a:moveTo>
                    <a:pt x="11" y="1"/>
                  </a:moveTo>
                  <a:cubicBezTo>
                    <a:pt x="7" y="209"/>
                    <a:pt x="0" y="408"/>
                    <a:pt x="41" y="577"/>
                  </a:cubicBezTo>
                  <a:cubicBezTo>
                    <a:pt x="144" y="1018"/>
                    <a:pt x="397" y="1354"/>
                    <a:pt x="658" y="1605"/>
                  </a:cubicBezTo>
                  <a:cubicBezTo>
                    <a:pt x="891" y="1830"/>
                    <a:pt x="1855" y="2764"/>
                    <a:pt x="2230" y="2768"/>
                  </a:cubicBezTo>
                  <a:cubicBezTo>
                    <a:pt x="2236" y="2769"/>
                    <a:pt x="2243" y="2769"/>
                    <a:pt x="2249" y="2769"/>
                  </a:cubicBezTo>
                  <a:cubicBezTo>
                    <a:pt x="2262" y="2769"/>
                    <a:pt x="2275" y="2767"/>
                    <a:pt x="2288" y="2761"/>
                  </a:cubicBezTo>
                  <a:cubicBezTo>
                    <a:pt x="2551" y="2657"/>
                    <a:pt x="2757" y="2380"/>
                    <a:pt x="2885" y="2211"/>
                  </a:cubicBezTo>
                  <a:cubicBezTo>
                    <a:pt x="3144" y="1868"/>
                    <a:pt x="3442" y="1494"/>
                    <a:pt x="3590" y="1329"/>
                  </a:cubicBezTo>
                  <a:cubicBezTo>
                    <a:pt x="3592" y="1329"/>
                    <a:pt x="3592" y="1327"/>
                    <a:pt x="3594" y="1324"/>
                  </a:cubicBezTo>
                  <a:cubicBezTo>
                    <a:pt x="3658" y="1258"/>
                    <a:pt x="3785" y="1155"/>
                    <a:pt x="3995" y="1132"/>
                  </a:cubicBezTo>
                  <a:cubicBezTo>
                    <a:pt x="4025" y="1129"/>
                    <a:pt x="4057" y="1127"/>
                    <a:pt x="4089" y="1127"/>
                  </a:cubicBezTo>
                  <a:cubicBezTo>
                    <a:pt x="4158" y="1127"/>
                    <a:pt x="4230" y="1132"/>
                    <a:pt x="4301" y="1132"/>
                  </a:cubicBezTo>
                  <a:cubicBezTo>
                    <a:pt x="4379" y="1132"/>
                    <a:pt x="4455" y="1126"/>
                    <a:pt x="4526" y="1102"/>
                  </a:cubicBezTo>
                  <a:cubicBezTo>
                    <a:pt x="4573" y="1085"/>
                    <a:pt x="4558" y="1048"/>
                    <a:pt x="4530" y="1042"/>
                  </a:cubicBezTo>
                  <a:cubicBezTo>
                    <a:pt x="4560" y="1040"/>
                    <a:pt x="4605" y="1037"/>
                    <a:pt x="4609" y="1005"/>
                  </a:cubicBezTo>
                  <a:cubicBezTo>
                    <a:pt x="4620" y="965"/>
                    <a:pt x="4569" y="930"/>
                    <a:pt x="4547" y="924"/>
                  </a:cubicBezTo>
                  <a:cubicBezTo>
                    <a:pt x="4573" y="913"/>
                    <a:pt x="4562" y="864"/>
                    <a:pt x="4515" y="836"/>
                  </a:cubicBezTo>
                  <a:cubicBezTo>
                    <a:pt x="4472" y="808"/>
                    <a:pt x="4382" y="800"/>
                    <a:pt x="4290" y="793"/>
                  </a:cubicBezTo>
                  <a:cubicBezTo>
                    <a:pt x="4348" y="776"/>
                    <a:pt x="4408" y="738"/>
                    <a:pt x="4350" y="690"/>
                  </a:cubicBezTo>
                  <a:cubicBezTo>
                    <a:pt x="4328" y="672"/>
                    <a:pt x="4293" y="666"/>
                    <a:pt x="4253" y="666"/>
                  </a:cubicBezTo>
                  <a:cubicBezTo>
                    <a:pt x="4172" y="666"/>
                    <a:pt x="4069" y="693"/>
                    <a:pt x="4016" y="701"/>
                  </a:cubicBezTo>
                  <a:cubicBezTo>
                    <a:pt x="3892" y="720"/>
                    <a:pt x="3755" y="725"/>
                    <a:pt x="3633" y="761"/>
                  </a:cubicBezTo>
                  <a:cubicBezTo>
                    <a:pt x="3678" y="654"/>
                    <a:pt x="3746" y="472"/>
                    <a:pt x="3650" y="453"/>
                  </a:cubicBezTo>
                  <a:cubicBezTo>
                    <a:pt x="3647" y="452"/>
                    <a:pt x="3644" y="452"/>
                    <a:pt x="3642" y="452"/>
                  </a:cubicBezTo>
                  <a:cubicBezTo>
                    <a:pt x="3580" y="452"/>
                    <a:pt x="3535" y="588"/>
                    <a:pt x="3459" y="697"/>
                  </a:cubicBezTo>
                  <a:cubicBezTo>
                    <a:pt x="3410" y="768"/>
                    <a:pt x="3406" y="939"/>
                    <a:pt x="3346" y="1005"/>
                  </a:cubicBezTo>
                  <a:cubicBezTo>
                    <a:pt x="3294" y="1063"/>
                    <a:pt x="3273" y="1089"/>
                    <a:pt x="3213" y="1144"/>
                  </a:cubicBezTo>
                  <a:cubicBezTo>
                    <a:pt x="3010" y="1327"/>
                    <a:pt x="2772" y="1556"/>
                    <a:pt x="2615" y="1716"/>
                  </a:cubicBezTo>
                  <a:cubicBezTo>
                    <a:pt x="2570" y="1761"/>
                    <a:pt x="2346" y="1952"/>
                    <a:pt x="2187" y="2123"/>
                  </a:cubicBezTo>
                  <a:cubicBezTo>
                    <a:pt x="1971" y="1759"/>
                    <a:pt x="1630" y="1354"/>
                    <a:pt x="1510" y="1232"/>
                  </a:cubicBezTo>
                  <a:cubicBezTo>
                    <a:pt x="1082" y="795"/>
                    <a:pt x="662" y="153"/>
                    <a:pt x="11" y="1"/>
                  </a:cubicBezTo>
                  <a:close/>
                </a:path>
              </a:pathLst>
            </a:custGeom>
            <a:solidFill>
              <a:srgbClr val="FEBA63"/>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73" name="Google Shape;1573;p24"/>
            <p:cNvSpPr/>
            <p:nvPr/>
          </p:nvSpPr>
          <p:spPr>
            <a:xfrm>
              <a:off x="4082775" y="2967990"/>
              <a:ext cx="1033512" cy="1103078"/>
            </a:xfrm>
            <a:custGeom>
              <a:avLst/>
              <a:gdLst/>
              <a:ahLst/>
              <a:cxnLst/>
              <a:rect l="l" t="t" r="r" b="b"/>
              <a:pathLst>
                <a:path w="3937" h="4202" extrusionOk="0">
                  <a:moveTo>
                    <a:pt x="2834" y="1"/>
                  </a:moveTo>
                  <a:cubicBezTo>
                    <a:pt x="2669" y="276"/>
                    <a:pt x="2378" y="523"/>
                    <a:pt x="2045" y="523"/>
                  </a:cubicBezTo>
                  <a:cubicBezTo>
                    <a:pt x="2029" y="523"/>
                    <a:pt x="2013" y="522"/>
                    <a:pt x="1997" y="521"/>
                  </a:cubicBezTo>
                  <a:cubicBezTo>
                    <a:pt x="1969" y="519"/>
                    <a:pt x="1941" y="515"/>
                    <a:pt x="1913" y="508"/>
                  </a:cubicBezTo>
                  <a:cubicBezTo>
                    <a:pt x="1887" y="506"/>
                    <a:pt x="1862" y="502"/>
                    <a:pt x="1834" y="497"/>
                  </a:cubicBezTo>
                  <a:cubicBezTo>
                    <a:pt x="1613" y="457"/>
                    <a:pt x="1405" y="345"/>
                    <a:pt x="1247" y="185"/>
                  </a:cubicBezTo>
                  <a:cubicBezTo>
                    <a:pt x="1198" y="133"/>
                    <a:pt x="1136" y="73"/>
                    <a:pt x="1086" y="5"/>
                  </a:cubicBezTo>
                  <a:cubicBezTo>
                    <a:pt x="1005" y="26"/>
                    <a:pt x="849" y="50"/>
                    <a:pt x="786" y="76"/>
                  </a:cubicBezTo>
                  <a:cubicBezTo>
                    <a:pt x="761" y="82"/>
                    <a:pt x="733" y="93"/>
                    <a:pt x="707" y="106"/>
                  </a:cubicBezTo>
                  <a:cubicBezTo>
                    <a:pt x="589" y="170"/>
                    <a:pt x="253" y="457"/>
                    <a:pt x="0" y="697"/>
                  </a:cubicBezTo>
                  <a:cubicBezTo>
                    <a:pt x="159" y="859"/>
                    <a:pt x="315" y="1022"/>
                    <a:pt x="467" y="1191"/>
                  </a:cubicBezTo>
                  <a:cubicBezTo>
                    <a:pt x="540" y="1271"/>
                    <a:pt x="617" y="1346"/>
                    <a:pt x="697" y="1418"/>
                  </a:cubicBezTo>
                  <a:cubicBezTo>
                    <a:pt x="746" y="1350"/>
                    <a:pt x="797" y="1273"/>
                    <a:pt x="851" y="1196"/>
                  </a:cubicBezTo>
                  <a:cubicBezTo>
                    <a:pt x="924" y="1992"/>
                    <a:pt x="1031" y="2913"/>
                    <a:pt x="1031" y="2913"/>
                  </a:cubicBezTo>
                  <a:cubicBezTo>
                    <a:pt x="1031" y="2913"/>
                    <a:pt x="622" y="4183"/>
                    <a:pt x="637" y="4183"/>
                  </a:cubicBezTo>
                  <a:cubicBezTo>
                    <a:pt x="764" y="4195"/>
                    <a:pt x="1367" y="4201"/>
                    <a:pt x="1970" y="4201"/>
                  </a:cubicBezTo>
                  <a:cubicBezTo>
                    <a:pt x="2573" y="4201"/>
                    <a:pt x="3176" y="4195"/>
                    <a:pt x="3303" y="4183"/>
                  </a:cubicBezTo>
                  <a:cubicBezTo>
                    <a:pt x="3318" y="4183"/>
                    <a:pt x="2903" y="2920"/>
                    <a:pt x="2909" y="2920"/>
                  </a:cubicBezTo>
                  <a:cubicBezTo>
                    <a:pt x="2913" y="2920"/>
                    <a:pt x="3018" y="1997"/>
                    <a:pt x="3091" y="1198"/>
                  </a:cubicBezTo>
                  <a:cubicBezTo>
                    <a:pt x="3142" y="1275"/>
                    <a:pt x="3194" y="1350"/>
                    <a:pt x="3241" y="1418"/>
                  </a:cubicBezTo>
                  <a:cubicBezTo>
                    <a:pt x="3320" y="1346"/>
                    <a:pt x="3399" y="1271"/>
                    <a:pt x="3472" y="1191"/>
                  </a:cubicBezTo>
                  <a:cubicBezTo>
                    <a:pt x="3624" y="1022"/>
                    <a:pt x="3781" y="859"/>
                    <a:pt x="3937" y="697"/>
                  </a:cubicBezTo>
                  <a:cubicBezTo>
                    <a:pt x="3686" y="457"/>
                    <a:pt x="3348" y="170"/>
                    <a:pt x="3230" y="106"/>
                  </a:cubicBezTo>
                  <a:cubicBezTo>
                    <a:pt x="3204" y="93"/>
                    <a:pt x="3179" y="82"/>
                    <a:pt x="3153" y="76"/>
                  </a:cubicBezTo>
                  <a:cubicBezTo>
                    <a:pt x="3085" y="48"/>
                    <a:pt x="2922" y="22"/>
                    <a:pt x="2834" y="1"/>
                  </a:cubicBezTo>
                  <a:close/>
                </a:path>
              </a:pathLst>
            </a:custGeom>
            <a:solidFill>
              <a:srgbClr val="68D3E3"/>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sp>
          <p:nvSpPr>
            <p:cNvPr id="1574" name="Google Shape;1574;p24"/>
            <p:cNvSpPr/>
            <p:nvPr/>
          </p:nvSpPr>
          <p:spPr>
            <a:xfrm>
              <a:off x="4352638" y="2963265"/>
              <a:ext cx="491686" cy="168533"/>
            </a:xfrm>
            <a:custGeom>
              <a:avLst/>
              <a:gdLst/>
              <a:ahLst/>
              <a:cxnLst/>
              <a:rect l="l" t="t" r="r" b="b"/>
              <a:pathLst>
                <a:path w="1873" h="642" extrusionOk="0">
                  <a:moveTo>
                    <a:pt x="65" y="0"/>
                  </a:moveTo>
                  <a:cubicBezTo>
                    <a:pt x="52" y="0"/>
                    <a:pt x="39" y="4"/>
                    <a:pt x="28" y="12"/>
                  </a:cubicBezTo>
                  <a:cubicBezTo>
                    <a:pt x="3" y="34"/>
                    <a:pt x="0" y="70"/>
                    <a:pt x="20" y="96"/>
                  </a:cubicBezTo>
                  <a:cubicBezTo>
                    <a:pt x="37" y="119"/>
                    <a:pt x="461" y="642"/>
                    <a:pt x="934" y="642"/>
                  </a:cubicBezTo>
                  <a:cubicBezTo>
                    <a:pt x="1410" y="642"/>
                    <a:pt x="1834" y="117"/>
                    <a:pt x="1851" y="96"/>
                  </a:cubicBezTo>
                  <a:cubicBezTo>
                    <a:pt x="1872" y="70"/>
                    <a:pt x="1868" y="34"/>
                    <a:pt x="1842" y="12"/>
                  </a:cubicBezTo>
                  <a:cubicBezTo>
                    <a:pt x="1832" y="4"/>
                    <a:pt x="1819" y="0"/>
                    <a:pt x="1807" y="0"/>
                  </a:cubicBezTo>
                  <a:cubicBezTo>
                    <a:pt x="1789" y="0"/>
                    <a:pt x="1771" y="8"/>
                    <a:pt x="1759" y="23"/>
                  </a:cubicBezTo>
                  <a:cubicBezTo>
                    <a:pt x="1755" y="27"/>
                    <a:pt x="1352" y="522"/>
                    <a:pt x="934" y="522"/>
                  </a:cubicBezTo>
                  <a:cubicBezTo>
                    <a:pt x="519" y="522"/>
                    <a:pt x="116" y="27"/>
                    <a:pt x="112" y="23"/>
                  </a:cubicBezTo>
                  <a:cubicBezTo>
                    <a:pt x="101" y="8"/>
                    <a:pt x="83" y="0"/>
                    <a:pt x="65" y="0"/>
                  </a:cubicBezTo>
                  <a:close/>
                </a:path>
              </a:pathLst>
            </a:custGeom>
            <a:solidFill>
              <a:srgbClr val="595959"/>
            </a:solidFill>
            <a:ln>
              <a:noFill/>
            </a:ln>
          </p:spPr>
          <p:txBody>
            <a:bodyPr spcFirstLastPara="1" wrap="square" lIns="109710" tIns="109710" rIns="109710" bIns="109710" anchor="ctr" anchorCtr="0">
              <a:noAutofit/>
            </a:bodyPr>
            <a:lstStyle/>
            <a:p>
              <a:pPr algn="ctr"/>
              <a:endParaRPr sz="2160" b="1">
                <a:latin typeface="Arial" pitchFamily="34" charset="0"/>
                <a:cs typeface="Arial" pitchFamily="34" charset="0"/>
              </a:endParaRPr>
            </a:p>
          </p:txBody>
        </p:sp>
      </p:grpSp>
      <p:cxnSp>
        <p:nvCxnSpPr>
          <p:cNvPr id="109" name="Прямая соединительная линия 108">
            <a:extLst>
              <a:ext uri="{FF2B5EF4-FFF2-40B4-BE49-F238E27FC236}">
                <a16:creationId xmlns:a16="http://schemas.microsoft.com/office/drawing/2014/main" id="{E7BBCE4A-0ACD-4260-8DC8-E25CA143838B}"/>
              </a:ext>
            </a:extLst>
          </p:cNvPr>
          <p:cNvCxnSpPr/>
          <p:nvPr/>
        </p:nvCxnSpPr>
        <p:spPr>
          <a:xfrm>
            <a:off x="272818" y="1408382"/>
            <a:ext cx="14084765"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71578332"/>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189684" y="850342"/>
            <a:ext cx="4620768" cy="1568269"/>
          </a:xfrm>
          <a:prstGeom prst="roundRect">
            <a:avLst/>
          </a:prstGeom>
          <a:solidFill>
            <a:schemeClr val="accent5">
              <a:lumMod val="75000"/>
            </a:schemeClr>
          </a:solidFill>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400" b="1" dirty="0">
                <a:solidFill>
                  <a:schemeClr val="bg1"/>
                </a:solidFill>
                <a:latin typeface="Arial" panose="020B0604020202020204" pitchFamily="34" charset="0"/>
                <a:cs typeface="Arial" panose="020B0604020202020204" pitchFamily="34" charset="0"/>
              </a:rPr>
              <a:t>MULOQOTNING  10 TA</a:t>
            </a:r>
            <a:r>
              <a:rPr lang="uz-Cyrl-UZ" sz="2400" b="1" dirty="0">
                <a:solidFill>
                  <a:schemeClr val="bg1"/>
                </a:solidFill>
                <a:latin typeface="Arial" panose="020B0604020202020204" pitchFamily="34" charset="0"/>
                <a:cs typeface="Arial" panose="020B0604020202020204" pitchFamily="34" charset="0"/>
              </a:rPr>
              <a:t> </a:t>
            </a:r>
            <a:r>
              <a:rPr lang="en-US" sz="2400" b="1" dirty="0">
                <a:solidFill>
                  <a:schemeClr val="bg1"/>
                </a:solidFill>
                <a:latin typeface="Arial" panose="020B0604020202020204" pitchFamily="34" charset="0"/>
                <a:cs typeface="Arial" panose="020B0604020202020204" pitchFamily="34" charset="0"/>
              </a:rPr>
              <a:t> QOIDASI</a:t>
            </a:r>
            <a:endParaRPr lang="ru-RU" sz="2400" b="1" dirty="0">
              <a:solidFill>
                <a:schemeClr val="bg1"/>
              </a:solidFill>
              <a:latin typeface="Arial" panose="020B0604020202020204" pitchFamily="34" charset="0"/>
              <a:cs typeface="Arial" panose="020B0604020202020204" pitchFamily="34" charset="0"/>
            </a:endParaRPr>
          </a:p>
        </p:txBody>
      </p:sp>
      <p:pic>
        <p:nvPicPr>
          <p:cNvPr id="7" name="Трехмерная модель 6" descr="Чат">
            <a:extLst>
              <a:ext uri="{FF2B5EF4-FFF2-40B4-BE49-F238E27FC236}">
                <a16:creationId xmlns:a16="http://schemas.microsoft.com/office/drawing/2014/main" id="{A5F58A4D-71D9-44D7-AC77-CA61B5698C08}"/>
              </a:ext>
            </a:extLst>
          </p:cNvPr>
          <p:cNvPicPr>
            <a:picLocks noGrp="1" noRot="1" noChangeAspect="1" noMove="1" noResize="1" noEditPoints="1" noAdjustHandles="1" noChangeArrowheads="1" noChangeShapeType="1" noCrop="1"/>
          </p:cNvPicPr>
          <p:nvPr/>
        </p:nvPicPr>
        <p:blipFill>
          <a:blip r:embed="rId2"/>
          <a:stretch>
            <a:fillRect/>
          </a:stretch>
        </p:blipFill>
        <p:spPr>
          <a:xfrm>
            <a:off x="9466" y="2682438"/>
            <a:ext cx="4820891" cy="3495715"/>
          </a:xfrm>
          <a:prstGeom prst="rect">
            <a:avLst/>
          </a:prstGeom>
        </p:spPr>
      </p:pic>
      <p:sp>
        <p:nvSpPr>
          <p:cNvPr id="3" name="Прямоугольник 2"/>
          <p:cNvSpPr/>
          <p:nvPr/>
        </p:nvSpPr>
        <p:spPr>
          <a:xfrm>
            <a:off x="5089094" y="1154345"/>
            <a:ext cx="6097968" cy="461665"/>
          </a:xfrm>
          <a:prstGeom prst="rect">
            <a:avLst/>
          </a:prstGeom>
        </p:spPr>
        <p:txBody>
          <a:bodyPr wrap="square">
            <a:spAutoFit/>
          </a:bodyPr>
          <a:lstStyle/>
          <a:p>
            <a:pPr marL="106680" indent="318136">
              <a:buFont typeface="Wingdings" pitchFamily="2" charset="2"/>
              <a:buChar char="§"/>
            </a:pPr>
            <a:r>
              <a:rPr lang="uz-Cyrl-UZ" sz="2400" b="1" dirty="0">
                <a:solidFill>
                  <a:schemeClr val="bg1"/>
                </a:solidFill>
                <a:latin typeface="Arial" panose="020B0604020202020204" pitchFamily="34" charset="0"/>
                <a:cs typeface="Arial" panose="020B0604020202020204" pitchFamily="34" charset="0"/>
              </a:rPr>
              <a:t>Suhbat mohiyatini biling</a:t>
            </a:r>
            <a:endParaRPr lang="ru-RU" sz="2400" b="1" dirty="0">
              <a:solidFill>
                <a:schemeClr val="bg1"/>
              </a:solidFill>
              <a:latin typeface="Arial" panose="020B0604020202020204" pitchFamily="34" charset="0"/>
              <a:cs typeface="Arial" panose="020B0604020202020204" pitchFamily="34" charset="0"/>
            </a:endParaRPr>
          </a:p>
        </p:txBody>
      </p:sp>
      <p:sp>
        <p:nvSpPr>
          <p:cNvPr id="4" name="Прямоугольник 3"/>
          <p:cNvSpPr/>
          <p:nvPr/>
        </p:nvSpPr>
        <p:spPr>
          <a:xfrm>
            <a:off x="5089095" y="1663140"/>
            <a:ext cx="8404816" cy="461665"/>
          </a:xfrm>
          <a:prstGeom prst="rect">
            <a:avLst/>
          </a:prstGeom>
        </p:spPr>
        <p:txBody>
          <a:bodyPr wrap="square">
            <a:spAutoFit/>
          </a:bodyPr>
          <a:lstStyle/>
          <a:p>
            <a:pPr marL="106680" indent="318136">
              <a:buFont typeface="Wingdings" pitchFamily="2" charset="2"/>
              <a:buChar char="§"/>
            </a:pPr>
            <a:r>
              <a:rPr lang="uz-Cyrl-UZ" sz="2400" b="1" dirty="0">
                <a:solidFill>
                  <a:srgbClr val="00B050"/>
                </a:solidFill>
                <a:latin typeface="Arial" panose="020B0604020202020204" pitchFamily="34" charset="0"/>
                <a:cs typeface="Arial" panose="020B0604020202020204" pitchFamily="34" charset="0"/>
              </a:rPr>
              <a:t>Suhbatdoshga hurmat bilan munosabatda bо‘ling</a:t>
            </a:r>
            <a:endParaRPr lang="ru-RU" sz="2400" b="1" dirty="0">
              <a:solidFill>
                <a:srgbClr val="00B050"/>
              </a:solidFill>
              <a:latin typeface="Arial" panose="020B0604020202020204" pitchFamily="34" charset="0"/>
              <a:cs typeface="Arial" panose="020B0604020202020204" pitchFamily="34" charset="0"/>
            </a:endParaRPr>
          </a:p>
        </p:txBody>
      </p:sp>
      <p:sp>
        <p:nvSpPr>
          <p:cNvPr id="6" name="Прямоугольник 5"/>
          <p:cNvSpPr/>
          <p:nvPr/>
        </p:nvSpPr>
        <p:spPr>
          <a:xfrm>
            <a:off x="5089095" y="2107407"/>
            <a:ext cx="8126173" cy="830997"/>
          </a:xfrm>
          <a:prstGeom prst="rect">
            <a:avLst/>
          </a:prstGeom>
        </p:spPr>
        <p:txBody>
          <a:bodyPr wrap="square">
            <a:spAutoFit/>
          </a:bodyPr>
          <a:lstStyle/>
          <a:p>
            <a:pPr marL="106680" indent="318136">
              <a:buFont typeface="Wingdings" pitchFamily="2" charset="2"/>
              <a:buChar char="§"/>
            </a:pPr>
            <a:r>
              <a:rPr lang="uz-Cyrl-UZ" sz="2400" b="1" dirty="0">
                <a:solidFill>
                  <a:schemeClr val="accent4">
                    <a:lumMod val="75000"/>
                  </a:schemeClr>
                </a:solidFill>
                <a:latin typeface="Arial" panose="020B0604020202020204" pitchFamily="34" charset="0"/>
                <a:cs typeface="Arial" panose="020B0604020202020204" pitchFamily="34" charset="0"/>
              </a:rPr>
              <a:t>Mantiqiy urg‘u, tо‘xtam va ishora mahoratiga ega bо‘ling</a:t>
            </a:r>
            <a:endParaRPr lang="ru-RU" sz="2400" b="1" dirty="0">
              <a:solidFill>
                <a:schemeClr val="accent4">
                  <a:lumMod val="75000"/>
                </a:schemeClr>
              </a:solidFill>
              <a:latin typeface="Arial" panose="020B0604020202020204" pitchFamily="34" charset="0"/>
              <a:cs typeface="Arial" panose="020B0604020202020204" pitchFamily="34" charset="0"/>
            </a:endParaRPr>
          </a:p>
        </p:txBody>
      </p:sp>
      <p:sp>
        <p:nvSpPr>
          <p:cNvPr id="8" name="Прямоугольник 7"/>
          <p:cNvSpPr/>
          <p:nvPr/>
        </p:nvSpPr>
        <p:spPr>
          <a:xfrm>
            <a:off x="5089095" y="3049041"/>
            <a:ext cx="5818581" cy="461665"/>
          </a:xfrm>
          <a:prstGeom prst="rect">
            <a:avLst/>
          </a:prstGeom>
        </p:spPr>
        <p:txBody>
          <a:bodyPr wrap="none">
            <a:spAutoFit/>
          </a:bodyPr>
          <a:lstStyle/>
          <a:p>
            <a:pPr marL="106680" indent="318136">
              <a:buFont typeface="Wingdings" pitchFamily="2" charset="2"/>
              <a:buChar char="§"/>
            </a:pPr>
            <a:r>
              <a:rPr lang="uz-Cyrl-UZ" sz="2400" b="1" dirty="0">
                <a:solidFill>
                  <a:schemeClr val="bg1"/>
                </a:solidFill>
                <a:latin typeface="Arial" panose="020B0604020202020204" pitchFamily="34" charset="0"/>
                <a:cs typeface="Arial" panose="020B0604020202020204" pitchFamily="34" charset="0"/>
              </a:rPr>
              <a:t>Jonli nutqdan kо‘proq  foydalaning </a:t>
            </a:r>
            <a:endParaRPr lang="ru-RU" sz="2400" b="1" dirty="0">
              <a:solidFill>
                <a:schemeClr val="bg1"/>
              </a:solidFill>
              <a:latin typeface="Arial" panose="020B0604020202020204" pitchFamily="34" charset="0"/>
              <a:cs typeface="Arial" panose="020B0604020202020204" pitchFamily="34" charset="0"/>
            </a:endParaRPr>
          </a:p>
        </p:txBody>
      </p:sp>
      <p:sp>
        <p:nvSpPr>
          <p:cNvPr id="9" name="Прямоугольник 8"/>
          <p:cNvSpPr/>
          <p:nvPr/>
        </p:nvSpPr>
        <p:spPr>
          <a:xfrm>
            <a:off x="5089094" y="3710821"/>
            <a:ext cx="7315200" cy="830997"/>
          </a:xfrm>
          <a:prstGeom prst="rect">
            <a:avLst/>
          </a:prstGeom>
        </p:spPr>
        <p:txBody>
          <a:bodyPr>
            <a:spAutoFit/>
          </a:bodyPr>
          <a:lstStyle/>
          <a:p>
            <a:pPr marL="106680" indent="318136">
              <a:buFont typeface="Wingdings" pitchFamily="2" charset="2"/>
              <a:buChar char="§"/>
            </a:pPr>
            <a:r>
              <a:rPr lang="uz-Cyrl-UZ" sz="2400" b="1" dirty="0">
                <a:solidFill>
                  <a:srgbClr val="0070C0"/>
                </a:solidFill>
                <a:latin typeface="Arial" panose="020B0604020202020204" pitchFamily="34" charset="0"/>
                <a:cs typeface="Arial" panose="020B0604020202020204" pitchFamily="34" charset="0"/>
              </a:rPr>
              <a:t>Doimiy qolipdagi siyqasi chiqqan va parazit (buzg‘unchi) sо‘zlarni ishlatmang</a:t>
            </a:r>
            <a:endParaRPr lang="ru-RU" sz="2400" b="1" dirty="0">
              <a:solidFill>
                <a:srgbClr val="0070C0"/>
              </a:solidFill>
              <a:latin typeface="Arial" panose="020B0604020202020204" pitchFamily="34" charset="0"/>
              <a:cs typeface="Arial" panose="020B0604020202020204" pitchFamily="34" charset="0"/>
            </a:endParaRPr>
          </a:p>
        </p:txBody>
      </p:sp>
      <p:sp>
        <p:nvSpPr>
          <p:cNvPr id="10" name="Прямоугольник 9"/>
          <p:cNvSpPr/>
          <p:nvPr/>
        </p:nvSpPr>
        <p:spPr>
          <a:xfrm>
            <a:off x="5105782" y="4763417"/>
            <a:ext cx="5925981" cy="461665"/>
          </a:xfrm>
          <a:prstGeom prst="rect">
            <a:avLst/>
          </a:prstGeom>
        </p:spPr>
        <p:txBody>
          <a:bodyPr wrap="none">
            <a:spAutoFit/>
          </a:bodyPr>
          <a:lstStyle/>
          <a:p>
            <a:pPr marL="106680" indent="318136">
              <a:buFont typeface="Wingdings" pitchFamily="2" charset="2"/>
              <a:buChar char="§"/>
            </a:pPr>
            <a:r>
              <a:rPr lang="uz-Cyrl-UZ" sz="2400" b="1" dirty="0">
                <a:solidFill>
                  <a:srgbClr val="00B050"/>
                </a:solidFill>
                <a:latin typeface="Arial" panose="020B0604020202020204" pitchFamily="34" charset="0"/>
                <a:cs typeface="Arial" panose="020B0604020202020204" pitchFamily="34" charset="0"/>
              </a:rPr>
              <a:t>Shaxsiy jozibadorlikdan foydalaning</a:t>
            </a:r>
            <a:endParaRPr lang="ru-RU" sz="2400" b="1" dirty="0">
              <a:solidFill>
                <a:srgbClr val="00B050"/>
              </a:solidFill>
              <a:latin typeface="Arial" panose="020B0604020202020204" pitchFamily="34" charset="0"/>
              <a:cs typeface="Arial" panose="020B0604020202020204" pitchFamily="34" charset="0"/>
            </a:endParaRPr>
          </a:p>
        </p:txBody>
      </p:sp>
      <p:sp>
        <p:nvSpPr>
          <p:cNvPr id="11" name="Прямоугольник 10"/>
          <p:cNvSpPr/>
          <p:nvPr/>
        </p:nvSpPr>
        <p:spPr>
          <a:xfrm>
            <a:off x="5089094" y="5251872"/>
            <a:ext cx="7315200" cy="830997"/>
          </a:xfrm>
          <a:prstGeom prst="rect">
            <a:avLst/>
          </a:prstGeom>
        </p:spPr>
        <p:txBody>
          <a:bodyPr>
            <a:spAutoFit/>
          </a:bodyPr>
          <a:lstStyle/>
          <a:p>
            <a:pPr marL="106680" indent="318136">
              <a:buFont typeface="Wingdings" pitchFamily="2" charset="2"/>
              <a:buChar char="§"/>
            </a:pPr>
            <a:r>
              <a:rPr lang="uz-Cyrl-UZ" sz="2400" b="1" dirty="0">
                <a:solidFill>
                  <a:schemeClr val="accent4">
                    <a:lumMod val="75000"/>
                  </a:schemeClr>
                </a:solidFill>
                <a:latin typeface="Arial" panose="020B0604020202020204" pitchFamily="34" charset="0"/>
                <a:cs typeface="Arial" panose="020B0604020202020204" pitchFamily="34" charset="0"/>
              </a:rPr>
              <a:t>Tillarni aralashtirib ishlatish va shevada gapirishdan qoching </a:t>
            </a:r>
            <a:endParaRPr lang="ru-RU" sz="2400" b="1" dirty="0">
              <a:solidFill>
                <a:schemeClr val="accent4">
                  <a:lumMod val="75000"/>
                </a:schemeClr>
              </a:solidFill>
              <a:latin typeface="Arial" panose="020B0604020202020204" pitchFamily="34" charset="0"/>
              <a:cs typeface="Arial" panose="020B0604020202020204" pitchFamily="34" charset="0"/>
            </a:endParaRPr>
          </a:p>
        </p:txBody>
      </p:sp>
      <p:sp>
        <p:nvSpPr>
          <p:cNvPr id="12" name="Прямоугольник 11"/>
          <p:cNvSpPr/>
          <p:nvPr/>
        </p:nvSpPr>
        <p:spPr>
          <a:xfrm>
            <a:off x="5105782" y="6331472"/>
            <a:ext cx="4268476" cy="461665"/>
          </a:xfrm>
          <a:prstGeom prst="rect">
            <a:avLst/>
          </a:prstGeom>
        </p:spPr>
        <p:txBody>
          <a:bodyPr wrap="none">
            <a:spAutoFit/>
          </a:bodyPr>
          <a:lstStyle/>
          <a:p>
            <a:pPr marL="106680" indent="318136">
              <a:buFont typeface="Wingdings" pitchFamily="2" charset="2"/>
              <a:buChar char="§"/>
            </a:pPr>
            <a:r>
              <a:rPr lang="uz-Cyrl-UZ" sz="2400" b="1" dirty="0">
                <a:solidFill>
                  <a:schemeClr val="bg1"/>
                </a:solidFill>
                <a:latin typeface="Arial" panose="020B0604020202020204" pitchFamily="34" charset="0"/>
                <a:cs typeface="Arial" panose="020B0604020202020204" pitchFamily="34" charset="0"/>
              </a:rPr>
              <a:t>Suhbatdoshni aldamang </a:t>
            </a:r>
            <a:endParaRPr lang="ru-RU" sz="2400" b="1" dirty="0">
              <a:solidFill>
                <a:schemeClr val="bg1"/>
              </a:solidFill>
              <a:latin typeface="Arial" panose="020B0604020202020204" pitchFamily="34" charset="0"/>
              <a:cs typeface="Arial" panose="020B0604020202020204" pitchFamily="34" charset="0"/>
            </a:endParaRPr>
          </a:p>
        </p:txBody>
      </p:sp>
      <p:sp>
        <p:nvSpPr>
          <p:cNvPr id="13" name="Прямоугольник 12"/>
          <p:cNvSpPr/>
          <p:nvPr/>
        </p:nvSpPr>
        <p:spPr>
          <a:xfrm>
            <a:off x="5105782" y="6967874"/>
            <a:ext cx="5494774" cy="461665"/>
          </a:xfrm>
          <a:prstGeom prst="rect">
            <a:avLst/>
          </a:prstGeom>
        </p:spPr>
        <p:txBody>
          <a:bodyPr wrap="none">
            <a:spAutoFit/>
          </a:bodyPr>
          <a:lstStyle/>
          <a:p>
            <a:pPr marL="106680" indent="318136">
              <a:buFont typeface="Wingdings" pitchFamily="2" charset="2"/>
              <a:buChar char="§"/>
            </a:pPr>
            <a:r>
              <a:rPr lang="uz-Cyrl-UZ" sz="2400" b="1" dirty="0">
                <a:solidFill>
                  <a:srgbClr val="002060"/>
                </a:solidFill>
                <a:latin typeface="Arial" panose="020B0604020202020204" pitchFamily="34" charset="0"/>
                <a:cs typeface="Arial" panose="020B0604020202020204" pitchFamily="34" charset="0"/>
              </a:rPr>
              <a:t>Haqiqatni notо‘g‘ri talqin qilmang</a:t>
            </a:r>
            <a:endParaRPr lang="ru-RU" sz="2400" b="1" dirty="0">
              <a:solidFill>
                <a:srgbClr val="002060"/>
              </a:solidFill>
              <a:latin typeface="Arial" panose="020B0604020202020204" pitchFamily="34" charset="0"/>
              <a:cs typeface="Arial" panose="020B0604020202020204" pitchFamily="34" charset="0"/>
            </a:endParaRPr>
          </a:p>
        </p:txBody>
      </p:sp>
      <p:sp>
        <p:nvSpPr>
          <p:cNvPr id="14" name="Прямоугольник 13"/>
          <p:cNvSpPr/>
          <p:nvPr/>
        </p:nvSpPr>
        <p:spPr>
          <a:xfrm>
            <a:off x="5126942" y="7484723"/>
            <a:ext cx="7722948" cy="461665"/>
          </a:xfrm>
          <a:prstGeom prst="rect">
            <a:avLst/>
          </a:prstGeom>
        </p:spPr>
        <p:txBody>
          <a:bodyPr wrap="none">
            <a:spAutoFit/>
          </a:bodyPr>
          <a:lstStyle/>
          <a:p>
            <a:pPr marL="106680" indent="318136">
              <a:buFont typeface="Wingdings" pitchFamily="2" charset="2"/>
              <a:buChar char="§"/>
            </a:pPr>
            <a:r>
              <a:rPr lang="uz-Cyrl-UZ" sz="2400" b="1" dirty="0">
                <a:solidFill>
                  <a:srgbClr val="00B050"/>
                </a:solidFill>
                <a:latin typeface="Arial" panose="020B0604020202020204" pitchFamily="34" charset="0"/>
                <a:cs typeface="Arial" panose="020B0604020202020204" pitchFamily="34" charset="0"/>
              </a:rPr>
              <a:t>Nutqni dramalashtirish texnikasidan foydalaning</a:t>
            </a:r>
            <a:endParaRPr lang="uz-Cyrl-UZ" altLang="ru-RU" sz="2400" b="1" dirty="0">
              <a:solidFill>
                <a:srgbClr val="00B0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24581152"/>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a:extLst>
              <a:ext uri="{FF2B5EF4-FFF2-40B4-BE49-F238E27FC236}">
                <a16:creationId xmlns:a16="http://schemas.microsoft.com/office/drawing/2014/main" id="{E16C9461-261C-4AC6-94A0-8DB4E436C02E}"/>
              </a:ext>
            </a:extLst>
          </p:cNvPr>
          <p:cNvSpPr txBox="1">
            <a:spLocks noChangeArrowheads="1"/>
          </p:cNvSpPr>
          <p:nvPr/>
        </p:nvSpPr>
        <p:spPr>
          <a:xfrm>
            <a:off x="3561434" y="2281646"/>
            <a:ext cx="10599258" cy="3587932"/>
          </a:xfrm>
          <a:prstGeom prst="roundRect">
            <a:avLst/>
          </a:prstGeom>
          <a:solidFill>
            <a:srgbClr val="CDFFFF"/>
          </a:solidFill>
        </p:spPr>
        <p:txBody>
          <a:bodyPr vert="horz" lIns="109728" tIns="54864" rIns="109728" bIns="54864" rtlCol="0"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uz-Latn-UZ" sz="2760" b="1" i="1" dirty="0">
                <a:latin typeface="Arial" panose="020B0604020202020204" pitchFamily="34" charset="0"/>
                <a:cs typeface="Arial" panose="020B0604020202020204" pitchFamily="34" charset="0"/>
              </a:rPr>
              <a:t>Agar oʻqituvchida faqat ishga muhabbat boʻlsa, u yaxshi oʻqituvchi boʻladi. Agar o‘qituvchi o‘quvchiga faqat ota-ona kabi mehri bo‘lsa, u barcha kitoblarni o‘qigan, ammo o‘z ishiga ham, o‘quvchilarga ham mehri bo‘lmagan o‘qituvchidan yaxshiroq bo‘ladi. Agar o‘qituvchi o‘zida ishga va o‘quvchilarga bo‘lgan mehrni birlashtirsa, u mukammal o‘qituvchi</a:t>
            </a:r>
            <a:r>
              <a:rPr lang="en-US" sz="2760" b="1" i="1" dirty="0" err="1">
                <a:latin typeface="Arial" panose="020B0604020202020204" pitchFamily="34" charset="0"/>
                <a:cs typeface="Arial" panose="020B0604020202020204" pitchFamily="34" charset="0"/>
              </a:rPr>
              <a:t>ga</a:t>
            </a:r>
            <a:r>
              <a:rPr lang="en-US" sz="2760" b="1" i="1" dirty="0">
                <a:latin typeface="Arial" panose="020B0604020202020204" pitchFamily="34" charset="0"/>
                <a:cs typeface="Arial" panose="020B0604020202020204" pitchFamily="34" charset="0"/>
              </a:rPr>
              <a:t> </a:t>
            </a:r>
            <a:r>
              <a:rPr lang="en-US" sz="2760" b="1" i="1" dirty="0" err="1">
                <a:latin typeface="Arial" panose="020B0604020202020204" pitchFamily="34" charset="0"/>
                <a:cs typeface="Arial" panose="020B0604020202020204" pitchFamily="34" charset="0"/>
              </a:rPr>
              <a:t>aylanadi</a:t>
            </a:r>
            <a:r>
              <a:rPr lang="uz-Latn-UZ" sz="2760" b="1" i="1" dirty="0">
                <a:latin typeface="Arial" panose="020B0604020202020204" pitchFamily="34" charset="0"/>
                <a:cs typeface="Arial" panose="020B0604020202020204" pitchFamily="34" charset="0"/>
              </a:rPr>
              <a:t>. </a:t>
            </a:r>
            <a:endParaRPr lang="en-US" sz="2760" b="1" i="1" dirty="0">
              <a:latin typeface="Arial" panose="020B0604020202020204" pitchFamily="34" charset="0"/>
              <a:cs typeface="Arial" panose="020B0604020202020204" pitchFamily="34" charset="0"/>
            </a:endParaRPr>
          </a:p>
        </p:txBody>
      </p:sp>
      <p:grpSp>
        <p:nvGrpSpPr>
          <p:cNvPr id="3" name="Группа 2">
            <a:extLst>
              <a:ext uri="{FF2B5EF4-FFF2-40B4-BE49-F238E27FC236}">
                <a16:creationId xmlns:a16="http://schemas.microsoft.com/office/drawing/2014/main" id="{44277822-7BD1-43BA-8B62-BA6552D72FA7}"/>
              </a:ext>
            </a:extLst>
          </p:cNvPr>
          <p:cNvGrpSpPr/>
          <p:nvPr/>
        </p:nvGrpSpPr>
        <p:grpSpPr>
          <a:xfrm>
            <a:off x="256104" y="2281646"/>
            <a:ext cx="3118864" cy="3666973"/>
            <a:chOff x="525819" y="1539240"/>
            <a:chExt cx="2601883" cy="3074149"/>
          </a:xfrm>
        </p:grpSpPr>
        <p:pic>
          <p:nvPicPr>
            <p:cNvPr id="1026" name="Picture 2" descr="Например, в предложении &amp;quot;Лев Николаевич Толстой жил в Ясной Поляне&amp;quo...">
              <a:extLst>
                <a:ext uri="{FF2B5EF4-FFF2-40B4-BE49-F238E27FC236}">
                  <a16:creationId xmlns:a16="http://schemas.microsoft.com/office/drawing/2014/main" id="{44C2CB45-51DB-422C-9BEC-E2FC5ECE22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819" y="1539240"/>
              <a:ext cx="2601883" cy="2400748"/>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a:extLst>
                <a:ext uri="{FF2B5EF4-FFF2-40B4-BE49-F238E27FC236}">
                  <a16:creationId xmlns:a16="http://schemas.microsoft.com/office/drawing/2014/main" id="{983C1CA5-5023-4B2C-BF18-9903228C38EC}"/>
                </a:ext>
              </a:extLst>
            </p:cNvPr>
            <p:cNvSpPr/>
            <p:nvPr/>
          </p:nvSpPr>
          <p:spPr>
            <a:xfrm>
              <a:off x="525819" y="4090147"/>
              <a:ext cx="2601883" cy="523242"/>
            </a:xfrm>
            <a:prstGeom prst="rect">
              <a:avLst/>
            </a:prstGeom>
          </p:spPr>
          <p:txBody>
            <a:bodyPr wrap="square">
              <a:spAutoFit/>
            </a:bodyPr>
            <a:lstStyle/>
            <a:p>
              <a:pPr marL="731520" indent="-731520" algn="ctr">
                <a:lnSpc>
                  <a:spcPct val="80000"/>
                </a:lnSpc>
              </a:pPr>
              <a:r>
                <a:rPr lang="ru-RU" sz="2160" b="1" dirty="0">
                  <a:solidFill>
                    <a:schemeClr val="bg1"/>
                  </a:solidFill>
                  <a:latin typeface="Arial" panose="020B0604020202020204" pitchFamily="34" charset="0"/>
                  <a:cs typeface="Arial" panose="020B0604020202020204" pitchFamily="34" charset="0"/>
                </a:rPr>
                <a:t>1828 – 1910 </a:t>
              </a:r>
            </a:p>
            <a:p>
              <a:pPr marL="731520" indent="-731520" algn="ctr">
                <a:lnSpc>
                  <a:spcPct val="80000"/>
                </a:lnSpc>
              </a:pPr>
              <a:r>
                <a:rPr lang="uz-Latn-UZ" sz="2160" b="1" dirty="0">
                  <a:latin typeface="Arial" panose="020B0604020202020204" pitchFamily="34" charset="0"/>
                  <a:cs typeface="Arial" panose="020B0604020202020204" pitchFamily="34" charset="0"/>
                </a:rPr>
                <a:t>L.N.Tolstoy</a:t>
              </a:r>
              <a:endParaRPr lang="ru-RU" sz="2160" b="1" dirty="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2277979867"/>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2864525"/>
            <a:ext cx="5670590" cy="708779"/>
          </a:xfrm>
          <a:prstGeom prst="rect">
            <a:avLst/>
          </a:prstGeom>
          <a:noFill/>
          <a:ln/>
        </p:spPr>
        <p:txBody>
          <a:bodyPr wrap="none" lIns="0" tIns="0" rIns="0" bIns="0" rtlCol="0" anchor="t"/>
          <a:lstStyle/>
          <a:p>
            <a:pPr marL="0" indent="0">
              <a:lnSpc>
                <a:spcPts val="5550"/>
              </a:lnSpc>
              <a:buNone/>
            </a:pPr>
            <a:r>
              <a:rPr lang="en-US" sz="4450" dirty="0">
                <a:solidFill>
                  <a:srgbClr val="152D47"/>
                </a:solidFill>
                <a:latin typeface="Crimson Pro Semi Bold" pitchFamily="34" charset="0"/>
                <a:ea typeface="Crimson Pro Semi Bold" pitchFamily="34" charset="-122"/>
                <a:cs typeface="Crimson Pro Semi Bold" pitchFamily="34" charset="-120"/>
              </a:rPr>
              <a:t>Xulosa va Takliflar</a:t>
            </a:r>
            <a:endParaRPr lang="en-US" sz="4450" dirty="0"/>
          </a:p>
        </p:txBody>
      </p:sp>
      <p:sp>
        <p:nvSpPr>
          <p:cNvPr id="4" name="Text 1"/>
          <p:cNvSpPr/>
          <p:nvPr/>
        </p:nvSpPr>
        <p:spPr>
          <a:xfrm>
            <a:off x="6280190" y="3913465"/>
            <a:ext cx="7556421" cy="1451610"/>
          </a:xfrm>
          <a:prstGeom prst="rect">
            <a:avLst/>
          </a:prstGeom>
          <a:noFill/>
          <a:ln/>
        </p:spPr>
        <p:txBody>
          <a:bodyPr wrap="square" lIns="0" tIns="0" rIns="0" bIns="0" rtlCol="0" anchor="t"/>
          <a:lstStyle/>
          <a:p>
            <a:pPr marL="0" indent="0">
              <a:lnSpc>
                <a:spcPts val="2850"/>
              </a:lnSpc>
              <a:buNone/>
            </a:pPr>
            <a:r>
              <a:rPr lang="en-US" sz="1750" dirty="0">
                <a:solidFill>
                  <a:srgbClr val="4C4C4D"/>
                </a:solidFill>
                <a:latin typeface="Heebo" pitchFamily="34" charset="0"/>
                <a:ea typeface="Heebo" pitchFamily="34" charset="-122"/>
                <a:cs typeface="Heebo" pitchFamily="34" charset="-120"/>
              </a:rPr>
              <a:t>Bugungi ma'ruzamizda hamkorlikda ishlash va muloqot ko'nikmalarini rivojlantirishning zamonaviy strategiyalari va metodlari haqida so'z yuritdik. Bu ko'nikmalar har bir inson uchun muhim ahamiyatga ega. Shu sababli, jamoa ishini va muloqotni rivojlantirishga doimo e'tibor qaratish kerak.</a:t>
            </a:r>
            <a:endParaRPr lang="en-US" sz="17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TotalTime>
  <Words>3694</Words>
  <Application>Microsoft Office PowerPoint</Application>
  <PresentationFormat>Произвольный</PresentationFormat>
  <Paragraphs>378</Paragraphs>
  <Slides>75</Slides>
  <Notes>19</Notes>
  <HiddenSlides>0</HiddenSlides>
  <MMClips>0</MMClips>
  <ScaleCrop>false</ScaleCrop>
  <HeadingPairs>
    <vt:vector size="6" baseType="variant">
      <vt:variant>
        <vt:lpstr>Использованные шрифты</vt:lpstr>
      </vt:variant>
      <vt:variant>
        <vt:i4>17</vt:i4>
      </vt:variant>
      <vt:variant>
        <vt:lpstr>Тема</vt:lpstr>
      </vt:variant>
      <vt:variant>
        <vt:i4>1</vt:i4>
      </vt:variant>
      <vt:variant>
        <vt:lpstr>Заголовки слайдов</vt:lpstr>
      </vt:variant>
      <vt:variant>
        <vt:i4>75</vt:i4>
      </vt:variant>
    </vt:vector>
  </HeadingPairs>
  <TitlesOfParts>
    <vt:vector size="93" baseType="lpstr">
      <vt:lpstr>Fira Sans Extra Condensed Medium</vt:lpstr>
      <vt:lpstr>Arial</vt:lpstr>
      <vt:lpstr>Open Sans</vt:lpstr>
      <vt:lpstr>Fira Sans Extra Condensed</vt:lpstr>
      <vt:lpstr>Heebo Bold</vt:lpstr>
      <vt:lpstr>Montserrat Light</vt:lpstr>
      <vt:lpstr>Wingdings</vt:lpstr>
      <vt:lpstr>Crimson Pro Semi Bold</vt:lpstr>
      <vt:lpstr>Wingdings 3</vt:lpstr>
      <vt:lpstr>Heebo</vt:lpstr>
      <vt:lpstr>Fira Sans</vt:lpstr>
      <vt:lpstr>Arial Unicode MS</vt:lpstr>
      <vt:lpstr>Calibri</vt:lpstr>
      <vt:lpstr>Roboto</vt:lpstr>
      <vt:lpstr>Times New Roman</vt:lpstr>
      <vt:lpstr>Calibri Light</vt:lpstr>
      <vt:lpstr>Arial Black</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“Assotsiatsiyalar” mashqi Maqsad: Ushbu juda oddiy va qiziqarli mashq har bir trening ishtirokchisiga o‘zi uchun "jamoa" tushunchasini aniqlab olishga yordam beradi. Vaqt: 10-15 daqiqa Ko‘rsatma: Hozir barchani "do‘stona jamoa" tushunchasining ma’nosini o‘zlari uchun anglashlariga taklif qilamiz. Bu mashq oddiy ko‘rinsada, lekin o‘ylashga majbur qiladi. Savollarga javoblar qanchalik qiziqarli va kutilmagan bo‘lishiga mashq so‘nggida amin bo‘lasiz. Qalam va qog‘oz oling. Sizning vazifangiz mening savolimni eshitish va u bilan bog‘liq bo‘lgan birinchi xayolingizga kelgan obrazni yozishdir. Agar jamoa bino bo‘lsa, unda u ... Agar jamoa rang bo‘lsa, unda u ... Agar jamoa musiqa bo‘lsa, unda ... Agar jamoa geometrik shakl bo‘lsa, u ... Agar jamoa filmning nomi bo‘lsa, unda bu ... Agar jamoa kayfiyat bo‘lsa, unda bu ... Muhokama: siz nomlagan obrazlar bo‘yicha ishtirokchilarning fikrlari ... - Ushbu mashq sizga nimasi bilan yoqdi? - Qaysi javoblar siz uchun eng qiziqarli bo‘ldi? - Qaysi javoblar sizni hayratda qoldirdi? - Bu mashq bizga nima beradi? </vt:lpstr>
      <vt:lpstr>IJTIMOIY ROL</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IQ daraja </vt:lpstr>
      <vt:lpstr>2023 yilgi IQ darajasi reytingi quyidagicha:</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O‘QITISH USULLARI o‘rganuvchining o‘quv jarayonidagi roli asosida </vt:lpstr>
      <vt:lpstr>O‘QITISH USULLARI o‘rganuvchining o‘quv jarayonidagi roli asosida </vt:lpstr>
      <vt:lpstr>O‘QITISH USULLARI o‘rganuvchining o‘quv jarayonidagi roli asosida </vt:lpstr>
      <vt:lpstr>Презентация PowerPoint</vt:lpstr>
      <vt:lpstr>Презентация PowerPoint</vt:lpstr>
      <vt:lpstr>Презентация PowerPoint</vt:lpstr>
      <vt:lpstr>Tarbiya- katta avlod tomonidan yosh avlodga beriladigan hayotiy tajriba bo‘lib yosh avlodning ijtimoiy hayotga moslashishi uchun muhim ahamiyat kasb etadi.</vt:lpstr>
      <vt:lpstr>Sharq hikmatlari durdonalarida yaxshi xulqning o‘nta belgisi alohida ko‘rsatib o‘tiladi</vt:lpstr>
      <vt:lpstr>Презентация PowerPoint</vt:lpstr>
      <vt:lpstr>Tarbiya uslublari:</vt:lpstr>
      <vt:lpstr>Avtoritar tarbiya uslubining vujudga kelishi.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Admin</cp:lastModifiedBy>
  <cp:revision>10</cp:revision>
  <dcterms:created xsi:type="dcterms:W3CDTF">2024-12-06T10:40:39Z</dcterms:created>
  <dcterms:modified xsi:type="dcterms:W3CDTF">2024-12-07T08:45:36Z</dcterms:modified>
</cp:coreProperties>
</file>