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5" r:id="rId1"/>
    <p:sldMasterId id="2147483689" r:id="rId2"/>
  </p:sldMasterIdLst>
  <p:notesMasterIdLst>
    <p:notesMasterId r:id="rId28"/>
  </p:notesMasterIdLst>
  <p:sldIdLst>
    <p:sldId id="393" r:id="rId3"/>
    <p:sldId id="395" r:id="rId4"/>
    <p:sldId id="405" r:id="rId5"/>
    <p:sldId id="366" r:id="rId6"/>
    <p:sldId id="403" r:id="rId7"/>
    <p:sldId id="378" r:id="rId8"/>
    <p:sldId id="417" r:id="rId9"/>
    <p:sldId id="411" r:id="rId10"/>
    <p:sldId id="401" r:id="rId11"/>
    <p:sldId id="406" r:id="rId12"/>
    <p:sldId id="413" r:id="rId13"/>
    <p:sldId id="407" r:id="rId14"/>
    <p:sldId id="408" r:id="rId15"/>
    <p:sldId id="412" r:id="rId16"/>
    <p:sldId id="410" r:id="rId17"/>
    <p:sldId id="415" r:id="rId18"/>
    <p:sldId id="423" r:id="rId19"/>
    <p:sldId id="422" r:id="rId20"/>
    <p:sldId id="419" r:id="rId21"/>
    <p:sldId id="424" r:id="rId22"/>
    <p:sldId id="425" r:id="rId23"/>
    <p:sldId id="396" r:id="rId24"/>
    <p:sldId id="416" r:id="rId25"/>
    <p:sldId id="399" r:id="rId26"/>
    <p:sldId id="383" r:id="rId2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Open Sans" panose="020B0604020202020204" charset="0"/>
      <p:regular r:id="rId33"/>
      <p:bold r:id="rId34"/>
      <p:italic r:id="rId35"/>
      <p:boldItalic r:id="rId36"/>
    </p:embeddedFont>
    <p:embeddedFont>
      <p:font typeface="Open Sans Light" panose="020B0604020202020204" charset="0"/>
      <p:regular r:id="rId37"/>
      <p: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9FFCC"/>
    <a:srgbClr val="FFCCFF"/>
    <a:srgbClr val="7C0E40"/>
    <a:srgbClr val="74A8BE"/>
    <a:srgbClr val="263941"/>
    <a:srgbClr val="66FF66"/>
    <a:srgbClr val="FF66FF"/>
    <a:srgbClr val="D2EAEC"/>
    <a:srgbClr val="D4D0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15C2219-EF51-4FF7-BA03-68B3E4561FAF}">
  <a:tblStyle styleId="{D15C2219-EF51-4FF7-BA03-68B3E4561FA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59" autoAdjust="0"/>
    <p:restoredTop sz="94660"/>
  </p:normalViewPr>
  <p:slideViewPr>
    <p:cSldViewPr snapToGrid="0">
      <p:cViewPr varScale="1">
        <p:scale>
          <a:sx n="90" d="100"/>
          <a:sy n="90" d="100"/>
        </p:scale>
        <p:origin x="654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4F582D-2076-42DD-A04B-66A31B317428}" type="doc">
      <dgm:prSet loTypeId="urn:microsoft.com/office/officeart/2005/8/layout/matrix1" loCatId="matrix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4B104A6D-B92F-4E7B-A263-DDACB144CF24}">
      <dgm:prSet phldrT="[Text]" custT="1"/>
      <dgm:spPr>
        <a:ln>
          <a:solidFill>
            <a:srgbClr val="7C0E40"/>
          </a:solidFill>
        </a:ln>
      </dgm:spPr>
      <dgm:t>
        <a:bodyPr/>
        <a:lstStyle/>
        <a:p>
          <a:r>
            <a:rPr lang="uz-Latn-UZ" sz="4400" b="1" i="1" dirty="0">
              <a:solidFill>
                <a:srgbClr val="002060"/>
              </a:solidFill>
            </a:rPr>
            <a:t>Barg</a:t>
          </a:r>
          <a:endParaRPr lang="en-US" sz="4400" b="1" i="1" dirty="0">
            <a:solidFill>
              <a:srgbClr val="002060"/>
            </a:solidFill>
          </a:endParaRPr>
        </a:p>
      </dgm:t>
    </dgm:pt>
    <dgm:pt modelId="{141F51F3-DC38-46F1-9C55-EB9EE9B81BD5}" type="parTrans" cxnId="{3C327BDD-0D16-4943-B235-BF3EB074776E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DB9B1FAD-8B9E-4E35-B4F3-E9A744FE152D}" type="sibTrans" cxnId="{3C327BDD-0D16-4943-B235-BF3EB074776E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C86B4D00-DE73-4A90-B91D-8270D66E39F0}">
      <dgm:prSet phldrT="[Text]" custT="1"/>
      <dgm:spPr>
        <a:solidFill>
          <a:srgbClr val="FFFF99"/>
        </a:solidFill>
        <a:ln>
          <a:solidFill>
            <a:srgbClr val="FFC000"/>
          </a:solidFill>
        </a:ln>
      </dgm:spPr>
      <dgm:t>
        <a:bodyPr/>
        <a:lstStyle/>
        <a:p>
          <a:endParaRPr lang="uz-Latn-UZ" sz="2400" dirty="0">
            <a:solidFill>
              <a:srgbClr val="002060"/>
            </a:solidFill>
          </a:endParaRPr>
        </a:p>
        <a:p>
          <a:endParaRPr lang="uz-Latn-UZ" sz="2400" dirty="0">
            <a:solidFill>
              <a:srgbClr val="002060"/>
            </a:solidFill>
          </a:endParaRPr>
        </a:p>
        <a:p>
          <a:r>
            <a:rPr lang="uz-Latn-UZ" sz="2400" b="1" i="1" dirty="0">
              <a:solidFill>
                <a:srgbClr val="C00000"/>
              </a:solidFill>
            </a:rPr>
            <a:t>Muhim xu</a:t>
          </a:r>
          <a:r>
            <a:rPr lang="en-US" sz="2400" b="1" i="1" dirty="0">
              <a:solidFill>
                <a:srgbClr val="C00000"/>
              </a:solidFill>
            </a:rPr>
            <a:t>s</a:t>
          </a:r>
          <a:r>
            <a:rPr lang="uz-Latn-UZ" sz="2400" b="1" i="1" dirty="0">
              <a:solidFill>
                <a:srgbClr val="C00000"/>
              </a:solidFill>
            </a:rPr>
            <a:t>usiyati</a:t>
          </a:r>
        </a:p>
        <a:p>
          <a:r>
            <a:rPr lang="uz-Latn-UZ" sz="2400" b="1" dirty="0">
              <a:solidFill>
                <a:srgbClr val="002060"/>
              </a:solidFill>
            </a:rPr>
            <a:t>Fotosintes qiladi </a:t>
          </a:r>
          <a:endParaRPr lang="en-US" sz="2400" b="1" dirty="0">
            <a:solidFill>
              <a:srgbClr val="002060"/>
            </a:solidFill>
          </a:endParaRPr>
        </a:p>
        <a:p>
          <a:r>
            <a:rPr lang="uz-Latn-UZ" sz="2400" b="1" dirty="0">
              <a:solidFill>
                <a:srgbClr val="002060"/>
              </a:solidFill>
            </a:rPr>
            <a:t>Suv bug</a:t>
          </a:r>
          <a:r>
            <a:rPr lang="en-US" sz="2400" b="1" dirty="0">
              <a:solidFill>
                <a:srgbClr val="002060"/>
              </a:solidFill>
            </a:rPr>
            <a:t>‘</a:t>
          </a:r>
          <a:r>
            <a:rPr lang="uz-Latn-UZ" sz="2400" b="1" dirty="0">
              <a:solidFill>
                <a:srgbClr val="002060"/>
              </a:solidFill>
            </a:rPr>
            <a:t>latadi</a:t>
          </a:r>
          <a:endParaRPr lang="uz-Latn-UZ" sz="2400" dirty="0">
            <a:solidFill>
              <a:srgbClr val="002060"/>
            </a:solidFill>
          </a:endParaRPr>
        </a:p>
        <a:p>
          <a:endParaRPr lang="en-US" sz="3200" dirty="0">
            <a:solidFill>
              <a:srgbClr val="002060"/>
            </a:solidFill>
          </a:endParaRPr>
        </a:p>
      </dgm:t>
    </dgm:pt>
    <dgm:pt modelId="{915A7D85-A279-4C58-964D-032B0A73A92A}" type="parTrans" cxnId="{1E98A30A-8CE0-40C3-BBC4-AFF273E813A0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3AC3C44-97D1-4E26-A692-EAF0ACB3C227}" type="sibTrans" cxnId="{1E98A30A-8CE0-40C3-BBC4-AFF273E813A0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6BB34B3-DD40-446E-8AAF-10765A8AE661}">
      <dgm:prSet phldrT="[Text]" custT="1"/>
      <dgm:spPr>
        <a:solidFill>
          <a:srgbClr val="66FF66"/>
        </a:solidFill>
        <a:ln>
          <a:solidFill>
            <a:srgbClr val="00B050"/>
          </a:solidFill>
        </a:ln>
      </dgm:spPr>
      <dgm:t>
        <a:bodyPr/>
        <a:lstStyle/>
        <a:p>
          <a:r>
            <a:rPr lang="uz-Latn-UZ" sz="2400" b="1" i="1" dirty="0">
              <a:solidFill>
                <a:srgbClr val="C00000"/>
              </a:solidFill>
            </a:rPr>
            <a:t>Nomuhim </a:t>
          </a:r>
          <a:r>
            <a:rPr lang="en-US" sz="2400" b="1" i="1" dirty="0">
              <a:solidFill>
                <a:srgbClr val="C00000"/>
              </a:solidFill>
            </a:rPr>
            <a:t>x</a:t>
          </a:r>
          <a:r>
            <a:rPr lang="uz-Latn-UZ" sz="2400" b="1" i="1" dirty="0">
              <a:solidFill>
                <a:srgbClr val="C00000"/>
              </a:solidFill>
            </a:rPr>
            <a:t>ususiyatlari</a:t>
          </a:r>
        </a:p>
        <a:p>
          <a:r>
            <a:rPr lang="uz-Latn-UZ" sz="2400" b="1" dirty="0">
              <a:solidFill>
                <a:srgbClr val="002060"/>
              </a:solidFill>
            </a:rPr>
            <a:t>Vegetativ organ.</a:t>
          </a:r>
          <a:endParaRPr lang="en-US" sz="2400" b="1" dirty="0">
            <a:solidFill>
              <a:srgbClr val="002060"/>
            </a:solidFill>
          </a:endParaRPr>
        </a:p>
      </dgm:t>
    </dgm:pt>
    <dgm:pt modelId="{A4504BEA-9567-4E3A-A48E-2B12E6CF7493}" type="parTrans" cxnId="{E727CE39-4934-43E5-974E-94D6277794E2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778FAE8-73C9-43BB-A570-89A061DAC42B}" type="sibTrans" cxnId="{E727CE39-4934-43E5-974E-94D6277794E2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D24F034F-AC1C-4D27-A509-295FF95F9630}">
      <dgm:prSet phldrT="[Text]" custT="1"/>
      <dgm:spPr>
        <a:solidFill>
          <a:srgbClr val="99FFCC"/>
        </a:solidFill>
        <a:ln>
          <a:solidFill>
            <a:srgbClr val="0070C0"/>
          </a:solidFill>
        </a:ln>
      </dgm:spPr>
      <dgm:t>
        <a:bodyPr/>
        <a:lstStyle/>
        <a:p>
          <a:r>
            <a:rPr lang="uz-Latn-UZ" sz="2400" b="1" i="1" dirty="0">
              <a:solidFill>
                <a:srgbClr val="C00000"/>
              </a:solidFill>
            </a:rPr>
            <a:t>Misol keltiring</a:t>
          </a:r>
          <a:endParaRPr lang="uz-Latn-UZ" sz="2400" b="1" dirty="0">
            <a:solidFill>
              <a:srgbClr val="C00000"/>
            </a:solidFill>
          </a:endParaRPr>
        </a:p>
        <a:p>
          <a:r>
            <a:rPr lang="uz-Latn-UZ" sz="2400" dirty="0">
              <a:solidFill>
                <a:srgbClr val="002060"/>
              </a:solidFill>
            </a:rPr>
            <a:t> </a:t>
          </a:r>
          <a:r>
            <a:rPr lang="uz-Latn-UZ" sz="2400" b="1" dirty="0">
              <a:solidFill>
                <a:srgbClr val="002060"/>
              </a:solidFill>
            </a:rPr>
            <a:t>Gulli o</a:t>
          </a:r>
          <a:r>
            <a:rPr lang="en-US" sz="2400" b="1" dirty="0">
              <a:solidFill>
                <a:srgbClr val="002060"/>
              </a:solidFill>
            </a:rPr>
            <a:t>‘</a:t>
          </a:r>
          <a:r>
            <a:rPr lang="uz-Latn-UZ" sz="2400" b="1" dirty="0">
              <a:solidFill>
                <a:srgbClr val="002060"/>
              </a:solidFill>
            </a:rPr>
            <a:t>simliklarda bo’ladi</a:t>
          </a:r>
        </a:p>
        <a:p>
          <a:endParaRPr lang="en-US" sz="2400" dirty="0">
            <a:solidFill>
              <a:srgbClr val="002060"/>
            </a:solidFill>
          </a:endParaRPr>
        </a:p>
      </dgm:t>
    </dgm:pt>
    <dgm:pt modelId="{654431CE-074F-41A3-A75E-70FDBE3132EF}" type="parTrans" cxnId="{EC7B2998-81C8-4B9E-9D5F-4067DF51A2A6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2C33B6E2-B656-42B1-95F6-6AFD3F43B33E}" type="sibTrans" cxnId="{EC7B2998-81C8-4B9E-9D5F-4067DF51A2A6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DFCCA1CC-6A36-470D-A486-4902B10FC29A}">
      <dgm:prSet phldrT="[Text]" custT="1"/>
      <dgm:spPr>
        <a:solidFill>
          <a:srgbClr val="FF66FF"/>
        </a:solidFill>
        <a:ln>
          <a:solidFill>
            <a:srgbClr val="C00000"/>
          </a:solidFill>
        </a:ln>
      </dgm:spPr>
      <dgm:t>
        <a:bodyPr/>
        <a:lstStyle/>
        <a:p>
          <a:r>
            <a:rPr lang="uz-Latn-UZ" sz="2400" b="1" i="1" dirty="0">
              <a:solidFill>
                <a:srgbClr val="C00000"/>
              </a:solidFill>
            </a:rPr>
            <a:t>Mos kelmaydigan </a:t>
          </a:r>
        </a:p>
        <a:p>
          <a:r>
            <a:rPr lang="uz-Latn-UZ" sz="2400" b="1" i="1" dirty="0">
              <a:solidFill>
                <a:srgbClr val="C00000"/>
              </a:solidFill>
            </a:rPr>
            <a:t>ta’riflar</a:t>
          </a:r>
        </a:p>
        <a:p>
          <a:r>
            <a:rPr lang="uz-Latn-UZ" sz="2400" b="1" dirty="0">
              <a:solidFill>
                <a:srgbClr val="002060"/>
              </a:solidFill>
            </a:rPr>
            <a:t>Bir hujayrali suvo</a:t>
          </a:r>
          <a:r>
            <a:rPr lang="en-US" sz="2400" b="1" dirty="0">
              <a:solidFill>
                <a:srgbClr val="002060"/>
              </a:solidFill>
            </a:rPr>
            <a:t>‘</a:t>
          </a:r>
          <a:r>
            <a:rPr lang="uz-Latn-UZ" sz="2400" b="1" dirty="0">
              <a:solidFill>
                <a:srgbClr val="002060"/>
              </a:solidFill>
            </a:rPr>
            <a:t>tlarda bo</a:t>
          </a:r>
          <a:r>
            <a:rPr lang="en-US" sz="2400" b="1" dirty="0">
              <a:solidFill>
                <a:srgbClr val="002060"/>
              </a:solidFill>
            </a:rPr>
            <a:t>‘</a:t>
          </a:r>
          <a:r>
            <a:rPr lang="uz-Latn-UZ" sz="2400" b="1" dirty="0">
              <a:solidFill>
                <a:srgbClr val="002060"/>
              </a:solidFill>
            </a:rPr>
            <a:t>ladi</a:t>
          </a:r>
          <a:endParaRPr lang="en-US" sz="2400" b="1" dirty="0">
            <a:solidFill>
              <a:srgbClr val="002060"/>
            </a:solidFill>
          </a:endParaRPr>
        </a:p>
        <a:p>
          <a:endParaRPr lang="en-US" sz="2400" b="1" dirty="0">
            <a:solidFill>
              <a:srgbClr val="002060"/>
            </a:solidFill>
          </a:endParaRPr>
        </a:p>
      </dgm:t>
    </dgm:pt>
    <dgm:pt modelId="{15B5C424-AD0C-48A1-8F1A-D72B86C2FF6C}" type="parTrans" cxnId="{F76C5932-F181-4493-9B06-15383E35DE19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ED67E180-B1E6-4CAC-89FE-E2DD62763354}" type="sibTrans" cxnId="{F76C5932-F181-4493-9B06-15383E35DE19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8D5B3401-1313-4DCB-93DC-14BF98A6AF4B}" type="pres">
      <dgm:prSet presAssocID="{074F582D-2076-42DD-A04B-66A31B317428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1369AA2-8141-442A-93A6-75DA63A8D0C4}" type="pres">
      <dgm:prSet presAssocID="{074F582D-2076-42DD-A04B-66A31B317428}" presName="matrix" presStyleCnt="0"/>
      <dgm:spPr/>
    </dgm:pt>
    <dgm:pt modelId="{AD1E60AF-4854-4A5C-B787-BD7E3AFA5AAA}" type="pres">
      <dgm:prSet presAssocID="{074F582D-2076-42DD-A04B-66A31B317428}" presName="tile1" presStyleLbl="node1" presStyleIdx="0" presStyleCnt="4"/>
      <dgm:spPr/>
    </dgm:pt>
    <dgm:pt modelId="{72183CC5-CC53-403A-88F2-64B6D454673B}" type="pres">
      <dgm:prSet presAssocID="{074F582D-2076-42DD-A04B-66A31B31742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F3D21C4-D8C6-4EF1-AFFC-BB3711FF3118}" type="pres">
      <dgm:prSet presAssocID="{074F582D-2076-42DD-A04B-66A31B317428}" presName="tile2" presStyleLbl="node1" presStyleIdx="1" presStyleCnt="4"/>
      <dgm:spPr/>
    </dgm:pt>
    <dgm:pt modelId="{6AE3582E-EC5F-4F37-BE4B-A8AA8CE01DAE}" type="pres">
      <dgm:prSet presAssocID="{074F582D-2076-42DD-A04B-66A31B31742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1B60B1A-D8D4-4102-ACC4-FAC4948BB1BD}" type="pres">
      <dgm:prSet presAssocID="{074F582D-2076-42DD-A04B-66A31B317428}" presName="tile3" presStyleLbl="node1" presStyleIdx="2" presStyleCnt="4"/>
      <dgm:spPr/>
    </dgm:pt>
    <dgm:pt modelId="{EF4DA989-B812-4778-8871-4D0B47FDFD30}" type="pres">
      <dgm:prSet presAssocID="{074F582D-2076-42DD-A04B-66A31B31742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501F910-F056-4D32-9ECC-0929AE217933}" type="pres">
      <dgm:prSet presAssocID="{074F582D-2076-42DD-A04B-66A31B317428}" presName="tile4" presStyleLbl="node1" presStyleIdx="3" presStyleCnt="4"/>
      <dgm:spPr/>
    </dgm:pt>
    <dgm:pt modelId="{B006562B-7D58-4CAF-BED8-FD433E9375EB}" type="pres">
      <dgm:prSet presAssocID="{074F582D-2076-42DD-A04B-66A31B31742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FE8C2EAD-682C-4AF0-8F34-C75B4A0CC863}" type="pres">
      <dgm:prSet presAssocID="{074F582D-2076-42DD-A04B-66A31B317428}" presName="centerTile" presStyleLbl="fgShp" presStyleIdx="0" presStyleCnt="1" custScaleX="70735" custScaleY="65691" custLinFactNeighborX="-3325" custLinFactNeighborY="-4264">
        <dgm:presLayoutVars>
          <dgm:chMax val="0"/>
          <dgm:chPref val="0"/>
        </dgm:presLayoutVars>
      </dgm:prSet>
      <dgm:spPr/>
    </dgm:pt>
  </dgm:ptLst>
  <dgm:cxnLst>
    <dgm:cxn modelId="{1E98A30A-8CE0-40C3-BBC4-AFF273E813A0}" srcId="{4B104A6D-B92F-4E7B-A263-DDACB144CF24}" destId="{C86B4D00-DE73-4A90-B91D-8270D66E39F0}" srcOrd="0" destOrd="0" parTransId="{915A7D85-A279-4C58-964D-032B0A73A92A}" sibTransId="{53AC3C44-97D1-4E26-A692-EAF0ACB3C227}"/>
    <dgm:cxn modelId="{05156725-EE49-41EE-B2B1-49BA4A98444E}" type="presOf" srcId="{D24F034F-AC1C-4D27-A509-295FF95F9630}" destId="{EF4DA989-B812-4778-8871-4D0B47FDFD30}" srcOrd="1" destOrd="0" presId="urn:microsoft.com/office/officeart/2005/8/layout/matrix1"/>
    <dgm:cxn modelId="{F76C5932-F181-4493-9B06-15383E35DE19}" srcId="{4B104A6D-B92F-4E7B-A263-DDACB144CF24}" destId="{DFCCA1CC-6A36-470D-A486-4902B10FC29A}" srcOrd="3" destOrd="0" parTransId="{15B5C424-AD0C-48A1-8F1A-D72B86C2FF6C}" sibTransId="{ED67E180-B1E6-4CAC-89FE-E2DD62763354}"/>
    <dgm:cxn modelId="{E727CE39-4934-43E5-974E-94D6277794E2}" srcId="{4B104A6D-B92F-4E7B-A263-DDACB144CF24}" destId="{56BB34B3-DD40-446E-8AAF-10765A8AE661}" srcOrd="1" destOrd="0" parTransId="{A4504BEA-9567-4E3A-A48E-2B12E6CF7493}" sibTransId="{5778FAE8-73C9-43BB-A570-89A061DAC42B}"/>
    <dgm:cxn modelId="{511FB33B-E95F-4417-A76A-B2124AA81FF9}" type="presOf" srcId="{DFCCA1CC-6A36-470D-A486-4902B10FC29A}" destId="{E501F910-F056-4D32-9ECC-0929AE217933}" srcOrd="0" destOrd="0" presId="urn:microsoft.com/office/officeart/2005/8/layout/matrix1"/>
    <dgm:cxn modelId="{EC7B2998-81C8-4B9E-9D5F-4067DF51A2A6}" srcId="{4B104A6D-B92F-4E7B-A263-DDACB144CF24}" destId="{D24F034F-AC1C-4D27-A509-295FF95F9630}" srcOrd="2" destOrd="0" parTransId="{654431CE-074F-41A3-A75E-70FDBE3132EF}" sibTransId="{2C33B6E2-B656-42B1-95F6-6AFD3F43B33E}"/>
    <dgm:cxn modelId="{DF9A8AB5-7E34-4FAF-B581-CDDF4084871F}" type="presOf" srcId="{D24F034F-AC1C-4D27-A509-295FF95F9630}" destId="{71B60B1A-D8D4-4102-ACC4-FAC4948BB1BD}" srcOrd="0" destOrd="0" presId="urn:microsoft.com/office/officeart/2005/8/layout/matrix1"/>
    <dgm:cxn modelId="{0596D5BE-A763-44A4-BD7E-2B17DC41B668}" type="presOf" srcId="{074F582D-2076-42DD-A04B-66A31B317428}" destId="{8D5B3401-1313-4DCB-93DC-14BF98A6AF4B}" srcOrd="0" destOrd="0" presId="urn:microsoft.com/office/officeart/2005/8/layout/matrix1"/>
    <dgm:cxn modelId="{2EBC07C8-2C2A-434B-9CEB-0746BE1C3F12}" type="presOf" srcId="{C86B4D00-DE73-4A90-B91D-8270D66E39F0}" destId="{72183CC5-CC53-403A-88F2-64B6D454673B}" srcOrd="1" destOrd="0" presId="urn:microsoft.com/office/officeart/2005/8/layout/matrix1"/>
    <dgm:cxn modelId="{089125D0-6C9E-40E2-B88D-85F31A07176F}" type="presOf" srcId="{4B104A6D-B92F-4E7B-A263-DDACB144CF24}" destId="{FE8C2EAD-682C-4AF0-8F34-C75B4A0CC863}" srcOrd="0" destOrd="0" presId="urn:microsoft.com/office/officeart/2005/8/layout/matrix1"/>
    <dgm:cxn modelId="{3C327BDD-0D16-4943-B235-BF3EB074776E}" srcId="{074F582D-2076-42DD-A04B-66A31B317428}" destId="{4B104A6D-B92F-4E7B-A263-DDACB144CF24}" srcOrd="0" destOrd="0" parTransId="{141F51F3-DC38-46F1-9C55-EB9EE9B81BD5}" sibTransId="{DB9B1FAD-8B9E-4E35-B4F3-E9A744FE152D}"/>
    <dgm:cxn modelId="{3E81CCE2-D346-4987-ACA0-1DD860CF4F6E}" type="presOf" srcId="{DFCCA1CC-6A36-470D-A486-4902B10FC29A}" destId="{B006562B-7D58-4CAF-BED8-FD433E9375EB}" srcOrd="1" destOrd="0" presId="urn:microsoft.com/office/officeart/2005/8/layout/matrix1"/>
    <dgm:cxn modelId="{D71170EA-6D65-41B4-8C4E-9F06DAF0DA0D}" type="presOf" srcId="{56BB34B3-DD40-446E-8AAF-10765A8AE661}" destId="{6AE3582E-EC5F-4F37-BE4B-A8AA8CE01DAE}" srcOrd="1" destOrd="0" presId="urn:microsoft.com/office/officeart/2005/8/layout/matrix1"/>
    <dgm:cxn modelId="{4AD3A3EF-5E1F-41C0-801F-E88A416F7931}" type="presOf" srcId="{56BB34B3-DD40-446E-8AAF-10765A8AE661}" destId="{FF3D21C4-D8C6-4EF1-AFFC-BB3711FF3118}" srcOrd="0" destOrd="0" presId="urn:microsoft.com/office/officeart/2005/8/layout/matrix1"/>
    <dgm:cxn modelId="{B839EAF0-04B2-4D8E-A6AB-00BB9C68A24C}" type="presOf" srcId="{C86B4D00-DE73-4A90-B91D-8270D66E39F0}" destId="{AD1E60AF-4854-4A5C-B787-BD7E3AFA5AAA}" srcOrd="0" destOrd="0" presId="urn:microsoft.com/office/officeart/2005/8/layout/matrix1"/>
    <dgm:cxn modelId="{6C37B663-CE4C-4064-931F-428930912136}" type="presParOf" srcId="{8D5B3401-1313-4DCB-93DC-14BF98A6AF4B}" destId="{E1369AA2-8141-442A-93A6-75DA63A8D0C4}" srcOrd="0" destOrd="0" presId="urn:microsoft.com/office/officeart/2005/8/layout/matrix1"/>
    <dgm:cxn modelId="{D956F92E-8B29-4532-A8A9-835DC5190B8D}" type="presParOf" srcId="{E1369AA2-8141-442A-93A6-75DA63A8D0C4}" destId="{AD1E60AF-4854-4A5C-B787-BD7E3AFA5AAA}" srcOrd="0" destOrd="0" presId="urn:microsoft.com/office/officeart/2005/8/layout/matrix1"/>
    <dgm:cxn modelId="{23C91FFB-40B7-473E-A981-1FCEF61B833A}" type="presParOf" srcId="{E1369AA2-8141-442A-93A6-75DA63A8D0C4}" destId="{72183CC5-CC53-403A-88F2-64B6D454673B}" srcOrd="1" destOrd="0" presId="urn:microsoft.com/office/officeart/2005/8/layout/matrix1"/>
    <dgm:cxn modelId="{326290EE-F265-4E30-8209-30DCF3AB01E4}" type="presParOf" srcId="{E1369AA2-8141-442A-93A6-75DA63A8D0C4}" destId="{FF3D21C4-D8C6-4EF1-AFFC-BB3711FF3118}" srcOrd="2" destOrd="0" presId="urn:microsoft.com/office/officeart/2005/8/layout/matrix1"/>
    <dgm:cxn modelId="{F5EDFA4D-52BA-4741-83BF-512EB3C62A86}" type="presParOf" srcId="{E1369AA2-8141-442A-93A6-75DA63A8D0C4}" destId="{6AE3582E-EC5F-4F37-BE4B-A8AA8CE01DAE}" srcOrd="3" destOrd="0" presId="urn:microsoft.com/office/officeart/2005/8/layout/matrix1"/>
    <dgm:cxn modelId="{4E9F9897-4FE1-4D8F-99D5-7B0B30C9AD64}" type="presParOf" srcId="{E1369AA2-8141-442A-93A6-75DA63A8D0C4}" destId="{71B60B1A-D8D4-4102-ACC4-FAC4948BB1BD}" srcOrd="4" destOrd="0" presId="urn:microsoft.com/office/officeart/2005/8/layout/matrix1"/>
    <dgm:cxn modelId="{52E585A5-FC4D-4A86-8D13-BAC1962223E5}" type="presParOf" srcId="{E1369AA2-8141-442A-93A6-75DA63A8D0C4}" destId="{EF4DA989-B812-4778-8871-4D0B47FDFD30}" srcOrd="5" destOrd="0" presId="urn:microsoft.com/office/officeart/2005/8/layout/matrix1"/>
    <dgm:cxn modelId="{DF64661A-85F0-45AF-8B82-8904368B233F}" type="presParOf" srcId="{E1369AA2-8141-442A-93A6-75DA63A8D0C4}" destId="{E501F910-F056-4D32-9ECC-0929AE217933}" srcOrd="6" destOrd="0" presId="urn:microsoft.com/office/officeart/2005/8/layout/matrix1"/>
    <dgm:cxn modelId="{93987E05-75F1-4AFD-99E2-4F2741542F20}" type="presParOf" srcId="{E1369AA2-8141-442A-93A6-75DA63A8D0C4}" destId="{B006562B-7D58-4CAF-BED8-FD433E9375EB}" srcOrd="7" destOrd="0" presId="urn:microsoft.com/office/officeart/2005/8/layout/matrix1"/>
    <dgm:cxn modelId="{FD44F41F-32FD-452E-A595-EBA752956F53}" type="presParOf" srcId="{8D5B3401-1313-4DCB-93DC-14BF98A6AF4B}" destId="{FE8C2EAD-682C-4AF0-8F34-C75B4A0CC863}" srcOrd="1" destOrd="0" presId="urn:microsoft.com/office/officeart/2005/8/layout/matrix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E60AF-4854-4A5C-B787-BD7E3AFA5AAA}">
      <dsp:nvSpPr>
        <dsp:cNvPr id="0" name=""/>
        <dsp:cNvSpPr/>
      </dsp:nvSpPr>
      <dsp:spPr>
        <a:xfrm rot="16200000">
          <a:off x="866097" y="-866097"/>
          <a:ext cx="1995830" cy="3728024"/>
        </a:xfrm>
        <a:prstGeom prst="round1Rect">
          <a:avLst/>
        </a:prstGeom>
        <a:solidFill>
          <a:srgbClr val="FFFF99"/>
        </a:solidFill>
        <a:ln>
          <a:solidFill>
            <a:srgbClr val="FFC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z-Latn-UZ" sz="2400" kern="1200" dirty="0">
            <a:solidFill>
              <a:srgbClr val="00206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z-Latn-UZ" sz="2400" kern="1200" dirty="0">
            <a:solidFill>
              <a:srgbClr val="00206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i="1" kern="1200" dirty="0">
              <a:solidFill>
                <a:srgbClr val="C00000"/>
              </a:solidFill>
            </a:rPr>
            <a:t>Muhim xu</a:t>
          </a:r>
          <a:r>
            <a:rPr lang="en-US" sz="2400" b="1" i="1" kern="1200" dirty="0">
              <a:solidFill>
                <a:srgbClr val="C00000"/>
              </a:solidFill>
            </a:rPr>
            <a:t>s</a:t>
          </a:r>
          <a:r>
            <a:rPr lang="uz-Latn-UZ" sz="2400" b="1" i="1" kern="1200" dirty="0">
              <a:solidFill>
                <a:srgbClr val="C00000"/>
              </a:solidFill>
            </a:rPr>
            <a:t>usiyati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kern="1200" dirty="0">
              <a:solidFill>
                <a:srgbClr val="002060"/>
              </a:solidFill>
            </a:rPr>
            <a:t>Fotosintes qiladi </a:t>
          </a:r>
          <a:endParaRPr lang="en-US" sz="2400" b="1" kern="1200" dirty="0">
            <a:solidFill>
              <a:srgbClr val="00206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kern="1200" dirty="0">
              <a:solidFill>
                <a:srgbClr val="002060"/>
              </a:solidFill>
            </a:rPr>
            <a:t>Suv bug</a:t>
          </a:r>
          <a:r>
            <a:rPr lang="en-US" sz="2400" b="1" kern="1200" dirty="0">
              <a:solidFill>
                <a:srgbClr val="002060"/>
              </a:solidFill>
            </a:rPr>
            <a:t>‘</a:t>
          </a:r>
          <a:r>
            <a:rPr lang="uz-Latn-UZ" sz="2400" b="1" kern="1200" dirty="0">
              <a:solidFill>
                <a:srgbClr val="002060"/>
              </a:solidFill>
            </a:rPr>
            <a:t>latadi</a:t>
          </a:r>
          <a:endParaRPr lang="uz-Latn-UZ" sz="2400" kern="1200" dirty="0">
            <a:solidFill>
              <a:srgbClr val="00206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 dirty="0">
            <a:solidFill>
              <a:srgbClr val="002060"/>
            </a:solidFill>
          </a:endParaRPr>
        </a:p>
      </dsp:txBody>
      <dsp:txXfrm rot="5400000">
        <a:off x="-1" y="1"/>
        <a:ext cx="3728024" cy="1496872"/>
      </dsp:txXfrm>
    </dsp:sp>
    <dsp:sp modelId="{FF3D21C4-D8C6-4EF1-AFFC-BB3711FF3118}">
      <dsp:nvSpPr>
        <dsp:cNvPr id="0" name=""/>
        <dsp:cNvSpPr/>
      </dsp:nvSpPr>
      <dsp:spPr>
        <a:xfrm>
          <a:off x="3728024" y="0"/>
          <a:ext cx="3728024" cy="1995830"/>
        </a:xfrm>
        <a:prstGeom prst="round1Rect">
          <a:avLst/>
        </a:prstGeom>
        <a:solidFill>
          <a:srgbClr val="66FF66"/>
        </a:solidFill>
        <a:ln>
          <a:solidFill>
            <a:srgbClr val="00B05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i="1" kern="1200" dirty="0">
              <a:solidFill>
                <a:srgbClr val="C00000"/>
              </a:solidFill>
            </a:rPr>
            <a:t>Nomuhim </a:t>
          </a:r>
          <a:r>
            <a:rPr lang="en-US" sz="2400" b="1" i="1" kern="1200" dirty="0">
              <a:solidFill>
                <a:srgbClr val="C00000"/>
              </a:solidFill>
            </a:rPr>
            <a:t>x</a:t>
          </a:r>
          <a:r>
            <a:rPr lang="uz-Latn-UZ" sz="2400" b="1" i="1" kern="1200" dirty="0">
              <a:solidFill>
                <a:srgbClr val="C00000"/>
              </a:solidFill>
            </a:rPr>
            <a:t>ususiyatlari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kern="1200" dirty="0">
              <a:solidFill>
                <a:srgbClr val="002060"/>
              </a:solidFill>
            </a:rPr>
            <a:t>Vegetativ organ.</a:t>
          </a:r>
          <a:endParaRPr lang="en-US" sz="2400" b="1" kern="1200" dirty="0">
            <a:solidFill>
              <a:srgbClr val="002060"/>
            </a:solidFill>
          </a:endParaRPr>
        </a:p>
      </dsp:txBody>
      <dsp:txXfrm>
        <a:off x="3728024" y="0"/>
        <a:ext cx="3728024" cy="1496872"/>
      </dsp:txXfrm>
    </dsp:sp>
    <dsp:sp modelId="{71B60B1A-D8D4-4102-ACC4-FAC4948BB1BD}">
      <dsp:nvSpPr>
        <dsp:cNvPr id="0" name=""/>
        <dsp:cNvSpPr/>
      </dsp:nvSpPr>
      <dsp:spPr>
        <a:xfrm rot="10800000">
          <a:off x="0" y="1995830"/>
          <a:ext cx="3728024" cy="1995830"/>
        </a:xfrm>
        <a:prstGeom prst="round1Rect">
          <a:avLst/>
        </a:prstGeom>
        <a:solidFill>
          <a:srgbClr val="99FFCC"/>
        </a:solidFill>
        <a:ln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i="1" kern="1200" dirty="0">
              <a:solidFill>
                <a:srgbClr val="C00000"/>
              </a:solidFill>
            </a:rPr>
            <a:t>Misol keltiring</a:t>
          </a:r>
          <a:endParaRPr lang="uz-Latn-UZ" sz="2400" b="1" kern="1200" dirty="0">
            <a:solidFill>
              <a:srgbClr val="C0000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kern="1200" dirty="0">
              <a:solidFill>
                <a:srgbClr val="002060"/>
              </a:solidFill>
            </a:rPr>
            <a:t> </a:t>
          </a:r>
          <a:r>
            <a:rPr lang="uz-Latn-UZ" sz="2400" b="1" kern="1200" dirty="0">
              <a:solidFill>
                <a:srgbClr val="002060"/>
              </a:solidFill>
            </a:rPr>
            <a:t>Gulli o</a:t>
          </a:r>
          <a:r>
            <a:rPr lang="en-US" sz="2400" b="1" kern="1200" dirty="0">
              <a:solidFill>
                <a:srgbClr val="002060"/>
              </a:solidFill>
            </a:rPr>
            <a:t>‘</a:t>
          </a:r>
          <a:r>
            <a:rPr lang="uz-Latn-UZ" sz="2400" b="1" kern="1200" dirty="0">
              <a:solidFill>
                <a:srgbClr val="002060"/>
              </a:solidFill>
            </a:rPr>
            <a:t>simliklarda bo’ladi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>
            <a:solidFill>
              <a:srgbClr val="002060"/>
            </a:solidFill>
          </a:endParaRPr>
        </a:p>
      </dsp:txBody>
      <dsp:txXfrm rot="10800000">
        <a:off x="0" y="2494787"/>
        <a:ext cx="3728024" cy="1496872"/>
      </dsp:txXfrm>
    </dsp:sp>
    <dsp:sp modelId="{E501F910-F056-4D32-9ECC-0929AE217933}">
      <dsp:nvSpPr>
        <dsp:cNvPr id="0" name=""/>
        <dsp:cNvSpPr/>
      </dsp:nvSpPr>
      <dsp:spPr>
        <a:xfrm rot="5400000">
          <a:off x="4594121" y="1129733"/>
          <a:ext cx="1995830" cy="3728024"/>
        </a:xfrm>
        <a:prstGeom prst="round1Rect">
          <a:avLst/>
        </a:prstGeom>
        <a:solidFill>
          <a:srgbClr val="FF66FF"/>
        </a:solidFill>
        <a:ln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i="1" kern="1200" dirty="0">
              <a:solidFill>
                <a:srgbClr val="C00000"/>
              </a:solidFill>
            </a:rPr>
            <a:t>Mos kelmaydigan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i="1" kern="1200" dirty="0">
              <a:solidFill>
                <a:srgbClr val="C00000"/>
              </a:solidFill>
            </a:rPr>
            <a:t>ta’riflar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2400" b="1" kern="1200" dirty="0">
              <a:solidFill>
                <a:srgbClr val="002060"/>
              </a:solidFill>
            </a:rPr>
            <a:t>Bir hujayrali suvo</a:t>
          </a:r>
          <a:r>
            <a:rPr lang="en-US" sz="2400" b="1" kern="1200" dirty="0">
              <a:solidFill>
                <a:srgbClr val="002060"/>
              </a:solidFill>
            </a:rPr>
            <a:t>‘</a:t>
          </a:r>
          <a:r>
            <a:rPr lang="uz-Latn-UZ" sz="2400" b="1" kern="1200" dirty="0">
              <a:solidFill>
                <a:srgbClr val="002060"/>
              </a:solidFill>
            </a:rPr>
            <a:t>tlarda bo</a:t>
          </a:r>
          <a:r>
            <a:rPr lang="en-US" sz="2400" b="1" kern="1200" dirty="0">
              <a:solidFill>
                <a:srgbClr val="002060"/>
              </a:solidFill>
            </a:rPr>
            <a:t>‘</a:t>
          </a:r>
          <a:r>
            <a:rPr lang="uz-Latn-UZ" sz="2400" b="1" kern="1200" dirty="0">
              <a:solidFill>
                <a:srgbClr val="002060"/>
              </a:solidFill>
            </a:rPr>
            <a:t>ladi</a:t>
          </a:r>
          <a:endParaRPr lang="en-US" sz="2400" b="1" kern="1200" dirty="0">
            <a:solidFill>
              <a:srgbClr val="002060"/>
            </a:solidFill>
          </a:endParaRP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solidFill>
              <a:srgbClr val="002060"/>
            </a:solidFill>
          </a:endParaRPr>
        </a:p>
      </dsp:txBody>
      <dsp:txXfrm rot="-5400000">
        <a:off x="3728023" y="2494787"/>
        <a:ext cx="3728024" cy="1496872"/>
      </dsp:txXfrm>
    </dsp:sp>
    <dsp:sp modelId="{FE8C2EAD-682C-4AF0-8F34-C75B4A0CC863}">
      <dsp:nvSpPr>
        <dsp:cNvPr id="0" name=""/>
        <dsp:cNvSpPr/>
      </dsp:nvSpPr>
      <dsp:spPr>
        <a:xfrm>
          <a:off x="2862544" y="1625508"/>
          <a:ext cx="1582210" cy="655540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rgbClr val="7C0E4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4400" b="1" i="1" kern="1200" dirty="0">
              <a:solidFill>
                <a:srgbClr val="002060"/>
              </a:solidFill>
            </a:rPr>
            <a:t>Barg</a:t>
          </a:r>
          <a:endParaRPr lang="en-US" sz="4400" b="1" i="1" kern="1200" dirty="0">
            <a:solidFill>
              <a:srgbClr val="002060"/>
            </a:solidFill>
          </a:endParaRPr>
        </a:p>
      </dsp:txBody>
      <dsp:txXfrm>
        <a:off x="2894545" y="1657509"/>
        <a:ext cx="1518208" cy="591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49202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0" name="Google Shape;2690;g962c8e87b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1" name="Google Shape;2691;g962c8e87b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1096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0179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9967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4311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91645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11195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3559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97182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03512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28238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32166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5867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16509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57636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2976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86631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24396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5864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6957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541765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790829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ge65481c2b6_0_56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0" name="Google Shape;2700;ge65481c2b6_0_56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37972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4" name="Google Shape;3664;ge6775aa2ee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5" name="Google Shape;3665;ge6775aa2ee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490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11999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24928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0914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42048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43305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85962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0961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3962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20213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88014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89589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"/>
          <p:cNvSpPr txBox="1">
            <a:spLocks noGrp="1"/>
          </p:cNvSpPr>
          <p:nvPr>
            <p:ph type="body" idx="1"/>
          </p:nvPr>
        </p:nvSpPr>
        <p:spPr>
          <a:xfrm>
            <a:off x="713225" y="1297400"/>
            <a:ext cx="7717500" cy="332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9" name="Google Shape;349;p4"/>
          <p:cNvSpPr txBox="1">
            <a:spLocks noGrp="1"/>
          </p:cNvSpPr>
          <p:nvPr>
            <p:ph type="title"/>
          </p:nvPr>
        </p:nvSpPr>
        <p:spPr>
          <a:xfrm>
            <a:off x="713250" y="539525"/>
            <a:ext cx="77175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0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" name="Google Shape;1046;p11"/>
          <p:cNvSpPr txBox="1">
            <a:spLocks noGrp="1"/>
          </p:cNvSpPr>
          <p:nvPr>
            <p:ph type="title" hasCustomPrompt="1"/>
          </p:nvPr>
        </p:nvSpPr>
        <p:spPr>
          <a:xfrm>
            <a:off x="2083350" y="1618850"/>
            <a:ext cx="4977300" cy="129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1170" name="Google Shape;1170;p11"/>
          <p:cNvSpPr txBox="1">
            <a:spLocks noGrp="1"/>
          </p:cNvSpPr>
          <p:nvPr>
            <p:ph type="subTitle" idx="1"/>
          </p:nvPr>
        </p:nvSpPr>
        <p:spPr>
          <a:xfrm>
            <a:off x="2083350" y="2953950"/>
            <a:ext cx="4977300" cy="46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25292599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11" y="1597826"/>
            <a:ext cx="7772401" cy="1102519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2" y="2914654"/>
            <a:ext cx="6400800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859732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24864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11" y="1089314"/>
            <a:ext cx="7772401" cy="347067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63077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/>
          <a:lstStyle>
            <a:lvl1pPr marL="0" indent="0">
              <a:spcBef>
                <a:spcPts val="900"/>
              </a:spcBef>
              <a:buNone/>
              <a:defRPr sz="1200"/>
            </a:lvl1pPr>
            <a:lvl2pPr marL="171431" indent="-171431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48" indent="-185717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293" indent="-171431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24" indent="-171431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476228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11" y="1089314"/>
            <a:ext cx="7772401" cy="3470673"/>
          </a:xfrm>
        </p:spPr>
        <p:txBody>
          <a:bodyPr numCol="2" spcCol="274320"/>
          <a:lstStyle>
            <a:lvl1pPr marL="0" indent="0">
              <a:spcBef>
                <a:spcPts val="900"/>
              </a:spcBef>
              <a:buNone/>
              <a:defRPr sz="1200"/>
            </a:lvl1pPr>
            <a:lvl2pPr marL="171431" indent="-171431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62" indent="-171431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293" indent="-171431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24" indent="-171431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930887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3" y="1089316"/>
            <a:ext cx="3810000" cy="3394472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89316"/>
            <a:ext cx="3810000" cy="3394472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490665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3" y="914401"/>
            <a:ext cx="3810000" cy="3394472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14401"/>
            <a:ext cx="3810000" cy="3394472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063408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3" y="914402"/>
            <a:ext cx="3811588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49" indent="0">
              <a:buNone/>
              <a:defRPr sz="2000" b="1"/>
            </a:lvl2pPr>
            <a:lvl3pPr marL="914298" indent="0">
              <a:buNone/>
              <a:defRPr sz="1800" b="1"/>
            </a:lvl3pPr>
            <a:lvl4pPr marL="1371446" indent="0">
              <a:buNone/>
              <a:defRPr sz="1600" b="1"/>
            </a:lvl4pPr>
            <a:lvl5pPr marL="1828595" indent="0">
              <a:buNone/>
              <a:defRPr sz="1600" b="1"/>
            </a:lvl5pPr>
            <a:lvl6pPr marL="2285744" indent="0">
              <a:buNone/>
              <a:defRPr sz="1600" b="1"/>
            </a:lvl6pPr>
            <a:lvl7pPr marL="2742894" indent="0">
              <a:buNone/>
              <a:defRPr sz="1600" b="1"/>
            </a:lvl7pPr>
            <a:lvl8pPr marL="3200043" indent="0">
              <a:buNone/>
              <a:defRPr sz="1600" b="1"/>
            </a:lvl8pPr>
            <a:lvl9pPr marL="3657192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3" y="1170214"/>
            <a:ext cx="3811588" cy="3424408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914402"/>
            <a:ext cx="3813174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49" indent="0">
              <a:buNone/>
              <a:defRPr sz="2000" b="1"/>
            </a:lvl2pPr>
            <a:lvl3pPr marL="914298" indent="0">
              <a:buNone/>
              <a:defRPr sz="1800" b="1"/>
            </a:lvl3pPr>
            <a:lvl4pPr marL="1371446" indent="0">
              <a:buNone/>
              <a:defRPr sz="1600" b="1"/>
            </a:lvl4pPr>
            <a:lvl5pPr marL="1828595" indent="0">
              <a:buNone/>
              <a:defRPr sz="1600" b="1"/>
            </a:lvl5pPr>
            <a:lvl6pPr marL="2285744" indent="0">
              <a:buNone/>
              <a:defRPr sz="1600" b="1"/>
            </a:lvl6pPr>
            <a:lvl7pPr marL="2742894" indent="0">
              <a:buNone/>
              <a:defRPr sz="1600" b="1"/>
            </a:lvl7pPr>
            <a:lvl8pPr marL="3200043" indent="0">
              <a:buNone/>
              <a:defRPr sz="1600" b="1"/>
            </a:lvl8pPr>
            <a:lvl9pPr marL="3657192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170214"/>
            <a:ext cx="3813174" cy="3424408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57727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3" y="1096715"/>
            <a:ext cx="3811588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49" indent="0">
              <a:buNone/>
              <a:defRPr sz="2000" b="1"/>
            </a:lvl2pPr>
            <a:lvl3pPr marL="914298" indent="0">
              <a:buNone/>
              <a:defRPr sz="1800" b="1"/>
            </a:lvl3pPr>
            <a:lvl4pPr marL="1371446" indent="0">
              <a:buNone/>
              <a:defRPr sz="1600" b="1"/>
            </a:lvl4pPr>
            <a:lvl5pPr marL="1828595" indent="0">
              <a:buNone/>
              <a:defRPr sz="1600" b="1"/>
            </a:lvl5pPr>
            <a:lvl6pPr marL="2285744" indent="0">
              <a:buNone/>
              <a:defRPr sz="1600" b="1"/>
            </a:lvl6pPr>
            <a:lvl7pPr marL="2742894" indent="0">
              <a:buNone/>
              <a:defRPr sz="1600" b="1"/>
            </a:lvl7pPr>
            <a:lvl8pPr marL="3200043" indent="0">
              <a:buNone/>
              <a:defRPr sz="1600" b="1"/>
            </a:lvl8pPr>
            <a:lvl9pPr marL="3657192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3" y="1352530"/>
            <a:ext cx="3811588" cy="3276624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096715"/>
            <a:ext cx="3813174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49" indent="0">
              <a:buNone/>
              <a:defRPr sz="2000" b="1"/>
            </a:lvl2pPr>
            <a:lvl3pPr marL="914298" indent="0">
              <a:buNone/>
              <a:defRPr sz="1800" b="1"/>
            </a:lvl3pPr>
            <a:lvl4pPr marL="1371446" indent="0">
              <a:buNone/>
              <a:defRPr sz="1600" b="1"/>
            </a:lvl4pPr>
            <a:lvl5pPr marL="1828595" indent="0">
              <a:buNone/>
              <a:defRPr sz="1600" b="1"/>
            </a:lvl5pPr>
            <a:lvl6pPr marL="2285744" indent="0">
              <a:buNone/>
              <a:defRPr sz="1600" b="1"/>
            </a:lvl6pPr>
            <a:lvl7pPr marL="2742894" indent="0">
              <a:buNone/>
              <a:defRPr sz="1600" b="1"/>
            </a:lvl7pPr>
            <a:lvl8pPr marL="3200043" indent="0">
              <a:buNone/>
              <a:defRPr sz="1600" b="1"/>
            </a:lvl8pPr>
            <a:lvl9pPr marL="3657192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352530"/>
            <a:ext cx="3813174" cy="3276624"/>
          </a:xfrm>
        </p:spPr>
        <p:txBody>
          <a:bodyPr/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232969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161444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451994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02418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286761" y="0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573524" y="0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860286" y="0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564892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286761" y="2564892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573524" y="2564892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6860286" y="2564892"/>
            <a:ext cx="2297430" cy="2578608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141982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7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828229" y="7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3656457" y="7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5484685" y="7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7312914" y="7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171107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1828229" y="171107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3656457" y="171107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5484685" y="171107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7312914" y="171107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342214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828229" y="342214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3656457" y="342214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5484685" y="342214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7312914" y="3422149"/>
            <a:ext cx="1831086" cy="1721357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161525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" y="0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521569" y="0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3043131" y="0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4564694" y="0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7607815" y="0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086249" y="0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8" y="1282446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1521569" y="1282446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3043131" y="1282446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4564694" y="1282446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7607815" y="1282446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6086249" y="1282446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8" y="2564892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1521569" y="2564892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3043131" y="2564892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564694" y="2564892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7607815" y="2564892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086249" y="2564892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8" y="3847338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1521569" y="3847338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3043131" y="3847338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4564694" y="3847338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7607815" y="3847338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6086249" y="3847338"/>
            <a:ext cx="1536193" cy="129616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481507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0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667001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4648199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629400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20640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5"/>
            <a:ext cx="1828800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0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2667001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4648199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629400" y="3735428"/>
            <a:ext cx="1828800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687860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5"/>
            <a:ext cx="249631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5"/>
            <a:ext cx="249631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5"/>
            <a:ext cx="249631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735428"/>
            <a:ext cx="249631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323844" y="3735428"/>
            <a:ext cx="249631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5961887" y="3735428"/>
            <a:ext cx="249631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52747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5"/>
            <a:ext cx="249631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5"/>
            <a:ext cx="249631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5"/>
            <a:ext cx="249631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735428"/>
            <a:ext cx="249631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323844" y="3735428"/>
            <a:ext cx="249631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5961887" y="3735428"/>
            <a:ext cx="249631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210877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5"/>
            <a:ext cx="381419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5"/>
            <a:ext cx="381419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3" y="3735428"/>
            <a:ext cx="381419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644010" y="3735428"/>
            <a:ext cx="381419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8190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5"/>
            <a:ext cx="381419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5"/>
            <a:ext cx="3814192" cy="255557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3" y="3735428"/>
            <a:ext cx="381419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644010" y="3735428"/>
            <a:ext cx="3814192" cy="719139"/>
          </a:xfrm>
        </p:spPr>
        <p:txBody>
          <a:bodyPr>
            <a:noAutofit/>
          </a:bodyPr>
          <a:lstStyle>
            <a:lvl1pPr marL="0" indent="0">
              <a:buNone/>
              <a:defRPr sz="1049"/>
            </a:lvl1pPr>
            <a:lvl2pPr marL="114287" indent="-114287">
              <a:buFont typeface="Arial" panose="020B0604020202020204" pitchFamily="34" charset="0"/>
              <a:buChar char="•"/>
              <a:defRPr sz="1049"/>
            </a:lvl2pPr>
            <a:lvl3pPr marL="228575" indent="-114287">
              <a:defRPr sz="1049"/>
            </a:lvl3pPr>
            <a:lvl4pPr marL="400006" indent="-171431">
              <a:defRPr sz="1049"/>
            </a:lvl4pPr>
            <a:lvl5pPr marL="571437" indent="-171431"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84828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2666239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4646675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6627113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878055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0"/>
            <a:ext cx="1828800" cy="110712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sz="1049"/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2666239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4646675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6627113" y="2291465"/>
            <a:ext cx="1831086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709218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1"/>
            <a:ext cx="249631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1"/>
            <a:ext cx="249631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1"/>
            <a:ext cx="249631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2291465"/>
            <a:ext cx="2496312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3323844" y="2291465"/>
            <a:ext cx="2496312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5961887" y="2291465"/>
            <a:ext cx="2496312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442904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1"/>
            <a:ext cx="249631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1"/>
            <a:ext cx="249631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1"/>
            <a:ext cx="249631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2291465"/>
            <a:ext cx="2496312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3323844" y="2291465"/>
            <a:ext cx="2496312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5961887" y="2291465"/>
            <a:ext cx="2496312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136614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1"/>
            <a:ext cx="381419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1"/>
            <a:ext cx="381419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685811" y="2291465"/>
            <a:ext cx="3813049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4645154" y="2291465"/>
            <a:ext cx="3813049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661191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1"/>
            <a:ext cx="381419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1"/>
            <a:ext cx="3814192" cy="11041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/>
          <a:lstStyle>
            <a:lvl1pPr marL="0" indent="0" algn="ctr">
              <a:buNone/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685811" y="2291465"/>
            <a:ext cx="3813049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4645154" y="2291465"/>
            <a:ext cx="3813049" cy="224124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307192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038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6239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7437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8638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685038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2665477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4645913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6626351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685038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2666239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647437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628638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3281285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038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6239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7437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8638" y="1047750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685038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2665477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4645913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6626351" y="3537756"/>
            <a:ext cx="1831086" cy="994954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685038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2666239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647437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628638" y="2292753"/>
            <a:ext cx="1828800" cy="110712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395716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1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1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1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3540743"/>
            <a:ext cx="2496312" cy="1027686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3323844" y="3540743"/>
            <a:ext cx="2496312" cy="1027686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5961887" y="3540743"/>
            <a:ext cx="2496312" cy="1027686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85801" y="2295740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323844" y="2295740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961887" y="2295740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57684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1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1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1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3540743"/>
            <a:ext cx="2496312" cy="1027686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3323844" y="3540743"/>
            <a:ext cx="2496312" cy="1027686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5961887" y="3540743"/>
            <a:ext cx="2496312" cy="1027686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85801" y="2295740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3323844" y="2295740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961887" y="2295740"/>
            <a:ext cx="249631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461527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6946" y="1047751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5155" y="1047751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685811" y="3528308"/>
            <a:ext cx="3813049" cy="1004405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4645154" y="3528308"/>
            <a:ext cx="3813049" cy="1004405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86946" y="2295740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645155" y="2295740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7885791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6946" y="1047751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5155" y="1047751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685811" y="3528308"/>
            <a:ext cx="3813049" cy="1004405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4645154" y="3528308"/>
            <a:ext cx="3813049" cy="1004405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86946" y="2295740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645155" y="2295740"/>
            <a:ext cx="3814192" cy="11041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354016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685801" y="3407233"/>
            <a:ext cx="1831086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666239" y="3407233"/>
            <a:ext cx="1831086" cy="840102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4646675" y="3407233"/>
            <a:ext cx="1831086" cy="840102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627113" y="3407233"/>
            <a:ext cx="1831086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8395003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2"/>
            <a:ext cx="1828800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685801" y="3407233"/>
            <a:ext cx="1831086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666239" y="3407233"/>
            <a:ext cx="1831086" cy="840102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4646675" y="3407233"/>
            <a:ext cx="1831086" cy="840102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627113" y="3407233"/>
            <a:ext cx="1831086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681977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2"/>
            <a:ext cx="249631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2"/>
            <a:ext cx="249631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2"/>
            <a:ext cx="249631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01" y="3407233"/>
            <a:ext cx="2496312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3323844" y="3407233"/>
            <a:ext cx="2496312" cy="84010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61887" y="3407233"/>
            <a:ext cx="2496312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592146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2"/>
            <a:ext cx="249631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2"/>
            <a:ext cx="249631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2"/>
            <a:ext cx="249631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01" y="3407233"/>
            <a:ext cx="2496312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3323844" y="3407233"/>
            <a:ext cx="2496312" cy="84010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61887" y="3407233"/>
            <a:ext cx="2496312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50339657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2"/>
            <a:ext cx="381419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2"/>
            <a:ext cx="381419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11" y="3638070"/>
            <a:ext cx="3813049" cy="60926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645154" y="3638070"/>
            <a:ext cx="3813049" cy="60926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2127148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2"/>
            <a:ext cx="381419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2"/>
            <a:ext cx="3814192" cy="319958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11" y="3638070"/>
            <a:ext cx="3813049" cy="60926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645154" y="3638070"/>
            <a:ext cx="3813049" cy="60926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7705361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685801" y="2190702"/>
            <a:ext cx="1831086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666239" y="2190702"/>
            <a:ext cx="1831086" cy="840102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4646675" y="2190702"/>
            <a:ext cx="1831086" cy="840102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627113" y="2190702"/>
            <a:ext cx="1831086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2666239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4646675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6627113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644359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0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667001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648199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629400" y="1047752"/>
            <a:ext cx="1828800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685801" y="2190702"/>
            <a:ext cx="1831086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666239" y="2190702"/>
            <a:ext cx="1831086" cy="840102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4646675" y="2190702"/>
            <a:ext cx="1831086" cy="840102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627113" y="2190702"/>
            <a:ext cx="1831086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2666239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4646675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6627113" y="3159233"/>
            <a:ext cx="1831086" cy="1285169"/>
          </a:xfrm>
        </p:spPr>
        <p:txBody>
          <a:bodyPr/>
          <a:lstStyle>
            <a:lvl1pPr marL="0" indent="0">
              <a:buNone/>
              <a:defRPr sz="1049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8745952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2"/>
            <a:ext cx="249631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2"/>
            <a:ext cx="249631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2"/>
            <a:ext cx="249631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01" y="2190702"/>
            <a:ext cx="2496312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3323844" y="2190702"/>
            <a:ext cx="2496312" cy="84010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61887" y="2190702"/>
            <a:ext cx="2496312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3159230"/>
            <a:ext cx="2496312" cy="131301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323844" y="3159230"/>
            <a:ext cx="2496312" cy="131301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5961887" y="3159230"/>
            <a:ext cx="2496312" cy="131301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307423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1" y="1047752"/>
            <a:ext cx="249631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 dirty="0"/>
            </a:lvl1pPr>
          </a:lstStyle>
          <a:p>
            <a:pPr lvl="0"/>
            <a:endParaRPr lang="en-US" noProof="0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323844" y="1047752"/>
            <a:ext cx="249631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5961887" y="1047752"/>
            <a:ext cx="249631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01" y="2190702"/>
            <a:ext cx="2496312" cy="84010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3323844" y="2190702"/>
            <a:ext cx="2496312" cy="84010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61887" y="2190702"/>
            <a:ext cx="2496312" cy="84010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685801" y="3159230"/>
            <a:ext cx="2496312" cy="131301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323844" y="3159230"/>
            <a:ext cx="2496312" cy="131301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5961887" y="3159230"/>
            <a:ext cx="2496312" cy="1313019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5810965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2"/>
            <a:ext cx="381419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2"/>
            <a:ext cx="381419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11" y="2421540"/>
            <a:ext cx="3813049" cy="60926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645154" y="2421540"/>
            <a:ext cx="3813049" cy="60926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685811" y="3159229"/>
            <a:ext cx="3813049" cy="1277300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645154" y="3159229"/>
            <a:ext cx="3813049" cy="1277300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8905440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85803" y="1047752"/>
            <a:ext cx="381419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644010" y="1047752"/>
            <a:ext cx="3814192" cy="1983051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>
              <a:defRPr lang="en-US" sz="1049"/>
            </a:lvl1pPr>
          </a:lstStyle>
          <a:p>
            <a:pPr lvl="0"/>
            <a:endParaRPr lang="en-US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85811" y="2421540"/>
            <a:ext cx="3813049" cy="609269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645154" y="2421540"/>
            <a:ext cx="3813049" cy="609269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49">
                <a:solidFill>
                  <a:srgbClr val="FFFFFF"/>
                </a:solidFill>
              </a:defRPr>
            </a:lvl2pPr>
            <a:lvl3pPr marL="257153" indent="-128576">
              <a:defRPr sz="1049">
                <a:solidFill>
                  <a:srgbClr val="FFFFFF"/>
                </a:solidFill>
              </a:defRPr>
            </a:lvl3pPr>
            <a:lvl4pPr marL="385729" indent="-128576">
              <a:defRPr sz="1049">
                <a:solidFill>
                  <a:srgbClr val="FFFFFF"/>
                </a:solidFill>
              </a:defRPr>
            </a:lvl4pPr>
            <a:lvl5pPr marL="557165" indent="-171436">
              <a:defRPr sz="1049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685811" y="3159229"/>
            <a:ext cx="3813049" cy="1277300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645154" y="3159229"/>
            <a:ext cx="3813049" cy="1277300"/>
          </a:xfrm>
        </p:spPr>
        <p:txBody>
          <a:bodyPr/>
          <a:lstStyle>
            <a:lvl1pPr marL="0" indent="0">
              <a:buNone/>
              <a:defRPr sz="1575"/>
            </a:lvl1pPr>
            <a:lvl2pPr marL="128576" indent="-128576">
              <a:buFont typeface="Arial" panose="020B0604020202020204" pitchFamily="34" charset="0"/>
              <a:buChar char="•"/>
              <a:defRPr sz="1049"/>
            </a:lvl2pPr>
            <a:lvl3pPr marL="257153" indent="-128576">
              <a:defRPr sz="1049"/>
            </a:lvl3pPr>
            <a:lvl4pPr marL="385729" indent="-128576">
              <a:defRPr sz="1049"/>
            </a:lvl4pPr>
            <a:lvl5pPr>
              <a:defRPr sz="1049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274919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42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228436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2612785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3409679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794028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5590921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975269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/>
          </p:nvPr>
        </p:nvSpPr>
        <p:spPr>
          <a:xfrm>
            <a:off x="7772162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42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228436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612785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3409679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4794028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/>
          </p:nvPr>
        </p:nvSpPr>
        <p:spPr>
          <a:xfrm>
            <a:off x="5590921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6975269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/>
          </p:nvPr>
        </p:nvSpPr>
        <p:spPr>
          <a:xfrm>
            <a:off x="7772162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31542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/>
          </p:nvPr>
        </p:nvSpPr>
        <p:spPr>
          <a:xfrm>
            <a:off x="1228436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2612785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/>
          </p:nvPr>
        </p:nvSpPr>
        <p:spPr>
          <a:xfrm>
            <a:off x="3409679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4794028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/>
          </p:nvPr>
        </p:nvSpPr>
        <p:spPr>
          <a:xfrm>
            <a:off x="5590921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6975269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/>
          </p:nvPr>
        </p:nvSpPr>
        <p:spPr>
          <a:xfrm>
            <a:off x="7772162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5016775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42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228436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2612785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3409679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4794028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5590921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6975269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/>
          </p:nvPr>
        </p:nvSpPr>
        <p:spPr>
          <a:xfrm>
            <a:off x="7772162" y="1229847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42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228436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612785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3409679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4794028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/>
          </p:nvPr>
        </p:nvSpPr>
        <p:spPr>
          <a:xfrm>
            <a:off x="5590921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6975269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/>
          </p:nvPr>
        </p:nvSpPr>
        <p:spPr>
          <a:xfrm>
            <a:off x="7772162" y="2365163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31542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/>
          </p:nvPr>
        </p:nvSpPr>
        <p:spPr>
          <a:xfrm>
            <a:off x="1228436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2612785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/>
          </p:nvPr>
        </p:nvSpPr>
        <p:spPr>
          <a:xfrm>
            <a:off x="3409679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4794028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/>
          </p:nvPr>
        </p:nvSpPr>
        <p:spPr>
          <a:xfrm>
            <a:off x="5590921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6975269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/>
          </p:nvPr>
        </p:nvSpPr>
        <p:spPr>
          <a:xfrm>
            <a:off x="7772162" y="3500484"/>
            <a:ext cx="1034422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8504330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42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228440" y="1229847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270246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4069978" y="1229847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108949" y="1229841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6911514" y="1229847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42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228440" y="2365163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270246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4069978" y="2365163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108949" y="2365160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/>
          </p:nvPr>
        </p:nvSpPr>
        <p:spPr>
          <a:xfrm>
            <a:off x="6911514" y="2365163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31542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/>
          </p:nvPr>
        </p:nvSpPr>
        <p:spPr>
          <a:xfrm>
            <a:off x="1228440" y="3500484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270246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/>
          </p:nvPr>
        </p:nvSpPr>
        <p:spPr>
          <a:xfrm>
            <a:off x="4069978" y="3500484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108949" y="3500478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/>
          </p:nvPr>
        </p:nvSpPr>
        <p:spPr>
          <a:xfrm>
            <a:off x="6911514" y="3500484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4462584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42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228440" y="1229847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270246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4069978" y="1229847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108949" y="1229841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6911514" y="1229847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42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228440" y="2365163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270246" y="2365162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4069978" y="2365163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108949" y="2365160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/>
          </p:nvPr>
        </p:nvSpPr>
        <p:spPr>
          <a:xfrm>
            <a:off x="6911514" y="2365163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431542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/>
          </p:nvPr>
        </p:nvSpPr>
        <p:spPr>
          <a:xfrm>
            <a:off x="1228440" y="3500484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270246" y="3500479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/>
          </p:nvPr>
        </p:nvSpPr>
        <p:spPr>
          <a:xfrm>
            <a:off x="4069978" y="3500484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108949" y="3500478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/>
          </p:nvPr>
        </p:nvSpPr>
        <p:spPr>
          <a:xfrm>
            <a:off x="6911514" y="3500484"/>
            <a:ext cx="1735806" cy="733807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29442866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42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228440" y="122984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270246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4069978" y="122984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108949" y="1229841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6911514" y="122984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42" y="291493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228440" y="291493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270246" y="291493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4069978" y="291493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108949" y="2914931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/>
          </p:nvPr>
        </p:nvSpPr>
        <p:spPr>
          <a:xfrm>
            <a:off x="6911514" y="291493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874484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42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228440" y="122984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270246" y="122984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4069978" y="122984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108949" y="1229841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6911514" y="122984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42" y="291493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228440" y="291493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270246" y="2914933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4069978" y="291493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108949" y="2914931"/>
            <a:ext cx="6858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/>
          </p:nvPr>
        </p:nvSpPr>
        <p:spPr>
          <a:xfrm>
            <a:off x="6911514" y="2914937"/>
            <a:ext cx="1735806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96150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39" y="1229845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721538" y="122984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709852" y="1229845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6002681" y="122984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39" y="2914933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721538" y="291493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709852" y="2914933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6002681" y="291493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08622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431539" y="1229845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1721538" y="122984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709852" y="1229845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6002681" y="122984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431539" y="2914933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/>
          </p:nvPr>
        </p:nvSpPr>
        <p:spPr>
          <a:xfrm>
            <a:off x="1721538" y="291493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709852" y="2914933"/>
            <a:ext cx="1150616" cy="1150616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/>
          </p:nvPr>
        </p:nvSpPr>
        <p:spPr>
          <a:xfrm>
            <a:off x="6002681" y="2914937"/>
            <a:ext cx="2669009" cy="145668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49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8085499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73170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431551" y="2442744"/>
            <a:ext cx="2532703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011874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3270255" y="2442744"/>
            <a:ext cx="2532703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850578" y="1229841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6108957" y="2442744"/>
            <a:ext cx="2532703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68103945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173170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431551" y="2442744"/>
            <a:ext cx="2532703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011874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3270255" y="2442744"/>
            <a:ext cx="2532703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850578" y="1229841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6108957" y="2442744"/>
            <a:ext cx="2532703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1378167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6203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539449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19100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2642347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5121996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4745242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/>
          </p:nvPr>
        </p:nvSpPr>
        <p:spPr>
          <a:xfrm>
            <a:off x="685811" y="700090"/>
            <a:ext cx="7772401" cy="304800"/>
          </a:xfrm>
        </p:spPr>
        <p:txBody>
          <a:bodyPr/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49"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7224893" y="1229841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/>
          </p:nvPr>
        </p:nvSpPr>
        <p:spPr>
          <a:xfrm>
            <a:off x="6848141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9211304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11" y="209975"/>
            <a:ext cx="7772401" cy="61317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6203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539449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19100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/>
          </p:nvPr>
        </p:nvSpPr>
        <p:spPr>
          <a:xfrm>
            <a:off x="2642347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5121996" y="1229844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/>
          </p:nvPr>
        </p:nvSpPr>
        <p:spPr>
          <a:xfrm>
            <a:off x="4745242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7224893" y="1229841"/>
            <a:ext cx="1049446" cy="1049446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/>
          <a:lstStyle>
            <a:lvl1pPr marL="0" indent="0" algn="ctr">
              <a:buNone/>
              <a:defRPr sz="787"/>
            </a:lvl1pPr>
          </a:lstStyle>
          <a:p>
            <a:pPr lvl="0"/>
            <a:endParaRPr lang="en-US" noProof="0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/>
          </p:nvPr>
        </p:nvSpPr>
        <p:spPr>
          <a:xfrm>
            <a:off x="6848141" y="2442744"/>
            <a:ext cx="1802967" cy="1802414"/>
          </a:xfrm>
        </p:spPr>
        <p:txBody>
          <a:bodyPr/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49" i="1"/>
            </a:lvl2pPr>
            <a:lvl3pPr marL="0" indent="0" algn="ctr">
              <a:buNone/>
              <a:defRPr sz="1049"/>
            </a:lvl3pPr>
            <a:lvl4pPr marL="385729" indent="-128576"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399246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686300"/>
            <a:ext cx="2133600" cy="3429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defTabSz="911225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ru-RU" sz="1700" kern="1200">
              <a:solidFill>
                <a:srgbClr val="57565A"/>
              </a:solidFill>
              <a:latin typeface="Open Sans Light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defTabSz="911225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endParaRPr lang="ru-RU" sz="1700" kern="1200">
              <a:solidFill>
                <a:srgbClr val="57565A"/>
              </a:solidFill>
              <a:latin typeface="Open Sans Light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686300"/>
            <a:ext cx="2133600" cy="3429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defTabSz="911225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65D0C879-BA03-42E3-A72D-D87BACE58DDC}" type="slidenum">
              <a:rPr lang="ru-RU" sz="1700" kern="1200">
                <a:solidFill>
                  <a:srgbClr val="57565A"/>
                </a:solidFill>
                <a:latin typeface="Open Sans Light"/>
                <a:ea typeface="+mn-ea"/>
                <a:cs typeface="+mn-cs"/>
              </a:rPr>
              <a:pPr defTabSz="911225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ru-RU" sz="1700" kern="1200">
              <a:solidFill>
                <a:srgbClr val="57565A"/>
              </a:solidFill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1786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26" Type="http://schemas.openxmlformats.org/officeDocument/2006/relationships/slideLayout" Target="../slideLayouts/slideLayout39.xml"/><Relationship Id="rId39" Type="http://schemas.openxmlformats.org/officeDocument/2006/relationships/slideLayout" Target="../slideLayouts/slideLayout52.xml"/><Relationship Id="rId21" Type="http://schemas.openxmlformats.org/officeDocument/2006/relationships/slideLayout" Target="../slideLayouts/slideLayout34.xml"/><Relationship Id="rId34" Type="http://schemas.openxmlformats.org/officeDocument/2006/relationships/slideLayout" Target="../slideLayouts/slideLayout47.xml"/><Relationship Id="rId42" Type="http://schemas.openxmlformats.org/officeDocument/2006/relationships/slideLayout" Target="../slideLayouts/slideLayout55.xml"/><Relationship Id="rId47" Type="http://schemas.openxmlformats.org/officeDocument/2006/relationships/slideLayout" Target="../slideLayouts/slideLayout60.xml"/><Relationship Id="rId50" Type="http://schemas.openxmlformats.org/officeDocument/2006/relationships/slideLayout" Target="../slideLayouts/slideLayout63.xml"/><Relationship Id="rId55" Type="http://schemas.openxmlformats.org/officeDocument/2006/relationships/slideLayout" Target="../slideLayouts/slideLayout68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9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24.xml"/><Relationship Id="rId24" Type="http://schemas.openxmlformats.org/officeDocument/2006/relationships/slideLayout" Target="../slideLayouts/slideLayout37.xml"/><Relationship Id="rId32" Type="http://schemas.openxmlformats.org/officeDocument/2006/relationships/slideLayout" Target="../slideLayouts/slideLayout45.xml"/><Relationship Id="rId37" Type="http://schemas.openxmlformats.org/officeDocument/2006/relationships/slideLayout" Target="../slideLayouts/slideLayout50.xml"/><Relationship Id="rId40" Type="http://schemas.openxmlformats.org/officeDocument/2006/relationships/slideLayout" Target="../slideLayouts/slideLayout53.xml"/><Relationship Id="rId45" Type="http://schemas.openxmlformats.org/officeDocument/2006/relationships/slideLayout" Target="../slideLayouts/slideLayout58.xml"/><Relationship Id="rId53" Type="http://schemas.openxmlformats.org/officeDocument/2006/relationships/slideLayout" Target="../slideLayouts/slideLayout66.xml"/><Relationship Id="rId58" Type="http://schemas.openxmlformats.org/officeDocument/2006/relationships/slideLayout" Target="../slideLayouts/slideLayout71.xml"/><Relationship Id="rId5" Type="http://schemas.openxmlformats.org/officeDocument/2006/relationships/slideLayout" Target="../slideLayouts/slideLayout18.xml"/><Relationship Id="rId61" Type="http://schemas.openxmlformats.org/officeDocument/2006/relationships/hyperlink" Target="https://www.linkedin.com/" TargetMode="External"/><Relationship Id="rId1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35.xml"/><Relationship Id="rId27" Type="http://schemas.openxmlformats.org/officeDocument/2006/relationships/slideLayout" Target="../slideLayouts/slideLayout40.xml"/><Relationship Id="rId30" Type="http://schemas.openxmlformats.org/officeDocument/2006/relationships/slideLayout" Target="../slideLayouts/slideLayout43.xml"/><Relationship Id="rId35" Type="http://schemas.openxmlformats.org/officeDocument/2006/relationships/slideLayout" Target="../slideLayouts/slideLayout48.xml"/><Relationship Id="rId43" Type="http://schemas.openxmlformats.org/officeDocument/2006/relationships/slideLayout" Target="../slideLayouts/slideLayout56.xml"/><Relationship Id="rId48" Type="http://schemas.openxmlformats.org/officeDocument/2006/relationships/slideLayout" Target="../slideLayouts/slideLayout61.xml"/><Relationship Id="rId56" Type="http://schemas.openxmlformats.org/officeDocument/2006/relationships/slideLayout" Target="../slideLayouts/slideLayout69.xml"/><Relationship Id="rId8" Type="http://schemas.openxmlformats.org/officeDocument/2006/relationships/slideLayout" Target="../slideLayouts/slideLayout21.xml"/><Relationship Id="rId51" Type="http://schemas.openxmlformats.org/officeDocument/2006/relationships/slideLayout" Target="../slideLayouts/slideLayout64.xml"/><Relationship Id="rId3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5" Type="http://schemas.openxmlformats.org/officeDocument/2006/relationships/slideLayout" Target="../slideLayouts/slideLayout38.xml"/><Relationship Id="rId33" Type="http://schemas.openxmlformats.org/officeDocument/2006/relationships/slideLayout" Target="../slideLayouts/slideLayout46.xml"/><Relationship Id="rId38" Type="http://schemas.openxmlformats.org/officeDocument/2006/relationships/slideLayout" Target="../slideLayouts/slideLayout51.xml"/><Relationship Id="rId46" Type="http://schemas.openxmlformats.org/officeDocument/2006/relationships/slideLayout" Target="../slideLayouts/slideLayout59.xml"/><Relationship Id="rId59" Type="http://schemas.openxmlformats.org/officeDocument/2006/relationships/theme" Target="../theme/theme2.xml"/><Relationship Id="rId20" Type="http://schemas.openxmlformats.org/officeDocument/2006/relationships/slideLayout" Target="../slideLayouts/slideLayout33.xml"/><Relationship Id="rId41" Type="http://schemas.openxmlformats.org/officeDocument/2006/relationships/slideLayout" Target="../slideLayouts/slideLayout54.xml"/><Relationship Id="rId54" Type="http://schemas.openxmlformats.org/officeDocument/2006/relationships/slideLayout" Target="../slideLayouts/slideLayout67.xml"/><Relationship Id="rId62" Type="http://schemas.openxmlformats.org/officeDocument/2006/relationships/hyperlink" Target="https://twitter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36.xml"/><Relationship Id="rId28" Type="http://schemas.openxmlformats.org/officeDocument/2006/relationships/slideLayout" Target="../slideLayouts/slideLayout41.xml"/><Relationship Id="rId36" Type="http://schemas.openxmlformats.org/officeDocument/2006/relationships/slideLayout" Target="../slideLayouts/slideLayout49.xml"/><Relationship Id="rId49" Type="http://schemas.openxmlformats.org/officeDocument/2006/relationships/slideLayout" Target="../slideLayouts/slideLayout62.xml"/><Relationship Id="rId57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23.xml"/><Relationship Id="rId31" Type="http://schemas.openxmlformats.org/officeDocument/2006/relationships/slideLayout" Target="../slideLayouts/slideLayout44.xml"/><Relationship Id="rId44" Type="http://schemas.openxmlformats.org/officeDocument/2006/relationships/slideLayout" Target="../slideLayouts/slideLayout57.xml"/><Relationship Id="rId52" Type="http://schemas.openxmlformats.org/officeDocument/2006/relationships/slideLayout" Target="../slideLayouts/slideLayout65.xml"/><Relationship Id="rId60" Type="http://schemas.openxmlformats.org/officeDocument/2006/relationships/hyperlink" Target="https://www.facebook.com" TargetMode="Externa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2F274-75D1-4D66-89C3-C2A527772A5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A8D99-555B-41E4-8E93-B54498E3F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88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ransition spd="slow">
    <p:fade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72400" cy="6143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914400"/>
            <a:ext cx="7772400" cy="3470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6326188" y="4727575"/>
            <a:ext cx="1620837" cy="231775"/>
          </a:xfrm>
          <a:prstGeom prst="rect">
            <a:avLst/>
          </a:prstGeom>
        </p:spPr>
        <p:txBody>
          <a:bodyPr lIns="91430" tIns="45714" rIns="91430" bIns="45714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Tx/>
              <a:buFontTx/>
              <a:buNone/>
              <a:defRPr/>
            </a:pPr>
            <a:r>
              <a:rPr lang="en-US" sz="900" dirty="0">
                <a:solidFill>
                  <a:srgbClr val="57565A">
                    <a:tint val="75000"/>
                  </a:srgbClr>
                </a:solidFill>
              </a:rPr>
              <a:t>i9 presentation to Joe Smith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612775" y="4719638"/>
            <a:ext cx="103188" cy="247650"/>
          </a:xfrm>
          <a:prstGeom prst="rect">
            <a:avLst/>
          </a:prstGeom>
        </p:spPr>
        <p:txBody>
          <a:bodyPr wrap="none" lIns="91430" tIns="45714" rIns="91430" bIns="45714" anchor="ctr"/>
          <a:lstStyle>
            <a:lvl1pPr>
              <a:defRPr sz="1700">
                <a:solidFill>
                  <a:schemeClr val="tx1"/>
                </a:solidFill>
                <a:latin typeface="Open Sans Light"/>
              </a:defRPr>
            </a:lvl1pPr>
            <a:lvl2pPr marL="457200">
              <a:defRPr sz="1700">
                <a:solidFill>
                  <a:schemeClr val="tx1"/>
                </a:solidFill>
                <a:latin typeface="Open Sans Light"/>
              </a:defRPr>
            </a:lvl2pPr>
            <a:lvl3pPr marL="914400">
              <a:defRPr sz="1700">
                <a:solidFill>
                  <a:schemeClr val="tx1"/>
                </a:solidFill>
                <a:latin typeface="Open Sans Light"/>
              </a:defRPr>
            </a:lvl3pPr>
            <a:lvl4pPr marL="1371600">
              <a:defRPr sz="1700">
                <a:solidFill>
                  <a:schemeClr val="tx1"/>
                </a:solidFill>
                <a:latin typeface="Open Sans Light"/>
              </a:defRPr>
            </a:lvl4pPr>
            <a:lvl5pPr marL="1828800">
              <a:defRPr sz="1700">
                <a:solidFill>
                  <a:schemeClr val="tx1"/>
                </a:solidFill>
                <a:latin typeface="Open Sans Light"/>
              </a:defRPr>
            </a:lvl5pPr>
            <a:lvl6pPr indent="107473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Open Sans Light"/>
              </a:defRPr>
            </a:lvl6pPr>
            <a:lvl7pPr indent="107473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Open Sans Light"/>
              </a:defRPr>
            </a:lvl7pPr>
            <a:lvl8pPr indent="107473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Open Sans Light"/>
              </a:defRPr>
            </a:lvl8pPr>
            <a:lvl9pPr indent="1074738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Open Sans Light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fld id="{C608B141-677A-419D-BB1E-39B85D356C9B}" type="slidenum">
              <a:rPr lang="en-US" sz="900" kern="1200" smtClean="0">
                <a:solidFill>
                  <a:srgbClr val="9A999B"/>
                </a:solidFill>
                <a:ea typeface="+mn-ea"/>
                <a:cs typeface="+mn-cs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t>‹#›</a:t>
            </a:fld>
            <a:endParaRPr lang="en-US" sz="900" kern="1200">
              <a:solidFill>
                <a:srgbClr val="9A999B"/>
              </a:solidFill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39750" y="4718050"/>
            <a:ext cx="249238" cy="249238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900" kern="1200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211138" y="4718050"/>
            <a:ext cx="250825" cy="249238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900" kern="1200">
              <a:solidFill>
                <a:prstClr val="white"/>
              </a:solidFill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319882" y="4809331"/>
            <a:ext cx="68262" cy="66675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900" kern="120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865188" y="4718050"/>
            <a:ext cx="250825" cy="249238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900" kern="1200">
              <a:solidFill>
                <a:prstClr val="white"/>
              </a:solidFill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939801" y="4808537"/>
            <a:ext cx="68262" cy="68263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900" kern="1200">
              <a:solidFill>
                <a:prstClr val="white"/>
              </a:solidFill>
            </a:endParaRPr>
          </a:p>
        </p:txBody>
      </p:sp>
      <p:sp>
        <p:nvSpPr>
          <p:cNvPr id="1035" name="Freeform 6"/>
          <p:cNvSpPr>
            <a:spLocks/>
          </p:cNvSpPr>
          <p:nvPr/>
        </p:nvSpPr>
        <p:spPr bwMode="auto">
          <a:xfrm>
            <a:off x="8126413" y="4792663"/>
            <a:ext cx="47625" cy="103187"/>
          </a:xfrm>
          <a:custGeom>
            <a:avLst/>
            <a:gdLst>
              <a:gd name="T0" fmla="*/ 2147483647 w 704"/>
              <a:gd name="T1" fmla="*/ 2147483647 h 1506"/>
              <a:gd name="T2" fmla="*/ 2147483647 w 704"/>
              <a:gd name="T3" fmla="*/ 2147483647 h 1506"/>
              <a:gd name="T4" fmla="*/ 2147483647 w 704"/>
              <a:gd name="T5" fmla="*/ 2147483647 h 1506"/>
              <a:gd name="T6" fmla="*/ 2147483647 w 704"/>
              <a:gd name="T7" fmla="*/ 0 h 1506"/>
              <a:gd name="T8" fmla="*/ 2147483647 w 704"/>
              <a:gd name="T9" fmla="*/ 0 h 1506"/>
              <a:gd name="T10" fmla="*/ 2147483647 w 704"/>
              <a:gd name="T11" fmla="*/ 2147483647 h 1506"/>
              <a:gd name="T12" fmla="*/ 2147483647 w 704"/>
              <a:gd name="T13" fmla="*/ 2147483647 h 1506"/>
              <a:gd name="T14" fmla="*/ 0 w 704"/>
              <a:gd name="T15" fmla="*/ 2147483647 h 1506"/>
              <a:gd name="T16" fmla="*/ 0 w 704"/>
              <a:gd name="T17" fmla="*/ 2147483647 h 1506"/>
              <a:gd name="T18" fmla="*/ 2147483647 w 704"/>
              <a:gd name="T19" fmla="*/ 2147483647 h 1506"/>
              <a:gd name="T20" fmla="*/ 2147483647 w 704"/>
              <a:gd name="T21" fmla="*/ 2147483647 h 1506"/>
              <a:gd name="T22" fmla="*/ 2147483647 w 704"/>
              <a:gd name="T23" fmla="*/ 2147483647 h 1506"/>
              <a:gd name="T24" fmla="*/ 2147483647 w 704"/>
              <a:gd name="T25" fmla="*/ 2147483647 h 1506"/>
              <a:gd name="T26" fmla="*/ 2147483647 w 704"/>
              <a:gd name="T27" fmla="*/ 2147483647 h 1506"/>
              <a:gd name="T28" fmla="*/ 2147483647 w 704"/>
              <a:gd name="T29" fmla="*/ 2147483647 h 1506"/>
              <a:gd name="T30" fmla="*/ 2147483647 w 704"/>
              <a:gd name="T31" fmla="*/ 2147483647 h 1506"/>
              <a:gd name="T32" fmla="*/ 2147483647 w 704"/>
              <a:gd name="T33" fmla="*/ 2147483647 h 1506"/>
              <a:gd name="T34" fmla="*/ 2147483647 w 704"/>
              <a:gd name="T35" fmla="*/ 2147483647 h 150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>
              <a:alpha val="5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lIns="91430" tIns="45714" rIns="91430" bIns="45714"/>
          <a:lstStyle/>
          <a:p>
            <a:pPr defTabSz="911225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sz="1700" kern="1200">
              <a:solidFill>
                <a:srgbClr val="57565A"/>
              </a:solidFill>
              <a:latin typeface="Open Sans Light"/>
              <a:ea typeface="+mn-ea"/>
              <a:cs typeface="+mn-cs"/>
            </a:endParaRPr>
          </a:p>
        </p:txBody>
      </p:sp>
      <p:sp>
        <p:nvSpPr>
          <p:cNvPr id="1036" name="Freeform 7"/>
          <p:cNvSpPr>
            <a:spLocks noEditPoints="1"/>
          </p:cNvSpPr>
          <p:nvPr/>
        </p:nvSpPr>
        <p:spPr bwMode="auto">
          <a:xfrm>
            <a:off x="8423275" y="4791075"/>
            <a:ext cx="106363" cy="103188"/>
          </a:xfrm>
          <a:custGeom>
            <a:avLst/>
            <a:gdLst>
              <a:gd name="T0" fmla="*/ 2147483647 w 1562"/>
              <a:gd name="T1" fmla="*/ 2147483647 h 1491"/>
              <a:gd name="T2" fmla="*/ 2147483647 w 1562"/>
              <a:gd name="T3" fmla="*/ 2147483647 h 1491"/>
              <a:gd name="T4" fmla="*/ 2147483647 w 1562"/>
              <a:gd name="T5" fmla="*/ 2147483647 h 1491"/>
              <a:gd name="T6" fmla="*/ 2147483647 w 1562"/>
              <a:gd name="T7" fmla="*/ 2147483647 h 1491"/>
              <a:gd name="T8" fmla="*/ 2147483647 w 1562"/>
              <a:gd name="T9" fmla="*/ 2147483647 h 1491"/>
              <a:gd name="T10" fmla="*/ 2147483647 w 1562"/>
              <a:gd name="T11" fmla="*/ 2147483647 h 1491"/>
              <a:gd name="T12" fmla="*/ 2147483647 w 1562"/>
              <a:gd name="T13" fmla="*/ 2147483647 h 1491"/>
              <a:gd name="T14" fmla="*/ 2147483647 w 1562"/>
              <a:gd name="T15" fmla="*/ 2147483647 h 1491"/>
              <a:gd name="T16" fmla="*/ 2147483647 w 1562"/>
              <a:gd name="T17" fmla="*/ 2147483647 h 1491"/>
              <a:gd name="T18" fmla="*/ 2147483647 w 1562"/>
              <a:gd name="T19" fmla="*/ 2147483647 h 1491"/>
              <a:gd name="T20" fmla="*/ 2147483647 w 1562"/>
              <a:gd name="T21" fmla="*/ 2147483647 h 1491"/>
              <a:gd name="T22" fmla="*/ 2147483647 w 1562"/>
              <a:gd name="T23" fmla="*/ 2147483647 h 1491"/>
              <a:gd name="T24" fmla="*/ 2147483647 w 1562"/>
              <a:gd name="T25" fmla="*/ 2147483647 h 1491"/>
              <a:gd name="T26" fmla="*/ 2147483647 w 1562"/>
              <a:gd name="T27" fmla="*/ 2147483647 h 1491"/>
              <a:gd name="T28" fmla="*/ 2147483647 w 1562"/>
              <a:gd name="T29" fmla="*/ 2147483647 h 1491"/>
              <a:gd name="T30" fmla="*/ 2147483647 w 1562"/>
              <a:gd name="T31" fmla="*/ 2147483647 h 1491"/>
              <a:gd name="T32" fmla="*/ 2147483647 w 1562"/>
              <a:gd name="T33" fmla="*/ 2147483647 h 1491"/>
              <a:gd name="T34" fmla="*/ 2147483647 w 1562"/>
              <a:gd name="T35" fmla="*/ 2147483647 h 1491"/>
              <a:gd name="T36" fmla="*/ 2147483647 w 1562"/>
              <a:gd name="T37" fmla="*/ 2147483647 h 1491"/>
              <a:gd name="T38" fmla="*/ 2147483647 w 1562"/>
              <a:gd name="T39" fmla="*/ 2147483647 h 1491"/>
              <a:gd name="T40" fmla="*/ 2147483647 w 1562"/>
              <a:gd name="T41" fmla="*/ 2147483647 h 1491"/>
              <a:gd name="T42" fmla="*/ 2147483647 w 1562"/>
              <a:gd name="T43" fmla="*/ 0 h 1491"/>
              <a:gd name="T44" fmla="*/ 2147483647 w 1562"/>
              <a:gd name="T45" fmla="*/ 0 h 1491"/>
              <a:gd name="T46" fmla="*/ 0 w 1562"/>
              <a:gd name="T47" fmla="*/ 2147483647 h 1491"/>
              <a:gd name="T48" fmla="*/ 2147483647 w 1562"/>
              <a:gd name="T49" fmla="*/ 2147483647 h 1491"/>
              <a:gd name="T50" fmla="*/ 2147483647 w 1562"/>
              <a:gd name="T51" fmla="*/ 2147483647 h 1491"/>
              <a:gd name="T52" fmla="*/ 2147483647 w 1562"/>
              <a:gd name="T53" fmla="*/ 0 h 1491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>
              <a:alpha val="5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lIns="91430" tIns="45714" rIns="91430" bIns="45714"/>
          <a:lstStyle/>
          <a:p>
            <a:pPr defTabSz="911225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sz="1700" kern="1200">
              <a:solidFill>
                <a:srgbClr val="57565A"/>
              </a:solidFill>
              <a:latin typeface="Open Sans Light"/>
              <a:ea typeface="+mn-ea"/>
              <a:cs typeface="+mn-cs"/>
            </a:endParaRPr>
          </a:p>
        </p:txBody>
      </p:sp>
      <p:sp>
        <p:nvSpPr>
          <p:cNvPr id="1037" name="Freeform 8"/>
          <p:cNvSpPr>
            <a:spLocks/>
          </p:cNvSpPr>
          <p:nvPr/>
        </p:nvSpPr>
        <p:spPr bwMode="auto">
          <a:xfrm>
            <a:off x="8745538" y="4800600"/>
            <a:ext cx="115887" cy="93663"/>
          </a:xfrm>
          <a:custGeom>
            <a:avLst/>
            <a:gdLst>
              <a:gd name="T0" fmla="*/ 2147483647 w 1690"/>
              <a:gd name="T1" fmla="*/ 2147483647 h 1374"/>
              <a:gd name="T2" fmla="*/ 2147483647 w 1690"/>
              <a:gd name="T3" fmla="*/ 2147483647 h 1374"/>
              <a:gd name="T4" fmla="*/ 2147483647 w 1690"/>
              <a:gd name="T5" fmla="*/ 2147483647 h 1374"/>
              <a:gd name="T6" fmla="*/ 2147483647 w 1690"/>
              <a:gd name="T7" fmla="*/ 2147483647 h 1374"/>
              <a:gd name="T8" fmla="*/ 2147483647 w 1690"/>
              <a:gd name="T9" fmla="*/ 0 h 1374"/>
              <a:gd name="T10" fmla="*/ 2147483647 w 1690"/>
              <a:gd name="T11" fmla="*/ 2147483647 h 1374"/>
              <a:gd name="T12" fmla="*/ 2147483647 w 1690"/>
              <a:gd name="T13" fmla="*/ 2147483647 h 1374"/>
              <a:gd name="T14" fmla="*/ 2147483647 w 1690"/>
              <a:gd name="T15" fmla="*/ 2147483647 h 1374"/>
              <a:gd name="T16" fmla="*/ 2147483647 w 1690"/>
              <a:gd name="T17" fmla="*/ 2147483647 h 1374"/>
              <a:gd name="T18" fmla="*/ 2147483647 w 1690"/>
              <a:gd name="T19" fmla="*/ 2147483647 h 1374"/>
              <a:gd name="T20" fmla="*/ 2147483647 w 1690"/>
              <a:gd name="T21" fmla="*/ 2147483647 h 1374"/>
              <a:gd name="T22" fmla="*/ 2147483647 w 1690"/>
              <a:gd name="T23" fmla="*/ 2147483647 h 1374"/>
              <a:gd name="T24" fmla="*/ 2147483647 w 1690"/>
              <a:gd name="T25" fmla="*/ 2147483647 h 1374"/>
              <a:gd name="T26" fmla="*/ 2147483647 w 1690"/>
              <a:gd name="T27" fmla="*/ 2147483647 h 1374"/>
              <a:gd name="T28" fmla="*/ 2147483647 w 1690"/>
              <a:gd name="T29" fmla="*/ 2147483647 h 1374"/>
              <a:gd name="T30" fmla="*/ 2147483647 w 1690"/>
              <a:gd name="T31" fmla="*/ 2147483647 h 1374"/>
              <a:gd name="T32" fmla="*/ 2147483647 w 1690"/>
              <a:gd name="T33" fmla="*/ 2147483647 h 1374"/>
              <a:gd name="T34" fmla="*/ 0 w 1690"/>
              <a:gd name="T35" fmla="*/ 2147483647 h 1374"/>
              <a:gd name="T36" fmla="*/ 2147483647 w 1690"/>
              <a:gd name="T37" fmla="*/ 2147483647 h 1374"/>
              <a:gd name="T38" fmla="*/ 2147483647 w 1690"/>
              <a:gd name="T39" fmla="*/ 2147483647 h 1374"/>
              <a:gd name="T40" fmla="*/ 2147483647 w 1690"/>
              <a:gd name="T41" fmla="*/ 2147483647 h 1374"/>
              <a:gd name="T42" fmla="*/ 2147483647 w 1690"/>
              <a:gd name="T43" fmla="*/ 2147483647 h 1374"/>
              <a:gd name="T44" fmla="*/ 2147483647 w 1690"/>
              <a:gd name="T45" fmla="*/ 2147483647 h 1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>
              <a:alpha val="5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lIns="91430" tIns="45714" rIns="91430" bIns="45714"/>
          <a:lstStyle/>
          <a:p>
            <a:pPr defTabSz="911225" eaLnBrk="0" fontAlgn="base" hangingPunct="0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sz="1700" kern="1200">
              <a:solidFill>
                <a:srgbClr val="57565A"/>
              </a:solidFill>
              <a:latin typeface="Open Sans Light"/>
              <a:ea typeface="+mn-ea"/>
              <a:cs typeface="+mn-cs"/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8351838" y="4718050"/>
            <a:ext cx="250825" cy="249238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00" kern="120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8024813" y="4718050"/>
            <a:ext cx="249237" cy="249238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00" kern="120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8677275" y="4718050"/>
            <a:ext cx="249238" cy="249238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00" kern="1200">
              <a:solidFill>
                <a:prstClr val="white"/>
              </a:solidFill>
            </a:endParaRPr>
          </a:p>
        </p:txBody>
      </p:sp>
      <p:sp>
        <p:nvSpPr>
          <p:cNvPr id="18" name="Rectangle 17">
            <a:hlinkClick r:id="rId60"/>
          </p:cNvPr>
          <p:cNvSpPr/>
          <p:nvPr userDrawn="1"/>
        </p:nvSpPr>
        <p:spPr>
          <a:xfrm>
            <a:off x="7994650" y="4689475"/>
            <a:ext cx="303213" cy="303213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51" kern="1200">
              <a:solidFill>
                <a:prstClr val="white"/>
              </a:solidFill>
            </a:endParaRPr>
          </a:p>
        </p:txBody>
      </p:sp>
      <p:sp>
        <p:nvSpPr>
          <p:cNvPr id="25" name="Rectangle 24">
            <a:hlinkClick r:id="rId61"/>
          </p:cNvPr>
          <p:cNvSpPr/>
          <p:nvPr userDrawn="1"/>
        </p:nvSpPr>
        <p:spPr>
          <a:xfrm>
            <a:off x="8320088" y="4689475"/>
            <a:ext cx="301625" cy="303213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51" kern="1200">
              <a:solidFill>
                <a:prstClr val="white"/>
              </a:solidFill>
            </a:endParaRPr>
          </a:p>
        </p:txBody>
      </p:sp>
      <p:sp>
        <p:nvSpPr>
          <p:cNvPr id="26" name="Rectangle 25">
            <a:hlinkClick r:id="rId62"/>
          </p:cNvPr>
          <p:cNvSpPr/>
          <p:nvPr userDrawn="1"/>
        </p:nvSpPr>
        <p:spPr>
          <a:xfrm>
            <a:off x="8651875" y="4689475"/>
            <a:ext cx="303213" cy="303213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51" kern="1200">
              <a:solidFill>
                <a:prstClr val="white"/>
              </a:solidFill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844550" y="4694238"/>
            <a:ext cx="301625" cy="303212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51" kern="1200">
              <a:solidFill>
                <a:prstClr val="white"/>
              </a:solidFill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185738" y="4687888"/>
            <a:ext cx="303212" cy="301625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233">
              <a:buClrTx/>
              <a:buFontTx/>
              <a:buNone/>
              <a:defRPr/>
            </a:pPr>
            <a:endParaRPr lang="en-US" sz="851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207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717" r:id="rId28"/>
    <p:sldLayoutId id="2147483718" r:id="rId29"/>
    <p:sldLayoutId id="2147483719" r:id="rId30"/>
    <p:sldLayoutId id="2147483720" r:id="rId31"/>
    <p:sldLayoutId id="2147483721" r:id="rId32"/>
    <p:sldLayoutId id="2147483722" r:id="rId33"/>
    <p:sldLayoutId id="2147483723" r:id="rId34"/>
    <p:sldLayoutId id="2147483724" r:id="rId35"/>
    <p:sldLayoutId id="2147483725" r:id="rId36"/>
    <p:sldLayoutId id="2147483726" r:id="rId37"/>
    <p:sldLayoutId id="2147483727" r:id="rId38"/>
    <p:sldLayoutId id="2147483728" r:id="rId39"/>
    <p:sldLayoutId id="2147483729" r:id="rId40"/>
    <p:sldLayoutId id="2147483730" r:id="rId41"/>
    <p:sldLayoutId id="2147483731" r:id="rId42"/>
    <p:sldLayoutId id="2147483732" r:id="rId43"/>
    <p:sldLayoutId id="2147483733" r:id="rId44"/>
    <p:sldLayoutId id="2147483734" r:id="rId45"/>
    <p:sldLayoutId id="2147483735" r:id="rId46"/>
    <p:sldLayoutId id="2147483736" r:id="rId47"/>
    <p:sldLayoutId id="2147483737" r:id="rId48"/>
    <p:sldLayoutId id="2147483738" r:id="rId49"/>
    <p:sldLayoutId id="2147483739" r:id="rId50"/>
    <p:sldLayoutId id="2147483740" r:id="rId51"/>
    <p:sldLayoutId id="2147483741" r:id="rId52"/>
    <p:sldLayoutId id="2147483742" r:id="rId53"/>
    <p:sldLayoutId id="2147483743" r:id="rId54"/>
    <p:sldLayoutId id="2147483744" r:id="rId55"/>
    <p:sldLayoutId id="2147483745" r:id="rId56"/>
    <p:sldLayoutId id="2147483746" r:id="rId57"/>
    <p:sldLayoutId id="2147483748" r:id="rId58"/>
  </p:sldLayoutIdLst>
  <p:txStyles>
    <p:titleStyle>
      <a:lvl1pPr algn="ctr" defTabSz="911225" rtl="0" eaLnBrk="0" fontAlgn="base" hangingPunct="0">
        <a:lnSpc>
          <a:spcPct val="86000"/>
        </a:lnSpc>
        <a:spcBef>
          <a:spcPct val="0"/>
        </a:spcBef>
        <a:spcAft>
          <a:spcPct val="0"/>
        </a:spcAft>
        <a:defRPr sz="2000" kern="800" spc="-4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1225" rtl="0" eaLnBrk="0" fontAlgn="base" hangingPunct="0">
        <a:lnSpc>
          <a:spcPct val="86000"/>
        </a:lnSpc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Open Sans Light"/>
        </a:defRPr>
      </a:lvl2pPr>
      <a:lvl3pPr algn="ctr" defTabSz="911225" rtl="0" eaLnBrk="0" fontAlgn="base" hangingPunct="0">
        <a:lnSpc>
          <a:spcPct val="86000"/>
        </a:lnSpc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Open Sans Light"/>
        </a:defRPr>
      </a:lvl3pPr>
      <a:lvl4pPr algn="ctr" defTabSz="911225" rtl="0" eaLnBrk="0" fontAlgn="base" hangingPunct="0">
        <a:lnSpc>
          <a:spcPct val="86000"/>
        </a:lnSpc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Open Sans Light"/>
        </a:defRPr>
      </a:lvl4pPr>
      <a:lvl5pPr algn="ctr" defTabSz="911225" rtl="0" eaLnBrk="0" fontAlgn="base" hangingPunct="0">
        <a:lnSpc>
          <a:spcPct val="86000"/>
        </a:lnSpc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Open Sans Light"/>
        </a:defRPr>
      </a:lvl5pPr>
      <a:lvl6pPr marL="725805" algn="ctr" defTabSz="912297" rtl="0" fontAlgn="base">
        <a:lnSpc>
          <a:spcPct val="86000"/>
        </a:lnSpc>
        <a:spcBef>
          <a:spcPct val="0"/>
        </a:spcBef>
        <a:spcAft>
          <a:spcPct val="0"/>
        </a:spcAft>
        <a:defRPr sz="2064">
          <a:solidFill>
            <a:schemeClr val="tx1"/>
          </a:solidFill>
          <a:latin typeface="Open Sans Light"/>
        </a:defRPr>
      </a:lvl6pPr>
      <a:lvl7pPr marL="1451610" algn="ctr" defTabSz="912297" rtl="0" fontAlgn="base">
        <a:lnSpc>
          <a:spcPct val="86000"/>
        </a:lnSpc>
        <a:spcBef>
          <a:spcPct val="0"/>
        </a:spcBef>
        <a:spcAft>
          <a:spcPct val="0"/>
        </a:spcAft>
        <a:defRPr sz="2064">
          <a:solidFill>
            <a:schemeClr val="tx1"/>
          </a:solidFill>
          <a:latin typeface="Open Sans Light"/>
        </a:defRPr>
      </a:lvl7pPr>
      <a:lvl8pPr marL="2177415" algn="ctr" defTabSz="912297" rtl="0" fontAlgn="base">
        <a:lnSpc>
          <a:spcPct val="86000"/>
        </a:lnSpc>
        <a:spcBef>
          <a:spcPct val="0"/>
        </a:spcBef>
        <a:spcAft>
          <a:spcPct val="0"/>
        </a:spcAft>
        <a:defRPr sz="2064">
          <a:solidFill>
            <a:schemeClr val="tx1"/>
          </a:solidFill>
          <a:latin typeface="Open Sans Light"/>
        </a:defRPr>
      </a:lvl8pPr>
      <a:lvl9pPr marL="2903220" algn="ctr" defTabSz="912297" rtl="0" fontAlgn="base">
        <a:lnSpc>
          <a:spcPct val="86000"/>
        </a:lnSpc>
        <a:spcBef>
          <a:spcPct val="0"/>
        </a:spcBef>
        <a:spcAft>
          <a:spcPct val="0"/>
        </a:spcAft>
        <a:defRPr sz="2064">
          <a:solidFill>
            <a:schemeClr val="tx1"/>
          </a:solidFill>
          <a:latin typeface="Open Sans Light"/>
        </a:defRPr>
      </a:lvl9pPr>
    </p:titleStyle>
    <p:bodyStyle>
      <a:lvl1pPr marL="169863" indent="-169863" algn="l" defTabSz="911225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4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1313" indent="-169863" algn="l" defTabSz="911225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–"/>
        <a:defRPr sz="1100" kern="800">
          <a:solidFill>
            <a:schemeClr val="tx1"/>
          </a:solidFill>
          <a:latin typeface="+mn-lt"/>
          <a:ea typeface="+mn-ea"/>
          <a:cs typeface="+mn-cs"/>
        </a:defRPr>
      </a:lvl2pPr>
      <a:lvl3pPr marL="512763" indent="-169863" algn="l" defTabSz="911225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100" kern="800">
          <a:solidFill>
            <a:schemeClr val="tx1"/>
          </a:solidFill>
          <a:latin typeface="+mn-lt"/>
          <a:ea typeface="+mn-ea"/>
          <a:cs typeface="+mn-cs"/>
        </a:defRPr>
      </a:lvl3pPr>
      <a:lvl4pPr marL="684213" indent="-169863" algn="l" defTabSz="911225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–"/>
        <a:defRPr sz="1100" kern="800">
          <a:solidFill>
            <a:schemeClr val="tx1"/>
          </a:solidFill>
          <a:latin typeface="+mn-lt"/>
          <a:ea typeface="+mn-ea"/>
          <a:cs typeface="+mn-cs"/>
        </a:defRPr>
      </a:lvl4pPr>
      <a:lvl5pPr marL="855663" indent="-169863" algn="l" defTabSz="911225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»"/>
        <a:defRPr sz="1100" kern="800">
          <a:solidFill>
            <a:schemeClr val="tx1"/>
          </a:solidFill>
          <a:latin typeface="+mn-lt"/>
          <a:ea typeface="+mn-ea"/>
          <a:cs typeface="+mn-cs"/>
        </a:defRPr>
      </a:lvl5pPr>
      <a:lvl6pPr marL="2514319" indent="-228575" algn="l" defTabSz="91429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8" indent="-228575" algn="l" defTabSz="91429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7" indent="-228575" algn="l" defTabSz="91429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65" indent="-228575" algn="l" defTabSz="91429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9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8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6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5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4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94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43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92" algn="l" defTabSz="91429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" name="Google Shape;2693;p29"/>
          <p:cNvSpPr/>
          <p:nvPr/>
        </p:nvSpPr>
        <p:spPr>
          <a:xfrm>
            <a:off x="3413051" y="1201225"/>
            <a:ext cx="5467045" cy="3243175"/>
          </a:xfrm>
          <a:custGeom>
            <a:avLst/>
            <a:gdLst/>
            <a:ahLst/>
            <a:cxnLst/>
            <a:rect l="l" t="t" r="r" b="b"/>
            <a:pathLst>
              <a:path w="48672" h="18106" extrusionOk="0">
                <a:moveTo>
                  <a:pt x="8470" y="62"/>
                </a:moveTo>
                <a:cubicBezTo>
                  <a:pt x="8436" y="62"/>
                  <a:pt x="8404" y="64"/>
                  <a:pt x="8374" y="69"/>
                </a:cubicBezTo>
                <a:lnTo>
                  <a:pt x="8374" y="69"/>
                </a:lnTo>
                <a:cubicBezTo>
                  <a:pt x="8400" y="68"/>
                  <a:pt x="8432" y="66"/>
                  <a:pt x="8470" y="62"/>
                </a:cubicBezTo>
                <a:close/>
                <a:moveTo>
                  <a:pt x="24722" y="510"/>
                </a:moveTo>
                <a:cubicBezTo>
                  <a:pt x="24763" y="530"/>
                  <a:pt x="24722" y="551"/>
                  <a:pt x="24620" y="551"/>
                </a:cubicBezTo>
                <a:cubicBezTo>
                  <a:pt x="24681" y="530"/>
                  <a:pt x="24437" y="530"/>
                  <a:pt x="24294" y="510"/>
                </a:cubicBezTo>
                <a:close/>
                <a:moveTo>
                  <a:pt x="48407" y="4278"/>
                </a:moveTo>
                <a:lnTo>
                  <a:pt x="48489" y="4665"/>
                </a:lnTo>
                <a:cubicBezTo>
                  <a:pt x="48473" y="4712"/>
                  <a:pt x="48445" y="4759"/>
                  <a:pt x="48423" y="4759"/>
                </a:cubicBezTo>
                <a:cubicBezTo>
                  <a:pt x="48417" y="4759"/>
                  <a:pt x="48412" y="4755"/>
                  <a:pt x="48407" y="4746"/>
                </a:cubicBezTo>
                <a:cubicBezTo>
                  <a:pt x="48407" y="4604"/>
                  <a:pt x="48407" y="4441"/>
                  <a:pt x="48407" y="4278"/>
                </a:cubicBezTo>
                <a:close/>
                <a:moveTo>
                  <a:pt x="263" y="6355"/>
                </a:moveTo>
                <a:lnTo>
                  <a:pt x="263" y="6396"/>
                </a:lnTo>
                <a:cubicBezTo>
                  <a:pt x="263" y="6397"/>
                  <a:pt x="264" y="6398"/>
                  <a:pt x="265" y="6399"/>
                </a:cubicBezTo>
                <a:lnTo>
                  <a:pt x="265" y="6399"/>
                </a:lnTo>
                <a:cubicBezTo>
                  <a:pt x="264" y="6384"/>
                  <a:pt x="264" y="6370"/>
                  <a:pt x="263" y="6355"/>
                </a:cubicBezTo>
                <a:close/>
                <a:moveTo>
                  <a:pt x="48366" y="6925"/>
                </a:moveTo>
                <a:cubicBezTo>
                  <a:pt x="48387" y="7007"/>
                  <a:pt x="48427" y="7088"/>
                  <a:pt x="48427" y="7190"/>
                </a:cubicBezTo>
                <a:lnTo>
                  <a:pt x="48366" y="7312"/>
                </a:lnTo>
                <a:lnTo>
                  <a:pt x="48366" y="6925"/>
                </a:lnTo>
                <a:close/>
                <a:moveTo>
                  <a:pt x="47776" y="16497"/>
                </a:moveTo>
                <a:cubicBezTo>
                  <a:pt x="47796" y="16517"/>
                  <a:pt x="47816" y="16599"/>
                  <a:pt x="47816" y="16802"/>
                </a:cubicBezTo>
                <a:cubicBezTo>
                  <a:pt x="47806" y="16813"/>
                  <a:pt x="47796" y="16818"/>
                  <a:pt x="47783" y="16818"/>
                </a:cubicBezTo>
                <a:cubicBezTo>
                  <a:pt x="47771" y="16818"/>
                  <a:pt x="47755" y="16813"/>
                  <a:pt x="47735" y="16802"/>
                </a:cubicBezTo>
                <a:lnTo>
                  <a:pt x="47776" y="16497"/>
                </a:lnTo>
                <a:close/>
                <a:moveTo>
                  <a:pt x="6617" y="1"/>
                </a:moveTo>
                <a:cubicBezTo>
                  <a:pt x="6189" y="1"/>
                  <a:pt x="5761" y="42"/>
                  <a:pt x="5334" y="82"/>
                </a:cubicBezTo>
                <a:cubicBezTo>
                  <a:pt x="4886" y="123"/>
                  <a:pt x="4438" y="205"/>
                  <a:pt x="3990" y="266"/>
                </a:cubicBezTo>
                <a:cubicBezTo>
                  <a:pt x="4014" y="264"/>
                  <a:pt x="4037" y="263"/>
                  <a:pt x="4057" y="263"/>
                </a:cubicBezTo>
                <a:cubicBezTo>
                  <a:pt x="4302" y="263"/>
                  <a:pt x="4215" y="371"/>
                  <a:pt x="3990" y="408"/>
                </a:cubicBezTo>
                <a:lnTo>
                  <a:pt x="3867" y="327"/>
                </a:lnTo>
                <a:lnTo>
                  <a:pt x="3867" y="327"/>
                </a:lnTo>
                <a:cubicBezTo>
                  <a:pt x="3705" y="408"/>
                  <a:pt x="4153" y="327"/>
                  <a:pt x="3806" y="449"/>
                </a:cubicBezTo>
                <a:cubicBezTo>
                  <a:pt x="3759" y="455"/>
                  <a:pt x="3719" y="457"/>
                  <a:pt x="3688" y="457"/>
                </a:cubicBezTo>
                <a:cubicBezTo>
                  <a:pt x="3490" y="457"/>
                  <a:pt x="3590" y="359"/>
                  <a:pt x="3766" y="306"/>
                </a:cubicBezTo>
                <a:lnTo>
                  <a:pt x="3766" y="306"/>
                </a:lnTo>
                <a:lnTo>
                  <a:pt x="3358" y="408"/>
                </a:lnTo>
                <a:cubicBezTo>
                  <a:pt x="3318" y="367"/>
                  <a:pt x="3419" y="347"/>
                  <a:pt x="3440" y="306"/>
                </a:cubicBezTo>
                <a:lnTo>
                  <a:pt x="3440" y="306"/>
                </a:lnTo>
                <a:cubicBezTo>
                  <a:pt x="3375" y="339"/>
                  <a:pt x="3251" y="342"/>
                  <a:pt x="3111" y="342"/>
                </a:cubicBezTo>
                <a:cubicBezTo>
                  <a:pt x="3076" y="342"/>
                  <a:pt x="3041" y="342"/>
                  <a:pt x="3004" y="342"/>
                </a:cubicBezTo>
                <a:cubicBezTo>
                  <a:pt x="2824" y="342"/>
                  <a:pt x="2635" y="347"/>
                  <a:pt x="2523" y="408"/>
                </a:cubicBezTo>
                <a:lnTo>
                  <a:pt x="2483" y="367"/>
                </a:lnTo>
                <a:cubicBezTo>
                  <a:pt x="2320" y="388"/>
                  <a:pt x="2152" y="398"/>
                  <a:pt x="1981" y="398"/>
                </a:cubicBezTo>
                <a:cubicBezTo>
                  <a:pt x="1811" y="398"/>
                  <a:pt x="1637" y="388"/>
                  <a:pt x="1464" y="367"/>
                </a:cubicBezTo>
                <a:cubicBezTo>
                  <a:pt x="1342" y="367"/>
                  <a:pt x="1179" y="347"/>
                  <a:pt x="1037" y="327"/>
                </a:cubicBezTo>
                <a:lnTo>
                  <a:pt x="629" y="266"/>
                </a:lnTo>
                <a:cubicBezTo>
                  <a:pt x="621" y="263"/>
                  <a:pt x="614" y="262"/>
                  <a:pt x="609" y="262"/>
                </a:cubicBezTo>
                <a:cubicBezTo>
                  <a:pt x="573" y="262"/>
                  <a:pt x="589" y="312"/>
                  <a:pt x="589" y="347"/>
                </a:cubicBezTo>
                <a:lnTo>
                  <a:pt x="589" y="449"/>
                </a:lnTo>
                <a:cubicBezTo>
                  <a:pt x="589" y="530"/>
                  <a:pt x="589" y="612"/>
                  <a:pt x="568" y="693"/>
                </a:cubicBezTo>
                <a:cubicBezTo>
                  <a:pt x="548" y="836"/>
                  <a:pt x="527" y="999"/>
                  <a:pt x="527" y="1162"/>
                </a:cubicBezTo>
                <a:cubicBezTo>
                  <a:pt x="609" y="1182"/>
                  <a:pt x="548" y="1467"/>
                  <a:pt x="589" y="1712"/>
                </a:cubicBezTo>
                <a:cubicBezTo>
                  <a:pt x="527" y="2241"/>
                  <a:pt x="405" y="2832"/>
                  <a:pt x="365" y="3483"/>
                </a:cubicBezTo>
                <a:cubicBezTo>
                  <a:pt x="365" y="3728"/>
                  <a:pt x="376" y="3756"/>
                  <a:pt x="392" y="3756"/>
                </a:cubicBezTo>
                <a:cubicBezTo>
                  <a:pt x="397" y="3756"/>
                  <a:pt x="402" y="3753"/>
                  <a:pt x="408" y="3753"/>
                </a:cubicBezTo>
                <a:cubicBezTo>
                  <a:pt x="420" y="3753"/>
                  <a:pt x="433" y="3764"/>
                  <a:pt x="446" y="3830"/>
                </a:cubicBezTo>
                <a:cubicBezTo>
                  <a:pt x="382" y="3862"/>
                  <a:pt x="343" y="4277"/>
                  <a:pt x="319" y="4277"/>
                </a:cubicBezTo>
                <a:cubicBezTo>
                  <a:pt x="313" y="4277"/>
                  <a:pt x="308" y="4248"/>
                  <a:pt x="303" y="4176"/>
                </a:cubicBezTo>
                <a:cubicBezTo>
                  <a:pt x="263" y="4970"/>
                  <a:pt x="242" y="5194"/>
                  <a:pt x="263" y="6192"/>
                </a:cubicBezTo>
                <a:cubicBezTo>
                  <a:pt x="294" y="6097"/>
                  <a:pt x="314" y="6003"/>
                  <a:pt x="330" y="6003"/>
                </a:cubicBezTo>
                <a:cubicBezTo>
                  <a:pt x="335" y="6003"/>
                  <a:pt x="340" y="6011"/>
                  <a:pt x="344" y="6029"/>
                </a:cubicBezTo>
                <a:cubicBezTo>
                  <a:pt x="344" y="6198"/>
                  <a:pt x="293" y="6401"/>
                  <a:pt x="268" y="6401"/>
                </a:cubicBezTo>
                <a:cubicBezTo>
                  <a:pt x="267" y="6401"/>
                  <a:pt x="266" y="6400"/>
                  <a:pt x="265" y="6399"/>
                </a:cubicBezTo>
                <a:lnTo>
                  <a:pt x="265" y="6399"/>
                </a:lnTo>
                <a:cubicBezTo>
                  <a:pt x="315" y="7513"/>
                  <a:pt x="0" y="8953"/>
                  <a:pt x="161" y="9837"/>
                </a:cubicBezTo>
                <a:lnTo>
                  <a:pt x="161" y="9776"/>
                </a:lnTo>
                <a:lnTo>
                  <a:pt x="242" y="10713"/>
                </a:lnTo>
                <a:cubicBezTo>
                  <a:pt x="242" y="10821"/>
                  <a:pt x="239" y="10857"/>
                  <a:pt x="232" y="10857"/>
                </a:cubicBezTo>
                <a:cubicBezTo>
                  <a:pt x="218" y="10857"/>
                  <a:pt x="192" y="10684"/>
                  <a:pt x="167" y="10684"/>
                </a:cubicBezTo>
                <a:cubicBezTo>
                  <a:pt x="158" y="10684"/>
                  <a:pt x="149" y="10708"/>
                  <a:pt x="141" y="10774"/>
                </a:cubicBezTo>
                <a:cubicBezTo>
                  <a:pt x="283" y="11772"/>
                  <a:pt x="181" y="12342"/>
                  <a:pt x="303" y="13177"/>
                </a:cubicBezTo>
                <a:cubicBezTo>
                  <a:pt x="120" y="13829"/>
                  <a:pt x="487" y="15418"/>
                  <a:pt x="507" y="16314"/>
                </a:cubicBezTo>
                <a:lnTo>
                  <a:pt x="548" y="16253"/>
                </a:lnTo>
                <a:cubicBezTo>
                  <a:pt x="589" y="16334"/>
                  <a:pt x="609" y="16416"/>
                  <a:pt x="609" y="16497"/>
                </a:cubicBezTo>
                <a:cubicBezTo>
                  <a:pt x="609" y="16619"/>
                  <a:pt x="609" y="16741"/>
                  <a:pt x="629" y="16864"/>
                </a:cubicBezTo>
                <a:cubicBezTo>
                  <a:pt x="645" y="16817"/>
                  <a:pt x="613" y="16580"/>
                  <a:pt x="633" y="16580"/>
                </a:cubicBezTo>
                <a:cubicBezTo>
                  <a:pt x="640" y="16580"/>
                  <a:pt x="651" y="16602"/>
                  <a:pt x="670" y="16660"/>
                </a:cubicBezTo>
                <a:cubicBezTo>
                  <a:pt x="670" y="16701"/>
                  <a:pt x="690" y="16741"/>
                  <a:pt x="690" y="16802"/>
                </a:cubicBezTo>
                <a:lnTo>
                  <a:pt x="711" y="16864"/>
                </a:lnTo>
                <a:cubicBezTo>
                  <a:pt x="731" y="16884"/>
                  <a:pt x="752" y="16884"/>
                  <a:pt x="772" y="16904"/>
                </a:cubicBezTo>
                <a:cubicBezTo>
                  <a:pt x="874" y="16945"/>
                  <a:pt x="955" y="17006"/>
                  <a:pt x="1037" y="17047"/>
                </a:cubicBezTo>
                <a:cubicBezTo>
                  <a:pt x="1077" y="17067"/>
                  <a:pt x="1138" y="17067"/>
                  <a:pt x="1179" y="17088"/>
                </a:cubicBezTo>
                <a:lnTo>
                  <a:pt x="1301" y="17128"/>
                </a:lnTo>
                <a:lnTo>
                  <a:pt x="1505" y="17149"/>
                </a:lnTo>
                <a:cubicBezTo>
                  <a:pt x="1749" y="17169"/>
                  <a:pt x="2014" y="17169"/>
                  <a:pt x="2259" y="17169"/>
                </a:cubicBezTo>
                <a:cubicBezTo>
                  <a:pt x="2768" y="17149"/>
                  <a:pt x="3256" y="17088"/>
                  <a:pt x="3745" y="17047"/>
                </a:cubicBezTo>
                <a:cubicBezTo>
                  <a:pt x="4214" y="16986"/>
                  <a:pt x="4702" y="16945"/>
                  <a:pt x="5171" y="16925"/>
                </a:cubicBezTo>
                <a:lnTo>
                  <a:pt x="5497" y="16925"/>
                </a:lnTo>
                <a:cubicBezTo>
                  <a:pt x="5619" y="16925"/>
                  <a:pt x="5700" y="16945"/>
                  <a:pt x="5823" y="16945"/>
                </a:cubicBezTo>
                <a:cubicBezTo>
                  <a:pt x="6087" y="16986"/>
                  <a:pt x="6332" y="17006"/>
                  <a:pt x="6576" y="17006"/>
                </a:cubicBezTo>
                <a:cubicBezTo>
                  <a:pt x="6624" y="17009"/>
                  <a:pt x="6668" y="17010"/>
                  <a:pt x="6707" y="17010"/>
                </a:cubicBezTo>
                <a:cubicBezTo>
                  <a:pt x="7148" y="17010"/>
                  <a:pt x="7096" y="16853"/>
                  <a:pt x="7501" y="16853"/>
                </a:cubicBezTo>
                <a:cubicBezTo>
                  <a:pt x="7597" y="16853"/>
                  <a:pt x="7719" y="16862"/>
                  <a:pt x="7879" y="16884"/>
                </a:cubicBezTo>
                <a:lnTo>
                  <a:pt x="7615" y="16986"/>
                </a:lnTo>
                <a:cubicBezTo>
                  <a:pt x="9061" y="16864"/>
                  <a:pt x="10547" y="16864"/>
                  <a:pt x="11932" y="16599"/>
                </a:cubicBezTo>
                <a:lnTo>
                  <a:pt x="11932" y="16599"/>
                </a:lnTo>
                <a:cubicBezTo>
                  <a:pt x="11871" y="16640"/>
                  <a:pt x="11790" y="16660"/>
                  <a:pt x="11729" y="16680"/>
                </a:cubicBezTo>
                <a:cubicBezTo>
                  <a:pt x="11932" y="16680"/>
                  <a:pt x="12136" y="16660"/>
                  <a:pt x="12360" y="16619"/>
                </a:cubicBezTo>
                <a:cubicBezTo>
                  <a:pt x="12502" y="16619"/>
                  <a:pt x="12645" y="16578"/>
                  <a:pt x="12767" y="16517"/>
                </a:cubicBezTo>
                <a:cubicBezTo>
                  <a:pt x="12991" y="16517"/>
                  <a:pt x="12828" y="16578"/>
                  <a:pt x="12951" y="16599"/>
                </a:cubicBezTo>
                <a:cubicBezTo>
                  <a:pt x="12988" y="16604"/>
                  <a:pt x="13028" y="16606"/>
                  <a:pt x="13069" y="16606"/>
                </a:cubicBezTo>
                <a:cubicBezTo>
                  <a:pt x="13257" y="16606"/>
                  <a:pt x="13476" y="16561"/>
                  <a:pt x="13641" y="16561"/>
                </a:cubicBezTo>
                <a:cubicBezTo>
                  <a:pt x="13717" y="16561"/>
                  <a:pt x="13782" y="16571"/>
                  <a:pt x="13826" y="16599"/>
                </a:cubicBezTo>
                <a:cubicBezTo>
                  <a:pt x="13847" y="16619"/>
                  <a:pt x="13745" y="16619"/>
                  <a:pt x="13684" y="16619"/>
                </a:cubicBezTo>
                <a:lnTo>
                  <a:pt x="14172" y="16619"/>
                </a:lnTo>
                <a:cubicBezTo>
                  <a:pt x="14238" y="16619"/>
                  <a:pt x="14296" y="16622"/>
                  <a:pt x="14338" y="16622"/>
                </a:cubicBezTo>
                <a:cubicBezTo>
                  <a:pt x="14401" y="16622"/>
                  <a:pt x="14425" y="16615"/>
                  <a:pt x="14376" y="16578"/>
                </a:cubicBezTo>
                <a:lnTo>
                  <a:pt x="14376" y="16578"/>
                </a:lnTo>
                <a:cubicBezTo>
                  <a:pt x="14885" y="16660"/>
                  <a:pt x="15354" y="16660"/>
                  <a:pt x="15761" y="16762"/>
                </a:cubicBezTo>
                <a:cubicBezTo>
                  <a:pt x="15783" y="16758"/>
                  <a:pt x="15808" y="16757"/>
                  <a:pt x="15835" y="16757"/>
                </a:cubicBezTo>
                <a:cubicBezTo>
                  <a:pt x="16063" y="16757"/>
                  <a:pt x="16427" y="16870"/>
                  <a:pt x="16614" y="16870"/>
                </a:cubicBezTo>
                <a:cubicBezTo>
                  <a:pt x="16662" y="16870"/>
                  <a:pt x="16699" y="16862"/>
                  <a:pt x="16718" y="16843"/>
                </a:cubicBezTo>
                <a:lnTo>
                  <a:pt x="16718" y="16843"/>
                </a:lnTo>
                <a:cubicBezTo>
                  <a:pt x="16657" y="16965"/>
                  <a:pt x="17594" y="17108"/>
                  <a:pt x="17940" y="17108"/>
                </a:cubicBezTo>
                <a:cubicBezTo>
                  <a:pt x="17818" y="17128"/>
                  <a:pt x="18205" y="17210"/>
                  <a:pt x="18062" y="17230"/>
                </a:cubicBezTo>
                <a:cubicBezTo>
                  <a:pt x="18297" y="17279"/>
                  <a:pt x="18516" y="17306"/>
                  <a:pt x="18639" y="17306"/>
                </a:cubicBezTo>
                <a:cubicBezTo>
                  <a:pt x="18719" y="17306"/>
                  <a:pt x="18758" y="17295"/>
                  <a:pt x="18734" y="17271"/>
                </a:cubicBezTo>
                <a:lnTo>
                  <a:pt x="18734" y="17271"/>
                </a:lnTo>
                <a:cubicBezTo>
                  <a:pt x="19406" y="17536"/>
                  <a:pt x="20140" y="17352"/>
                  <a:pt x="20527" y="17597"/>
                </a:cubicBezTo>
                <a:cubicBezTo>
                  <a:pt x="21097" y="17617"/>
                  <a:pt x="21626" y="17617"/>
                  <a:pt x="22156" y="17637"/>
                </a:cubicBezTo>
                <a:lnTo>
                  <a:pt x="23683" y="17699"/>
                </a:lnTo>
                <a:cubicBezTo>
                  <a:pt x="23673" y="17730"/>
                  <a:pt x="23595" y="17740"/>
                  <a:pt x="23486" y="17740"/>
                </a:cubicBezTo>
                <a:cubicBezTo>
                  <a:pt x="23288" y="17740"/>
                  <a:pt x="22986" y="17707"/>
                  <a:pt x="22791" y="17707"/>
                </a:cubicBezTo>
                <a:cubicBezTo>
                  <a:pt x="22671" y="17707"/>
                  <a:pt x="22592" y="17719"/>
                  <a:pt x="22604" y="17760"/>
                </a:cubicBezTo>
                <a:cubicBezTo>
                  <a:pt x="22719" y="17762"/>
                  <a:pt x="22828" y="17763"/>
                  <a:pt x="22933" y="17763"/>
                </a:cubicBezTo>
                <a:cubicBezTo>
                  <a:pt x="23345" y="17763"/>
                  <a:pt x="23688" y="17748"/>
                  <a:pt x="24045" y="17748"/>
                </a:cubicBezTo>
                <a:cubicBezTo>
                  <a:pt x="24351" y="17748"/>
                  <a:pt x="24667" y="17759"/>
                  <a:pt x="25048" y="17800"/>
                </a:cubicBezTo>
                <a:cubicBezTo>
                  <a:pt x="25292" y="17821"/>
                  <a:pt x="24905" y="17841"/>
                  <a:pt x="24824" y="17861"/>
                </a:cubicBezTo>
                <a:cubicBezTo>
                  <a:pt x="25707" y="17861"/>
                  <a:pt x="26539" y="17966"/>
                  <a:pt x="27318" y="17966"/>
                </a:cubicBezTo>
                <a:cubicBezTo>
                  <a:pt x="27383" y="17966"/>
                  <a:pt x="27448" y="17965"/>
                  <a:pt x="27512" y="17963"/>
                </a:cubicBezTo>
                <a:lnTo>
                  <a:pt x="27512" y="17963"/>
                </a:lnTo>
                <a:cubicBezTo>
                  <a:pt x="27451" y="17984"/>
                  <a:pt x="27390" y="17984"/>
                  <a:pt x="27329" y="17984"/>
                </a:cubicBezTo>
                <a:cubicBezTo>
                  <a:pt x="27433" y="17984"/>
                  <a:pt x="27545" y="17997"/>
                  <a:pt x="27621" y="17997"/>
                </a:cubicBezTo>
                <a:cubicBezTo>
                  <a:pt x="27678" y="17997"/>
                  <a:pt x="27716" y="17990"/>
                  <a:pt x="27716" y="17963"/>
                </a:cubicBezTo>
                <a:lnTo>
                  <a:pt x="27553" y="17963"/>
                </a:lnTo>
                <a:cubicBezTo>
                  <a:pt x="27305" y="17868"/>
                  <a:pt x="28110" y="17826"/>
                  <a:pt x="28230" y="17788"/>
                </a:cubicBezTo>
                <a:lnTo>
                  <a:pt x="28230" y="17788"/>
                </a:lnTo>
                <a:cubicBezTo>
                  <a:pt x="28002" y="17920"/>
                  <a:pt x="29072" y="17865"/>
                  <a:pt x="28632" y="18045"/>
                </a:cubicBezTo>
                <a:cubicBezTo>
                  <a:pt x="28734" y="18045"/>
                  <a:pt x="28876" y="18024"/>
                  <a:pt x="28856" y="17984"/>
                </a:cubicBezTo>
                <a:lnTo>
                  <a:pt x="28856" y="17984"/>
                </a:lnTo>
                <a:cubicBezTo>
                  <a:pt x="29019" y="18004"/>
                  <a:pt x="29060" y="18024"/>
                  <a:pt x="28897" y="18065"/>
                </a:cubicBezTo>
                <a:cubicBezTo>
                  <a:pt x="29422" y="18065"/>
                  <a:pt x="29319" y="18001"/>
                  <a:pt x="29676" y="18001"/>
                </a:cubicBezTo>
                <a:cubicBezTo>
                  <a:pt x="29721" y="18001"/>
                  <a:pt x="29773" y="18002"/>
                  <a:pt x="29834" y="18004"/>
                </a:cubicBezTo>
                <a:cubicBezTo>
                  <a:pt x="29834" y="18024"/>
                  <a:pt x="29711" y="18045"/>
                  <a:pt x="29650" y="18065"/>
                </a:cubicBezTo>
                <a:cubicBezTo>
                  <a:pt x="29910" y="18019"/>
                  <a:pt x="30170" y="17996"/>
                  <a:pt x="30421" y="17996"/>
                </a:cubicBezTo>
                <a:cubicBezTo>
                  <a:pt x="30504" y="17996"/>
                  <a:pt x="30587" y="17999"/>
                  <a:pt x="30669" y="18004"/>
                </a:cubicBezTo>
                <a:cubicBezTo>
                  <a:pt x="30648" y="18024"/>
                  <a:pt x="30669" y="18045"/>
                  <a:pt x="30608" y="18045"/>
                </a:cubicBezTo>
                <a:cubicBezTo>
                  <a:pt x="31271" y="18045"/>
                  <a:pt x="31770" y="17955"/>
                  <a:pt x="32424" y="17955"/>
                </a:cubicBezTo>
                <a:cubicBezTo>
                  <a:pt x="32534" y="17955"/>
                  <a:pt x="32647" y="17957"/>
                  <a:pt x="32766" y="17963"/>
                </a:cubicBezTo>
                <a:cubicBezTo>
                  <a:pt x="32522" y="18086"/>
                  <a:pt x="33072" y="18004"/>
                  <a:pt x="33112" y="18106"/>
                </a:cubicBezTo>
                <a:lnTo>
                  <a:pt x="33581" y="18065"/>
                </a:lnTo>
                <a:lnTo>
                  <a:pt x="33398" y="18004"/>
                </a:lnTo>
                <a:cubicBezTo>
                  <a:pt x="33768" y="18004"/>
                  <a:pt x="34088" y="17920"/>
                  <a:pt x="34418" y="17920"/>
                </a:cubicBezTo>
                <a:cubicBezTo>
                  <a:pt x="34451" y="17920"/>
                  <a:pt x="34484" y="17921"/>
                  <a:pt x="34518" y="17923"/>
                </a:cubicBezTo>
                <a:lnTo>
                  <a:pt x="34212" y="17984"/>
                </a:lnTo>
                <a:lnTo>
                  <a:pt x="34966" y="17943"/>
                </a:lnTo>
                <a:lnTo>
                  <a:pt x="34538" y="17943"/>
                </a:lnTo>
                <a:cubicBezTo>
                  <a:pt x="34945" y="17861"/>
                  <a:pt x="34477" y="17800"/>
                  <a:pt x="35027" y="17800"/>
                </a:cubicBezTo>
                <a:cubicBezTo>
                  <a:pt x="34905" y="17821"/>
                  <a:pt x="35434" y="17800"/>
                  <a:pt x="35638" y="17841"/>
                </a:cubicBezTo>
                <a:cubicBezTo>
                  <a:pt x="35862" y="17780"/>
                  <a:pt x="36106" y="17760"/>
                  <a:pt x="36351" y="17760"/>
                </a:cubicBezTo>
                <a:cubicBezTo>
                  <a:pt x="36432" y="17800"/>
                  <a:pt x="36290" y="17882"/>
                  <a:pt x="36351" y="17902"/>
                </a:cubicBezTo>
                <a:cubicBezTo>
                  <a:pt x="36524" y="17806"/>
                  <a:pt x="37206" y="17837"/>
                  <a:pt x="37504" y="17755"/>
                </a:cubicBezTo>
                <a:lnTo>
                  <a:pt x="37504" y="17755"/>
                </a:lnTo>
                <a:cubicBezTo>
                  <a:pt x="37452" y="17781"/>
                  <a:pt x="37458" y="17821"/>
                  <a:pt x="37491" y="17821"/>
                </a:cubicBezTo>
                <a:lnTo>
                  <a:pt x="37654" y="17739"/>
                </a:lnTo>
                <a:cubicBezTo>
                  <a:pt x="37837" y="17760"/>
                  <a:pt x="37858" y="17760"/>
                  <a:pt x="37837" y="17821"/>
                </a:cubicBezTo>
                <a:cubicBezTo>
                  <a:pt x="38336" y="17821"/>
                  <a:pt x="37822" y="17712"/>
                  <a:pt x="38136" y="17712"/>
                </a:cubicBezTo>
                <a:cubicBezTo>
                  <a:pt x="38180" y="17712"/>
                  <a:pt x="38242" y="17714"/>
                  <a:pt x="38326" y="17719"/>
                </a:cubicBezTo>
                <a:cubicBezTo>
                  <a:pt x="38285" y="17739"/>
                  <a:pt x="38224" y="17739"/>
                  <a:pt x="38184" y="17760"/>
                </a:cubicBezTo>
                <a:cubicBezTo>
                  <a:pt x="38744" y="17760"/>
                  <a:pt x="39275" y="17689"/>
                  <a:pt x="39791" y="17689"/>
                </a:cubicBezTo>
                <a:cubicBezTo>
                  <a:pt x="39894" y="17689"/>
                  <a:pt x="39996" y="17692"/>
                  <a:pt x="40098" y="17699"/>
                </a:cubicBezTo>
                <a:cubicBezTo>
                  <a:pt x="40281" y="17800"/>
                  <a:pt x="39568" y="17719"/>
                  <a:pt x="39772" y="17821"/>
                </a:cubicBezTo>
                <a:cubicBezTo>
                  <a:pt x="40315" y="17771"/>
                  <a:pt x="40865" y="17745"/>
                  <a:pt x="41413" y="17745"/>
                </a:cubicBezTo>
                <a:cubicBezTo>
                  <a:pt x="41771" y="17745"/>
                  <a:pt x="42127" y="17756"/>
                  <a:pt x="42481" y="17780"/>
                </a:cubicBezTo>
                <a:lnTo>
                  <a:pt x="42318" y="17760"/>
                </a:lnTo>
                <a:cubicBezTo>
                  <a:pt x="42344" y="17729"/>
                  <a:pt x="42388" y="17717"/>
                  <a:pt x="42446" y="17717"/>
                </a:cubicBezTo>
                <a:cubicBezTo>
                  <a:pt x="42637" y="17717"/>
                  <a:pt x="42975" y="17845"/>
                  <a:pt x="43298" y="17845"/>
                </a:cubicBezTo>
                <a:cubicBezTo>
                  <a:pt x="43322" y="17845"/>
                  <a:pt x="43346" y="17845"/>
                  <a:pt x="43369" y="17843"/>
                </a:cubicBezTo>
                <a:lnTo>
                  <a:pt x="43369" y="17843"/>
                </a:lnTo>
                <a:cubicBezTo>
                  <a:pt x="43298" y="17854"/>
                  <a:pt x="43265" y="17905"/>
                  <a:pt x="43270" y="17905"/>
                </a:cubicBezTo>
                <a:cubicBezTo>
                  <a:pt x="43271" y="17905"/>
                  <a:pt x="43273" y="17904"/>
                  <a:pt x="43275" y="17902"/>
                </a:cubicBezTo>
                <a:cubicBezTo>
                  <a:pt x="43845" y="17952"/>
                  <a:pt x="44428" y="17989"/>
                  <a:pt x="45014" y="17989"/>
                </a:cubicBezTo>
                <a:cubicBezTo>
                  <a:pt x="45140" y="17989"/>
                  <a:pt x="45267" y="17987"/>
                  <a:pt x="45393" y="17984"/>
                </a:cubicBezTo>
                <a:lnTo>
                  <a:pt x="45393" y="17984"/>
                </a:lnTo>
                <a:lnTo>
                  <a:pt x="45271" y="18024"/>
                </a:lnTo>
                <a:cubicBezTo>
                  <a:pt x="45617" y="18065"/>
                  <a:pt x="46208" y="18086"/>
                  <a:pt x="46574" y="18106"/>
                </a:cubicBezTo>
                <a:cubicBezTo>
                  <a:pt x="46696" y="18065"/>
                  <a:pt x="46900" y="18065"/>
                  <a:pt x="46778" y="18004"/>
                </a:cubicBezTo>
                <a:lnTo>
                  <a:pt x="46778" y="18004"/>
                </a:lnTo>
                <a:cubicBezTo>
                  <a:pt x="46920" y="18045"/>
                  <a:pt x="47063" y="18065"/>
                  <a:pt x="47205" y="18065"/>
                </a:cubicBezTo>
                <a:cubicBezTo>
                  <a:pt x="47328" y="18065"/>
                  <a:pt x="47468" y="18074"/>
                  <a:pt x="47602" y="18074"/>
                </a:cubicBezTo>
                <a:cubicBezTo>
                  <a:pt x="47669" y="18074"/>
                  <a:pt x="47735" y="18072"/>
                  <a:pt x="47796" y="18065"/>
                </a:cubicBezTo>
                <a:cubicBezTo>
                  <a:pt x="47837" y="17882"/>
                  <a:pt x="47837" y="17678"/>
                  <a:pt x="47857" y="17495"/>
                </a:cubicBezTo>
                <a:cubicBezTo>
                  <a:pt x="47857" y="17352"/>
                  <a:pt x="47857" y="17230"/>
                  <a:pt x="47878" y="17088"/>
                </a:cubicBezTo>
                <a:cubicBezTo>
                  <a:pt x="47878" y="16558"/>
                  <a:pt x="47918" y="16029"/>
                  <a:pt x="48040" y="15519"/>
                </a:cubicBezTo>
                <a:cubicBezTo>
                  <a:pt x="48040" y="15619"/>
                  <a:pt x="48040" y="15745"/>
                  <a:pt x="48051" y="15745"/>
                </a:cubicBezTo>
                <a:cubicBezTo>
                  <a:pt x="48054" y="15745"/>
                  <a:pt x="48057" y="15738"/>
                  <a:pt x="48061" y="15723"/>
                </a:cubicBezTo>
                <a:lnTo>
                  <a:pt x="48102" y="14827"/>
                </a:lnTo>
                <a:lnTo>
                  <a:pt x="48102" y="14827"/>
                </a:lnTo>
                <a:cubicBezTo>
                  <a:pt x="48040" y="14908"/>
                  <a:pt x="48061" y="14949"/>
                  <a:pt x="47979" y="15133"/>
                </a:cubicBezTo>
                <a:cubicBezTo>
                  <a:pt x="47959" y="14929"/>
                  <a:pt x="47939" y="14746"/>
                  <a:pt x="47959" y="14542"/>
                </a:cubicBezTo>
                <a:lnTo>
                  <a:pt x="47959" y="14542"/>
                </a:lnTo>
                <a:cubicBezTo>
                  <a:pt x="47959" y="14670"/>
                  <a:pt x="47969" y="14717"/>
                  <a:pt x="47985" y="14717"/>
                </a:cubicBezTo>
                <a:cubicBezTo>
                  <a:pt x="48019" y="14717"/>
                  <a:pt x="48080" y="14491"/>
                  <a:pt x="48122" y="14379"/>
                </a:cubicBezTo>
                <a:lnTo>
                  <a:pt x="48122" y="14379"/>
                </a:lnTo>
                <a:cubicBezTo>
                  <a:pt x="48117" y="14389"/>
                  <a:pt x="48112" y="14393"/>
                  <a:pt x="48107" y="14393"/>
                </a:cubicBezTo>
                <a:cubicBezTo>
                  <a:pt x="48091" y="14393"/>
                  <a:pt x="48076" y="14359"/>
                  <a:pt x="48061" y="14359"/>
                </a:cubicBezTo>
                <a:cubicBezTo>
                  <a:pt x="48224" y="13911"/>
                  <a:pt x="47939" y="14277"/>
                  <a:pt x="48061" y="13666"/>
                </a:cubicBezTo>
                <a:lnTo>
                  <a:pt x="48061" y="13666"/>
                </a:lnTo>
                <a:lnTo>
                  <a:pt x="48102" y="13687"/>
                </a:lnTo>
                <a:cubicBezTo>
                  <a:pt x="48081" y="13463"/>
                  <a:pt x="48081" y="13218"/>
                  <a:pt x="48102" y="12994"/>
                </a:cubicBezTo>
                <a:cubicBezTo>
                  <a:pt x="48112" y="12981"/>
                  <a:pt x="48120" y="12975"/>
                  <a:pt x="48125" y="12975"/>
                </a:cubicBezTo>
                <a:cubicBezTo>
                  <a:pt x="48165" y="12975"/>
                  <a:pt x="48109" y="13241"/>
                  <a:pt x="48163" y="13259"/>
                </a:cubicBezTo>
                <a:cubicBezTo>
                  <a:pt x="48183" y="12913"/>
                  <a:pt x="48081" y="12546"/>
                  <a:pt x="48163" y="12241"/>
                </a:cubicBezTo>
                <a:lnTo>
                  <a:pt x="48163" y="12241"/>
                </a:lnTo>
                <a:lnTo>
                  <a:pt x="48163" y="12770"/>
                </a:lnTo>
                <a:cubicBezTo>
                  <a:pt x="48244" y="12566"/>
                  <a:pt x="48285" y="12342"/>
                  <a:pt x="48285" y="12118"/>
                </a:cubicBezTo>
                <a:lnTo>
                  <a:pt x="48285" y="12139"/>
                </a:lnTo>
                <a:lnTo>
                  <a:pt x="48366" y="11548"/>
                </a:lnTo>
                <a:lnTo>
                  <a:pt x="48346" y="11691"/>
                </a:lnTo>
                <a:cubicBezTo>
                  <a:pt x="48172" y="11266"/>
                  <a:pt x="48346" y="10842"/>
                  <a:pt x="48278" y="10279"/>
                </a:cubicBezTo>
                <a:lnTo>
                  <a:pt x="48278" y="10279"/>
                </a:lnTo>
                <a:cubicBezTo>
                  <a:pt x="48301" y="10429"/>
                  <a:pt x="48314" y="10478"/>
                  <a:pt x="48325" y="10478"/>
                </a:cubicBezTo>
                <a:cubicBezTo>
                  <a:pt x="48344" y="10478"/>
                  <a:pt x="48355" y="10324"/>
                  <a:pt x="48398" y="10324"/>
                </a:cubicBezTo>
                <a:cubicBezTo>
                  <a:pt x="48401" y="10324"/>
                  <a:pt x="48404" y="10325"/>
                  <a:pt x="48407" y="10326"/>
                </a:cubicBezTo>
                <a:cubicBezTo>
                  <a:pt x="48443" y="10200"/>
                  <a:pt x="48479" y="10010"/>
                  <a:pt x="48501" y="10010"/>
                </a:cubicBezTo>
                <a:cubicBezTo>
                  <a:pt x="48504" y="10010"/>
                  <a:pt x="48507" y="10014"/>
                  <a:pt x="48509" y="10021"/>
                </a:cubicBezTo>
                <a:cubicBezTo>
                  <a:pt x="48448" y="9736"/>
                  <a:pt x="48570" y="9552"/>
                  <a:pt x="48509" y="9145"/>
                </a:cubicBezTo>
                <a:cubicBezTo>
                  <a:pt x="48527" y="9127"/>
                  <a:pt x="48512" y="8892"/>
                  <a:pt x="48569" y="8892"/>
                </a:cubicBezTo>
                <a:cubicBezTo>
                  <a:pt x="48576" y="8892"/>
                  <a:pt x="48582" y="8895"/>
                  <a:pt x="48590" y="8901"/>
                </a:cubicBezTo>
                <a:cubicBezTo>
                  <a:pt x="48590" y="8803"/>
                  <a:pt x="48585" y="8768"/>
                  <a:pt x="48578" y="8768"/>
                </a:cubicBezTo>
                <a:cubicBezTo>
                  <a:pt x="48560" y="8768"/>
                  <a:pt x="48528" y="8964"/>
                  <a:pt x="48512" y="8964"/>
                </a:cubicBezTo>
                <a:cubicBezTo>
                  <a:pt x="48511" y="8964"/>
                  <a:pt x="48510" y="8964"/>
                  <a:pt x="48509" y="8962"/>
                </a:cubicBezTo>
                <a:cubicBezTo>
                  <a:pt x="48427" y="8392"/>
                  <a:pt x="48672" y="7638"/>
                  <a:pt x="48550" y="6823"/>
                </a:cubicBezTo>
                <a:cubicBezTo>
                  <a:pt x="48529" y="6151"/>
                  <a:pt x="48448" y="5988"/>
                  <a:pt x="48407" y="5459"/>
                </a:cubicBezTo>
                <a:lnTo>
                  <a:pt x="48407" y="5296"/>
                </a:lnTo>
                <a:cubicBezTo>
                  <a:pt x="48413" y="5277"/>
                  <a:pt x="48420" y="5269"/>
                  <a:pt x="48426" y="5269"/>
                </a:cubicBezTo>
                <a:cubicBezTo>
                  <a:pt x="48460" y="5269"/>
                  <a:pt x="48489" y="5500"/>
                  <a:pt x="48489" y="5500"/>
                </a:cubicBezTo>
                <a:cubicBezTo>
                  <a:pt x="48529" y="5194"/>
                  <a:pt x="48529" y="4868"/>
                  <a:pt x="48509" y="4542"/>
                </a:cubicBezTo>
                <a:lnTo>
                  <a:pt x="48509" y="4542"/>
                </a:lnTo>
                <a:cubicBezTo>
                  <a:pt x="48515" y="4566"/>
                  <a:pt x="48521" y="4576"/>
                  <a:pt x="48527" y="4576"/>
                </a:cubicBezTo>
                <a:cubicBezTo>
                  <a:pt x="48543" y="4576"/>
                  <a:pt x="48561" y="4513"/>
                  <a:pt x="48590" y="4441"/>
                </a:cubicBezTo>
                <a:cubicBezTo>
                  <a:pt x="48590" y="4176"/>
                  <a:pt x="48489" y="4257"/>
                  <a:pt x="48529" y="3911"/>
                </a:cubicBezTo>
                <a:lnTo>
                  <a:pt x="48529" y="3911"/>
                </a:lnTo>
                <a:cubicBezTo>
                  <a:pt x="48570" y="3993"/>
                  <a:pt x="48611" y="4074"/>
                  <a:pt x="48631" y="4176"/>
                </a:cubicBezTo>
                <a:cubicBezTo>
                  <a:pt x="48611" y="3870"/>
                  <a:pt x="48550" y="3545"/>
                  <a:pt x="48529" y="3219"/>
                </a:cubicBezTo>
                <a:cubicBezTo>
                  <a:pt x="48537" y="3209"/>
                  <a:pt x="48544" y="3204"/>
                  <a:pt x="48550" y="3204"/>
                </a:cubicBezTo>
                <a:cubicBezTo>
                  <a:pt x="48595" y="3204"/>
                  <a:pt x="48613" y="3437"/>
                  <a:pt x="48631" y="3545"/>
                </a:cubicBezTo>
                <a:cubicBezTo>
                  <a:pt x="48631" y="3158"/>
                  <a:pt x="48590" y="2587"/>
                  <a:pt x="48509" y="2465"/>
                </a:cubicBezTo>
                <a:lnTo>
                  <a:pt x="48489" y="2648"/>
                </a:lnTo>
                <a:cubicBezTo>
                  <a:pt x="48494" y="2638"/>
                  <a:pt x="48502" y="2632"/>
                  <a:pt x="48512" y="2632"/>
                </a:cubicBezTo>
                <a:cubicBezTo>
                  <a:pt x="48537" y="2632"/>
                  <a:pt x="48570" y="2670"/>
                  <a:pt x="48570" y="2730"/>
                </a:cubicBezTo>
                <a:cubicBezTo>
                  <a:pt x="48631" y="3056"/>
                  <a:pt x="48550" y="3178"/>
                  <a:pt x="48509" y="3198"/>
                </a:cubicBezTo>
                <a:lnTo>
                  <a:pt x="48509" y="2974"/>
                </a:lnTo>
                <a:lnTo>
                  <a:pt x="48509" y="2974"/>
                </a:lnTo>
                <a:cubicBezTo>
                  <a:pt x="48326" y="3219"/>
                  <a:pt x="48529" y="3911"/>
                  <a:pt x="48509" y="4379"/>
                </a:cubicBezTo>
                <a:lnTo>
                  <a:pt x="48407" y="4217"/>
                </a:lnTo>
                <a:lnTo>
                  <a:pt x="48407" y="1936"/>
                </a:lnTo>
                <a:cubicBezTo>
                  <a:pt x="47959" y="1915"/>
                  <a:pt x="47531" y="1854"/>
                  <a:pt x="47104" y="1813"/>
                </a:cubicBezTo>
                <a:lnTo>
                  <a:pt x="47043" y="1813"/>
                </a:lnTo>
                <a:cubicBezTo>
                  <a:pt x="47083" y="1773"/>
                  <a:pt x="47104" y="1732"/>
                  <a:pt x="47124" y="1691"/>
                </a:cubicBezTo>
                <a:cubicBezTo>
                  <a:pt x="47165" y="1691"/>
                  <a:pt x="47226" y="1712"/>
                  <a:pt x="47267" y="1712"/>
                </a:cubicBezTo>
                <a:lnTo>
                  <a:pt x="47409" y="1630"/>
                </a:lnTo>
                <a:lnTo>
                  <a:pt x="47124" y="1630"/>
                </a:lnTo>
                <a:cubicBezTo>
                  <a:pt x="47083" y="1569"/>
                  <a:pt x="46961" y="1488"/>
                  <a:pt x="46635" y="1406"/>
                </a:cubicBezTo>
                <a:lnTo>
                  <a:pt x="46106" y="1406"/>
                </a:lnTo>
                <a:lnTo>
                  <a:pt x="45963" y="1325"/>
                </a:lnTo>
                <a:lnTo>
                  <a:pt x="46391" y="1386"/>
                </a:lnTo>
                <a:cubicBezTo>
                  <a:pt x="46269" y="1331"/>
                  <a:pt x="46137" y="1304"/>
                  <a:pt x="46009" y="1304"/>
                </a:cubicBezTo>
                <a:cubicBezTo>
                  <a:pt x="45945" y="1304"/>
                  <a:pt x="45882" y="1311"/>
                  <a:pt x="45821" y="1325"/>
                </a:cubicBezTo>
                <a:cubicBezTo>
                  <a:pt x="45760" y="1264"/>
                  <a:pt x="45678" y="1223"/>
                  <a:pt x="45617" y="1202"/>
                </a:cubicBezTo>
                <a:lnTo>
                  <a:pt x="45087" y="1243"/>
                </a:lnTo>
                <a:cubicBezTo>
                  <a:pt x="45026" y="1182"/>
                  <a:pt x="45332" y="1182"/>
                  <a:pt x="45006" y="1101"/>
                </a:cubicBezTo>
                <a:lnTo>
                  <a:pt x="45006" y="1101"/>
                </a:lnTo>
                <a:cubicBezTo>
                  <a:pt x="44774" y="1118"/>
                  <a:pt x="45105" y="1230"/>
                  <a:pt x="44916" y="1230"/>
                </a:cubicBezTo>
                <a:cubicBezTo>
                  <a:pt x="44890" y="1230"/>
                  <a:pt x="44853" y="1228"/>
                  <a:pt x="44802" y="1223"/>
                </a:cubicBezTo>
                <a:cubicBezTo>
                  <a:pt x="44578" y="1121"/>
                  <a:pt x="44660" y="1080"/>
                  <a:pt x="44354" y="1080"/>
                </a:cubicBezTo>
                <a:cubicBezTo>
                  <a:pt x="44334" y="1040"/>
                  <a:pt x="44395" y="1040"/>
                  <a:pt x="44497" y="1040"/>
                </a:cubicBezTo>
                <a:cubicBezTo>
                  <a:pt x="44293" y="1040"/>
                  <a:pt x="43962" y="969"/>
                  <a:pt x="43775" y="969"/>
                </a:cubicBezTo>
                <a:cubicBezTo>
                  <a:pt x="43738" y="969"/>
                  <a:pt x="43706" y="972"/>
                  <a:pt x="43682" y="978"/>
                </a:cubicBezTo>
                <a:cubicBezTo>
                  <a:pt x="43417" y="856"/>
                  <a:pt x="42807" y="856"/>
                  <a:pt x="42847" y="714"/>
                </a:cubicBezTo>
                <a:lnTo>
                  <a:pt x="42847" y="714"/>
                </a:lnTo>
                <a:cubicBezTo>
                  <a:pt x="42735" y="734"/>
                  <a:pt x="42618" y="744"/>
                  <a:pt x="42501" y="744"/>
                </a:cubicBezTo>
                <a:cubicBezTo>
                  <a:pt x="42384" y="744"/>
                  <a:pt x="42267" y="734"/>
                  <a:pt x="42155" y="714"/>
                </a:cubicBezTo>
                <a:cubicBezTo>
                  <a:pt x="42603" y="632"/>
                  <a:pt x="41259" y="592"/>
                  <a:pt x="41381" y="449"/>
                </a:cubicBezTo>
                <a:lnTo>
                  <a:pt x="41381" y="449"/>
                </a:lnTo>
                <a:cubicBezTo>
                  <a:pt x="41281" y="478"/>
                  <a:pt x="41140" y="487"/>
                  <a:pt x="40975" y="487"/>
                </a:cubicBezTo>
                <a:cubicBezTo>
                  <a:pt x="40706" y="487"/>
                  <a:pt x="40376" y="463"/>
                  <a:pt x="40066" y="463"/>
                </a:cubicBezTo>
                <a:cubicBezTo>
                  <a:pt x="39905" y="463"/>
                  <a:pt x="39748" y="470"/>
                  <a:pt x="39609" y="490"/>
                </a:cubicBezTo>
                <a:cubicBezTo>
                  <a:pt x="39650" y="469"/>
                  <a:pt x="39691" y="469"/>
                  <a:pt x="39752" y="469"/>
                </a:cubicBezTo>
                <a:cubicBezTo>
                  <a:pt x="39426" y="449"/>
                  <a:pt x="39324" y="408"/>
                  <a:pt x="39120" y="388"/>
                </a:cubicBezTo>
                <a:cubicBezTo>
                  <a:pt x="39080" y="510"/>
                  <a:pt x="38550" y="551"/>
                  <a:pt x="38285" y="653"/>
                </a:cubicBezTo>
                <a:cubicBezTo>
                  <a:pt x="37878" y="592"/>
                  <a:pt x="38530" y="490"/>
                  <a:pt x="38387" y="388"/>
                </a:cubicBezTo>
                <a:lnTo>
                  <a:pt x="38387" y="388"/>
                </a:lnTo>
                <a:cubicBezTo>
                  <a:pt x="38408" y="469"/>
                  <a:pt x="37695" y="571"/>
                  <a:pt x="37837" y="632"/>
                </a:cubicBezTo>
                <a:cubicBezTo>
                  <a:pt x="37532" y="592"/>
                  <a:pt x="37593" y="632"/>
                  <a:pt x="37410" y="571"/>
                </a:cubicBezTo>
                <a:cubicBezTo>
                  <a:pt x="37389" y="714"/>
                  <a:pt x="37124" y="632"/>
                  <a:pt x="36900" y="754"/>
                </a:cubicBezTo>
                <a:cubicBezTo>
                  <a:pt x="36620" y="754"/>
                  <a:pt x="36635" y="715"/>
                  <a:pt x="36576" y="715"/>
                </a:cubicBezTo>
                <a:cubicBezTo>
                  <a:pt x="36540" y="715"/>
                  <a:pt x="36478" y="729"/>
                  <a:pt x="36310" y="775"/>
                </a:cubicBezTo>
                <a:cubicBezTo>
                  <a:pt x="36066" y="775"/>
                  <a:pt x="36473" y="653"/>
                  <a:pt x="36473" y="653"/>
                </a:cubicBezTo>
                <a:lnTo>
                  <a:pt x="36473" y="653"/>
                </a:lnTo>
                <a:cubicBezTo>
                  <a:pt x="36004" y="734"/>
                  <a:pt x="36269" y="795"/>
                  <a:pt x="36188" y="877"/>
                </a:cubicBezTo>
                <a:cubicBezTo>
                  <a:pt x="36035" y="909"/>
                  <a:pt x="35943" y="922"/>
                  <a:pt x="35887" y="922"/>
                </a:cubicBezTo>
                <a:cubicBezTo>
                  <a:pt x="35735" y="922"/>
                  <a:pt x="35848" y="830"/>
                  <a:pt x="35699" y="816"/>
                </a:cubicBezTo>
                <a:cubicBezTo>
                  <a:pt x="35414" y="917"/>
                  <a:pt x="35129" y="999"/>
                  <a:pt x="34823" y="1080"/>
                </a:cubicBezTo>
                <a:cubicBezTo>
                  <a:pt x="34803" y="1060"/>
                  <a:pt x="34762" y="1060"/>
                  <a:pt x="34823" y="1040"/>
                </a:cubicBezTo>
                <a:lnTo>
                  <a:pt x="34823" y="1040"/>
                </a:lnTo>
                <a:cubicBezTo>
                  <a:pt x="34457" y="1162"/>
                  <a:pt x="33703" y="1162"/>
                  <a:pt x="33275" y="1264"/>
                </a:cubicBezTo>
                <a:cubicBezTo>
                  <a:pt x="33255" y="1264"/>
                  <a:pt x="33235" y="1243"/>
                  <a:pt x="33214" y="1243"/>
                </a:cubicBezTo>
                <a:cubicBezTo>
                  <a:pt x="33296" y="1284"/>
                  <a:pt x="33296" y="1345"/>
                  <a:pt x="33296" y="1386"/>
                </a:cubicBezTo>
                <a:cubicBezTo>
                  <a:pt x="33146" y="1386"/>
                  <a:pt x="33015" y="1413"/>
                  <a:pt x="32920" y="1413"/>
                </a:cubicBezTo>
                <a:cubicBezTo>
                  <a:pt x="32873" y="1413"/>
                  <a:pt x="32834" y="1406"/>
                  <a:pt x="32807" y="1386"/>
                </a:cubicBezTo>
                <a:cubicBezTo>
                  <a:pt x="32868" y="1386"/>
                  <a:pt x="32950" y="1386"/>
                  <a:pt x="33011" y="1345"/>
                </a:cubicBezTo>
                <a:lnTo>
                  <a:pt x="33011" y="1345"/>
                </a:lnTo>
                <a:lnTo>
                  <a:pt x="32787" y="1365"/>
                </a:lnTo>
                <a:cubicBezTo>
                  <a:pt x="32583" y="1264"/>
                  <a:pt x="33092" y="1345"/>
                  <a:pt x="33092" y="1264"/>
                </a:cubicBezTo>
                <a:lnTo>
                  <a:pt x="33092" y="1264"/>
                </a:lnTo>
                <a:cubicBezTo>
                  <a:pt x="32821" y="1302"/>
                  <a:pt x="32550" y="1316"/>
                  <a:pt x="32274" y="1316"/>
                </a:cubicBezTo>
                <a:cubicBezTo>
                  <a:pt x="32114" y="1316"/>
                  <a:pt x="31953" y="1312"/>
                  <a:pt x="31789" y="1304"/>
                </a:cubicBezTo>
                <a:cubicBezTo>
                  <a:pt x="31758" y="1253"/>
                  <a:pt x="31957" y="1253"/>
                  <a:pt x="32107" y="1253"/>
                </a:cubicBezTo>
                <a:cubicBezTo>
                  <a:pt x="32257" y="1253"/>
                  <a:pt x="32359" y="1253"/>
                  <a:pt x="32135" y="1202"/>
                </a:cubicBezTo>
                <a:lnTo>
                  <a:pt x="32135" y="1202"/>
                </a:lnTo>
                <a:lnTo>
                  <a:pt x="32644" y="1264"/>
                </a:lnTo>
                <a:cubicBezTo>
                  <a:pt x="32489" y="1198"/>
                  <a:pt x="32510" y="1189"/>
                  <a:pt x="32568" y="1189"/>
                </a:cubicBezTo>
                <a:cubicBezTo>
                  <a:pt x="32593" y="1189"/>
                  <a:pt x="32624" y="1190"/>
                  <a:pt x="32651" y="1190"/>
                </a:cubicBezTo>
                <a:cubicBezTo>
                  <a:pt x="32719" y="1190"/>
                  <a:pt x="32760" y="1179"/>
                  <a:pt x="32603" y="1101"/>
                </a:cubicBezTo>
                <a:cubicBezTo>
                  <a:pt x="32351" y="1078"/>
                  <a:pt x="32182" y="1075"/>
                  <a:pt x="32033" y="1075"/>
                </a:cubicBezTo>
                <a:cubicBezTo>
                  <a:pt x="31983" y="1075"/>
                  <a:pt x="31936" y="1075"/>
                  <a:pt x="31888" y="1075"/>
                </a:cubicBezTo>
                <a:cubicBezTo>
                  <a:pt x="31697" y="1075"/>
                  <a:pt x="31504" y="1070"/>
                  <a:pt x="31157" y="1019"/>
                </a:cubicBezTo>
                <a:lnTo>
                  <a:pt x="31157" y="1019"/>
                </a:lnTo>
                <a:cubicBezTo>
                  <a:pt x="31015" y="1060"/>
                  <a:pt x="31198" y="1101"/>
                  <a:pt x="31056" y="1141"/>
                </a:cubicBezTo>
                <a:cubicBezTo>
                  <a:pt x="30088" y="1122"/>
                  <a:pt x="30308" y="815"/>
                  <a:pt x="29635" y="815"/>
                </a:cubicBezTo>
                <a:cubicBezTo>
                  <a:pt x="29614" y="815"/>
                  <a:pt x="29592" y="815"/>
                  <a:pt x="29569" y="816"/>
                </a:cubicBezTo>
                <a:cubicBezTo>
                  <a:pt x="29447" y="866"/>
                  <a:pt x="29314" y="892"/>
                  <a:pt x="29182" y="892"/>
                </a:cubicBezTo>
                <a:cubicBezTo>
                  <a:pt x="29050" y="892"/>
                  <a:pt x="28917" y="866"/>
                  <a:pt x="28795" y="816"/>
                </a:cubicBezTo>
                <a:lnTo>
                  <a:pt x="28978" y="734"/>
                </a:lnTo>
                <a:cubicBezTo>
                  <a:pt x="28828" y="711"/>
                  <a:pt x="28725" y="704"/>
                  <a:pt x="28647" y="704"/>
                </a:cubicBezTo>
                <a:cubicBezTo>
                  <a:pt x="28495" y="704"/>
                  <a:pt x="28441" y="733"/>
                  <a:pt x="28328" y="733"/>
                </a:cubicBezTo>
                <a:cubicBezTo>
                  <a:pt x="28239" y="733"/>
                  <a:pt x="28114" y="715"/>
                  <a:pt x="27879" y="653"/>
                </a:cubicBezTo>
                <a:cubicBezTo>
                  <a:pt x="27895" y="650"/>
                  <a:pt x="27914" y="649"/>
                  <a:pt x="27936" y="649"/>
                </a:cubicBezTo>
                <a:cubicBezTo>
                  <a:pt x="28065" y="649"/>
                  <a:pt x="28269" y="685"/>
                  <a:pt x="28324" y="685"/>
                </a:cubicBezTo>
                <a:cubicBezTo>
                  <a:pt x="28340" y="685"/>
                  <a:pt x="28343" y="681"/>
                  <a:pt x="28327" y="673"/>
                </a:cubicBezTo>
                <a:cubicBezTo>
                  <a:pt x="28181" y="627"/>
                  <a:pt x="28094" y="613"/>
                  <a:pt x="28030" y="613"/>
                </a:cubicBezTo>
                <a:cubicBezTo>
                  <a:pt x="27931" y="613"/>
                  <a:pt x="27889" y="647"/>
                  <a:pt x="27777" y="647"/>
                </a:cubicBezTo>
                <a:cubicBezTo>
                  <a:pt x="27739" y="647"/>
                  <a:pt x="27693" y="643"/>
                  <a:pt x="27634" y="632"/>
                </a:cubicBezTo>
                <a:lnTo>
                  <a:pt x="27573" y="530"/>
                </a:lnTo>
                <a:cubicBezTo>
                  <a:pt x="27006" y="471"/>
                  <a:pt x="26440" y="433"/>
                  <a:pt x="25865" y="433"/>
                </a:cubicBezTo>
                <a:cubicBezTo>
                  <a:pt x="25655" y="433"/>
                  <a:pt x="25444" y="438"/>
                  <a:pt x="25231" y="449"/>
                </a:cubicBezTo>
                <a:cubicBezTo>
                  <a:pt x="25292" y="429"/>
                  <a:pt x="25435" y="388"/>
                  <a:pt x="25231" y="347"/>
                </a:cubicBezTo>
                <a:lnTo>
                  <a:pt x="22095" y="449"/>
                </a:lnTo>
                <a:lnTo>
                  <a:pt x="21728" y="571"/>
                </a:lnTo>
                <a:cubicBezTo>
                  <a:pt x="21647" y="571"/>
                  <a:pt x="21565" y="551"/>
                  <a:pt x="21667" y="530"/>
                </a:cubicBezTo>
                <a:cubicBezTo>
                  <a:pt x="21280" y="530"/>
                  <a:pt x="21647" y="592"/>
                  <a:pt x="21463" y="632"/>
                </a:cubicBezTo>
                <a:cubicBezTo>
                  <a:pt x="21426" y="636"/>
                  <a:pt x="21393" y="638"/>
                  <a:pt x="21364" y="638"/>
                </a:cubicBezTo>
                <a:cubicBezTo>
                  <a:pt x="21237" y="638"/>
                  <a:pt x="21204" y="604"/>
                  <a:pt x="21321" y="571"/>
                </a:cubicBezTo>
                <a:lnTo>
                  <a:pt x="21321" y="571"/>
                </a:lnTo>
                <a:cubicBezTo>
                  <a:pt x="20465" y="775"/>
                  <a:pt x="19610" y="877"/>
                  <a:pt x="18734" y="897"/>
                </a:cubicBezTo>
                <a:lnTo>
                  <a:pt x="18877" y="856"/>
                </a:lnTo>
                <a:cubicBezTo>
                  <a:pt x="18377" y="856"/>
                  <a:pt x="18298" y="1025"/>
                  <a:pt x="17905" y="1025"/>
                </a:cubicBezTo>
                <a:cubicBezTo>
                  <a:pt x="17866" y="1025"/>
                  <a:pt x="17823" y="1023"/>
                  <a:pt x="17777" y="1019"/>
                </a:cubicBezTo>
                <a:lnTo>
                  <a:pt x="17859" y="999"/>
                </a:lnTo>
                <a:lnTo>
                  <a:pt x="17859" y="999"/>
                </a:lnTo>
                <a:cubicBezTo>
                  <a:pt x="17548" y="1004"/>
                  <a:pt x="17228" y="1010"/>
                  <a:pt x="16908" y="1010"/>
                </a:cubicBezTo>
                <a:cubicBezTo>
                  <a:pt x="16032" y="1010"/>
                  <a:pt x="15160" y="969"/>
                  <a:pt x="14519" y="775"/>
                </a:cubicBezTo>
                <a:cubicBezTo>
                  <a:pt x="14493" y="789"/>
                  <a:pt x="14452" y="795"/>
                  <a:pt x="14400" y="795"/>
                </a:cubicBezTo>
                <a:cubicBezTo>
                  <a:pt x="14156" y="795"/>
                  <a:pt x="13675" y="667"/>
                  <a:pt x="13427" y="667"/>
                </a:cubicBezTo>
                <a:cubicBezTo>
                  <a:pt x="13348" y="667"/>
                  <a:pt x="13293" y="680"/>
                  <a:pt x="13276" y="714"/>
                </a:cubicBezTo>
                <a:cubicBezTo>
                  <a:pt x="12808" y="571"/>
                  <a:pt x="12340" y="449"/>
                  <a:pt x="11871" y="347"/>
                </a:cubicBezTo>
                <a:cubicBezTo>
                  <a:pt x="11826" y="340"/>
                  <a:pt x="11785" y="337"/>
                  <a:pt x="11747" y="337"/>
                </a:cubicBezTo>
                <a:cubicBezTo>
                  <a:pt x="11580" y="337"/>
                  <a:pt x="11459" y="391"/>
                  <a:pt x="11244" y="391"/>
                </a:cubicBezTo>
                <a:cubicBezTo>
                  <a:pt x="11217" y="391"/>
                  <a:pt x="11189" y="390"/>
                  <a:pt x="11158" y="388"/>
                </a:cubicBezTo>
                <a:lnTo>
                  <a:pt x="11158" y="306"/>
                </a:lnTo>
                <a:lnTo>
                  <a:pt x="10731" y="347"/>
                </a:lnTo>
                <a:lnTo>
                  <a:pt x="10507" y="225"/>
                </a:lnTo>
                <a:lnTo>
                  <a:pt x="10201" y="225"/>
                </a:lnTo>
                <a:cubicBezTo>
                  <a:pt x="10323" y="225"/>
                  <a:pt x="10466" y="286"/>
                  <a:pt x="10425" y="306"/>
                </a:cubicBezTo>
                <a:cubicBezTo>
                  <a:pt x="10059" y="306"/>
                  <a:pt x="9692" y="245"/>
                  <a:pt x="9325" y="123"/>
                </a:cubicBezTo>
                <a:lnTo>
                  <a:pt x="8226" y="123"/>
                </a:lnTo>
                <a:cubicBezTo>
                  <a:pt x="8266" y="96"/>
                  <a:pt x="8316" y="78"/>
                  <a:pt x="8374" y="69"/>
                </a:cubicBezTo>
                <a:lnTo>
                  <a:pt x="8374" y="69"/>
                </a:lnTo>
                <a:cubicBezTo>
                  <a:pt x="8365" y="69"/>
                  <a:pt x="8356" y="69"/>
                  <a:pt x="8348" y="69"/>
                </a:cubicBezTo>
                <a:cubicBezTo>
                  <a:pt x="8186" y="69"/>
                  <a:pt x="8292" y="6"/>
                  <a:pt x="8132" y="6"/>
                </a:cubicBezTo>
                <a:cubicBezTo>
                  <a:pt x="8090" y="6"/>
                  <a:pt x="8029" y="10"/>
                  <a:pt x="7941" y="21"/>
                </a:cubicBezTo>
                <a:cubicBezTo>
                  <a:pt x="8002" y="42"/>
                  <a:pt x="7879" y="82"/>
                  <a:pt x="7879" y="82"/>
                </a:cubicBezTo>
                <a:cubicBezTo>
                  <a:pt x="7633" y="49"/>
                  <a:pt x="7386" y="34"/>
                  <a:pt x="7140" y="34"/>
                </a:cubicBezTo>
                <a:cubicBezTo>
                  <a:pt x="6938" y="34"/>
                  <a:pt x="6737" y="44"/>
                  <a:pt x="6535" y="62"/>
                </a:cubicBezTo>
                <a:lnTo>
                  <a:pt x="6617" y="1"/>
                </a:lnTo>
                <a:close/>
              </a:path>
            </a:pathLst>
          </a:custGeom>
          <a:solidFill>
            <a:srgbClr val="FD7B7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6" name="Google Shape;2696;p29"/>
          <p:cNvSpPr/>
          <p:nvPr/>
        </p:nvSpPr>
        <p:spPr>
          <a:xfrm>
            <a:off x="7908748" y="892775"/>
            <a:ext cx="1276997" cy="1381700"/>
          </a:xfrm>
          <a:custGeom>
            <a:avLst/>
            <a:gdLst/>
            <a:ahLst/>
            <a:cxnLst/>
            <a:rect l="l" t="t" r="r" b="b"/>
            <a:pathLst>
              <a:path w="10184" h="11019" extrusionOk="0">
                <a:moveTo>
                  <a:pt x="3056" y="1"/>
                </a:moveTo>
                <a:lnTo>
                  <a:pt x="1" y="2587"/>
                </a:lnTo>
                <a:lnTo>
                  <a:pt x="7108" y="11019"/>
                </a:lnTo>
                <a:lnTo>
                  <a:pt x="10183" y="8432"/>
                </a:lnTo>
                <a:lnTo>
                  <a:pt x="3056" y="1"/>
                </a:lnTo>
                <a:close/>
              </a:path>
            </a:pathLst>
          </a:custGeom>
          <a:solidFill>
            <a:schemeClr val="tx2">
              <a:alpha val="7374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341022" y="1162287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443E17D-12FB-46B6-A512-555E6F8DA02A}"/>
              </a:ext>
            </a:extLst>
          </p:cNvPr>
          <p:cNvSpPr txBox="1"/>
          <p:nvPr/>
        </p:nvSpPr>
        <p:spPr>
          <a:xfrm>
            <a:off x="6491893" y="187108"/>
            <a:ext cx="2239346" cy="5616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</a:rPr>
              <a:t>Biologiya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0711730-ABC4-49FE-AF78-D7ABE7F84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4800" y="1998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C16AE327-4A4E-4938-AE67-1DC8DB6E6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2" y="1500781"/>
            <a:ext cx="3710761" cy="222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Google Shape;2697;p29">
            <a:extLst>
              <a:ext uri="{FF2B5EF4-FFF2-40B4-BE49-F238E27FC236}">
                <a16:creationId xmlns:a16="http://schemas.microsoft.com/office/drawing/2014/main" id="{A798402C-DAAA-47EF-9D24-4BAF9B453588}"/>
              </a:ext>
            </a:extLst>
          </p:cNvPr>
          <p:cNvSpPr/>
          <p:nvPr/>
        </p:nvSpPr>
        <p:spPr>
          <a:xfrm>
            <a:off x="3914399" y="3474723"/>
            <a:ext cx="1276997" cy="1381700"/>
          </a:xfrm>
          <a:custGeom>
            <a:avLst/>
            <a:gdLst/>
            <a:ahLst/>
            <a:cxnLst/>
            <a:rect l="l" t="t" r="r" b="b"/>
            <a:pathLst>
              <a:path w="10184" h="11019" extrusionOk="0">
                <a:moveTo>
                  <a:pt x="3056" y="1"/>
                </a:moveTo>
                <a:lnTo>
                  <a:pt x="1" y="2587"/>
                </a:lnTo>
                <a:lnTo>
                  <a:pt x="7108" y="11019"/>
                </a:lnTo>
                <a:lnTo>
                  <a:pt x="10183" y="8432"/>
                </a:lnTo>
                <a:lnTo>
                  <a:pt x="3056" y="1"/>
                </a:lnTo>
                <a:close/>
              </a:path>
            </a:pathLst>
          </a:custGeom>
          <a:solidFill>
            <a:srgbClr val="10367A">
              <a:alpha val="737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1424FE4-11A6-490C-978C-F1A3F740A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499" y="2584781"/>
            <a:ext cx="364253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D1B258-D19D-459E-863E-F0AC5A716348}"/>
              </a:ext>
            </a:extLst>
          </p:cNvPr>
          <p:cNvSpPr/>
          <p:nvPr/>
        </p:nvSpPr>
        <p:spPr>
          <a:xfrm>
            <a:off x="3838353" y="1733107"/>
            <a:ext cx="5000847" cy="2578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Biologiya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fanidagi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yangiliklar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darslarda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b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texnologiyalar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usullardan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6F96BB-36A4-4D22-95E1-008010758D0E}"/>
              </a:ext>
            </a:extLst>
          </p:cNvPr>
          <p:cNvSpPr/>
          <p:nvPr/>
        </p:nvSpPr>
        <p:spPr>
          <a:xfrm>
            <a:off x="170512" y="85069"/>
            <a:ext cx="56348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viloyati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pedagoglarni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metodikalarga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p.f.f.doktori</a:t>
            </a:r>
            <a:r>
              <a:rPr lang="en-US" sz="16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(PhD)</a:t>
            </a:r>
          </a:p>
          <a:p>
            <a:pPr algn="ctr"/>
            <a:r>
              <a:rPr lang="en-US" sz="16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Mo‘jizaxon</a:t>
            </a:r>
            <a:r>
              <a:rPr lang="en-US" sz="16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Abdumannobovna</a:t>
            </a:r>
            <a:r>
              <a:rPr lang="en-US" sz="16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Kuychiyeva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18616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>
            <a:extLst>
              <a:ext uri="{FF2B5EF4-FFF2-40B4-BE49-F238E27FC236}">
                <a16:creationId xmlns:a16="http://schemas.microsoft.com/office/drawing/2014/main" id="{A36B258B-8E0D-429D-8832-44DA2F694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11" y="1246909"/>
            <a:ext cx="2923563" cy="3154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765B66-9856-45A2-AED7-A2C4C4E600CF}"/>
              </a:ext>
            </a:extLst>
          </p:cNvPr>
          <p:cNvSpPr/>
          <p:nvPr/>
        </p:nvSpPr>
        <p:spPr>
          <a:xfrm>
            <a:off x="3168502" y="1354198"/>
            <a:ext cx="5892371" cy="3154967"/>
          </a:xfrm>
          <a:prstGeom prst="rect">
            <a:avLst/>
          </a:prstGeom>
          <a:solidFill>
            <a:srgbClr val="66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Biologiya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fanidagi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yangiliklar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Biologiya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darslarida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interfaol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ta’limdan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8ADF8D-E306-49F2-8AE4-31FB8207F2CA}"/>
              </a:ext>
            </a:extLst>
          </p:cNvPr>
          <p:cNvSpPr/>
          <p:nvPr/>
        </p:nvSpPr>
        <p:spPr>
          <a:xfrm>
            <a:off x="5039834" y="328397"/>
            <a:ext cx="3933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BIOLOGIYA FANIDAGI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093892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2513DC73-02D3-41DA-8787-C1B9E1AA26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3" t="6386" r="9186" b="23709"/>
          <a:stretch/>
        </p:blipFill>
        <p:spPr>
          <a:xfrm>
            <a:off x="202015" y="955681"/>
            <a:ext cx="8697043" cy="412049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C5BA770-05EE-47F5-9436-BF2D233D120B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856037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9" r="24836"/>
          <a:stretch/>
        </p:blipFill>
        <p:spPr bwMode="auto">
          <a:xfrm flipH="1">
            <a:off x="116943" y="996637"/>
            <a:ext cx="3583184" cy="4051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369A440-214C-4523-BF56-30F3FC10A681}"/>
              </a:ext>
            </a:extLst>
          </p:cNvPr>
          <p:cNvSpPr/>
          <p:nvPr/>
        </p:nvSpPr>
        <p:spPr>
          <a:xfrm>
            <a:off x="3040912" y="996636"/>
            <a:ext cx="5932578" cy="6740307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ASOSIY YANGILIKLAR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fanini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vujudga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texnologiyasi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PISA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tadqiqoti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TIMMS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tadqiqoti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Darsligimizning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yangilanishi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sertifikatlash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Attestatsiya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o’zgarishlar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Malaka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jarayonidagi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o‘zgarishlar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10367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10367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solidFill>
                  <a:srgbClr val="2A9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Pedagogik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2400" dirty="0">
              <a:solidFill>
                <a:srgbClr val="10367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38BB24-FF2C-4801-9640-0164B6CEDD5A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07045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>
            <a:extLst>
              <a:ext uri="{FF2B5EF4-FFF2-40B4-BE49-F238E27FC236}">
                <a16:creationId xmlns:a16="http://schemas.microsoft.com/office/drawing/2014/main" id="{B0846EDC-05E3-453C-B5FA-B9828FE50B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50"/>
          <a:stretch/>
        </p:blipFill>
        <p:spPr bwMode="auto">
          <a:xfrm>
            <a:off x="145010" y="1628775"/>
            <a:ext cx="3278672" cy="2309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4A78D05-84F8-4D99-B833-5425807314F4}"/>
              </a:ext>
            </a:extLst>
          </p:cNvPr>
          <p:cNvSpPr/>
          <p:nvPr/>
        </p:nvSpPr>
        <p:spPr>
          <a:xfrm>
            <a:off x="3572540" y="1060010"/>
            <a:ext cx="5400949" cy="3785652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Dastlab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000" b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tushunchasiga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kiritaylik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texnikaviy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taraqqiyot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bog’liq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1872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yunoncha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soʻzdan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“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texnos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(techne) - 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san’at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mahorat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hunar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“logos“ (logos) </a:t>
            </a:r>
            <a:r>
              <a:rPr lang="en-US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fan </a:t>
            </a:r>
            <a:r>
              <a:rPr lang="en-US" sz="20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soʻzlaridan</a:t>
            </a:r>
            <a:r>
              <a:rPr lang="en-US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000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hunar</a:t>
            </a:r>
            <a:r>
              <a:rPr lang="en-US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  <a:r>
              <a:rPr lang="en-US" sz="20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anglatadi</a:t>
            </a:r>
            <a:r>
              <a:rPr lang="en-US" sz="20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toʻliq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tavsiflab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berolmaydi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har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zaruriy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sharoitlardan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amallarni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operatsiyalarni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muayyan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ketma-ketlikda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koʻzda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5E42AB-1EF7-4F81-A5E6-BA6162FA6431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146165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495227" y="1013903"/>
            <a:ext cx="6917928" cy="461665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1225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51C3CA"/>
              </a:buClr>
              <a:buSzTx/>
              <a:buFontTx/>
              <a:buNone/>
              <a:tabLst/>
              <a:defRPr/>
            </a:pPr>
            <a:r>
              <a:rPr kumimoji="0" lang="en-US" sz="2400" b="1" i="0" u="none" strike="noStrike" kern="800" cap="none" spc="-1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  <a:sym typeface="Arial"/>
              </a:rPr>
              <a:t>Pedagogik</a:t>
            </a:r>
            <a:r>
              <a:rPr kumimoji="0" lang="en-US" sz="2400" b="1" i="0" u="none" strike="noStrike" kern="8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  <a:sym typeface="Arial"/>
              </a:rPr>
              <a:t> </a:t>
            </a:r>
            <a:r>
              <a:rPr kumimoji="0" lang="en-US" sz="2400" b="1" i="0" u="none" strike="noStrike" kern="800" cap="none" spc="-1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  <a:sym typeface="Arial"/>
              </a:rPr>
              <a:t>texnologiyalarning</a:t>
            </a:r>
            <a:r>
              <a:rPr kumimoji="0" lang="en-US" sz="2400" b="1" i="0" u="none" strike="noStrike" kern="800" cap="none" spc="-1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  <a:sym typeface="Arial"/>
              </a:rPr>
              <a:t> </a:t>
            </a:r>
            <a:r>
              <a:rPr kumimoji="0" lang="en-US" sz="2400" b="1" i="0" u="none" strike="noStrike" kern="800" cap="none" spc="-1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  <a:sym typeface="Arial"/>
              </a:rPr>
              <a:t>tasnifi</a:t>
            </a:r>
            <a:endParaRPr kumimoji="0" lang="ru-RU" sz="2400" b="1" i="0" u="none" strike="noStrike" kern="800" cap="none" spc="-1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  <a:sym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80837" y="2188961"/>
            <a:ext cx="3246402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Umumpedagogik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daraja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886729" y="2187029"/>
            <a:ext cx="3166251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Xususiy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metodik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daraja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18785" y="3331270"/>
            <a:ext cx="1733167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Lokal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Arial"/>
              </a:rPr>
              <a:t>daraja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cxnSp>
        <p:nvCxnSpPr>
          <p:cNvPr id="15" name="Прямая со стрелкой 14"/>
          <p:cNvCxnSpPr>
            <a:cxnSpLocks/>
          </p:cNvCxnSpPr>
          <p:nvPr/>
        </p:nvCxnSpPr>
        <p:spPr>
          <a:xfrm flipH="1">
            <a:off x="4497569" y="1527360"/>
            <a:ext cx="100488" cy="1713781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cxnSpLocks/>
            <a:endCxn id="9" idx="0"/>
          </p:cNvCxnSpPr>
          <p:nvPr/>
        </p:nvCxnSpPr>
        <p:spPr>
          <a:xfrm>
            <a:off x="2704038" y="1527360"/>
            <a:ext cx="0" cy="661601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cxnSpLocks/>
          </p:cNvCxnSpPr>
          <p:nvPr/>
        </p:nvCxnSpPr>
        <p:spPr>
          <a:xfrm>
            <a:off x="7502099" y="1496834"/>
            <a:ext cx="146674" cy="661601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7"/>
          <a:stretch/>
        </p:blipFill>
        <p:spPr bwMode="auto">
          <a:xfrm>
            <a:off x="84143" y="2955850"/>
            <a:ext cx="3031192" cy="2131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16F1B0A-219A-49CC-9285-2A4C88201014}"/>
              </a:ext>
            </a:extLst>
          </p:cNvPr>
          <p:cNvSpPr/>
          <p:nvPr/>
        </p:nvSpPr>
        <p:spPr>
          <a:xfrm>
            <a:off x="5925878" y="3434010"/>
            <a:ext cx="2697127" cy="164034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 </a:t>
            </a:r>
          </a:p>
          <a:p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</a:t>
            </a:r>
          </a:p>
          <a:p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Klaster</a:t>
            </a:r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Venn </a:t>
            </a:r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diagrammasi</a:t>
            </a:r>
            <a:endParaRPr lang="en-US" sz="1600" b="1" dirty="0">
              <a:solidFill>
                <a:srgbClr val="7C0E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Aqliy</a:t>
            </a:r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hujum</a:t>
            </a:r>
            <a:endParaRPr lang="en-US" sz="1600" b="1" dirty="0">
              <a:solidFill>
                <a:srgbClr val="7C0E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16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endParaRPr lang="ru-RU" sz="1600" b="1" dirty="0">
              <a:solidFill>
                <a:srgbClr val="7C0E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Connector: Elbow 4">
            <a:extLst>
              <a:ext uri="{FF2B5EF4-FFF2-40B4-BE49-F238E27FC236}">
                <a16:creationId xmlns:a16="http://schemas.microsoft.com/office/drawing/2014/main" id="{43F59584-E44A-4107-986B-63C493047DDC}"/>
              </a:ext>
            </a:extLst>
          </p:cNvPr>
          <p:cNvCxnSpPr>
            <a:cxnSpLocks/>
          </p:cNvCxnSpPr>
          <p:nvPr/>
        </p:nvCxnSpPr>
        <p:spPr>
          <a:xfrm>
            <a:off x="5294484" y="3581385"/>
            <a:ext cx="592245" cy="548212"/>
          </a:xfrm>
          <a:prstGeom prst="bentConnector3">
            <a:avLst>
              <a:gd name="adj1" fmla="val 50000"/>
            </a:avLst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EB11E5D9-AF38-4DA6-BC1D-490064919178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676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464E6790-7708-4AF0-BC72-330F54CCC843}"/>
              </a:ext>
            </a:extLst>
          </p:cNvPr>
          <p:cNvSpPr/>
          <p:nvPr/>
        </p:nvSpPr>
        <p:spPr>
          <a:xfrm>
            <a:off x="3700143" y="991697"/>
            <a:ext cx="54757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INTERFAOL TA’LIM METODLARI</a:t>
            </a:r>
            <a:r>
              <a:rPr 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rfaol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mashgʻulot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oʻzaro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mashgʻulot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rfaol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bir-birini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toʻliq</a:t>
            </a:r>
            <a:b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rfaol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todlarni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tub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boʻlmasin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oʻtkazilmasin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oʻqituvchi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oʻquvchining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ishlashini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oʻzlashtirishlarini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ta’minlashi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lozim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1A41EBD-EB1C-45D0-AFE4-7F1799108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40" y="1620982"/>
            <a:ext cx="3594705" cy="2652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B59B88-014B-471C-B10B-99FA7C0D67B8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476736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5A2CB768-5475-4C08-BF08-4E0D70AE9517}"/>
              </a:ext>
            </a:extLst>
          </p:cNvPr>
          <p:cNvSpPr/>
          <p:nvPr/>
        </p:nvSpPr>
        <p:spPr>
          <a:xfrm>
            <a:off x="2286011" y="922309"/>
            <a:ext cx="66874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“Keys-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stadi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inglizcha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“</a:t>
            </a:r>
            <a:r>
              <a:rPr lang="en-US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case”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 </a:t>
            </a:r>
            <a:r>
              <a:rPr lang="en-US" sz="1800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1800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</a:t>
            </a:r>
            <a:r>
              <a:rPr lang="en-US" sz="1800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1800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hodisa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“</a:t>
            </a:r>
            <a:r>
              <a:rPr lang="en-US" sz="18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study”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oʻrganmoq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qilmoq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soʻzlarining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birikuvidan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  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oʻrganish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ahamiyatga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       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metodidir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pPr algn="just"/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dastlab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1920  </a:t>
            </a:r>
            <a:r>
              <a:rPr lang="en-US" sz="18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yilda</a:t>
            </a:r>
            <a:r>
              <a:rPr 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Garvard</a:t>
            </a:r>
            <a:r>
              <a:rPr lang="en-US" sz="1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biznes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qoʻllanilgan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Keyinchalik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keys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biznes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yoʻnalishidagi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muassasalarida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targʻib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pPr algn="just"/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kasbiy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kompetentlikni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nuqtai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mazkur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tarafdorlari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koʻpayib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bormoqda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      </a:t>
            </a:r>
            <a:r>
              <a:rPr lang="en-US" sz="1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  </a:t>
            </a:r>
            <a:r>
              <a:rPr lang="en-US" sz="1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asrning</a:t>
            </a:r>
            <a:r>
              <a:rPr lang="en-US" sz="1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50  </a:t>
            </a:r>
            <a:r>
              <a:rPr lang="en-US" sz="1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yillaridan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biznes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keyslar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Gʻarbiy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Yevropa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mamlakatlarida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ommalashdi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Yevropaning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yetakchi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biznes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maktablari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keys-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beribgina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qolmay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keyslarni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/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ham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eta 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boshlaydilar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F2678DF-AB2B-4B86-A60D-106A3EB12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50215" y="2306900"/>
            <a:ext cx="2897187" cy="2217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30BE298-C95F-4BCD-914E-B1C7E7D945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163"/>
          <a:stretch/>
        </p:blipFill>
        <p:spPr bwMode="auto">
          <a:xfrm>
            <a:off x="100113" y="1180222"/>
            <a:ext cx="2196532" cy="18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8566A07-F440-42BA-9B73-8E8491318533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943301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071D749E-D677-47D1-A3CA-D7AD5EABF6C4}"/>
              </a:ext>
            </a:extLst>
          </p:cNvPr>
          <p:cNvSpPr/>
          <p:nvPr/>
        </p:nvSpPr>
        <p:spPr>
          <a:xfrm>
            <a:off x="170511" y="848341"/>
            <a:ext cx="8802978" cy="2150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KEYS </a:t>
            </a:r>
            <a:r>
              <a:rPr lang="en-US" sz="24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texnologiyasi</a:t>
            </a:r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</a:t>
            </a:r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kemasi</a:t>
            </a:r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algn="just"/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kemasi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deb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ataluvchi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hayvon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tabiatning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noyob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mahluqotidir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og‘irligi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500 kg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ko‘tarib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Bu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suvsiz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yashay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olishidan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og‘ir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tabiiat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sharoitaga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olishidandir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(Camelus) –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tuyasimonlar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oilasi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qadoq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oyoqlilar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turkumiga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mansub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juft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tuyoqli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sutemizuvchi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hayvon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Tuyalar - cho'lning eng cheksiz hayvonlari! Tuyalar cho'lda nima yeyishadi">
            <a:extLst>
              <a:ext uri="{FF2B5EF4-FFF2-40B4-BE49-F238E27FC236}">
                <a16:creationId xmlns:a16="http://schemas.microsoft.com/office/drawing/2014/main" id="{82C18EF1-040F-41A0-A761-0A808D81E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38" y="2998371"/>
            <a:ext cx="3541205" cy="201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ichkina tuyaning nomi nima? Baqtriya va bir karavurli tuya">
            <a:extLst>
              <a:ext uri="{FF2B5EF4-FFF2-40B4-BE49-F238E27FC236}">
                <a16:creationId xmlns:a16="http://schemas.microsoft.com/office/drawing/2014/main" id="{BE2E9066-A3B7-4513-9F4C-061179FE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292" y="2868147"/>
            <a:ext cx="3541206" cy="215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94B3ADD-2C79-44F0-ACE5-AC339B8C9D9F}"/>
              </a:ext>
            </a:extLst>
          </p:cNvPr>
          <p:cNvSpPr/>
          <p:nvPr/>
        </p:nvSpPr>
        <p:spPr>
          <a:xfrm>
            <a:off x="7382247" y="4363621"/>
            <a:ext cx="1393330" cy="646331"/>
          </a:xfrm>
          <a:prstGeom prst="rect">
            <a:avLst/>
          </a:prstGeom>
          <a:solidFill>
            <a:srgbClr val="D4D0D7"/>
          </a:solidFill>
        </p:spPr>
        <p:txBody>
          <a:bodyPr wrap="none">
            <a:spAutoFit/>
          </a:bodyPr>
          <a:lstStyle/>
          <a:p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Qizg‘ish-kulrang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chopuvchi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</a:t>
            </a:r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- 210 </a:t>
            </a:r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</a:t>
            </a:r>
            <a:endParaRPr lang="ru-RU" sz="1200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30FEE7-558E-43D4-BF77-AA24011AF5B7}"/>
              </a:ext>
            </a:extLst>
          </p:cNvPr>
          <p:cNvSpPr/>
          <p:nvPr/>
        </p:nvSpPr>
        <p:spPr>
          <a:xfrm>
            <a:off x="283221" y="4547923"/>
            <a:ext cx="1122423" cy="461665"/>
          </a:xfrm>
          <a:prstGeom prst="rect">
            <a:avLst/>
          </a:prstGeom>
          <a:solidFill>
            <a:schemeClr val="bg2"/>
          </a:solidFill>
        </p:spPr>
        <p:txBody>
          <a:bodyPr wrap="none">
            <a:spAutoFit/>
          </a:bodyPr>
          <a:lstStyle/>
          <a:p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To‘q</a:t>
            </a:r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qo‘ng‘ir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Pastroq</a:t>
            </a:r>
            <a:endParaRPr lang="ru-RU" sz="1200" b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1DEAA8-6DED-42CF-8147-DEFE4F86071D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067523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3BE34D6-CCD8-4620-B0A8-22F243147622}"/>
              </a:ext>
            </a:extLst>
          </p:cNvPr>
          <p:cNvSpPr/>
          <p:nvPr/>
        </p:nvSpPr>
        <p:spPr>
          <a:xfrm>
            <a:off x="4136467" y="967570"/>
            <a:ext cx="4869322" cy="4112133"/>
          </a:xfrm>
          <a:prstGeom prst="rect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“</a:t>
            </a:r>
            <a:r>
              <a:rPr lang="en-US" sz="20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</a:t>
            </a:r>
            <a:r>
              <a:rPr lang="en-US" sz="20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kemasi</a:t>
            </a:r>
            <a:r>
              <a:rPr lang="en-US" sz="20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(</a:t>
            </a:r>
            <a:r>
              <a:rPr lang="en-US" sz="20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</a:t>
            </a:r>
            <a:r>
              <a:rPr lang="en-US" sz="20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O‘rkachlar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chorasiz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ahvolda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ozuqa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zahirasi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o‘rkachi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ozuqani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yeyishni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boshlaganlaridan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boshlaydi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bo‘taloqlarning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o‘rkachi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bo‘lmaydi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yantoq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oziqlanadilar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Voyaga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yonoqlarining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qismida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keratin deb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nomlangan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moddadan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mustahkam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tuzilmalar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tikanli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qattiq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oziq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oziqlanishiga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Nega tuya bilan gaplashishni orzu qilasiz. Oq tuyani tushida ko'rish nimani  anglatadi? Nega Tuya tush ko'radi">
            <a:extLst>
              <a:ext uri="{FF2B5EF4-FFF2-40B4-BE49-F238E27FC236}">
                <a16:creationId xmlns:a16="http://schemas.microsoft.com/office/drawing/2014/main" id="{38318241-38B1-4053-A28A-09FB16C782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5" r="9335"/>
          <a:stretch/>
        </p:blipFill>
        <p:spPr bwMode="auto">
          <a:xfrm>
            <a:off x="127583" y="1127049"/>
            <a:ext cx="3870259" cy="383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A6C4B8-8705-4571-B425-D257D1919CB0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495002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8916C624-8DD5-498D-A31F-376E69D21F85}"/>
              </a:ext>
            </a:extLst>
          </p:cNvPr>
          <p:cNvSpPr/>
          <p:nvPr/>
        </p:nvSpPr>
        <p:spPr>
          <a:xfrm>
            <a:off x="3157871" y="914410"/>
            <a:ext cx="5932981" cy="4197192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“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kemasi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(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Issiq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tuyalar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o‘rkachlardagi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yog‘lardan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100 gr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yog‘ning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oksidlanishidan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107 gr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Yog‘ning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oksidlanishi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jonivor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tez-tez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bilishi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Har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chog‘ida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o‘pkasiga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quruq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havosi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chiqarayotganda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namlik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to‘yinib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chiqarayotganida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burun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kataklaridan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chiqayotgan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namlik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burmalarda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to‘planib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og‘izga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tariqa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sahroda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qimmatbaho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namlik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yo‘qotilishini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Tana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haroratini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turuvchi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ba’zi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issiq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qonli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ko‘pgina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hayvonlardan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farqli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o‘loroq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tuyalarning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tana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harorati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atrofdagi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iqlim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sharoitaga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ujayra.uz – Telegram">
            <a:extLst>
              <a:ext uri="{FF2B5EF4-FFF2-40B4-BE49-F238E27FC236}">
                <a16:creationId xmlns:a16="http://schemas.microsoft.com/office/drawing/2014/main" id="{C6E51D6D-6CFC-4484-8E6D-A5BD2EA41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5" y="1721143"/>
            <a:ext cx="3067504" cy="2454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7A244A3-F537-4B8B-A7CF-E351B7ED6C98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538562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6A2769C4-EC06-406A-A34B-B0C5EDF839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64" t="3850" r="9186" b="51749"/>
          <a:stretch/>
        </p:blipFill>
        <p:spPr>
          <a:xfrm>
            <a:off x="489494" y="946294"/>
            <a:ext cx="8133517" cy="1839431"/>
          </a:xfrm>
          <a:prstGeom prst="rect">
            <a:avLst/>
          </a:prstGeom>
        </p:spPr>
      </p:pic>
      <p:pic>
        <p:nvPicPr>
          <p:cNvPr id="5" name="Picture 2" descr="Учитель и ученики в маске для лица в классе | Бесплатно векторы">
            <a:extLst>
              <a:ext uri="{FF2B5EF4-FFF2-40B4-BE49-F238E27FC236}">
                <a16:creationId xmlns:a16="http://schemas.microsoft.com/office/drawing/2014/main" id="{AF084F4D-7F90-4AA0-AB77-FC13219379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8" b="11413"/>
          <a:stretch/>
        </p:blipFill>
        <p:spPr bwMode="auto">
          <a:xfrm>
            <a:off x="482222" y="2679408"/>
            <a:ext cx="3742448" cy="239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Kichkina tuyaning nomi nima? Baqtriya va bir karavurli tuya">
            <a:extLst>
              <a:ext uri="{FF2B5EF4-FFF2-40B4-BE49-F238E27FC236}">
                <a16:creationId xmlns:a16="http://schemas.microsoft.com/office/drawing/2014/main" id="{2F435633-8198-4533-B43A-48D2C6C72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442" y="2785724"/>
            <a:ext cx="3878233" cy="22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E97D17-D3CC-4455-8C7A-FDF2CFCB2864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702674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8034655-936C-477B-85EC-0F0E827F49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0" t="38857" r="7791" b="23502"/>
          <a:stretch/>
        </p:blipFill>
        <p:spPr>
          <a:xfrm>
            <a:off x="2626244" y="2955855"/>
            <a:ext cx="6528397" cy="193513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7721D4C-F5F2-489B-8BF2-FA82987DD129}"/>
              </a:ext>
            </a:extLst>
          </p:cNvPr>
          <p:cNvSpPr/>
          <p:nvPr/>
        </p:nvSpPr>
        <p:spPr>
          <a:xfrm>
            <a:off x="170511" y="956925"/>
            <a:ext cx="8802977" cy="1786276"/>
          </a:xfrm>
          <a:prstGeom prst="rect">
            <a:avLst/>
          </a:prstGeom>
          <a:solidFill>
            <a:srgbClr val="D2EA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2-savol.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Issiq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bo‘lmagan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tuyalar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o‘rkachlardagi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yog‘lardan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100 gr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yog‘ning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oksidlanishidan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107 gr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Yog‘ning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oksidlanishi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miqdorda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jonivor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tez-tez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bilishi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Har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chog‘ida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tuyaning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o‘pkasiga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cho‘lning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quruq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havosi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nafas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chiqarayotganda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namlik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to‘yinib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chiqadi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isbotlash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mumkinmi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AEC58-9819-455E-B493-67A264270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458" y="2949307"/>
            <a:ext cx="2546941" cy="193513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6568F5E-FDEE-451C-8B27-6EF5A189CCEF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152110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A04B37BD-9B9E-44CF-A565-85AA463706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0" t="5767" r="49186" b="27637"/>
          <a:stretch/>
        </p:blipFill>
        <p:spPr>
          <a:xfrm>
            <a:off x="4550734" y="1169586"/>
            <a:ext cx="4508222" cy="342368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D1553D6-D01D-480D-BA3C-37355628B1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5" r="11624" b="12248"/>
          <a:stretch/>
        </p:blipFill>
        <p:spPr bwMode="auto">
          <a:xfrm>
            <a:off x="60968" y="1169586"/>
            <a:ext cx="4440155" cy="3423677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C2D2D0-6159-46CD-A321-53E0E4E68458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79241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How to create a Simple Venn Diagram in PowerPoint - YouTube">
            <a:extLst>
              <a:ext uri="{FF2B5EF4-FFF2-40B4-BE49-F238E27FC236}">
                <a16:creationId xmlns:a16="http://schemas.microsoft.com/office/drawing/2014/main" id="{91EC9110-5390-45AE-AB0B-70C9EEACC5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9" t="9922" r="3721" b="20620"/>
          <a:stretch/>
        </p:blipFill>
        <p:spPr bwMode="auto">
          <a:xfrm>
            <a:off x="2562447" y="923783"/>
            <a:ext cx="6510683" cy="420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Qoraqalpog'istonda 137 ta yangi qush turi aniqlandi (foto) — Sof.uz">
            <a:extLst>
              <a:ext uri="{FF2B5EF4-FFF2-40B4-BE49-F238E27FC236}">
                <a16:creationId xmlns:a16="http://schemas.microsoft.com/office/drawing/2014/main" id="{0E648A3A-CB8C-499E-95AD-C3768CA27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5" y="967565"/>
            <a:ext cx="1967025" cy="1306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CF39305-6F30-4BC3-BE7C-0F15350E8B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954" y="3805458"/>
            <a:ext cx="1967026" cy="130614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726BC5-8406-407B-AA51-FAD8825A2C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451" y="2307262"/>
            <a:ext cx="1967026" cy="14556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83F49C-9F12-4809-A19B-1E511245DC85}"/>
              </a:ext>
            </a:extLst>
          </p:cNvPr>
          <p:cNvSpPr/>
          <p:nvPr/>
        </p:nvSpPr>
        <p:spPr>
          <a:xfrm>
            <a:off x="2158749" y="993095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VENN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diagrammasi</a:t>
            </a:r>
            <a:endParaRPr lang="ru-RU" sz="1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90B913-F214-4153-A347-7B1CB70EA47D}"/>
              </a:ext>
            </a:extLst>
          </p:cNvPr>
          <p:cNvSpPr/>
          <p:nvPr/>
        </p:nvSpPr>
        <p:spPr>
          <a:xfrm>
            <a:off x="4285260" y="1163214"/>
            <a:ext cx="32532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en-US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Qushlar</a:t>
            </a:r>
            <a:endParaRPr lang="en-US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Tanasi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pat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qoplangan</a:t>
            </a: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yoqlari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qanotga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aylangan</a:t>
            </a: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To‘sh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toj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suyagi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94007F-277F-4DEF-ADF3-FEDA0F8CDB3C}"/>
              </a:ext>
            </a:extLst>
          </p:cNvPr>
          <p:cNvSpPr/>
          <p:nvPr/>
        </p:nvSpPr>
        <p:spPr>
          <a:xfrm>
            <a:off x="6243289" y="3236271"/>
            <a:ext cx="24989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Sudralib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yuruvchilar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Tanasi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muguz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qoplangan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Oyoqlari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gavdasining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yonida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joylashganligi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sudralib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yuradi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98B40E-6185-4ECD-AB9A-11B585989709}"/>
              </a:ext>
            </a:extLst>
          </p:cNvPr>
          <p:cNvSpPr/>
          <p:nvPr/>
        </p:nvSpPr>
        <p:spPr>
          <a:xfrm>
            <a:off x="2881515" y="3116063"/>
            <a:ext cx="249890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Suvda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quriqlikda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yashovchilar</a:t>
            </a:r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Oldingi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oyog‘ida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 ta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barmoq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Qovurg‘a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suyaklari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Terisi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nafas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etadi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29E262F-481F-47B6-9D43-21775CBFFF26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468310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CDD8B51C-793A-48FD-B2D4-29099F917A31}"/>
              </a:ext>
            </a:extLst>
          </p:cNvPr>
          <p:cNvSpPr/>
          <p:nvPr/>
        </p:nvSpPr>
        <p:spPr>
          <a:xfrm>
            <a:off x="5004381" y="1231123"/>
            <a:ext cx="28530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Eshitish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a’zosida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nuqson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odamlarga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qoʻllaniladigan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atama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yurakning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oʻrta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C5DF1D6-6E39-4484-BFEB-B04233EC0A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527233"/>
              </p:ext>
            </p:extLst>
          </p:nvPr>
        </p:nvGraphicFramePr>
        <p:xfrm>
          <a:off x="205560" y="1581747"/>
          <a:ext cx="4770479" cy="645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1497">
                  <a:extLst>
                    <a:ext uri="{9D8B030D-6E8A-4147-A177-3AD203B41FA5}">
                      <a16:colId xmlns:a16="http://schemas.microsoft.com/office/drawing/2014/main" val="4213793899"/>
                    </a:ext>
                  </a:extLst>
                </a:gridCol>
                <a:gridCol w="681497">
                  <a:extLst>
                    <a:ext uri="{9D8B030D-6E8A-4147-A177-3AD203B41FA5}">
                      <a16:colId xmlns:a16="http://schemas.microsoft.com/office/drawing/2014/main" val="1393397599"/>
                    </a:ext>
                  </a:extLst>
                </a:gridCol>
                <a:gridCol w="681497">
                  <a:extLst>
                    <a:ext uri="{9D8B030D-6E8A-4147-A177-3AD203B41FA5}">
                      <a16:colId xmlns:a16="http://schemas.microsoft.com/office/drawing/2014/main" val="3181427756"/>
                    </a:ext>
                  </a:extLst>
                </a:gridCol>
                <a:gridCol w="681497">
                  <a:extLst>
                    <a:ext uri="{9D8B030D-6E8A-4147-A177-3AD203B41FA5}">
                      <a16:colId xmlns:a16="http://schemas.microsoft.com/office/drawing/2014/main" val="1109133771"/>
                    </a:ext>
                  </a:extLst>
                </a:gridCol>
                <a:gridCol w="681497">
                  <a:extLst>
                    <a:ext uri="{9D8B030D-6E8A-4147-A177-3AD203B41FA5}">
                      <a16:colId xmlns:a16="http://schemas.microsoft.com/office/drawing/2014/main" val="2424856592"/>
                    </a:ext>
                  </a:extLst>
                </a:gridCol>
                <a:gridCol w="681497">
                  <a:extLst>
                    <a:ext uri="{9D8B030D-6E8A-4147-A177-3AD203B41FA5}">
                      <a16:colId xmlns:a16="http://schemas.microsoft.com/office/drawing/2014/main" val="3132273650"/>
                    </a:ext>
                  </a:extLst>
                </a:gridCol>
                <a:gridCol w="681497">
                  <a:extLst>
                    <a:ext uri="{9D8B030D-6E8A-4147-A177-3AD203B41FA5}">
                      <a16:colId xmlns:a16="http://schemas.microsoft.com/office/drawing/2014/main" val="2292995086"/>
                    </a:ext>
                  </a:extLst>
                </a:gridCol>
              </a:tblGrid>
              <a:tr h="645431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M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O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843076"/>
                  </a:ext>
                </a:extLst>
              </a:tr>
            </a:tbl>
          </a:graphicData>
        </a:graphic>
      </p:graphicFrame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90B17B58-2964-4325-BFC5-2E54B426EB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126468"/>
              </p:ext>
            </p:extLst>
          </p:nvPr>
        </p:nvGraphicFramePr>
        <p:xfrm>
          <a:off x="177201" y="2974352"/>
          <a:ext cx="5504128" cy="6873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016">
                  <a:extLst>
                    <a:ext uri="{9D8B030D-6E8A-4147-A177-3AD203B41FA5}">
                      <a16:colId xmlns:a16="http://schemas.microsoft.com/office/drawing/2014/main" val="4213793899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1393397599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3181427756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1109133771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2424856592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3132273650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2292995086"/>
                    </a:ext>
                  </a:extLst>
                </a:gridCol>
                <a:gridCol w="688016">
                  <a:extLst>
                    <a:ext uri="{9D8B030D-6E8A-4147-A177-3AD203B41FA5}">
                      <a16:colId xmlns:a16="http://schemas.microsoft.com/office/drawing/2014/main" val="347666805"/>
                    </a:ext>
                  </a:extLst>
                </a:gridCol>
              </a:tblGrid>
              <a:tr h="687325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E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N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C00000"/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843076"/>
                  </a:ext>
                </a:extLst>
              </a:tr>
            </a:tbl>
          </a:graphicData>
        </a:graphic>
      </p:graphicFrame>
      <p:graphicFrame>
        <p:nvGraphicFramePr>
          <p:cNvPr id="8" name="Table 3">
            <a:extLst>
              <a:ext uri="{FF2B5EF4-FFF2-40B4-BE49-F238E27FC236}">
                <a16:creationId xmlns:a16="http://schemas.microsoft.com/office/drawing/2014/main" id="{6400D0C6-1B1B-47F2-9C6D-4899AB33A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20563"/>
              </p:ext>
            </p:extLst>
          </p:nvPr>
        </p:nvGraphicFramePr>
        <p:xfrm>
          <a:off x="177203" y="4288459"/>
          <a:ext cx="4798836" cy="6873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5548">
                  <a:extLst>
                    <a:ext uri="{9D8B030D-6E8A-4147-A177-3AD203B41FA5}">
                      <a16:colId xmlns:a16="http://schemas.microsoft.com/office/drawing/2014/main" val="4213793899"/>
                    </a:ext>
                  </a:extLst>
                </a:gridCol>
                <a:gridCol w="685548">
                  <a:extLst>
                    <a:ext uri="{9D8B030D-6E8A-4147-A177-3AD203B41FA5}">
                      <a16:colId xmlns:a16="http://schemas.microsoft.com/office/drawing/2014/main" val="1393397599"/>
                    </a:ext>
                  </a:extLst>
                </a:gridCol>
                <a:gridCol w="685548">
                  <a:extLst>
                    <a:ext uri="{9D8B030D-6E8A-4147-A177-3AD203B41FA5}">
                      <a16:colId xmlns:a16="http://schemas.microsoft.com/office/drawing/2014/main" val="3181427756"/>
                    </a:ext>
                  </a:extLst>
                </a:gridCol>
                <a:gridCol w="685548">
                  <a:extLst>
                    <a:ext uri="{9D8B030D-6E8A-4147-A177-3AD203B41FA5}">
                      <a16:colId xmlns:a16="http://schemas.microsoft.com/office/drawing/2014/main" val="1109133771"/>
                    </a:ext>
                  </a:extLst>
                </a:gridCol>
                <a:gridCol w="685548">
                  <a:extLst>
                    <a:ext uri="{9D8B030D-6E8A-4147-A177-3AD203B41FA5}">
                      <a16:colId xmlns:a16="http://schemas.microsoft.com/office/drawing/2014/main" val="2424856592"/>
                    </a:ext>
                  </a:extLst>
                </a:gridCol>
                <a:gridCol w="685548">
                  <a:extLst>
                    <a:ext uri="{9D8B030D-6E8A-4147-A177-3AD203B41FA5}">
                      <a16:colId xmlns:a16="http://schemas.microsoft.com/office/drawing/2014/main" val="3132273650"/>
                    </a:ext>
                  </a:extLst>
                </a:gridCol>
                <a:gridCol w="685548">
                  <a:extLst>
                    <a:ext uri="{9D8B030D-6E8A-4147-A177-3AD203B41FA5}">
                      <a16:colId xmlns:a16="http://schemas.microsoft.com/office/drawing/2014/main" val="2292995086"/>
                    </a:ext>
                  </a:extLst>
                </a:gridCol>
              </a:tblGrid>
              <a:tr h="687325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Q</a:t>
                      </a:r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O</a:t>
                      </a:r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R</a:t>
                      </a:r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Ch</a:t>
                      </a:r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</a:t>
                      </a:r>
                      <a:endParaRPr lang="ru-RU" sz="2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843076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6CCA0F66-810F-4363-8016-8FF604006A77}"/>
              </a:ext>
            </a:extLst>
          </p:cNvPr>
          <p:cNvSpPr/>
          <p:nvPr/>
        </p:nvSpPr>
        <p:spPr>
          <a:xfrm>
            <a:off x="1573619" y="3001925"/>
            <a:ext cx="2700665" cy="638486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D      O      K       A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9DBC80-95CA-4CC7-98C9-1D80BE953523}"/>
              </a:ext>
            </a:extLst>
          </p:cNvPr>
          <p:cNvSpPr/>
          <p:nvPr/>
        </p:nvSpPr>
        <p:spPr>
          <a:xfrm>
            <a:off x="2285984" y="1616152"/>
            <a:ext cx="1970583" cy="574162"/>
          </a:xfrm>
          <a:prstGeom prst="rect">
            <a:avLst/>
          </a:prstGeom>
          <a:solidFill>
            <a:srgbClr val="66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K       A      R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4334FB7-2669-480A-B077-B7A7175DFB57}"/>
              </a:ext>
            </a:extLst>
          </p:cNvPr>
          <p:cNvCxnSpPr/>
          <p:nvPr/>
        </p:nvCxnSpPr>
        <p:spPr>
          <a:xfrm>
            <a:off x="2927495" y="1577948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0D75199-D1C0-49E3-8DBB-5033A8C90E37}"/>
              </a:ext>
            </a:extLst>
          </p:cNvPr>
          <p:cNvCxnSpPr/>
          <p:nvPr/>
        </p:nvCxnSpPr>
        <p:spPr>
          <a:xfrm>
            <a:off x="3604432" y="1574401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CDCB300-A5AD-43E8-8572-B9E13EBBA9F8}"/>
              </a:ext>
            </a:extLst>
          </p:cNvPr>
          <p:cNvCxnSpPr/>
          <p:nvPr/>
        </p:nvCxnSpPr>
        <p:spPr>
          <a:xfrm>
            <a:off x="3618618" y="3002707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374E830-CA4B-48DE-B96C-9B480ACE58DA}"/>
              </a:ext>
            </a:extLst>
          </p:cNvPr>
          <p:cNvCxnSpPr/>
          <p:nvPr/>
        </p:nvCxnSpPr>
        <p:spPr>
          <a:xfrm>
            <a:off x="2927491" y="3013341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2FE95C0-DD4C-419D-AB72-4710C0BA3A67}"/>
              </a:ext>
            </a:extLst>
          </p:cNvPr>
          <p:cNvCxnSpPr/>
          <p:nvPr/>
        </p:nvCxnSpPr>
        <p:spPr>
          <a:xfrm>
            <a:off x="2236375" y="3002707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6B2A7203-00AA-4506-9C71-8E41B622C4AD}"/>
              </a:ext>
            </a:extLst>
          </p:cNvPr>
          <p:cNvSpPr/>
          <p:nvPr/>
        </p:nvSpPr>
        <p:spPr>
          <a:xfrm>
            <a:off x="2268260" y="4309734"/>
            <a:ext cx="1325539" cy="644784"/>
          </a:xfrm>
          <a:prstGeom prst="rect">
            <a:avLst/>
          </a:prstGeom>
          <a:solidFill>
            <a:srgbClr val="66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I       N      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24CAA4F-E1A9-41AA-9724-4213C15822DF}"/>
              </a:ext>
            </a:extLst>
          </p:cNvPr>
          <p:cNvCxnSpPr/>
          <p:nvPr/>
        </p:nvCxnSpPr>
        <p:spPr>
          <a:xfrm>
            <a:off x="2916865" y="4321145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CCA72DB4-5CE0-46DB-B1BC-071A68E725E0}"/>
              </a:ext>
            </a:extLst>
          </p:cNvPr>
          <p:cNvSpPr/>
          <p:nvPr/>
        </p:nvSpPr>
        <p:spPr>
          <a:xfrm>
            <a:off x="95680" y="84283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2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Jumboq</a:t>
            </a:r>
            <a:r>
              <a:rPr lang="en-US" sz="2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koʻchasi</a:t>
            </a:r>
            <a:r>
              <a:rPr lang="en-US" sz="2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oʻyini</a:t>
            </a:r>
            <a:endParaRPr lang="ru-RU" sz="2800" dirty="0">
              <a:solidFill>
                <a:srgbClr val="7C0E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954A847-1D93-4E0A-8A38-B25A3DE0F1BC}"/>
              </a:ext>
            </a:extLst>
          </p:cNvPr>
          <p:cNvSpPr/>
          <p:nvPr/>
        </p:nvSpPr>
        <p:spPr>
          <a:xfrm>
            <a:off x="5663602" y="2776378"/>
            <a:ext cx="2704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Bog‘lov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materiali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yurakning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epiteliy</a:t>
            </a:r>
            <a:r>
              <a:rPr lang="en-US" sz="18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qavati</a:t>
            </a:r>
            <a:endParaRPr lang="ru-RU" sz="1800" b="1" dirty="0">
              <a:solidFill>
                <a:srgbClr val="7C0E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A79CB2F-4CC8-44D4-A254-5FCDF12AA8C2}"/>
              </a:ext>
            </a:extLst>
          </p:cNvPr>
          <p:cNvSpPr/>
          <p:nvPr/>
        </p:nvSpPr>
        <p:spPr>
          <a:xfrm>
            <a:off x="4999288" y="4112544"/>
            <a:ext cx="28581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Jonivorlarning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qushlarning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yashash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joyi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yurak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kamerasi</a:t>
            </a:r>
            <a:endParaRPr lang="ru-RU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Делаем гнезда для цесарок своими руками">
            <a:extLst>
              <a:ext uri="{FF2B5EF4-FFF2-40B4-BE49-F238E27FC236}">
                <a16:creationId xmlns:a16="http://schemas.microsoft.com/office/drawing/2014/main" id="{E52AB559-8779-4C91-AA19-8FDEA5D43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588" y="3909349"/>
            <a:ext cx="1551963" cy="117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ibbiyot binti ishlab chiqarish uskunalari | Chuztrade.uz">
            <a:extLst>
              <a:ext uri="{FF2B5EF4-FFF2-40B4-BE49-F238E27FC236}">
                <a16:creationId xmlns:a16="http://schemas.microsoft.com/office/drawing/2014/main" id="{EC8085C4-1064-4F07-B318-E97D211E7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777" y="2546799"/>
            <a:ext cx="1335774" cy="126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EEAA0111-8D95-4720-8360-D70C972D4345}"/>
              </a:ext>
            </a:extLst>
          </p:cNvPr>
          <p:cNvSpPr/>
          <p:nvPr/>
        </p:nvSpPr>
        <p:spPr>
          <a:xfrm>
            <a:off x="7814921" y="2720595"/>
            <a:ext cx="212659" cy="77049"/>
          </a:xfrm>
          <a:prstGeom prst="rect">
            <a:avLst/>
          </a:prstGeom>
          <a:solidFill>
            <a:srgbClr val="26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1C3A101-E5EC-40E5-A0AE-A60C4A0D1584}"/>
              </a:ext>
            </a:extLst>
          </p:cNvPr>
          <p:cNvSpPr/>
          <p:nvPr/>
        </p:nvSpPr>
        <p:spPr>
          <a:xfrm>
            <a:off x="8817930" y="3075016"/>
            <a:ext cx="212659" cy="77049"/>
          </a:xfrm>
          <a:prstGeom prst="rect">
            <a:avLst/>
          </a:prstGeom>
          <a:solidFill>
            <a:srgbClr val="26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06A6DEA-A56D-496D-95AC-2808BD041D9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991" t="22047" r="4050" b="31439"/>
          <a:stretch/>
        </p:blipFill>
        <p:spPr>
          <a:xfrm>
            <a:off x="7506587" y="1002705"/>
            <a:ext cx="1534619" cy="1445902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629A72D8-8360-490C-8F6B-4F7F2E914E36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116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CDD8B51C-793A-48FD-B2D4-29099F917A31}"/>
              </a:ext>
            </a:extLst>
          </p:cNvPr>
          <p:cNvSpPr/>
          <p:nvPr/>
        </p:nvSpPr>
        <p:spPr>
          <a:xfrm>
            <a:off x="178047" y="944040"/>
            <a:ext cx="74773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“JUMBOQ </a:t>
            </a:r>
            <a:r>
              <a:rPr lang="en-US" sz="24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KOʻCHASI</a:t>
            </a:r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OʻYINI</a:t>
            </a:r>
            <a:r>
              <a:rPr lang="en-US" sz="2400" b="1" dirty="0">
                <a:solidFill>
                  <a:srgbClr val="7C0E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Yuksak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oʻsimliklarni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nomlashda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yurakning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kengayishi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2ABE764C-4429-40AF-8CA3-3C1A94CDE9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168757"/>
              </p:ext>
            </p:extLst>
          </p:nvPr>
        </p:nvGraphicFramePr>
        <p:xfrm>
          <a:off x="287075" y="2106024"/>
          <a:ext cx="5018576" cy="6067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322">
                  <a:extLst>
                    <a:ext uri="{9D8B030D-6E8A-4147-A177-3AD203B41FA5}">
                      <a16:colId xmlns:a16="http://schemas.microsoft.com/office/drawing/2014/main" val="4213793899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1393397599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3181427756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1109133771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2424856592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3132273650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2292995086"/>
                    </a:ext>
                  </a:extLst>
                </a:gridCol>
                <a:gridCol w="627322">
                  <a:extLst>
                    <a:ext uri="{9D8B030D-6E8A-4147-A177-3AD203B41FA5}">
                      <a16:colId xmlns:a16="http://schemas.microsoft.com/office/drawing/2014/main" val="347666805"/>
                    </a:ext>
                  </a:extLst>
                </a:gridCol>
              </a:tblGrid>
              <a:tr h="606701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D</a:t>
                      </a:r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D2EA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843076"/>
                  </a:ext>
                </a:extLst>
              </a:tr>
            </a:tbl>
          </a:graphicData>
        </a:graphic>
      </p:graphicFrame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46E7BC-0D9F-425D-8253-32B3DF8320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171333"/>
              </p:ext>
            </p:extLst>
          </p:nvPr>
        </p:nvGraphicFramePr>
        <p:xfrm>
          <a:off x="316269" y="4257205"/>
          <a:ext cx="7583724" cy="6067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977">
                  <a:extLst>
                    <a:ext uri="{9D8B030D-6E8A-4147-A177-3AD203B41FA5}">
                      <a16:colId xmlns:a16="http://schemas.microsoft.com/office/drawing/2014/main" val="158056685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2935012371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1212882084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1138321143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2080819046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1494257314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3392114950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3432078704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147017797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3097532532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227558919"/>
                    </a:ext>
                  </a:extLst>
                </a:gridCol>
                <a:gridCol w="631977">
                  <a:extLst>
                    <a:ext uri="{9D8B030D-6E8A-4147-A177-3AD203B41FA5}">
                      <a16:colId xmlns:a16="http://schemas.microsoft.com/office/drawing/2014/main" val="2440733831"/>
                    </a:ext>
                  </a:extLst>
                </a:gridCol>
              </a:tblGrid>
              <a:tr h="606701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V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Y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A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S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2060"/>
                          </a:solidFill>
                        </a:rPr>
                        <a:t>I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66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310688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209007E5-8B57-4116-9712-FBDD46141460}"/>
              </a:ext>
            </a:extLst>
          </p:cNvPr>
          <p:cNvSpPr/>
          <p:nvPr/>
        </p:nvSpPr>
        <p:spPr>
          <a:xfrm>
            <a:off x="258712" y="2903973"/>
            <a:ext cx="47633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Pomidordan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tayyorlanadigan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quyuq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ozuqa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yurakning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b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kengayib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turishi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E39B23-B819-44FD-B370-E77AF27ACB8B}"/>
              </a:ext>
            </a:extLst>
          </p:cNvPr>
          <p:cNvSpPr/>
          <p:nvPr/>
        </p:nvSpPr>
        <p:spPr>
          <a:xfrm>
            <a:off x="2838883" y="2126507"/>
            <a:ext cx="1796911" cy="56495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T        O      L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2D641AA-57DA-4108-999C-26955F064310}"/>
              </a:ext>
            </a:extLst>
          </p:cNvPr>
          <p:cNvCxnSpPr/>
          <p:nvPr/>
        </p:nvCxnSpPr>
        <p:spPr>
          <a:xfrm>
            <a:off x="3423684" y="2106024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9ECEF0-9875-4AAA-836D-27D30BB42B4F}"/>
              </a:ext>
            </a:extLst>
          </p:cNvPr>
          <p:cNvCxnSpPr/>
          <p:nvPr/>
        </p:nvCxnSpPr>
        <p:spPr>
          <a:xfrm>
            <a:off x="4054551" y="2120197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4FF272AD-412B-43B3-B3AA-F5F76405EFB5}"/>
              </a:ext>
            </a:extLst>
          </p:cNvPr>
          <p:cNvSpPr/>
          <p:nvPr/>
        </p:nvSpPr>
        <p:spPr>
          <a:xfrm>
            <a:off x="1609048" y="4288460"/>
            <a:ext cx="3101175" cy="554180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T      O      M       A       T</a:t>
            </a:r>
            <a:endParaRPr lang="ru-RU" sz="2400" b="1" dirty="0">
              <a:solidFill>
                <a:schemeClr val="tx1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0BFA363-CDCC-42F1-BBB3-42B0286B5241}"/>
              </a:ext>
            </a:extLst>
          </p:cNvPr>
          <p:cNvCxnSpPr/>
          <p:nvPr/>
        </p:nvCxnSpPr>
        <p:spPr>
          <a:xfrm>
            <a:off x="4107719" y="4257351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558DB67-3420-4928-B8AD-6E022FCF7088}"/>
              </a:ext>
            </a:extLst>
          </p:cNvPr>
          <p:cNvCxnSpPr/>
          <p:nvPr/>
        </p:nvCxnSpPr>
        <p:spPr>
          <a:xfrm>
            <a:off x="3469756" y="4236086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BFF5DC-9A09-47B5-92A7-7F2C447375BF}"/>
              </a:ext>
            </a:extLst>
          </p:cNvPr>
          <p:cNvCxnSpPr/>
          <p:nvPr/>
        </p:nvCxnSpPr>
        <p:spPr>
          <a:xfrm>
            <a:off x="2204480" y="4257348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0FFABC2-8E0A-4C07-9FCB-EDB98175DFD6}"/>
              </a:ext>
            </a:extLst>
          </p:cNvPr>
          <p:cNvCxnSpPr/>
          <p:nvPr/>
        </p:nvCxnSpPr>
        <p:spPr>
          <a:xfrm>
            <a:off x="2842437" y="4246716"/>
            <a:ext cx="0" cy="60670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4A1607DB-5E4C-43BE-820D-C3CF63B6A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595" y="1063845"/>
            <a:ext cx="2145220" cy="15970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35B91AD-07B1-4934-AE76-4881CA72EC6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892" b="19812"/>
          <a:stretch/>
        </p:blipFill>
        <p:spPr>
          <a:xfrm>
            <a:off x="4465674" y="3050294"/>
            <a:ext cx="2530771" cy="107721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E597081-490E-4551-B534-A7E8A611EEA9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557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770BE0E0-A297-4ADA-A234-632ABDE7B8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62" t="10262" r="1338" b="14743"/>
          <a:stretch/>
        </p:blipFill>
        <p:spPr>
          <a:xfrm>
            <a:off x="170511" y="959805"/>
            <a:ext cx="8802978" cy="4063863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77F5792-5ACB-4F22-AEA6-5AA16CB74D2E}"/>
              </a:ext>
            </a:extLst>
          </p:cNvPr>
          <p:cNvSpPr/>
          <p:nvPr/>
        </p:nvSpPr>
        <p:spPr>
          <a:xfrm>
            <a:off x="723010" y="3192643"/>
            <a:ext cx="7676711" cy="1815882"/>
          </a:xfrm>
          <a:prstGeom prst="rect">
            <a:avLst/>
          </a:prstGeom>
          <a:solidFill>
            <a:srgbClr val="74A8BE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Biologiya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darslarida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rolli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oʻyinlarni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qoʻllash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Oʻyin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texnologiyalari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samaradorlishni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ta’minlash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oʻquvchilarda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faollikni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yuzaga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keltirish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koʻnikma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malakalarni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vaqtni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qisqartirish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jadallashtirishga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Tei Niwat (punyawat_032526) - โปรไฟล์ | Pinterest">
            <a:extLst>
              <a:ext uri="{FF2B5EF4-FFF2-40B4-BE49-F238E27FC236}">
                <a16:creationId xmlns:a16="http://schemas.microsoft.com/office/drawing/2014/main" id="{FAA308E1-7617-4ED0-8CEE-E86DE0A606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3" r="22862"/>
          <a:stretch/>
        </p:blipFill>
        <p:spPr bwMode="auto">
          <a:xfrm>
            <a:off x="3561908" y="983939"/>
            <a:ext cx="1637412" cy="200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8088F9C-B98F-4E2B-AD61-0077C4C136F3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468358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3800F05-27FE-4A5F-903F-09BD8C06C589}"/>
              </a:ext>
            </a:extLst>
          </p:cNvPr>
          <p:cNvSpPr/>
          <p:nvPr/>
        </p:nvSpPr>
        <p:spPr>
          <a:xfrm>
            <a:off x="124885" y="996645"/>
            <a:ext cx="88486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7C0E40"/>
                </a:solidFill>
              </a:rPr>
              <a:t>1- </a:t>
            </a:r>
            <a:r>
              <a:rPr lang="en-US" sz="2400" dirty="0" err="1">
                <a:solidFill>
                  <a:srgbClr val="7C0E40"/>
                </a:solidFill>
              </a:rPr>
              <a:t>guruh</a:t>
            </a:r>
            <a:r>
              <a:rPr lang="en-US" sz="2400" dirty="0">
                <a:solidFill>
                  <a:srgbClr val="7C0E40"/>
                </a:solidFill>
              </a:rPr>
              <a:t> </a:t>
            </a:r>
            <a:r>
              <a:rPr lang="en-US" sz="2400" dirty="0">
                <a:solidFill>
                  <a:srgbClr val="002060"/>
                </a:solidFill>
              </a:rPr>
              <a:t>“ </a:t>
            </a:r>
            <a:r>
              <a:rPr lang="en-US" sz="2400" dirty="0" err="1">
                <a:solidFill>
                  <a:srgbClr val="002060"/>
                </a:solidFill>
              </a:rPr>
              <a:t>Shifokorlar</a:t>
            </a:r>
            <a:r>
              <a:rPr lang="en-US" sz="2400" dirty="0">
                <a:solidFill>
                  <a:srgbClr val="002060"/>
                </a:solidFill>
              </a:rPr>
              <a:t>”                              </a:t>
            </a:r>
            <a:r>
              <a:rPr lang="en-US" sz="2400" dirty="0">
                <a:solidFill>
                  <a:srgbClr val="7C0E40"/>
                </a:solidFill>
              </a:rPr>
              <a:t>2- </a:t>
            </a:r>
            <a:r>
              <a:rPr lang="en-US" sz="2400" dirty="0" err="1">
                <a:solidFill>
                  <a:srgbClr val="7C0E40"/>
                </a:solidFill>
              </a:rPr>
              <a:t>guruh</a:t>
            </a:r>
            <a:r>
              <a:rPr lang="en-US" sz="2400" dirty="0">
                <a:solidFill>
                  <a:srgbClr val="7C0E40"/>
                </a:solidFill>
              </a:rPr>
              <a:t>  </a:t>
            </a:r>
            <a:r>
              <a:rPr lang="en-US" sz="2400" dirty="0">
                <a:solidFill>
                  <a:srgbClr val="002060"/>
                </a:solidFill>
              </a:rPr>
              <a:t>“ </a:t>
            </a:r>
            <a:r>
              <a:rPr lang="en-US" sz="2400" dirty="0" err="1">
                <a:solidFill>
                  <a:srgbClr val="002060"/>
                </a:solidFill>
              </a:rPr>
              <a:t>Bemorlar</a:t>
            </a:r>
            <a:r>
              <a:rPr lang="en-US" sz="2400" dirty="0">
                <a:solidFill>
                  <a:srgbClr val="002060"/>
                </a:solidFill>
              </a:rPr>
              <a:t>”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22FC3A-8171-4CF5-87A9-A4E92B37E209}"/>
              </a:ext>
            </a:extLst>
          </p:cNvPr>
          <p:cNvSpPr/>
          <p:nvPr/>
        </p:nvSpPr>
        <p:spPr>
          <a:xfrm>
            <a:off x="231212" y="1907499"/>
            <a:ext cx="2937289" cy="2585323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7030A0"/>
                </a:solidFill>
              </a:rPr>
              <a:t>I. TA’RIF</a:t>
            </a:r>
          </a:p>
          <a:p>
            <a:pPr algn="just"/>
            <a:r>
              <a:rPr lang="en-US" sz="1800" b="1" dirty="0">
                <a:solidFill>
                  <a:srgbClr val="002060"/>
                </a:solidFill>
              </a:rPr>
              <a:t>Bu vitamin </a:t>
            </a:r>
            <a:r>
              <a:rPr lang="en-US" sz="1800" b="1" dirty="0" err="1">
                <a:solidFill>
                  <a:srgbClr val="002060"/>
                </a:solidFill>
              </a:rPr>
              <a:t>yetishmasa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shabko‘rlik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paydo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bo‘ladi</a:t>
            </a:r>
            <a:r>
              <a:rPr lang="en-US" sz="1800" b="1" dirty="0">
                <a:solidFill>
                  <a:srgbClr val="002060"/>
                </a:solidFill>
              </a:rPr>
              <a:t>. </a:t>
            </a:r>
            <a:r>
              <a:rPr lang="en-US" sz="1800" b="1" dirty="0" err="1">
                <a:solidFill>
                  <a:srgbClr val="002060"/>
                </a:solidFill>
              </a:rPr>
              <a:t>Bolalarning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bo‘yi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va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sochlari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yaxshi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o‘smaydi</a:t>
            </a:r>
            <a:r>
              <a:rPr lang="en-US" sz="1800" b="1" dirty="0">
                <a:solidFill>
                  <a:srgbClr val="002060"/>
                </a:solidFill>
              </a:rPr>
              <a:t>, </a:t>
            </a:r>
            <a:r>
              <a:rPr lang="en-US" sz="1800" b="1" dirty="0" err="1">
                <a:solidFill>
                  <a:srgbClr val="002060"/>
                </a:solidFill>
              </a:rPr>
              <a:t>tishlarining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shakllanishi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buziladi</a:t>
            </a:r>
            <a:r>
              <a:rPr lang="en-US" sz="1800" b="1" dirty="0">
                <a:solidFill>
                  <a:srgbClr val="002060"/>
                </a:solidFill>
              </a:rPr>
              <a:t>. </a:t>
            </a:r>
            <a:r>
              <a:rPr lang="en-US" sz="1800" b="1" dirty="0" err="1">
                <a:solidFill>
                  <a:srgbClr val="002060"/>
                </a:solidFill>
              </a:rPr>
              <a:t>O‘pka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va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ichakning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jarohatlanishi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en-US" sz="1800" b="1" dirty="0" err="1">
                <a:solidFill>
                  <a:srgbClr val="002060"/>
                </a:solidFill>
              </a:rPr>
              <a:t>kuzatiladi</a:t>
            </a:r>
            <a:r>
              <a:rPr lang="en-US" sz="1800" b="1" dirty="0">
                <a:solidFill>
                  <a:srgbClr val="002060"/>
                </a:solidFill>
              </a:rPr>
              <a:t>.</a:t>
            </a:r>
            <a:endParaRPr lang="ru-RU" sz="18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6ACCF1-BFD9-4769-9AA6-3C0A384CE602}"/>
              </a:ext>
            </a:extLst>
          </p:cNvPr>
          <p:cNvSpPr/>
          <p:nvPr/>
        </p:nvSpPr>
        <p:spPr>
          <a:xfrm>
            <a:off x="3338622" y="961200"/>
            <a:ext cx="2052086" cy="830997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MAVZU: 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“</a:t>
            </a:r>
            <a:r>
              <a:rPr lang="en-US" sz="2400" b="1" dirty="0" err="1">
                <a:solidFill>
                  <a:srgbClr val="C00000"/>
                </a:solidFill>
              </a:rPr>
              <a:t>Vitaminlar</a:t>
            </a:r>
            <a:r>
              <a:rPr lang="en-US" sz="2400" b="1" dirty="0">
                <a:solidFill>
                  <a:srgbClr val="C00000"/>
                </a:solidFill>
              </a:rPr>
              <a:t>”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A877F5-9C0B-41E3-8796-5D418AD04C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74" b="4948"/>
          <a:stretch/>
        </p:blipFill>
        <p:spPr>
          <a:xfrm>
            <a:off x="5635258" y="1903230"/>
            <a:ext cx="3387988" cy="2583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90B6E7-F942-4A4E-B97C-62EDDAAC1B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497" t="3514" r="21920" b="3462"/>
          <a:stretch/>
        </p:blipFill>
        <p:spPr>
          <a:xfrm>
            <a:off x="3264188" y="1852449"/>
            <a:ext cx="2281662" cy="319184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8A33F30-F836-4292-8ED6-6D0BC4530F8E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24682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ED29A81F-54DC-465B-9C58-3D13DB7BF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246474" y="2260982"/>
            <a:ext cx="2346257" cy="21526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800F05-27FE-4A5F-903F-09BD8C06C589}"/>
              </a:ext>
            </a:extLst>
          </p:cNvPr>
          <p:cNvSpPr/>
          <p:nvPr/>
        </p:nvSpPr>
        <p:spPr>
          <a:xfrm>
            <a:off x="124885" y="996645"/>
            <a:ext cx="88486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7C0E40"/>
                </a:solidFill>
              </a:rPr>
              <a:t>1- </a:t>
            </a:r>
            <a:r>
              <a:rPr lang="en-US" sz="2400" dirty="0" err="1">
                <a:solidFill>
                  <a:srgbClr val="7C0E40"/>
                </a:solidFill>
              </a:rPr>
              <a:t>guruh</a:t>
            </a:r>
            <a:r>
              <a:rPr lang="en-US" sz="2400" dirty="0">
                <a:solidFill>
                  <a:srgbClr val="7C0E40"/>
                </a:solidFill>
              </a:rPr>
              <a:t> </a:t>
            </a:r>
            <a:r>
              <a:rPr lang="en-US" sz="2400" dirty="0">
                <a:solidFill>
                  <a:srgbClr val="002060"/>
                </a:solidFill>
              </a:rPr>
              <a:t>“ </a:t>
            </a:r>
            <a:r>
              <a:rPr lang="en-US" sz="2400" dirty="0" err="1">
                <a:solidFill>
                  <a:srgbClr val="002060"/>
                </a:solidFill>
              </a:rPr>
              <a:t>Shifokorlar</a:t>
            </a:r>
            <a:r>
              <a:rPr lang="en-US" sz="2400" dirty="0">
                <a:solidFill>
                  <a:srgbClr val="002060"/>
                </a:solidFill>
              </a:rPr>
              <a:t>”                              </a:t>
            </a:r>
            <a:r>
              <a:rPr lang="en-US" sz="2400" dirty="0">
                <a:solidFill>
                  <a:srgbClr val="7C0E40"/>
                </a:solidFill>
              </a:rPr>
              <a:t>2- </a:t>
            </a:r>
            <a:r>
              <a:rPr lang="en-US" sz="2400" dirty="0" err="1">
                <a:solidFill>
                  <a:srgbClr val="7C0E40"/>
                </a:solidFill>
              </a:rPr>
              <a:t>guruh</a:t>
            </a:r>
            <a:r>
              <a:rPr lang="en-US" sz="2400" dirty="0">
                <a:solidFill>
                  <a:srgbClr val="7C0E40"/>
                </a:solidFill>
              </a:rPr>
              <a:t>  </a:t>
            </a:r>
            <a:r>
              <a:rPr lang="en-US" sz="2400" dirty="0">
                <a:solidFill>
                  <a:srgbClr val="002060"/>
                </a:solidFill>
              </a:rPr>
              <a:t>“ </a:t>
            </a:r>
            <a:r>
              <a:rPr lang="en-US" sz="2400" dirty="0" err="1">
                <a:solidFill>
                  <a:srgbClr val="002060"/>
                </a:solidFill>
              </a:rPr>
              <a:t>Bemorlar</a:t>
            </a:r>
            <a:r>
              <a:rPr lang="en-US" sz="2400" dirty="0">
                <a:solidFill>
                  <a:srgbClr val="002060"/>
                </a:solidFill>
              </a:rPr>
              <a:t>”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22FC3A-8171-4CF5-87A9-A4E92B37E209}"/>
              </a:ext>
            </a:extLst>
          </p:cNvPr>
          <p:cNvSpPr/>
          <p:nvPr/>
        </p:nvSpPr>
        <p:spPr>
          <a:xfrm>
            <a:off x="231212" y="1822438"/>
            <a:ext cx="2937289" cy="2800767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00B050"/>
                </a:solidFill>
              </a:rPr>
              <a:t>II. TA’RIF</a:t>
            </a:r>
          </a:p>
          <a:p>
            <a:pPr algn="just"/>
            <a:r>
              <a:rPr lang="en-US" sz="1600" b="1" dirty="0">
                <a:solidFill>
                  <a:srgbClr val="002060"/>
                </a:solidFill>
              </a:rPr>
              <a:t>Bu vitamin </a:t>
            </a:r>
            <a:r>
              <a:rPr lang="en-US" sz="1600" b="1" dirty="0" err="1">
                <a:solidFill>
                  <a:srgbClr val="002060"/>
                </a:solidFill>
              </a:rPr>
              <a:t>yetishmasa</a:t>
            </a:r>
            <a:r>
              <a:rPr lang="en-US" sz="1600" b="1" dirty="0">
                <a:solidFill>
                  <a:srgbClr val="002060"/>
                </a:solidFill>
              </a:rPr>
              <a:t> “</a:t>
            </a:r>
            <a:r>
              <a:rPr lang="en-US" sz="1600" b="1" dirty="0" err="1">
                <a:solidFill>
                  <a:srgbClr val="002060"/>
                </a:solidFill>
              </a:rPr>
              <a:t>singa</a:t>
            </a:r>
            <a:r>
              <a:rPr lang="en-US" sz="1600" b="1" dirty="0">
                <a:solidFill>
                  <a:srgbClr val="002060"/>
                </a:solidFill>
              </a:rPr>
              <a:t>” </a:t>
            </a:r>
            <a:r>
              <a:rPr lang="en-US" sz="1600" b="1" dirty="0" err="1">
                <a:solidFill>
                  <a:srgbClr val="002060"/>
                </a:solidFill>
              </a:rPr>
              <a:t>kasalligi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paydo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bo‘ladi</a:t>
            </a:r>
            <a:r>
              <a:rPr lang="en-US" sz="1600" b="1" dirty="0">
                <a:solidFill>
                  <a:srgbClr val="002060"/>
                </a:solidFill>
              </a:rPr>
              <a:t>. </a:t>
            </a:r>
            <a:r>
              <a:rPr lang="en-US" sz="1600" b="1" dirty="0" err="1">
                <a:solidFill>
                  <a:srgbClr val="002060"/>
                </a:solidFill>
              </a:rPr>
              <a:t>Odamining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tish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milklari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qonaydi</a:t>
            </a:r>
            <a:r>
              <a:rPr lang="en-US" sz="1600" b="1" dirty="0">
                <a:solidFill>
                  <a:srgbClr val="002060"/>
                </a:solidFill>
              </a:rPr>
              <a:t>, </a:t>
            </a:r>
            <a:r>
              <a:rPr lang="en-US" sz="1600" b="1" dirty="0" err="1">
                <a:solidFill>
                  <a:srgbClr val="002060"/>
                </a:solidFill>
              </a:rPr>
              <a:t>og‘izning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shilliq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pardasiga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mayda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yaralar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toshadi</a:t>
            </a:r>
            <a:r>
              <a:rPr lang="en-US" sz="1600" b="1" dirty="0">
                <a:solidFill>
                  <a:srgbClr val="002060"/>
                </a:solidFill>
              </a:rPr>
              <a:t>, </a:t>
            </a:r>
            <a:r>
              <a:rPr lang="en-US" sz="1600" b="1" dirty="0" err="1">
                <a:solidFill>
                  <a:srgbClr val="002060"/>
                </a:solidFill>
              </a:rPr>
              <a:t>tishlari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tushib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ketadi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va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bo‘g‘imlari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og‘riydi</a:t>
            </a:r>
            <a:r>
              <a:rPr lang="en-US" sz="1600" b="1" dirty="0">
                <a:solidFill>
                  <a:srgbClr val="002060"/>
                </a:solidFill>
              </a:rPr>
              <a:t>. </a:t>
            </a:r>
            <a:r>
              <a:rPr lang="en-US" sz="1600" b="1" dirty="0" err="1">
                <a:solidFill>
                  <a:srgbClr val="002060"/>
                </a:solidFill>
              </a:rPr>
              <a:t>Kamqonlik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paydo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bo‘ladi</a:t>
            </a:r>
            <a:r>
              <a:rPr lang="en-US" sz="1600" b="1" dirty="0">
                <a:solidFill>
                  <a:srgbClr val="002060"/>
                </a:solidFill>
              </a:rPr>
              <a:t>. </a:t>
            </a:r>
            <a:r>
              <a:rPr lang="en-US" sz="1600" b="1" dirty="0" err="1">
                <a:solidFill>
                  <a:srgbClr val="002060"/>
                </a:solidFill>
              </a:rPr>
              <a:t>Immuniteti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keskin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pasayadi</a:t>
            </a:r>
            <a:r>
              <a:rPr lang="en-US" sz="1600" b="1" dirty="0">
                <a:solidFill>
                  <a:srgbClr val="002060"/>
                </a:solidFill>
              </a:rPr>
              <a:t>. </a:t>
            </a:r>
            <a:endParaRPr lang="ru-RU" sz="1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6ACCF1-BFD9-4769-9AA6-3C0A384CE602}"/>
              </a:ext>
            </a:extLst>
          </p:cNvPr>
          <p:cNvSpPr/>
          <p:nvPr/>
        </p:nvSpPr>
        <p:spPr>
          <a:xfrm>
            <a:off x="3338622" y="1078163"/>
            <a:ext cx="2052086" cy="830997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MAVZU: 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“</a:t>
            </a:r>
            <a:r>
              <a:rPr lang="en-US" sz="2400" b="1" dirty="0" err="1">
                <a:solidFill>
                  <a:srgbClr val="C00000"/>
                </a:solidFill>
              </a:rPr>
              <a:t>Vitaminlar</a:t>
            </a:r>
            <a:r>
              <a:rPr lang="en-US" sz="2400" b="1" dirty="0">
                <a:solidFill>
                  <a:srgbClr val="C00000"/>
                </a:solidFill>
              </a:rPr>
              <a:t>”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Переизбыток витамина С в организме: симптомы, терапия, последствия">
            <a:extLst>
              <a:ext uri="{FF2B5EF4-FFF2-40B4-BE49-F238E27FC236}">
                <a16:creationId xmlns:a16="http://schemas.microsoft.com/office/drawing/2014/main" id="{49326D5D-DDBB-4CE0-8B2D-B1615A15E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829" y="1662832"/>
            <a:ext cx="3333750" cy="286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BBB0517-EE5B-4CE7-8A55-94DDE79A5A62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394274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D3800F05-27FE-4A5F-903F-09BD8C06C589}"/>
              </a:ext>
            </a:extLst>
          </p:cNvPr>
          <p:cNvSpPr/>
          <p:nvPr/>
        </p:nvSpPr>
        <p:spPr>
          <a:xfrm>
            <a:off x="124885" y="996645"/>
            <a:ext cx="88486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7C0E40"/>
                </a:solidFill>
              </a:rPr>
              <a:t>1- </a:t>
            </a:r>
            <a:r>
              <a:rPr lang="en-US" sz="2400" dirty="0" err="1">
                <a:solidFill>
                  <a:srgbClr val="7C0E40"/>
                </a:solidFill>
              </a:rPr>
              <a:t>guruh</a:t>
            </a:r>
            <a:r>
              <a:rPr lang="en-US" sz="2400" dirty="0">
                <a:solidFill>
                  <a:srgbClr val="7C0E40"/>
                </a:solidFill>
              </a:rPr>
              <a:t> </a:t>
            </a:r>
            <a:r>
              <a:rPr lang="en-US" sz="2400" dirty="0">
                <a:solidFill>
                  <a:srgbClr val="002060"/>
                </a:solidFill>
              </a:rPr>
              <a:t>“ </a:t>
            </a:r>
            <a:r>
              <a:rPr lang="en-US" sz="2400" dirty="0" err="1">
                <a:solidFill>
                  <a:srgbClr val="002060"/>
                </a:solidFill>
              </a:rPr>
              <a:t>Shifokorlar</a:t>
            </a:r>
            <a:r>
              <a:rPr lang="en-US" sz="2400" dirty="0">
                <a:solidFill>
                  <a:srgbClr val="002060"/>
                </a:solidFill>
              </a:rPr>
              <a:t>”                              </a:t>
            </a:r>
            <a:r>
              <a:rPr lang="en-US" sz="2400" dirty="0">
                <a:solidFill>
                  <a:srgbClr val="7C0E40"/>
                </a:solidFill>
              </a:rPr>
              <a:t>2- </a:t>
            </a:r>
            <a:r>
              <a:rPr lang="en-US" sz="2400" dirty="0" err="1">
                <a:solidFill>
                  <a:srgbClr val="7C0E40"/>
                </a:solidFill>
              </a:rPr>
              <a:t>guruh</a:t>
            </a:r>
            <a:r>
              <a:rPr lang="en-US" sz="2400" dirty="0">
                <a:solidFill>
                  <a:srgbClr val="7C0E40"/>
                </a:solidFill>
              </a:rPr>
              <a:t>  </a:t>
            </a:r>
            <a:r>
              <a:rPr lang="en-US" sz="2400" dirty="0">
                <a:solidFill>
                  <a:srgbClr val="002060"/>
                </a:solidFill>
              </a:rPr>
              <a:t>“ </a:t>
            </a:r>
            <a:r>
              <a:rPr lang="en-US" sz="2400" dirty="0" err="1">
                <a:solidFill>
                  <a:srgbClr val="002060"/>
                </a:solidFill>
              </a:rPr>
              <a:t>Bemorlar</a:t>
            </a:r>
            <a:r>
              <a:rPr lang="en-US" sz="2400" dirty="0">
                <a:solidFill>
                  <a:srgbClr val="002060"/>
                </a:solidFill>
              </a:rPr>
              <a:t>”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22FC3A-8171-4CF5-87A9-A4E92B37E209}"/>
              </a:ext>
            </a:extLst>
          </p:cNvPr>
          <p:cNvSpPr/>
          <p:nvPr/>
        </p:nvSpPr>
        <p:spPr>
          <a:xfrm>
            <a:off x="231212" y="1928768"/>
            <a:ext cx="2937289" cy="2554545"/>
          </a:xfrm>
          <a:prstGeom prst="rect">
            <a:avLst/>
          </a:prstGeom>
          <a:solidFill>
            <a:srgbClr val="99FFCC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III. TA’RIF</a:t>
            </a:r>
          </a:p>
          <a:p>
            <a:pPr algn="just"/>
            <a:r>
              <a:rPr lang="en-US" sz="1600" b="1" dirty="0">
                <a:solidFill>
                  <a:schemeClr val="tx1"/>
                </a:solidFill>
              </a:rPr>
              <a:t>Bu vitamin </a:t>
            </a:r>
            <a:r>
              <a:rPr lang="en-US" sz="1600" b="1" dirty="0" err="1">
                <a:solidFill>
                  <a:schemeClr val="tx1"/>
                </a:solidFill>
              </a:rPr>
              <a:t>yetishmaganida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organizmda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kalsiy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va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fosfor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almashinuvi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buzilishi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oqibatida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bolalarga</a:t>
            </a:r>
            <a:r>
              <a:rPr lang="en-US" sz="1600" b="1" dirty="0">
                <a:solidFill>
                  <a:schemeClr val="tx1"/>
                </a:solidFill>
              </a:rPr>
              <a:t> “</a:t>
            </a:r>
            <a:r>
              <a:rPr lang="en-US" sz="1600" b="1" dirty="0" err="1">
                <a:solidFill>
                  <a:schemeClr val="tx1"/>
                </a:solidFill>
              </a:rPr>
              <a:t>raxit</a:t>
            </a:r>
            <a:r>
              <a:rPr lang="en-US" sz="1600" b="1" dirty="0">
                <a:solidFill>
                  <a:schemeClr val="tx1"/>
                </a:solidFill>
              </a:rPr>
              <a:t>” </a:t>
            </a:r>
            <a:r>
              <a:rPr lang="en-US" sz="1600" b="1" dirty="0" err="1">
                <a:solidFill>
                  <a:schemeClr val="tx1"/>
                </a:solidFill>
              </a:rPr>
              <a:t>kasalligi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paydo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bo‘ladi</a:t>
            </a:r>
            <a:r>
              <a:rPr lang="en-US" sz="1600" b="1" dirty="0">
                <a:solidFill>
                  <a:schemeClr val="tx1"/>
                </a:solidFill>
              </a:rPr>
              <a:t>. </a:t>
            </a:r>
            <a:r>
              <a:rPr lang="en-US" sz="1600" b="1" dirty="0" err="1">
                <a:solidFill>
                  <a:schemeClr val="tx1"/>
                </a:solidFill>
              </a:rPr>
              <a:t>Bolaning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suyaklari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to‘g‘ri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shakllanmaydi</a:t>
            </a:r>
            <a:r>
              <a:rPr lang="en-US" sz="1600" b="1" dirty="0">
                <a:solidFill>
                  <a:schemeClr val="tx1"/>
                </a:solidFill>
              </a:rPr>
              <a:t>, </a:t>
            </a:r>
            <a:r>
              <a:rPr lang="en-US" sz="1600" b="1" dirty="0" err="1">
                <a:solidFill>
                  <a:schemeClr val="tx1"/>
                </a:solidFill>
              </a:rPr>
              <a:t>oyoqlari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qiyshiq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o‘sadi</a:t>
            </a:r>
            <a:r>
              <a:rPr lang="en-US" sz="1600" b="1" dirty="0">
                <a:solidFill>
                  <a:schemeClr val="tx1"/>
                </a:solidFill>
              </a:rPr>
              <a:t>, </a:t>
            </a:r>
            <a:r>
              <a:rPr lang="en-US" sz="1600" b="1" dirty="0" err="1">
                <a:solidFill>
                  <a:schemeClr val="tx1"/>
                </a:solidFill>
              </a:rPr>
              <a:t>qorni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kattalashadi</a:t>
            </a:r>
            <a:r>
              <a:rPr lang="en-US" sz="1600" b="1" dirty="0">
                <a:solidFill>
                  <a:schemeClr val="tx1"/>
                </a:solidFill>
              </a:rPr>
              <a:t>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6ACCF1-BFD9-4769-9AA6-3C0A384CE602}"/>
              </a:ext>
            </a:extLst>
          </p:cNvPr>
          <p:cNvSpPr/>
          <p:nvPr/>
        </p:nvSpPr>
        <p:spPr>
          <a:xfrm>
            <a:off x="3338622" y="961201"/>
            <a:ext cx="2052086" cy="830997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MAVZU: 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“</a:t>
            </a:r>
            <a:r>
              <a:rPr lang="en-US" sz="2400" b="1" dirty="0" err="1">
                <a:solidFill>
                  <a:srgbClr val="C00000"/>
                </a:solidFill>
              </a:rPr>
              <a:t>Vitaminlar</a:t>
            </a:r>
            <a:r>
              <a:rPr lang="en-US" sz="2400" b="1" dirty="0">
                <a:solidFill>
                  <a:srgbClr val="C00000"/>
                </a:solidFill>
              </a:rPr>
              <a:t>”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Прочитайте: Что нужно знать о гипервитаминозе — советы эксперта в Журнале  Маркета">
            <a:extLst>
              <a:ext uri="{FF2B5EF4-FFF2-40B4-BE49-F238E27FC236}">
                <a16:creationId xmlns:a16="http://schemas.microsoft.com/office/drawing/2014/main" id="{83DA7B56-185E-4D0E-BC7A-1EF7470CB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828" y="1909160"/>
            <a:ext cx="3395663" cy="269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spital Medical Doctor Character Material, Doctor Clipart, Community  Helpers, Doctor PNG Transparent Clipart Image and PSD File for Free  Download | Medical clip art, Medical wallpaper, Medical artwork">
            <a:extLst>
              <a:ext uri="{FF2B5EF4-FFF2-40B4-BE49-F238E27FC236}">
                <a16:creationId xmlns:a16="http://schemas.microsoft.com/office/drawing/2014/main" id="{E96F41DF-956A-4D78-B955-905AE452DC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36" r="28915" b="20961"/>
          <a:stretch/>
        </p:blipFill>
        <p:spPr bwMode="auto">
          <a:xfrm>
            <a:off x="3274822" y="1796902"/>
            <a:ext cx="2158418" cy="333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1095466-D5D7-40DC-B1D2-4D41FFA63424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945592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640267D-5091-479B-BE45-C2F5D46307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3912203"/>
              </p:ext>
            </p:extLst>
          </p:nvPr>
        </p:nvGraphicFramePr>
        <p:xfrm>
          <a:off x="1645422" y="1052630"/>
          <a:ext cx="7456048" cy="3991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itle 3">
            <a:extLst>
              <a:ext uri="{FF2B5EF4-FFF2-40B4-BE49-F238E27FC236}">
                <a16:creationId xmlns:a16="http://schemas.microsoft.com/office/drawing/2014/main" id="{AEA32479-AAE5-4F89-8752-981CE0613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5066" y="1912807"/>
            <a:ext cx="1792160" cy="900113"/>
          </a:xfrm>
        </p:spPr>
        <p:txBody>
          <a:bodyPr/>
          <a:lstStyle/>
          <a:p>
            <a:r>
              <a:rPr lang="uz-Latn-UZ" sz="2800" b="1" i="1"/>
              <a:t>“FRAYER” </a:t>
            </a:r>
            <a:r>
              <a:rPr lang="uz-Latn-UZ" sz="2800" b="1" i="1" dirty="0"/>
              <a:t>metodi.</a:t>
            </a:r>
            <a:endParaRPr lang="en-US" sz="2800" b="1" i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5F1F1A-D9E0-445D-A7A8-7B41EA771B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440" y="3228872"/>
            <a:ext cx="1449915" cy="14159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AB03E7B-91F0-4091-87C2-82F9E14EEFBC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219325"/>
      </p:ext>
    </p:extLst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3E8BADB3-C3A9-48D4-AB84-47B42A06EE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70" t="11970" r="19883" b="15436"/>
          <a:stretch/>
        </p:blipFill>
        <p:spPr>
          <a:xfrm>
            <a:off x="1711840" y="921759"/>
            <a:ext cx="5677786" cy="41925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ADA19ED-09FE-41C9-84EC-3D378527F33C}"/>
              </a:ext>
            </a:extLst>
          </p:cNvPr>
          <p:cNvSpPr/>
          <p:nvPr/>
        </p:nvSpPr>
        <p:spPr>
          <a:xfrm>
            <a:off x="2270331" y="4767664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endParaRPr lang="ru-RU" sz="1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65CE0FA-2155-413D-9F86-C8BCCB46E87F}"/>
              </a:ext>
            </a:extLst>
          </p:cNvPr>
          <p:cNvSpPr/>
          <p:nvPr/>
        </p:nvSpPr>
        <p:spPr>
          <a:xfrm>
            <a:off x="2093125" y="4345906"/>
            <a:ext cx="3129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m</a:t>
            </a:r>
            <a:endParaRPr lang="ru-RU" sz="12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B99EA5-029A-4DD3-9699-8880E76F4AFC}"/>
              </a:ext>
            </a:extLst>
          </p:cNvPr>
          <p:cNvSpPr/>
          <p:nvPr/>
        </p:nvSpPr>
        <p:spPr>
          <a:xfrm>
            <a:off x="2179675" y="2279360"/>
            <a:ext cx="1540224" cy="646331"/>
          </a:xfrm>
          <a:prstGeom prst="rect">
            <a:avLst/>
          </a:prstGeom>
          <a:solidFill>
            <a:srgbClr val="66FF66"/>
          </a:solidFill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KLASTER METODI</a:t>
            </a:r>
            <a:endParaRPr lang="ru-RU" sz="1800" b="1" dirty="0">
              <a:solidFill>
                <a:srgbClr val="C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5D49C-8001-46B0-9817-A91225723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321" y="2219152"/>
            <a:ext cx="1636198" cy="15204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D6BA45-A34B-4B18-9731-EFEA4EBD16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040" y="971440"/>
            <a:ext cx="1618479" cy="11565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3708B36-67C9-4E22-A0C6-55CA851C3B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18" y="3739618"/>
            <a:ext cx="1715056" cy="134938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F9896EA-6B55-422A-81A4-94C11B098B2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8356"/>
          <a:stretch/>
        </p:blipFill>
        <p:spPr>
          <a:xfrm>
            <a:off x="7450040" y="3883887"/>
            <a:ext cx="1636198" cy="120103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9B6CC33-E828-4643-B2AF-F5AE6E951F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81" y="980014"/>
            <a:ext cx="1689523" cy="12391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3144E2C-0642-4075-8205-21E5FC69F1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393" y="2279360"/>
            <a:ext cx="1668981" cy="139064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D1DBEA8-C915-4591-8027-3D947B950177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16521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7BBCE4A-0ACD-4260-8DC8-E25CA143838B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Google Shape;3671;p73">
            <a:extLst>
              <a:ext uri="{FF2B5EF4-FFF2-40B4-BE49-F238E27FC236}">
                <a16:creationId xmlns:a16="http://schemas.microsoft.com/office/drawing/2014/main" id="{83DDDBAD-F437-4668-986E-776F0E2F09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23287" y="980884"/>
            <a:ext cx="8718699" cy="92503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O‘qituvchi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o‘qitishni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bilsagina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o‘quvchilar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muvaffaqiyatli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o‘rganishlari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mumkin</a:t>
            </a:r>
            <a:r>
              <a:rPr lang="en-US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                   </a:t>
            </a:r>
            <a:endParaRPr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65E1D1-3A8C-4C9B-8D56-5FDA6F77A02E}"/>
              </a:ext>
            </a:extLst>
          </p:cNvPr>
          <p:cNvCxnSpPr>
            <a:cxnSpLocks/>
          </p:cNvCxnSpPr>
          <p:nvPr/>
        </p:nvCxnSpPr>
        <p:spPr>
          <a:xfrm>
            <a:off x="223287" y="1919158"/>
            <a:ext cx="8718699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09C8DD32-574D-44F5-B7FE-4BC8DBD3C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1924" y="1983048"/>
            <a:ext cx="2517039" cy="3095502"/>
          </a:xfrm>
          <a:prstGeom prst="rect">
            <a:avLst/>
          </a:prstGeom>
        </p:spPr>
      </p:pic>
      <p:sp>
        <p:nvSpPr>
          <p:cNvPr id="13" name="Google Shape;3671;p73">
            <a:extLst>
              <a:ext uri="{FF2B5EF4-FFF2-40B4-BE49-F238E27FC236}">
                <a16:creationId xmlns:a16="http://schemas.microsoft.com/office/drawing/2014/main" id="{1978D938-B285-4DD4-A220-3F8A96B78DF1}"/>
              </a:ext>
            </a:extLst>
          </p:cNvPr>
          <p:cNvSpPr txBox="1">
            <a:spLocks/>
          </p:cNvSpPr>
          <p:nvPr/>
        </p:nvSpPr>
        <p:spPr>
          <a:xfrm>
            <a:off x="3789804" y="2016099"/>
            <a:ext cx="5161362" cy="2465932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SzPts val="2800"/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pPr>
              <a:buClrTx/>
              <a:buFontTx/>
            </a:pP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O‘quvchi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to‘ldiriladigan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idish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emas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balki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yoqiladigan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 dirty="0" err="1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mash’aladir</a:t>
            </a:r>
            <a:r>
              <a:rPr lang="en-US" sz="2800" i="1" dirty="0">
                <a:solidFill>
                  <a:srgbClr val="7C0E4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2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</a:t>
            </a:r>
          </a:p>
          <a:p>
            <a:pPr>
              <a:buClrTx/>
              <a:buFontTx/>
            </a:pPr>
            <a:r>
              <a:rPr lang="en-US" sz="2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        </a:t>
            </a:r>
          </a:p>
          <a:p>
            <a:pPr>
              <a:buClrTx/>
              <a:buFontTx/>
            </a:pPr>
            <a:r>
              <a:rPr lang="en-US" sz="2800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en-US" sz="2800" i="1" u="sng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Plutarx</a:t>
            </a:r>
            <a:endParaRPr lang="en-US" sz="2800" i="1" u="sng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C078666-AD54-463E-A6BE-5F30CAFA0B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347" t="8576" r="26937"/>
          <a:stretch/>
        </p:blipFill>
        <p:spPr>
          <a:xfrm>
            <a:off x="2588963" y="2026591"/>
            <a:ext cx="1035586" cy="2005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153573B-17A0-433F-ADC7-98AFDB033F4F}"/>
              </a:ext>
            </a:extLst>
          </p:cNvPr>
          <p:cNvSpPr/>
          <p:nvPr/>
        </p:nvSpPr>
        <p:spPr>
          <a:xfrm>
            <a:off x="5810464" y="328397"/>
            <a:ext cx="34326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FANDAGI YANGILIKLAR, FANNI O‘QITISHNING DOLZARB MASALALARI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116492"/>
      </p:ext>
    </p:extLst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67" name="Google Shape;3667;p73"/>
          <p:cNvGrpSpPr/>
          <p:nvPr/>
        </p:nvGrpSpPr>
        <p:grpSpPr>
          <a:xfrm>
            <a:off x="2083350" y="966311"/>
            <a:ext cx="6682610" cy="3860875"/>
            <a:chOff x="1359392" y="885839"/>
            <a:chExt cx="6377771" cy="3401196"/>
          </a:xfrm>
        </p:grpSpPr>
        <p:sp>
          <p:nvSpPr>
            <p:cNvPr id="3668" name="Google Shape;3668;p73"/>
            <p:cNvSpPr/>
            <p:nvPr/>
          </p:nvSpPr>
          <p:spPr>
            <a:xfrm>
              <a:off x="1775450" y="1330575"/>
              <a:ext cx="5593143" cy="2482333"/>
            </a:xfrm>
            <a:custGeom>
              <a:avLst/>
              <a:gdLst/>
              <a:ahLst/>
              <a:cxnLst/>
              <a:rect l="l" t="t" r="r" b="b"/>
              <a:pathLst>
                <a:path w="48672" h="18106" extrusionOk="0">
                  <a:moveTo>
                    <a:pt x="8470" y="62"/>
                  </a:moveTo>
                  <a:cubicBezTo>
                    <a:pt x="8436" y="62"/>
                    <a:pt x="8404" y="64"/>
                    <a:pt x="8374" y="69"/>
                  </a:cubicBezTo>
                  <a:lnTo>
                    <a:pt x="8374" y="69"/>
                  </a:lnTo>
                  <a:cubicBezTo>
                    <a:pt x="8400" y="68"/>
                    <a:pt x="8432" y="66"/>
                    <a:pt x="8470" y="62"/>
                  </a:cubicBezTo>
                  <a:close/>
                  <a:moveTo>
                    <a:pt x="24722" y="510"/>
                  </a:moveTo>
                  <a:cubicBezTo>
                    <a:pt x="24763" y="530"/>
                    <a:pt x="24722" y="551"/>
                    <a:pt x="24620" y="551"/>
                  </a:cubicBezTo>
                  <a:cubicBezTo>
                    <a:pt x="24681" y="530"/>
                    <a:pt x="24437" y="530"/>
                    <a:pt x="24294" y="510"/>
                  </a:cubicBezTo>
                  <a:close/>
                  <a:moveTo>
                    <a:pt x="48407" y="4278"/>
                  </a:moveTo>
                  <a:lnTo>
                    <a:pt x="48489" y="4665"/>
                  </a:lnTo>
                  <a:cubicBezTo>
                    <a:pt x="48473" y="4712"/>
                    <a:pt x="48445" y="4759"/>
                    <a:pt x="48423" y="4759"/>
                  </a:cubicBezTo>
                  <a:cubicBezTo>
                    <a:pt x="48417" y="4759"/>
                    <a:pt x="48412" y="4755"/>
                    <a:pt x="48407" y="4746"/>
                  </a:cubicBezTo>
                  <a:cubicBezTo>
                    <a:pt x="48407" y="4604"/>
                    <a:pt x="48407" y="4441"/>
                    <a:pt x="48407" y="4278"/>
                  </a:cubicBezTo>
                  <a:close/>
                  <a:moveTo>
                    <a:pt x="263" y="6355"/>
                  </a:moveTo>
                  <a:lnTo>
                    <a:pt x="263" y="6396"/>
                  </a:lnTo>
                  <a:cubicBezTo>
                    <a:pt x="263" y="6397"/>
                    <a:pt x="264" y="6398"/>
                    <a:pt x="265" y="6399"/>
                  </a:cubicBezTo>
                  <a:lnTo>
                    <a:pt x="265" y="6399"/>
                  </a:lnTo>
                  <a:cubicBezTo>
                    <a:pt x="264" y="6384"/>
                    <a:pt x="264" y="6370"/>
                    <a:pt x="263" y="6355"/>
                  </a:cubicBezTo>
                  <a:close/>
                  <a:moveTo>
                    <a:pt x="48366" y="6925"/>
                  </a:moveTo>
                  <a:cubicBezTo>
                    <a:pt x="48387" y="7007"/>
                    <a:pt x="48427" y="7088"/>
                    <a:pt x="48427" y="7190"/>
                  </a:cubicBezTo>
                  <a:lnTo>
                    <a:pt x="48366" y="7312"/>
                  </a:lnTo>
                  <a:lnTo>
                    <a:pt x="48366" y="6925"/>
                  </a:lnTo>
                  <a:close/>
                  <a:moveTo>
                    <a:pt x="47776" y="16497"/>
                  </a:moveTo>
                  <a:cubicBezTo>
                    <a:pt x="47796" y="16517"/>
                    <a:pt x="47816" y="16599"/>
                    <a:pt x="47816" y="16802"/>
                  </a:cubicBezTo>
                  <a:cubicBezTo>
                    <a:pt x="47806" y="16813"/>
                    <a:pt x="47796" y="16818"/>
                    <a:pt x="47783" y="16818"/>
                  </a:cubicBezTo>
                  <a:cubicBezTo>
                    <a:pt x="47771" y="16818"/>
                    <a:pt x="47755" y="16813"/>
                    <a:pt x="47735" y="16802"/>
                  </a:cubicBezTo>
                  <a:lnTo>
                    <a:pt x="47776" y="16497"/>
                  </a:lnTo>
                  <a:close/>
                  <a:moveTo>
                    <a:pt x="6617" y="1"/>
                  </a:moveTo>
                  <a:cubicBezTo>
                    <a:pt x="6189" y="1"/>
                    <a:pt x="5761" y="42"/>
                    <a:pt x="5334" y="82"/>
                  </a:cubicBezTo>
                  <a:cubicBezTo>
                    <a:pt x="4886" y="123"/>
                    <a:pt x="4438" y="205"/>
                    <a:pt x="3990" y="266"/>
                  </a:cubicBezTo>
                  <a:cubicBezTo>
                    <a:pt x="4014" y="264"/>
                    <a:pt x="4037" y="263"/>
                    <a:pt x="4057" y="263"/>
                  </a:cubicBezTo>
                  <a:cubicBezTo>
                    <a:pt x="4302" y="263"/>
                    <a:pt x="4215" y="371"/>
                    <a:pt x="3990" y="408"/>
                  </a:cubicBezTo>
                  <a:lnTo>
                    <a:pt x="3867" y="327"/>
                  </a:lnTo>
                  <a:lnTo>
                    <a:pt x="3867" y="327"/>
                  </a:lnTo>
                  <a:cubicBezTo>
                    <a:pt x="3705" y="408"/>
                    <a:pt x="4153" y="327"/>
                    <a:pt x="3806" y="449"/>
                  </a:cubicBezTo>
                  <a:cubicBezTo>
                    <a:pt x="3759" y="455"/>
                    <a:pt x="3719" y="457"/>
                    <a:pt x="3688" y="457"/>
                  </a:cubicBezTo>
                  <a:cubicBezTo>
                    <a:pt x="3490" y="457"/>
                    <a:pt x="3590" y="359"/>
                    <a:pt x="3766" y="306"/>
                  </a:cubicBezTo>
                  <a:lnTo>
                    <a:pt x="3766" y="306"/>
                  </a:lnTo>
                  <a:lnTo>
                    <a:pt x="3358" y="408"/>
                  </a:lnTo>
                  <a:cubicBezTo>
                    <a:pt x="3318" y="367"/>
                    <a:pt x="3419" y="347"/>
                    <a:pt x="3440" y="306"/>
                  </a:cubicBezTo>
                  <a:lnTo>
                    <a:pt x="3440" y="306"/>
                  </a:lnTo>
                  <a:cubicBezTo>
                    <a:pt x="3375" y="339"/>
                    <a:pt x="3251" y="342"/>
                    <a:pt x="3111" y="342"/>
                  </a:cubicBezTo>
                  <a:cubicBezTo>
                    <a:pt x="3076" y="342"/>
                    <a:pt x="3041" y="342"/>
                    <a:pt x="3004" y="342"/>
                  </a:cubicBezTo>
                  <a:cubicBezTo>
                    <a:pt x="2824" y="342"/>
                    <a:pt x="2635" y="347"/>
                    <a:pt x="2523" y="408"/>
                  </a:cubicBezTo>
                  <a:lnTo>
                    <a:pt x="2483" y="367"/>
                  </a:lnTo>
                  <a:cubicBezTo>
                    <a:pt x="2320" y="388"/>
                    <a:pt x="2152" y="398"/>
                    <a:pt x="1981" y="398"/>
                  </a:cubicBezTo>
                  <a:cubicBezTo>
                    <a:pt x="1811" y="398"/>
                    <a:pt x="1637" y="388"/>
                    <a:pt x="1464" y="367"/>
                  </a:cubicBezTo>
                  <a:cubicBezTo>
                    <a:pt x="1342" y="367"/>
                    <a:pt x="1179" y="347"/>
                    <a:pt x="1037" y="327"/>
                  </a:cubicBezTo>
                  <a:lnTo>
                    <a:pt x="629" y="266"/>
                  </a:lnTo>
                  <a:cubicBezTo>
                    <a:pt x="621" y="263"/>
                    <a:pt x="614" y="262"/>
                    <a:pt x="609" y="262"/>
                  </a:cubicBezTo>
                  <a:cubicBezTo>
                    <a:pt x="573" y="262"/>
                    <a:pt x="589" y="312"/>
                    <a:pt x="589" y="347"/>
                  </a:cubicBezTo>
                  <a:lnTo>
                    <a:pt x="589" y="449"/>
                  </a:lnTo>
                  <a:cubicBezTo>
                    <a:pt x="589" y="530"/>
                    <a:pt x="589" y="612"/>
                    <a:pt x="568" y="693"/>
                  </a:cubicBezTo>
                  <a:cubicBezTo>
                    <a:pt x="548" y="836"/>
                    <a:pt x="527" y="999"/>
                    <a:pt x="527" y="1162"/>
                  </a:cubicBezTo>
                  <a:cubicBezTo>
                    <a:pt x="609" y="1182"/>
                    <a:pt x="548" y="1467"/>
                    <a:pt x="589" y="1712"/>
                  </a:cubicBezTo>
                  <a:cubicBezTo>
                    <a:pt x="527" y="2241"/>
                    <a:pt x="405" y="2832"/>
                    <a:pt x="365" y="3483"/>
                  </a:cubicBezTo>
                  <a:cubicBezTo>
                    <a:pt x="365" y="3728"/>
                    <a:pt x="376" y="3756"/>
                    <a:pt x="392" y="3756"/>
                  </a:cubicBezTo>
                  <a:cubicBezTo>
                    <a:pt x="397" y="3756"/>
                    <a:pt x="402" y="3753"/>
                    <a:pt x="408" y="3753"/>
                  </a:cubicBezTo>
                  <a:cubicBezTo>
                    <a:pt x="420" y="3753"/>
                    <a:pt x="433" y="3764"/>
                    <a:pt x="446" y="3830"/>
                  </a:cubicBezTo>
                  <a:cubicBezTo>
                    <a:pt x="382" y="3862"/>
                    <a:pt x="343" y="4277"/>
                    <a:pt x="319" y="4277"/>
                  </a:cubicBezTo>
                  <a:cubicBezTo>
                    <a:pt x="313" y="4277"/>
                    <a:pt x="308" y="4248"/>
                    <a:pt x="303" y="4176"/>
                  </a:cubicBezTo>
                  <a:cubicBezTo>
                    <a:pt x="263" y="4970"/>
                    <a:pt x="242" y="5194"/>
                    <a:pt x="263" y="6192"/>
                  </a:cubicBezTo>
                  <a:cubicBezTo>
                    <a:pt x="294" y="6097"/>
                    <a:pt x="314" y="6003"/>
                    <a:pt x="330" y="6003"/>
                  </a:cubicBezTo>
                  <a:cubicBezTo>
                    <a:pt x="335" y="6003"/>
                    <a:pt x="340" y="6011"/>
                    <a:pt x="344" y="6029"/>
                  </a:cubicBezTo>
                  <a:cubicBezTo>
                    <a:pt x="344" y="6198"/>
                    <a:pt x="293" y="6401"/>
                    <a:pt x="268" y="6401"/>
                  </a:cubicBezTo>
                  <a:cubicBezTo>
                    <a:pt x="267" y="6401"/>
                    <a:pt x="266" y="6400"/>
                    <a:pt x="265" y="6399"/>
                  </a:cubicBezTo>
                  <a:lnTo>
                    <a:pt x="265" y="6399"/>
                  </a:lnTo>
                  <a:cubicBezTo>
                    <a:pt x="315" y="7513"/>
                    <a:pt x="0" y="8953"/>
                    <a:pt x="161" y="9837"/>
                  </a:cubicBezTo>
                  <a:lnTo>
                    <a:pt x="161" y="9776"/>
                  </a:lnTo>
                  <a:lnTo>
                    <a:pt x="242" y="10713"/>
                  </a:lnTo>
                  <a:cubicBezTo>
                    <a:pt x="242" y="10821"/>
                    <a:pt x="239" y="10857"/>
                    <a:pt x="232" y="10857"/>
                  </a:cubicBezTo>
                  <a:cubicBezTo>
                    <a:pt x="218" y="10857"/>
                    <a:pt x="192" y="10684"/>
                    <a:pt x="167" y="10684"/>
                  </a:cubicBezTo>
                  <a:cubicBezTo>
                    <a:pt x="158" y="10684"/>
                    <a:pt x="149" y="10708"/>
                    <a:pt x="141" y="10774"/>
                  </a:cubicBezTo>
                  <a:cubicBezTo>
                    <a:pt x="283" y="11772"/>
                    <a:pt x="181" y="12342"/>
                    <a:pt x="303" y="13177"/>
                  </a:cubicBezTo>
                  <a:cubicBezTo>
                    <a:pt x="120" y="13829"/>
                    <a:pt x="487" y="15418"/>
                    <a:pt x="507" y="16314"/>
                  </a:cubicBezTo>
                  <a:lnTo>
                    <a:pt x="548" y="16253"/>
                  </a:lnTo>
                  <a:cubicBezTo>
                    <a:pt x="589" y="16334"/>
                    <a:pt x="609" y="16416"/>
                    <a:pt x="609" y="16497"/>
                  </a:cubicBezTo>
                  <a:cubicBezTo>
                    <a:pt x="609" y="16619"/>
                    <a:pt x="609" y="16741"/>
                    <a:pt x="629" y="16864"/>
                  </a:cubicBezTo>
                  <a:cubicBezTo>
                    <a:pt x="645" y="16817"/>
                    <a:pt x="613" y="16580"/>
                    <a:pt x="633" y="16580"/>
                  </a:cubicBezTo>
                  <a:cubicBezTo>
                    <a:pt x="640" y="16580"/>
                    <a:pt x="651" y="16602"/>
                    <a:pt x="670" y="16660"/>
                  </a:cubicBezTo>
                  <a:cubicBezTo>
                    <a:pt x="670" y="16701"/>
                    <a:pt x="690" y="16741"/>
                    <a:pt x="690" y="16802"/>
                  </a:cubicBezTo>
                  <a:lnTo>
                    <a:pt x="711" y="16864"/>
                  </a:lnTo>
                  <a:cubicBezTo>
                    <a:pt x="731" y="16884"/>
                    <a:pt x="752" y="16884"/>
                    <a:pt x="772" y="16904"/>
                  </a:cubicBezTo>
                  <a:cubicBezTo>
                    <a:pt x="874" y="16945"/>
                    <a:pt x="955" y="17006"/>
                    <a:pt x="1037" y="17047"/>
                  </a:cubicBezTo>
                  <a:cubicBezTo>
                    <a:pt x="1077" y="17067"/>
                    <a:pt x="1138" y="17067"/>
                    <a:pt x="1179" y="17088"/>
                  </a:cubicBezTo>
                  <a:lnTo>
                    <a:pt x="1301" y="17128"/>
                  </a:lnTo>
                  <a:lnTo>
                    <a:pt x="1505" y="17149"/>
                  </a:lnTo>
                  <a:cubicBezTo>
                    <a:pt x="1749" y="17169"/>
                    <a:pt x="2014" y="17169"/>
                    <a:pt x="2259" y="17169"/>
                  </a:cubicBezTo>
                  <a:cubicBezTo>
                    <a:pt x="2768" y="17149"/>
                    <a:pt x="3256" y="17088"/>
                    <a:pt x="3745" y="17047"/>
                  </a:cubicBezTo>
                  <a:cubicBezTo>
                    <a:pt x="4214" y="16986"/>
                    <a:pt x="4702" y="16945"/>
                    <a:pt x="5171" y="16925"/>
                  </a:cubicBezTo>
                  <a:lnTo>
                    <a:pt x="5497" y="16925"/>
                  </a:lnTo>
                  <a:cubicBezTo>
                    <a:pt x="5619" y="16925"/>
                    <a:pt x="5700" y="16945"/>
                    <a:pt x="5823" y="16945"/>
                  </a:cubicBezTo>
                  <a:cubicBezTo>
                    <a:pt x="6087" y="16986"/>
                    <a:pt x="6332" y="17006"/>
                    <a:pt x="6576" y="17006"/>
                  </a:cubicBezTo>
                  <a:cubicBezTo>
                    <a:pt x="6624" y="17009"/>
                    <a:pt x="6668" y="17010"/>
                    <a:pt x="6707" y="17010"/>
                  </a:cubicBezTo>
                  <a:cubicBezTo>
                    <a:pt x="7148" y="17010"/>
                    <a:pt x="7096" y="16853"/>
                    <a:pt x="7501" y="16853"/>
                  </a:cubicBezTo>
                  <a:cubicBezTo>
                    <a:pt x="7597" y="16853"/>
                    <a:pt x="7719" y="16862"/>
                    <a:pt x="7879" y="16884"/>
                  </a:cubicBezTo>
                  <a:lnTo>
                    <a:pt x="7615" y="16986"/>
                  </a:lnTo>
                  <a:cubicBezTo>
                    <a:pt x="9061" y="16864"/>
                    <a:pt x="10547" y="16864"/>
                    <a:pt x="11932" y="16599"/>
                  </a:cubicBezTo>
                  <a:lnTo>
                    <a:pt x="11932" y="16599"/>
                  </a:lnTo>
                  <a:cubicBezTo>
                    <a:pt x="11871" y="16640"/>
                    <a:pt x="11790" y="16660"/>
                    <a:pt x="11729" y="16680"/>
                  </a:cubicBezTo>
                  <a:cubicBezTo>
                    <a:pt x="11932" y="16680"/>
                    <a:pt x="12136" y="16660"/>
                    <a:pt x="12360" y="16619"/>
                  </a:cubicBezTo>
                  <a:cubicBezTo>
                    <a:pt x="12502" y="16619"/>
                    <a:pt x="12645" y="16578"/>
                    <a:pt x="12767" y="16517"/>
                  </a:cubicBezTo>
                  <a:cubicBezTo>
                    <a:pt x="12991" y="16517"/>
                    <a:pt x="12828" y="16578"/>
                    <a:pt x="12951" y="16599"/>
                  </a:cubicBezTo>
                  <a:cubicBezTo>
                    <a:pt x="12988" y="16604"/>
                    <a:pt x="13028" y="16606"/>
                    <a:pt x="13069" y="16606"/>
                  </a:cubicBezTo>
                  <a:cubicBezTo>
                    <a:pt x="13257" y="16606"/>
                    <a:pt x="13476" y="16561"/>
                    <a:pt x="13641" y="16561"/>
                  </a:cubicBezTo>
                  <a:cubicBezTo>
                    <a:pt x="13717" y="16561"/>
                    <a:pt x="13782" y="16571"/>
                    <a:pt x="13826" y="16599"/>
                  </a:cubicBezTo>
                  <a:cubicBezTo>
                    <a:pt x="13847" y="16619"/>
                    <a:pt x="13745" y="16619"/>
                    <a:pt x="13684" y="16619"/>
                  </a:cubicBezTo>
                  <a:lnTo>
                    <a:pt x="14172" y="16619"/>
                  </a:lnTo>
                  <a:cubicBezTo>
                    <a:pt x="14238" y="16619"/>
                    <a:pt x="14296" y="16622"/>
                    <a:pt x="14338" y="16622"/>
                  </a:cubicBezTo>
                  <a:cubicBezTo>
                    <a:pt x="14401" y="16622"/>
                    <a:pt x="14425" y="16615"/>
                    <a:pt x="14376" y="16578"/>
                  </a:cubicBezTo>
                  <a:lnTo>
                    <a:pt x="14376" y="16578"/>
                  </a:lnTo>
                  <a:cubicBezTo>
                    <a:pt x="14885" y="16660"/>
                    <a:pt x="15354" y="16660"/>
                    <a:pt x="15761" y="16762"/>
                  </a:cubicBezTo>
                  <a:cubicBezTo>
                    <a:pt x="15783" y="16758"/>
                    <a:pt x="15808" y="16757"/>
                    <a:pt x="15835" y="16757"/>
                  </a:cubicBezTo>
                  <a:cubicBezTo>
                    <a:pt x="16063" y="16757"/>
                    <a:pt x="16427" y="16870"/>
                    <a:pt x="16614" y="16870"/>
                  </a:cubicBezTo>
                  <a:cubicBezTo>
                    <a:pt x="16662" y="16870"/>
                    <a:pt x="16699" y="16862"/>
                    <a:pt x="16718" y="16843"/>
                  </a:cubicBezTo>
                  <a:lnTo>
                    <a:pt x="16718" y="16843"/>
                  </a:lnTo>
                  <a:cubicBezTo>
                    <a:pt x="16657" y="16965"/>
                    <a:pt x="17594" y="17108"/>
                    <a:pt x="17940" y="17108"/>
                  </a:cubicBezTo>
                  <a:cubicBezTo>
                    <a:pt x="17818" y="17128"/>
                    <a:pt x="18205" y="17210"/>
                    <a:pt x="18062" y="17230"/>
                  </a:cubicBezTo>
                  <a:cubicBezTo>
                    <a:pt x="18297" y="17279"/>
                    <a:pt x="18516" y="17306"/>
                    <a:pt x="18639" y="17306"/>
                  </a:cubicBezTo>
                  <a:cubicBezTo>
                    <a:pt x="18719" y="17306"/>
                    <a:pt x="18758" y="17295"/>
                    <a:pt x="18734" y="17271"/>
                  </a:cubicBezTo>
                  <a:lnTo>
                    <a:pt x="18734" y="17271"/>
                  </a:lnTo>
                  <a:cubicBezTo>
                    <a:pt x="19406" y="17536"/>
                    <a:pt x="20140" y="17352"/>
                    <a:pt x="20527" y="17597"/>
                  </a:cubicBezTo>
                  <a:cubicBezTo>
                    <a:pt x="21097" y="17617"/>
                    <a:pt x="21626" y="17617"/>
                    <a:pt x="22156" y="17637"/>
                  </a:cubicBezTo>
                  <a:lnTo>
                    <a:pt x="23683" y="17699"/>
                  </a:lnTo>
                  <a:cubicBezTo>
                    <a:pt x="23673" y="17730"/>
                    <a:pt x="23595" y="17740"/>
                    <a:pt x="23486" y="17740"/>
                  </a:cubicBezTo>
                  <a:cubicBezTo>
                    <a:pt x="23288" y="17740"/>
                    <a:pt x="22986" y="17707"/>
                    <a:pt x="22791" y="17707"/>
                  </a:cubicBezTo>
                  <a:cubicBezTo>
                    <a:pt x="22671" y="17707"/>
                    <a:pt x="22592" y="17719"/>
                    <a:pt x="22604" y="17760"/>
                  </a:cubicBezTo>
                  <a:cubicBezTo>
                    <a:pt x="22719" y="17762"/>
                    <a:pt x="22828" y="17763"/>
                    <a:pt x="22933" y="17763"/>
                  </a:cubicBezTo>
                  <a:cubicBezTo>
                    <a:pt x="23345" y="17763"/>
                    <a:pt x="23688" y="17748"/>
                    <a:pt x="24045" y="17748"/>
                  </a:cubicBezTo>
                  <a:cubicBezTo>
                    <a:pt x="24351" y="17748"/>
                    <a:pt x="24667" y="17759"/>
                    <a:pt x="25048" y="17800"/>
                  </a:cubicBezTo>
                  <a:cubicBezTo>
                    <a:pt x="25292" y="17821"/>
                    <a:pt x="24905" y="17841"/>
                    <a:pt x="24824" y="17861"/>
                  </a:cubicBezTo>
                  <a:cubicBezTo>
                    <a:pt x="25707" y="17861"/>
                    <a:pt x="26539" y="17966"/>
                    <a:pt x="27318" y="17966"/>
                  </a:cubicBezTo>
                  <a:cubicBezTo>
                    <a:pt x="27383" y="17966"/>
                    <a:pt x="27448" y="17965"/>
                    <a:pt x="27512" y="17963"/>
                  </a:cubicBezTo>
                  <a:lnTo>
                    <a:pt x="27512" y="17963"/>
                  </a:lnTo>
                  <a:cubicBezTo>
                    <a:pt x="27451" y="17984"/>
                    <a:pt x="27390" y="17984"/>
                    <a:pt x="27329" y="17984"/>
                  </a:cubicBezTo>
                  <a:cubicBezTo>
                    <a:pt x="27433" y="17984"/>
                    <a:pt x="27545" y="17997"/>
                    <a:pt x="27621" y="17997"/>
                  </a:cubicBezTo>
                  <a:cubicBezTo>
                    <a:pt x="27678" y="17997"/>
                    <a:pt x="27716" y="17990"/>
                    <a:pt x="27716" y="17963"/>
                  </a:cubicBezTo>
                  <a:lnTo>
                    <a:pt x="27553" y="17963"/>
                  </a:lnTo>
                  <a:cubicBezTo>
                    <a:pt x="27305" y="17868"/>
                    <a:pt x="28110" y="17826"/>
                    <a:pt x="28230" y="17788"/>
                  </a:cubicBezTo>
                  <a:lnTo>
                    <a:pt x="28230" y="17788"/>
                  </a:lnTo>
                  <a:cubicBezTo>
                    <a:pt x="28002" y="17920"/>
                    <a:pt x="29072" y="17865"/>
                    <a:pt x="28632" y="18045"/>
                  </a:cubicBezTo>
                  <a:cubicBezTo>
                    <a:pt x="28734" y="18045"/>
                    <a:pt x="28876" y="18024"/>
                    <a:pt x="28856" y="17984"/>
                  </a:cubicBezTo>
                  <a:lnTo>
                    <a:pt x="28856" y="17984"/>
                  </a:lnTo>
                  <a:cubicBezTo>
                    <a:pt x="29019" y="18004"/>
                    <a:pt x="29060" y="18024"/>
                    <a:pt x="28897" y="18065"/>
                  </a:cubicBezTo>
                  <a:cubicBezTo>
                    <a:pt x="29422" y="18065"/>
                    <a:pt x="29319" y="18001"/>
                    <a:pt x="29676" y="18001"/>
                  </a:cubicBezTo>
                  <a:cubicBezTo>
                    <a:pt x="29721" y="18001"/>
                    <a:pt x="29773" y="18002"/>
                    <a:pt x="29834" y="18004"/>
                  </a:cubicBezTo>
                  <a:cubicBezTo>
                    <a:pt x="29834" y="18024"/>
                    <a:pt x="29711" y="18045"/>
                    <a:pt x="29650" y="18065"/>
                  </a:cubicBezTo>
                  <a:cubicBezTo>
                    <a:pt x="29910" y="18019"/>
                    <a:pt x="30170" y="17996"/>
                    <a:pt x="30421" y="17996"/>
                  </a:cubicBezTo>
                  <a:cubicBezTo>
                    <a:pt x="30504" y="17996"/>
                    <a:pt x="30587" y="17999"/>
                    <a:pt x="30669" y="18004"/>
                  </a:cubicBezTo>
                  <a:cubicBezTo>
                    <a:pt x="30648" y="18024"/>
                    <a:pt x="30669" y="18045"/>
                    <a:pt x="30608" y="18045"/>
                  </a:cubicBezTo>
                  <a:cubicBezTo>
                    <a:pt x="31271" y="18045"/>
                    <a:pt x="31770" y="17955"/>
                    <a:pt x="32424" y="17955"/>
                  </a:cubicBezTo>
                  <a:cubicBezTo>
                    <a:pt x="32534" y="17955"/>
                    <a:pt x="32647" y="17957"/>
                    <a:pt x="32766" y="17963"/>
                  </a:cubicBezTo>
                  <a:cubicBezTo>
                    <a:pt x="32522" y="18086"/>
                    <a:pt x="33072" y="18004"/>
                    <a:pt x="33112" y="18106"/>
                  </a:cubicBezTo>
                  <a:lnTo>
                    <a:pt x="33581" y="18065"/>
                  </a:lnTo>
                  <a:lnTo>
                    <a:pt x="33398" y="18004"/>
                  </a:lnTo>
                  <a:cubicBezTo>
                    <a:pt x="33768" y="18004"/>
                    <a:pt x="34088" y="17920"/>
                    <a:pt x="34418" y="17920"/>
                  </a:cubicBezTo>
                  <a:cubicBezTo>
                    <a:pt x="34451" y="17920"/>
                    <a:pt x="34484" y="17921"/>
                    <a:pt x="34518" y="17923"/>
                  </a:cubicBezTo>
                  <a:lnTo>
                    <a:pt x="34212" y="17984"/>
                  </a:lnTo>
                  <a:lnTo>
                    <a:pt x="34966" y="17943"/>
                  </a:lnTo>
                  <a:lnTo>
                    <a:pt x="34538" y="17943"/>
                  </a:lnTo>
                  <a:cubicBezTo>
                    <a:pt x="34945" y="17861"/>
                    <a:pt x="34477" y="17800"/>
                    <a:pt x="35027" y="17800"/>
                  </a:cubicBezTo>
                  <a:cubicBezTo>
                    <a:pt x="34905" y="17821"/>
                    <a:pt x="35434" y="17800"/>
                    <a:pt x="35638" y="17841"/>
                  </a:cubicBezTo>
                  <a:cubicBezTo>
                    <a:pt x="35862" y="17780"/>
                    <a:pt x="36106" y="17760"/>
                    <a:pt x="36351" y="17760"/>
                  </a:cubicBezTo>
                  <a:cubicBezTo>
                    <a:pt x="36432" y="17800"/>
                    <a:pt x="36290" y="17882"/>
                    <a:pt x="36351" y="17902"/>
                  </a:cubicBezTo>
                  <a:cubicBezTo>
                    <a:pt x="36524" y="17806"/>
                    <a:pt x="37206" y="17837"/>
                    <a:pt x="37504" y="17755"/>
                  </a:cubicBezTo>
                  <a:lnTo>
                    <a:pt x="37504" y="17755"/>
                  </a:lnTo>
                  <a:cubicBezTo>
                    <a:pt x="37452" y="17781"/>
                    <a:pt x="37458" y="17821"/>
                    <a:pt x="37491" y="17821"/>
                  </a:cubicBezTo>
                  <a:lnTo>
                    <a:pt x="37654" y="17739"/>
                  </a:lnTo>
                  <a:cubicBezTo>
                    <a:pt x="37837" y="17760"/>
                    <a:pt x="37858" y="17760"/>
                    <a:pt x="37837" y="17821"/>
                  </a:cubicBezTo>
                  <a:cubicBezTo>
                    <a:pt x="38336" y="17821"/>
                    <a:pt x="37822" y="17712"/>
                    <a:pt x="38136" y="17712"/>
                  </a:cubicBezTo>
                  <a:cubicBezTo>
                    <a:pt x="38180" y="17712"/>
                    <a:pt x="38242" y="17714"/>
                    <a:pt x="38326" y="17719"/>
                  </a:cubicBezTo>
                  <a:cubicBezTo>
                    <a:pt x="38285" y="17739"/>
                    <a:pt x="38224" y="17739"/>
                    <a:pt x="38184" y="17760"/>
                  </a:cubicBezTo>
                  <a:cubicBezTo>
                    <a:pt x="38744" y="17760"/>
                    <a:pt x="39275" y="17689"/>
                    <a:pt x="39791" y="17689"/>
                  </a:cubicBezTo>
                  <a:cubicBezTo>
                    <a:pt x="39894" y="17689"/>
                    <a:pt x="39996" y="17692"/>
                    <a:pt x="40098" y="17699"/>
                  </a:cubicBezTo>
                  <a:cubicBezTo>
                    <a:pt x="40281" y="17800"/>
                    <a:pt x="39568" y="17719"/>
                    <a:pt x="39772" y="17821"/>
                  </a:cubicBezTo>
                  <a:cubicBezTo>
                    <a:pt x="40315" y="17771"/>
                    <a:pt x="40865" y="17745"/>
                    <a:pt x="41413" y="17745"/>
                  </a:cubicBezTo>
                  <a:cubicBezTo>
                    <a:pt x="41771" y="17745"/>
                    <a:pt x="42127" y="17756"/>
                    <a:pt x="42481" y="17780"/>
                  </a:cubicBezTo>
                  <a:lnTo>
                    <a:pt x="42318" y="17760"/>
                  </a:lnTo>
                  <a:cubicBezTo>
                    <a:pt x="42344" y="17729"/>
                    <a:pt x="42388" y="17717"/>
                    <a:pt x="42446" y="17717"/>
                  </a:cubicBezTo>
                  <a:cubicBezTo>
                    <a:pt x="42637" y="17717"/>
                    <a:pt x="42975" y="17845"/>
                    <a:pt x="43298" y="17845"/>
                  </a:cubicBezTo>
                  <a:cubicBezTo>
                    <a:pt x="43322" y="17845"/>
                    <a:pt x="43346" y="17845"/>
                    <a:pt x="43369" y="17843"/>
                  </a:cubicBezTo>
                  <a:lnTo>
                    <a:pt x="43369" y="17843"/>
                  </a:lnTo>
                  <a:cubicBezTo>
                    <a:pt x="43298" y="17854"/>
                    <a:pt x="43265" y="17905"/>
                    <a:pt x="43270" y="17905"/>
                  </a:cubicBezTo>
                  <a:cubicBezTo>
                    <a:pt x="43271" y="17905"/>
                    <a:pt x="43273" y="17904"/>
                    <a:pt x="43275" y="17902"/>
                  </a:cubicBezTo>
                  <a:cubicBezTo>
                    <a:pt x="43845" y="17952"/>
                    <a:pt x="44428" y="17989"/>
                    <a:pt x="45014" y="17989"/>
                  </a:cubicBezTo>
                  <a:cubicBezTo>
                    <a:pt x="45140" y="17989"/>
                    <a:pt x="45267" y="17987"/>
                    <a:pt x="45393" y="17984"/>
                  </a:cubicBezTo>
                  <a:lnTo>
                    <a:pt x="45393" y="17984"/>
                  </a:lnTo>
                  <a:lnTo>
                    <a:pt x="45271" y="18024"/>
                  </a:lnTo>
                  <a:cubicBezTo>
                    <a:pt x="45617" y="18065"/>
                    <a:pt x="46208" y="18086"/>
                    <a:pt x="46574" y="18106"/>
                  </a:cubicBezTo>
                  <a:cubicBezTo>
                    <a:pt x="46696" y="18065"/>
                    <a:pt x="46900" y="18065"/>
                    <a:pt x="46778" y="18004"/>
                  </a:cubicBezTo>
                  <a:lnTo>
                    <a:pt x="46778" y="18004"/>
                  </a:lnTo>
                  <a:cubicBezTo>
                    <a:pt x="46920" y="18045"/>
                    <a:pt x="47063" y="18065"/>
                    <a:pt x="47205" y="18065"/>
                  </a:cubicBezTo>
                  <a:cubicBezTo>
                    <a:pt x="47328" y="18065"/>
                    <a:pt x="47468" y="18074"/>
                    <a:pt x="47602" y="18074"/>
                  </a:cubicBezTo>
                  <a:cubicBezTo>
                    <a:pt x="47669" y="18074"/>
                    <a:pt x="47735" y="18072"/>
                    <a:pt x="47796" y="18065"/>
                  </a:cubicBezTo>
                  <a:cubicBezTo>
                    <a:pt x="47837" y="17882"/>
                    <a:pt x="47837" y="17678"/>
                    <a:pt x="47857" y="17495"/>
                  </a:cubicBezTo>
                  <a:cubicBezTo>
                    <a:pt x="47857" y="17352"/>
                    <a:pt x="47857" y="17230"/>
                    <a:pt x="47878" y="17088"/>
                  </a:cubicBezTo>
                  <a:cubicBezTo>
                    <a:pt x="47878" y="16558"/>
                    <a:pt x="47918" y="16029"/>
                    <a:pt x="48040" y="15519"/>
                  </a:cubicBezTo>
                  <a:cubicBezTo>
                    <a:pt x="48040" y="15619"/>
                    <a:pt x="48040" y="15745"/>
                    <a:pt x="48051" y="15745"/>
                  </a:cubicBezTo>
                  <a:cubicBezTo>
                    <a:pt x="48054" y="15745"/>
                    <a:pt x="48057" y="15738"/>
                    <a:pt x="48061" y="15723"/>
                  </a:cubicBezTo>
                  <a:lnTo>
                    <a:pt x="48102" y="14827"/>
                  </a:lnTo>
                  <a:lnTo>
                    <a:pt x="48102" y="14827"/>
                  </a:lnTo>
                  <a:cubicBezTo>
                    <a:pt x="48040" y="14908"/>
                    <a:pt x="48061" y="14949"/>
                    <a:pt x="47979" y="15133"/>
                  </a:cubicBezTo>
                  <a:cubicBezTo>
                    <a:pt x="47959" y="14929"/>
                    <a:pt x="47939" y="14746"/>
                    <a:pt x="47959" y="14542"/>
                  </a:cubicBezTo>
                  <a:lnTo>
                    <a:pt x="47959" y="14542"/>
                  </a:lnTo>
                  <a:cubicBezTo>
                    <a:pt x="47959" y="14670"/>
                    <a:pt x="47969" y="14717"/>
                    <a:pt x="47985" y="14717"/>
                  </a:cubicBezTo>
                  <a:cubicBezTo>
                    <a:pt x="48019" y="14717"/>
                    <a:pt x="48080" y="14491"/>
                    <a:pt x="48122" y="14379"/>
                  </a:cubicBezTo>
                  <a:lnTo>
                    <a:pt x="48122" y="14379"/>
                  </a:lnTo>
                  <a:cubicBezTo>
                    <a:pt x="48117" y="14389"/>
                    <a:pt x="48112" y="14393"/>
                    <a:pt x="48107" y="14393"/>
                  </a:cubicBezTo>
                  <a:cubicBezTo>
                    <a:pt x="48091" y="14393"/>
                    <a:pt x="48076" y="14359"/>
                    <a:pt x="48061" y="14359"/>
                  </a:cubicBezTo>
                  <a:cubicBezTo>
                    <a:pt x="48224" y="13911"/>
                    <a:pt x="47939" y="14277"/>
                    <a:pt x="48061" y="13666"/>
                  </a:cubicBezTo>
                  <a:lnTo>
                    <a:pt x="48061" y="13666"/>
                  </a:lnTo>
                  <a:lnTo>
                    <a:pt x="48102" y="13687"/>
                  </a:lnTo>
                  <a:cubicBezTo>
                    <a:pt x="48081" y="13463"/>
                    <a:pt x="48081" y="13218"/>
                    <a:pt x="48102" y="12994"/>
                  </a:cubicBezTo>
                  <a:cubicBezTo>
                    <a:pt x="48112" y="12981"/>
                    <a:pt x="48120" y="12975"/>
                    <a:pt x="48125" y="12975"/>
                  </a:cubicBezTo>
                  <a:cubicBezTo>
                    <a:pt x="48165" y="12975"/>
                    <a:pt x="48109" y="13241"/>
                    <a:pt x="48163" y="13259"/>
                  </a:cubicBezTo>
                  <a:cubicBezTo>
                    <a:pt x="48183" y="12913"/>
                    <a:pt x="48081" y="12546"/>
                    <a:pt x="48163" y="12241"/>
                  </a:cubicBezTo>
                  <a:lnTo>
                    <a:pt x="48163" y="12241"/>
                  </a:lnTo>
                  <a:lnTo>
                    <a:pt x="48163" y="12770"/>
                  </a:lnTo>
                  <a:cubicBezTo>
                    <a:pt x="48244" y="12566"/>
                    <a:pt x="48285" y="12342"/>
                    <a:pt x="48285" y="12118"/>
                  </a:cubicBezTo>
                  <a:lnTo>
                    <a:pt x="48285" y="12139"/>
                  </a:lnTo>
                  <a:lnTo>
                    <a:pt x="48366" y="11548"/>
                  </a:lnTo>
                  <a:lnTo>
                    <a:pt x="48346" y="11691"/>
                  </a:lnTo>
                  <a:cubicBezTo>
                    <a:pt x="48172" y="11266"/>
                    <a:pt x="48346" y="10842"/>
                    <a:pt x="48278" y="10279"/>
                  </a:cubicBezTo>
                  <a:lnTo>
                    <a:pt x="48278" y="10279"/>
                  </a:lnTo>
                  <a:cubicBezTo>
                    <a:pt x="48301" y="10429"/>
                    <a:pt x="48314" y="10478"/>
                    <a:pt x="48325" y="10478"/>
                  </a:cubicBezTo>
                  <a:cubicBezTo>
                    <a:pt x="48344" y="10478"/>
                    <a:pt x="48355" y="10324"/>
                    <a:pt x="48398" y="10324"/>
                  </a:cubicBezTo>
                  <a:cubicBezTo>
                    <a:pt x="48401" y="10324"/>
                    <a:pt x="48404" y="10325"/>
                    <a:pt x="48407" y="10326"/>
                  </a:cubicBezTo>
                  <a:cubicBezTo>
                    <a:pt x="48443" y="10200"/>
                    <a:pt x="48479" y="10010"/>
                    <a:pt x="48501" y="10010"/>
                  </a:cubicBezTo>
                  <a:cubicBezTo>
                    <a:pt x="48504" y="10010"/>
                    <a:pt x="48507" y="10014"/>
                    <a:pt x="48509" y="10021"/>
                  </a:cubicBezTo>
                  <a:cubicBezTo>
                    <a:pt x="48448" y="9736"/>
                    <a:pt x="48570" y="9552"/>
                    <a:pt x="48509" y="9145"/>
                  </a:cubicBezTo>
                  <a:cubicBezTo>
                    <a:pt x="48527" y="9127"/>
                    <a:pt x="48512" y="8892"/>
                    <a:pt x="48569" y="8892"/>
                  </a:cubicBezTo>
                  <a:cubicBezTo>
                    <a:pt x="48576" y="8892"/>
                    <a:pt x="48582" y="8895"/>
                    <a:pt x="48590" y="8901"/>
                  </a:cubicBezTo>
                  <a:cubicBezTo>
                    <a:pt x="48590" y="8803"/>
                    <a:pt x="48585" y="8768"/>
                    <a:pt x="48578" y="8768"/>
                  </a:cubicBezTo>
                  <a:cubicBezTo>
                    <a:pt x="48560" y="8768"/>
                    <a:pt x="48528" y="8964"/>
                    <a:pt x="48512" y="8964"/>
                  </a:cubicBezTo>
                  <a:cubicBezTo>
                    <a:pt x="48511" y="8964"/>
                    <a:pt x="48510" y="8964"/>
                    <a:pt x="48509" y="8962"/>
                  </a:cubicBezTo>
                  <a:cubicBezTo>
                    <a:pt x="48427" y="8392"/>
                    <a:pt x="48672" y="7638"/>
                    <a:pt x="48550" y="6823"/>
                  </a:cubicBezTo>
                  <a:cubicBezTo>
                    <a:pt x="48529" y="6151"/>
                    <a:pt x="48448" y="5988"/>
                    <a:pt x="48407" y="5459"/>
                  </a:cubicBezTo>
                  <a:lnTo>
                    <a:pt x="48407" y="5296"/>
                  </a:lnTo>
                  <a:cubicBezTo>
                    <a:pt x="48413" y="5277"/>
                    <a:pt x="48420" y="5269"/>
                    <a:pt x="48426" y="5269"/>
                  </a:cubicBezTo>
                  <a:cubicBezTo>
                    <a:pt x="48460" y="5269"/>
                    <a:pt x="48489" y="5500"/>
                    <a:pt x="48489" y="5500"/>
                  </a:cubicBezTo>
                  <a:cubicBezTo>
                    <a:pt x="48529" y="5194"/>
                    <a:pt x="48529" y="4868"/>
                    <a:pt x="48509" y="4542"/>
                  </a:cubicBezTo>
                  <a:lnTo>
                    <a:pt x="48509" y="4542"/>
                  </a:lnTo>
                  <a:cubicBezTo>
                    <a:pt x="48515" y="4566"/>
                    <a:pt x="48521" y="4576"/>
                    <a:pt x="48527" y="4576"/>
                  </a:cubicBezTo>
                  <a:cubicBezTo>
                    <a:pt x="48543" y="4576"/>
                    <a:pt x="48561" y="4513"/>
                    <a:pt x="48590" y="4441"/>
                  </a:cubicBezTo>
                  <a:cubicBezTo>
                    <a:pt x="48590" y="4176"/>
                    <a:pt x="48489" y="4257"/>
                    <a:pt x="48529" y="3911"/>
                  </a:cubicBezTo>
                  <a:lnTo>
                    <a:pt x="48529" y="3911"/>
                  </a:lnTo>
                  <a:cubicBezTo>
                    <a:pt x="48570" y="3993"/>
                    <a:pt x="48611" y="4074"/>
                    <a:pt x="48631" y="4176"/>
                  </a:cubicBezTo>
                  <a:cubicBezTo>
                    <a:pt x="48611" y="3870"/>
                    <a:pt x="48550" y="3545"/>
                    <a:pt x="48529" y="3219"/>
                  </a:cubicBezTo>
                  <a:cubicBezTo>
                    <a:pt x="48537" y="3209"/>
                    <a:pt x="48544" y="3204"/>
                    <a:pt x="48550" y="3204"/>
                  </a:cubicBezTo>
                  <a:cubicBezTo>
                    <a:pt x="48595" y="3204"/>
                    <a:pt x="48613" y="3437"/>
                    <a:pt x="48631" y="3545"/>
                  </a:cubicBezTo>
                  <a:cubicBezTo>
                    <a:pt x="48631" y="3158"/>
                    <a:pt x="48590" y="2587"/>
                    <a:pt x="48509" y="2465"/>
                  </a:cubicBezTo>
                  <a:lnTo>
                    <a:pt x="48489" y="2648"/>
                  </a:lnTo>
                  <a:cubicBezTo>
                    <a:pt x="48494" y="2638"/>
                    <a:pt x="48502" y="2632"/>
                    <a:pt x="48512" y="2632"/>
                  </a:cubicBezTo>
                  <a:cubicBezTo>
                    <a:pt x="48537" y="2632"/>
                    <a:pt x="48570" y="2670"/>
                    <a:pt x="48570" y="2730"/>
                  </a:cubicBezTo>
                  <a:cubicBezTo>
                    <a:pt x="48631" y="3056"/>
                    <a:pt x="48550" y="3178"/>
                    <a:pt x="48509" y="3198"/>
                  </a:cubicBezTo>
                  <a:lnTo>
                    <a:pt x="48509" y="2974"/>
                  </a:lnTo>
                  <a:lnTo>
                    <a:pt x="48509" y="2974"/>
                  </a:lnTo>
                  <a:cubicBezTo>
                    <a:pt x="48326" y="3219"/>
                    <a:pt x="48529" y="3911"/>
                    <a:pt x="48509" y="4379"/>
                  </a:cubicBezTo>
                  <a:lnTo>
                    <a:pt x="48407" y="4217"/>
                  </a:lnTo>
                  <a:lnTo>
                    <a:pt x="48407" y="1936"/>
                  </a:lnTo>
                  <a:cubicBezTo>
                    <a:pt x="47959" y="1915"/>
                    <a:pt x="47531" y="1854"/>
                    <a:pt x="47104" y="1813"/>
                  </a:cubicBezTo>
                  <a:lnTo>
                    <a:pt x="47043" y="1813"/>
                  </a:lnTo>
                  <a:cubicBezTo>
                    <a:pt x="47083" y="1773"/>
                    <a:pt x="47104" y="1732"/>
                    <a:pt x="47124" y="1691"/>
                  </a:cubicBezTo>
                  <a:cubicBezTo>
                    <a:pt x="47165" y="1691"/>
                    <a:pt x="47226" y="1712"/>
                    <a:pt x="47267" y="1712"/>
                  </a:cubicBezTo>
                  <a:lnTo>
                    <a:pt x="47409" y="1630"/>
                  </a:lnTo>
                  <a:lnTo>
                    <a:pt x="47124" y="1630"/>
                  </a:lnTo>
                  <a:cubicBezTo>
                    <a:pt x="47083" y="1569"/>
                    <a:pt x="46961" y="1488"/>
                    <a:pt x="46635" y="1406"/>
                  </a:cubicBezTo>
                  <a:lnTo>
                    <a:pt x="46106" y="1406"/>
                  </a:lnTo>
                  <a:lnTo>
                    <a:pt x="45963" y="1325"/>
                  </a:lnTo>
                  <a:lnTo>
                    <a:pt x="46391" y="1386"/>
                  </a:lnTo>
                  <a:cubicBezTo>
                    <a:pt x="46269" y="1331"/>
                    <a:pt x="46137" y="1304"/>
                    <a:pt x="46009" y="1304"/>
                  </a:cubicBezTo>
                  <a:cubicBezTo>
                    <a:pt x="45945" y="1304"/>
                    <a:pt x="45882" y="1311"/>
                    <a:pt x="45821" y="1325"/>
                  </a:cubicBezTo>
                  <a:cubicBezTo>
                    <a:pt x="45760" y="1264"/>
                    <a:pt x="45678" y="1223"/>
                    <a:pt x="45617" y="1202"/>
                  </a:cubicBezTo>
                  <a:lnTo>
                    <a:pt x="45087" y="1243"/>
                  </a:lnTo>
                  <a:cubicBezTo>
                    <a:pt x="45026" y="1182"/>
                    <a:pt x="45332" y="1182"/>
                    <a:pt x="45006" y="1101"/>
                  </a:cubicBezTo>
                  <a:lnTo>
                    <a:pt x="45006" y="1101"/>
                  </a:lnTo>
                  <a:cubicBezTo>
                    <a:pt x="44774" y="1118"/>
                    <a:pt x="45105" y="1230"/>
                    <a:pt x="44916" y="1230"/>
                  </a:cubicBezTo>
                  <a:cubicBezTo>
                    <a:pt x="44890" y="1230"/>
                    <a:pt x="44853" y="1228"/>
                    <a:pt x="44802" y="1223"/>
                  </a:cubicBezTo>
                  <a:cubicBezTo>
                    <a:pt x="44578" y="1121"/>
                    <a:pt x="44660" y="1080"/>
                    <a:pt x="44354" y="1080"/>
                  </a:cubicBezTo>
                  <a:cubicBezTo>
                    <a:pt x="44334" y="1040"/>
                    <a:pt x="44395" y="1040"/>
                    <a:pt x="44497" y="1040"/>
                  </a:cubicBezTo>
                  <a:cubicBezTo>
                    <a:pt x="44293" y="1040"/>
                    <a:pt x="43962" y="969"/>
                    <a:pt x="43775" y="969"/>
                  </a:cubicBezTo>
                  <a:cubicBezTo>
                    <a:pt x="43738" y="969"/>
                    <a:pt x="43706" y="972"/>
                    <a:pt x="43682" y="978"/>
                  </a:cubicBezTo>
                  <a:cubicBezTo>
                    <a:pt x="43417" y="856"/>
                    <a:pt x="42807" y="856"/>
                    <a:pt x="42847" y="714"/>
                  </a:cubicBezTo>
                  <a:lnTo>
                    <a:pt x="42847" y="714"/>
                  </a:lnTo>
                  <a:cubicBezTo>
                    <a:pt x="42735" y="734"/>
                    <a:pt x="42618" y="744"/>
                    <a:pt x="42501" y="744"/>
                  </a:cubicBezTo>
                  <a:cubicBezTo>
                    <a:pt x="42384" y="744"/>
                    <a:pt x="42267" y="734"/>
                    <a:pt x="42155" y="714"/>
                  </a:cubicBezTo>
                  <a:cubicBezTo>
                    <a:pt x="42603" y="632"/>
                    <a:pt x="41259" y="592"/>
                    <a:pt x="41381" y="449"/>
                  </a:cubicBezTo>
                  <a:lnTo>
                    <a:pt x="41381" y="449"/>
                  </a:lnTo>
                  <a:cubicBezTo>
                    <a:pt x="41281" y="478"/>
                    <a:pt x="41140" y="487"/>
                    <a:pt x="40975" y="487"/>
                  </a:cubicBezTo>
                  <a:cubicBezTo>
                    <a:pt x="40706" y="487"/>
                    <a:pt x="40376" y="463"/>
                    <a:pt x="40066" y="463"/>
                  </a:cubicBezTo>
                  <a:cubicBezTo>
                    <a:pt x="39905" y="463"/>
                    <a:pt x="39748" y="470"/>
                    <a:pt x="39609" y="490"/>
                  </a:cubicBezTo>
                  <a:cubicBezTo>
                    <a:pt x="39650" y="469"/>
                    <a:pt x="39691" y="469"/>
                    <a:pt x="39752" y="469"/>
                  </a:cubicBezTo>
                  <a:cubicBezTo>
                    <a:pt x="39426" y="449"/>
                    <a:pt x="39324" y="408"/>
                    <a:pt x="39120" y="388"/>
                  </a:cubicBezTo>
                  <a:cubicBezTo>
                    <a:pt x="39080" y="510"/>
                    <a:pt x="38550" y="551"/>
                    <a:pt x="38285" y="653"/>
                  </a:cubicBezTo>
                  <a:cubicBezTo>
                    <a:pt x="37878" y="592"/>
                    <a:pt x="38530" y="490"/>
                    <a:pt x="38387" y="388"/>
                  </a:cubicBezTo>
                  <a:lnTo>
                    <a:pt x="38387" y="388"/>
                  </a:lnTo>
                  <a:cubicBezTo>
                    <a:pt x="38408" y="469"/>
                    <a:pt x="37695" y="571"/>
                    <a:pt x="37837" y="632"/>
                  </a:cubicBezTo>
                  <a:cubicBezTo>
                    <a:pt x="37532" y="592"/>
                    <a:pt x="37593" y="632"/>
                    <a:pt x="37410" y="571"/>
                  </a:cubicBezTo>
                  <a:cubicBezTo>
                    <a:pt x="37389" y="714"/>
                    <a:pt x="37124" y="632"/>
                    <a:pt x="36900" y="754"/>
                  </a:cubicBezTo>
                  <a:cubicBezTo>
                    <a:pt x="36620" y="754"/>
                    <a:pt x="36635" y="715"/>
                    <a:pt x="36576" y="715"/>
                  </a:cubicBezTo>
                  <a:cubicBezTo>
                    <a:pt x="36540" y="715"/>
                    <a:pt x="36478" y="729"/>
                    <a:pt x="36310" y="775"/>
                  </a:cubicBezTo>
                  <a:cubicBezTo>
                    <a:pt x="36066" y="775"/>
                    <a:pt x="36473" y="653"/>
                    <a:pt x="36473" y="653"/>
                  </a:cubicBezTo>
                  <a:lnTo>
                    <a:pt x="36473" y="653"/>
                  </a:lnTo>
                  <a:cubicBezTo>
                    <a:pt x="36004" y="734"/>
                    <a:pt x="36269" y="795"/>
                    <a:pt x="36188" y="877"/>
                  </a:cubicBezTo>
                  <a:cubicBezTo>
                    <a:pt x="36035" y="909"/>
                    <a:pt x="35943" y="922"/>
                    <a:pt x="35887" y="922"/>
                  </a:cubicBezTo>
                  <a:cubicBezTo>
                    <a:pt x="35735" y="922"/>
                    <a:pt x="35848" y="830"/>
                    <a:pt x="35699" y="816"/>
                  </a:cubicBezTo>
                  <a:cubicBezTo>
                    <a:pt x="35414" y="917"/>
                    <a:pt x="35129" y="999"/>
                    <a:pt x="34823" y="1080"/>
                  </a:cubicBezTo>
                  <a:cubicBezTo>
                    <a:pt x="34803" y="1060"/>
                    <a:pt x="34762" y="1060"/>
                    <a:pt x="34823" y="1040"/>
                  </a:cubicBezTo>
                  <a:lnTo>
                    <a:pt x="34823" y="1040"/>
                  </a:lnTo>
                  <a:cubicBezTo>
                    <a:pt x="34457" y="1162"/>
                    <a:pt x="33703" y="1162"/>
                    <a:pt x="33275" y="1264"/>
                  </a:cubicBezTo>
                  <a:cubicBezTo>
                    <a:pt x="33255" y="1264"/>
                    <a:pt x="33235" y="1243"/>
                    <a:pt x="33214" y="1243"/>
                  </a:cubicBezTo>
                  <a:cubicBezTo>
                    <a:pt x="33296" y="1284"/>
                    <a:pt x="33296" y="1345"/>
                    <a:pt x="33296" y="1386"/>
                  </a:cubicBezTo>
                  <a:cubicBezTo>
                    <a:pt x="33146" y="1386"/>
                    <a:pt x="33015" y="1413"/>
                    <a:pt x="32920" y="1413"/>
                  </a:cubicBezTo>
                  <a:cubicBezTo>
                    <a:pt x="32873" y="1413"/>
                    <a:pt x="32834" y="1406"/>
                    <a:pt x="32807" y="1386"/>
                  </a:cubicBezTo>
                  <a:cubicBezTo>
                    <a:pt x="32868" y="1386"/>
                    <a:pt x="32950" y="1386"/>
                    <a:pt x="33011" y="1345"/>
                  </a:cubicBezTo>
                  <a:lnTo>
                    <a:pt x="33011" y="1345"/>
                  </a:lnTo>
                  <a:lnTo>
                    <a:pt x="32787" y="1365"/>
                  </a:lnTo>
                  <a:cubicBezTo>
                    <a:pt x="32583" y="1264"/>
                    <a:pt x="33092" y="1345"/>
                    <a:pt x="33092" y="1264"/>
                  </a:cubicBezTo>
                  <a:lnTo>
                    <a:pt x="33092" y="1264"/>
                  </a:lnTo>
                  <a:cubicBezTo>
                    <a:pt x="32821" y="1302"/>
                    <a:pt x="32550" y="1316"/>
                    <a:pt x="32274" y="1316"/>
                  </a:cubicBezTo>
                  <a:cubicBezTo>
                    <a:pt x="32114" y="1316"/>
                    <a:pt x="31953" y="1312"/>
                    <a:pt x="31789" y="1304"/>
                  </a:cubicBezTo>
                  <a:cubicBezTo>
                    <a:pt x="31758" y="1253"/>
                    <a:pt x="31957" y="1253"/>
                    <a:pt x="32107" y="1253"/>
                  </a:cubicBezTo>
                  <a:cubicBezTo>
                    <a:pt x="32257" y="1253"/>
                    <a:pt x="32359" y="1253"/>
                    <a:pt x="32135" y="1202"/>
                  </a:cubicBezTo>
                  <a:lnTo>
                    <a:pt x="32135" y="1202"/>
                  </a:lnTo>
                  <a:lnTo>
                    <a:pt x="32644" y="1264"/>
                  </a:lnTo>
                  <a:cubicBezTo>
                    <a:pt x="32489" y="1198"/>
                    <a:pt x="32510" y="1189"/>
                    <a:pt x="32568" y="1189"/>
                  </a:cubicBezTo>
                  <a:cubicBezTo>
                    <a:pt x="32593" y="1189"/>
                    <a:pt x="32624" y="1190"/>
                    <a:pt x="32651" y="1190"/>
                  </a:cubicBezTo>
                  <a:cubicBezTo>
                    <a:pt x="32719" y="1190"/>
                    <a:pt x="32760" y="1179"/>
                    <a:pt x="32603" y="1101"/>
                  </a:cubicBezTo>
                  <a:cubicBezTo>
                    <a:pt x="32351" y="1078"/>
                    <a:pt x="32182" y="1075"/>
                    <a:pt x="32033" y="1075"/>
                  </a:cubicBezTo>
                  <a:cubicBezTo>
                    <a:pt x="31983" y="1075"/>
                    <a:pt x="31936" y="1075"/>
                    <a:pt x="31888" y="1075"/>
                  </a:cubicBezTo>
                  <a:cubicBezTo>
                    <a:pt x="31697" y="1075"/>
                    <a:pt x="31504" y="1070"/>
                    <a:pt x="31157" y="1019"/>
                  </a:cubicBezTo>
                  <a:lnTo>
                    <a:pt x="31157" y="1019"/>
                  </a:lnTo>
                  <a:cubicBezTo>
                    <a:pt x="31015" y="1060"/>
                    <a:pt x="31198" y="1101"/>
                    <a:pt x="31056" y="1141"/>
                  </a:cubicBezTo>
                  <a:cubicBezTo>
                    <a:pt x="30088" y="1122"/>
                    <a:pt x="30308" y="815"/>
                    <a:pt x="29635" y="815"/>
                  </a:cubicBezTo>
                  <a:cubicBezTo>
                    <a:pt x="29614" y="815"/>
                    <a:pt x="29592" y="815"/>
                    <a:pt x="29569" y="816"/>
                  </a:cubicBezTo>
                  <a:cubicBezTo>
                    <a:pt x="29447" y="866"/>
                    <a:pt x="29314" y="892"/>
                    <a:pt x="29182" y="892"/>
                  </a:cubicBezTo>
                  <a:cubicBezTo>
                    <a:pt x="29050" y="892"/>
                    <a:pt x="28917" y="866"/>
                    <a:pt x="28795" y="816"/>
                  </a:cubicBezTo>
                  <a:lnTo>
                    <a:pt x="28978" y="734"/>
                  </a:lnTo>
                  <a:cubicBezTo>
                    <a:pt x="28828" y="711"/>
                    <a:pt x="28725" y="704"/>
                    <a:pt x="28647" y="704"/>
                  </a:cubicBezTo>
                  <a:cubicBezTo>
                    <a:pt x="28495" y="704"/>
                    <a:pt x="28441" y="733"/>
                    <a:pt x="28328" y="733"/>
                  </a:cubicBezTo>
                  <a:cubicBezTo>
                    <a:pt x="28239" y="733"/>
                    <a:pt x="28114" y="715"/>
                    <a:pt x="27879" y="653"/>
                  </a:cubicBezTo>
                  <a:cubicBezTo>
                    <a:pt x="27895" y="650"/>
                    <a:pt x="27914" y="649"/>
                    <a:pt x="27936" y="649"/>
                  </a:cubicBezTo>
                  <a:cubicBezTo>
                    <a:pt x="28065" y="649"/>
                    <a:pt x="28269" y="685"/>
                    <a:pt x="28324" y="685"/>
                  </a:cubicBezTo>
                  <a:cubicBezTo>
                    <a:pt x="28340" y="685"/>
                    <a:pt x="28343" y="681"/>
                    <a:pt x="28327" y="673"/>
                  </a:cubicBezTo>
                  <a:cubicBezTo>
                    <a:pt x="28181" y="627"/>
                    <a:pt x="28094" y="613"/>
                    <a:pt x="28030" y="613"/>
                  </a:cubicBezTo>
                  <a:cubicBezTo>
                    <a:pt x="27931" y="613"/>
                    <a:pt x="27889" y="647"/>
                    <a:pt x="27777" y="647"/>
                  </a:cubicBezTo>
                  <a:cubicBezTo>
                    <a:pt x="27739" y="647"/>
                    <a:pt x="27693" y="643"/>
                    <a:pt x="27634" y="632"/>
                  </a:cubicBezTo>
                  <a:lnTo>
                    <a:pt x="27573" y="530"/>
                  </a:lnTo>
                  <a:cubicBezTo>
                    <a:pt x="27006" y="471"/>
                    <a:pt x="26440" y="433"/>
                    <a:pt x="25865" y="433"/>
                  </a:cubicBezTo>
                  <a:cubicBezTo>
                    <a:pt x="25655" y="433"/>
                    <a:pt x="25444" y="438"/>
                    <a:pt x="25231" y="449"/>
                  </a:cubicBezTo>
                  <a:cubicBezTo>
                    <a:pt x="25292" y="429"/>
                    <a:pt x="25435" y="388"/>
                    <a:pt x="25231" y="347"/>
                  </a:cubicBezTo>
                  <a:lnTo>
                    <a:pt x="22095" y="449"/>
                  </a:lnTo>
                  <a:lnTo>
                    <a:pt x="21728" y="571"/>
                  </a:lnTo>
                  <a:cubicBezTo>
                    <a:pt x="21647" y="571"/>
                    <a:pt x="21565" y="551"/>
                    <a:pt x="21667" y="530"/>
                  </a:cubicBezTo>
                  <a:cubicBezTo>
                    <a:pt x="21280" y="530"/>
                    <a:pt x="21647" y="592"/>
                    <a:pt x="21463" y="632"/>
                  </a:cubicBezTo>
                  <a:cubicBezTo>
                    <a:pt x="21426" y="636"/>
                    <a:pt x="21393" y="638"/>
                    <a:pt x="21364" y="638"/>
                  </a:cubicBezTo>
                  <a:cubicBezTo>
                    <a:pt x="21237" y="638"/>
                    <a:pt x="21204" y="604"/>
                    <a:pt x="21321" y="571"/>
                  </a:cubicBezTo>
                  <a:lnTo>
                    <a:pt x="21321" y="571"/>
                  </a:lnTo>
                  <a:cubicBezTo>
                    <a:pt x="20465" y="775"/>
                    <a:pt x="19610" y="877"/>
                    <a:pt x="18734" y="897"/>
                  </a:cubicBezTo>
                  <a:lnTo>
                    <a:pt x="18877" y="856"/>
                  </a:lnTo>
                  <a:cubicBezTo>
                    <a:pt x="18377" y="856"/>
                    <a:pt x="18298" y="1025"/>
                    <a:pt x="17905" y="1025"/>
                  </a:cubicBezTo>
                  <a:cubicBezTo>
                    <a:pt x="17866" y="1025"/>
                    <a:pt x="17823" y="1023"/>
                    <a:pt x="17777" y="1019"/>
                  </a:cubicBezTo>
                  <a:lnTo>
                    <a:pt x="17859" y="999"/>
                  </a:lnTo>
                  <a:lnTo>
                    <a:pt x="17859" y="999"/>
                  </a:lnTo>
                  <a:cubicBezTo>
                    <a:pt x="17548" y="1004"/>
                    <a:pt x="17228" y="1010"/>
                    <a:pt x="16908" y="1010"/>
                  </a:cubicBezTo>
                  <a:cubicBezTo>
                    <a:pt x="16032" y="1010"/>
                    <a:pt x="15160" y="969"/>
                    <a:pt x="14519" y="775"/>
                  </a:cubicBezTo>
                  <a:cubicBezTo>
                    <a:pt x="14493" y="789"/>
                    <a:pt x="14452" y="795"/>
                    <a:pt x="14400" y="795"/>
                  </a:cubicBezTo>
                  <a:cubicBezTo>
                    <a:pt x="14156" y="795"/>
                    <a:pt x="13675" y="667"/>
                    <a:pt x="13427" y="667"/>
                  </a:cubicBezTo>
                  <a:cubicBezTo>
                    <a:pt x="13348" y="667"/>
                    <a:pt x="13293" y="680"/>
                    <a:pt x="13276" y="714"/>
                  </a:cubicBezTo>
                  <a:cubicBezTo>
                    <a:pt x="12808" y="571"/>
                    <a:pt x="12340" y="449"/>
                    <a:pt x="11871" y="347"/>
                  </a:cubicBezTo>
                  <a:cubicBezTo>
                    <a:pt x="11826" y="340"/>
                    <a:pt x="11785" y="337"/>
                    <a:pt x="11747" y="337"/>
                  </a:cubicBezTo>
                  <a:cubicBezTo>
                    <a:pt x="11580" y="337"/>
                    <a:pt x="11459" y="391"/>
                    <a:pt x="11244" y="391"/>
                  </a:cubicBezTo>
                  <a:cubicBezTo>
                    <a:pt x="11217" y="391"/>
                    <a:pt x="11189" y="390"/>
                    <a:pt x="11158" y="388"/>
                  </a:cubicBezTo>
                  <a:lnTo>
                    <a:pt x="11158" y="306"/>
                  </a:lnTo>
                  <a:lnTo>
                    <a:pt x="10731" y="347"/>
                  </a:lnTo>
                  <a:lnTo>
                    <a:pt x="10507" y="225"/>
                  </a:lnTo>
                  <a:lnTo>
                    <a:pt x="10201" y="225"/>
                  </a:lnTo>
                  <a:cubicBezTo>
                    <a:pt x="10323" y="225"/>
                    <a:pt x="10466" y="286"/>
                    <a:pt x="10425" y="306"/>
                  </a:cubicBezTo>
                  <a:cubicBezTo>
                    <a:pt x="10059" y="306"/>
                    <a:pt x="9692" y="245"/>
                    <a:pt x="9325" y="123"/>
                  </a:cubicBezTo>
                  <a:lnTo>
                    <a:pt x="8226" y="123"/>
                  </a:lnTo>
                  <a:cubicBezTo>
                    <a:pt x="8266" y="96"/>
                    <a:pt x="8316" y="78"/>
                    <a:pt x="8374" y="69"/>
                  </a:cubicBezTo>
                  <a:lnTo>
                    <a:pt x="8374" y="69"/>
                  </a:lnTo>
                  <a:cubicBezTo>
                    <a:pt x="8365" y="69"/>
                    <a:pt x="8356" y="69"/>
                    <a:pt x="8348" y="69"/>
                  </a:cubicBezTo>
                  <a:cubicBezTo>
                    <a:pt x="8186" y="69"/>
                    <a:pt x="8292" y="6"/>
                    <a:pt x="8132" y="6"/>
                  </a:cubicBezTo>
                  <a:cubicBezTo>
                    <a:pt x="8090" y="6"/>
                    <a:pt x="8029" y="10"/>
                    <a:pt x="7941" y="21"/>
                  </a:cubicBezTo>
                  <a:cubicBezTo>
                    <a:pt x="8002" y="42"/>
                    <a:pt x="7879" y="82"/>
                    <a:pt x="7879" y="82"/>
                  </a:cubicBezTo>
                  <a:cubicBezTo>
                    <a:pt x="7633" y="49"/>
                    <a:pt x="7386" y="34"/>
                    <a:pt x="7140" y="34"/>
                  </a:cubicBezTo>
                  <a:cubicBezTo>
                    <a:pt x="6938" y="34"/>
                    <a:pt x="6737" y="44"/>
                    <a:pt x="6535" y="62"/>
                  </a:cubicBezTo>
                  <a:lnTo>
                    <a:pt x="6617" y="1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FFC000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69" name="Google Shape;3669;p73"/>
            <p:cNvSpPr/>
            <p:nvPr/>
          </p:nvSpPr>
          <p:spPr>
            <a:xfrm flipH="1">
              <a:off x="1359392" y="885839"/>
              <a:ext cx="1276997" cy="1381700"/>
            </a:xfrm>
            <a:custGeom>
              <a:avLst/>
              <a:gdLst/>
              <a:ahLst/>
              <a:cxnLst/>
              <a:rect l="l" t="t" r="r" b="b"/>
              <a:pathLst>
                <a:path w="10184" h="11019" extrusionOk="0">
                  <a:moveTo>
                    <a:pt x="3056" y="1"/>
                  </a:moveTo>
                  <a:lnTo>
                    <a:pt x="1" y="2587"/>
                  </a:lnTo>
                  <a:lnTo>
                    <a:pt x="7108" y="11019"/>
                  </a:lnTo>
                  <a:lnTo>
                    <a:pt x="10183" y="8432"/>
                  </a:lnTo>
                  <a:lnTo>
                    <a:pt x="3056" y="1"/>
                  </a:lnTo>
                  <a:close/>
                </a:path>
              </a:pathLst>
            </a:custGeom>
            <a:solidFill>
              <a:srgbClr val="FF0000">
                <a:alpha val="58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70" name="Google Shape;3670;p73"/>
            <p:cNvSpPr/>
            <p:nvPr/>
          </p:nvSpPr>
          <p:spPr>
            <a:xfrm flipH="1">
              <a:off x="6460166" y="2905335"/>
              <a:ext cx="1276997" cy="1381700"/>
            </a:xfrm>
            <a:custGeom>
              <a:avLst/>
              <a:gdLst/>
              <a:ahLst/>
              <a:cxnLst/>
              <a:rect l="l" t="t" r="r" b="b"/>
              <a:pathLst>
                <a:path w="10184" h="11019" extrusionOk="0">
                  <a:moveTo>
                    <a:pt x="3056" y="1"/>
                  </a:moveTo>
                  <a:lnTo>
                    <a:pt x="1" y="2587"/>
                  </a:lnTo>
                  <a:lnTo>
                    <a:pt x="7108" y="11019"/>
                  </a:lnTo>
                  <a:lnTo>
                    <a:pt x="10183" y="8432"/>
                  </a:lnTo>
                  <a:lnTo>
                    <a:pt x="3056" y="1"/>
                  </a:lnTo>
                  <a:close/>
                </a:path>
              </a:pathLst>
            </a:custGeom>
            <a:solidFill>
              <a:srgbClr val="FF0000">
                <a:alpha val="58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671" name="Google Shape;3671;p73"/>
          <p:cNvSpPr txBox="1">
            <a:spLocks noGrp="1"/>
          </p:cNvSpPr>
          <p:nvPr>
            <p:ph type="title"/>
          </p:nvPr>
        </p:nvSpPr>
        <p:spPr>
          <a:xfrm>
            <a:off x="2909615" y="1950004"/>
            <a:ext cx="4977300" cy="184021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6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6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rahmat</a:t>
            </a:r>
            <a:endParaRPr sz="6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:a16="http://schemas.microsoft.com/office/drawing/2014/main" id="{A981131F-5543-4E2B-AC14-6A62753DD0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84161"/>
          <a:stretch/>
        </p:blipFill>
        <p:spPr bwMode="auto">
          <a:xfrm>
            <a:off x="124885" y="99211"/>
            <a:ext cx="704455" cy="73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10">
            <a:extLst>
              <a:ext uri="{FF2B5EF4-FFF2-40B4-BE49-F238E27FC236}">
                <a16:creationId xmlns:a16="http://schemas.microsoft.com/office/drawing/2014/main" id="{66222691-557B-4210-899E-9728BC99CD6F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4E753137-6CC5-4733-B621-0242282AF9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1" t="18212" r="24338" b="17393"/>
          <a:stretch/>
        </p:blipFill>
        <p:spPr bwMode="auto">
          <a:xfrm>
            <a:off x="55911" y="1586445"/>
            <a:ext cx="2027439" cy="253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752166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i9_Aqua Teal">
      <a:dk1>
        <a:srgbClr val="57565A"/>
      </a:dk1>
      <a:lt1>
        <a:sysClr val="window" lastClr="FFFFFF"/>
      </a:lt1>
      <a:dk2>
        <a:srgbClr val="1C5686"/>
      </a:dk2>
      <a:lt2>
        <a:srgbClr val="176490"/>
      </a:lt2>
      <a:accent1>
        <a:srgbClr val="51C3CA"/>
      </a:accent1>
      <a:accent2>
        <a:srgbClr val="3CB2C3"/>
      </a:accent2>
      <a:accent3>
        <a:srgbClr val="1AA5BD"/>
      </a:accent3>
      <a:accent4>
        <a:srgbClr val="0097B7"/>
      </a:accent4>
      <a:accent5>
        <a:srgbClr val="0086AC"/>
      </a:accent5>
      <a:accent6>
        <a:srgbClr val="00759E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3021</TotalTime>
  <Words>1496</Words>
  <Application>Microsoft Office PowerPoint</Application>
  <PresentationFormat>Экран (16:9)</PresentationFormat>
  <Paragraphs>171</Paragraphs>
  <Slides>25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Times New Roman</vt:lpstr>
      <vt:lpstr>Open Sans</vt:lpstr>
      <vt:lpstr>Calibri</vt:lpstr>
      <vt:lpstr>Open Sans Light</vt:lpstr>
      <vt:lpstr>Arial</vt:lpstr>
      <vt:lpstr>Тема Office</vt:lpstr>
      <vt:lpstr>1_Office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“FRAYER” metodi.</vt:lpstr>
      <vt:lpstr>Презентация PowerPoint</vt:lpstr>
      <vt:lpstr>O‘qituvchi qanday o‘qitishni bilsagina o‘quvchilar muvaffaqiyatli o‘rganishlari mumkin.                    </vt:lpstr>
      <vt:lpstr>E’tiboringiz uchun rahmat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Современные  технологии, методы преподавания и обучения.</dc:title>
  <dc:creator>avocato m</dc:creator>
  <cp:lastModifiedBy>User</cp:lastModifiedBy>
  <cp:revision>233</cp:revision>
  <dcterms:modified xsi:type="dcterms:W3CDTF">2024-01-03T19:35:20Z</dcterms:modified>
</cp:coreProperties>
</file>