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42" r:id="rId1"/>
  </p:sldMasterIdLst>
  <p:notesMasterIdLst>
    <p:notesMasterId r:id="rId18"/>
  </p:notesMasterIdLst>
  <p:sldIdLst>
    <p:sldId id="350" r:id="rId2"/>
    <p:sldId id="393" r:id="rId3"/>
    <p:sldId id="352" r:id="rId4"/>
    <p:sldId id="388" r:id="rId5"/>
    <p:sldId id="375" r:id="rId6"/>
    <p:sldId id="389" r:id="rId7"/>
    <p:sldId id="382" r:id="rId8"/>
    <p:sldId id="384" r:id="rId9"/>
    <p:sldId id="394" r:id="rId10"/>
    <p:sldId id="376" r:id="rId11"/>
    <p:sldId id="377" r:id="rId12"/>
    <p:sldId id="379" r:id="rId13"/>
    <p:sldId id="392" r:id="rId14"/>
    <p:sldId id="380" r:id="rId15"/>
    <p:sldId id="370" r:id="rId16"/>
    <p:sldId id="371" r:id="rId17"/>
  </p:sldIdLst>
  <p:sldSz cx="17995900" cy="10801350"/>
  <p:notesSz cx="9866313" cy="673576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298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8B8B"/>
    <a:srgbClr val="1F295C"/>
    <a:srgbClr val="002060"/>
    <a:srgbClr val="FF99CC"/>
    <a:srgbClr val="E53935"/>
    <a:srgbClr val="80C783"/>
    <a:srgbClr val="E6E6E6"/>
    <a:srgbClr val="FF6161"/>
    <a:srgbClr val="2CC8A1"/>
    <a:srgbClr val="81FF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7" autoAdjust="0"/>
    <p:restoredTop sz="94660"/>
  </p:normalViewPr>
  <p:slideViewPr>
    <p:cSldViewPr>
      <p:cViewPr>
        <p:scale>
          <a:sx n="49" d="100"/>
          <a:sy n="49" d="100"/>
        </p:scale>
        <p:origin x="-438" y="198"/>
      </p:cViewPr>
      <p:guideLst>
        <p:guide orient="horz" pos="2298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xmlns="" id="{8CAF6BBA-D273-46B1-9AB6-C944BE9767D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5A3C388B-2245-440B-93DD-57EA5EE1964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5588000" y="0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fld id="{15EF504B-4005-4956-A6B0-D5B0B6FB9A27}" type="datetimeFigureOut">
              <a:rPr lang="ru-RU"/>
              <a:pPr>
                <a:defRPr/>
              </a:pPr>
              <a:t>04.01.2025</a:t>
            </a:fld>
            <a:endParaRPr lang="ru-RU"/>
          </a:p>
        </p:txBody>
      </p:sp>
      <p:sp>
        <p:nvSpPr>
          <p:cNvPr id="4" name="Образ слайда 3">
            <a:extLst>
              <a:ext uri="{FF2B5EF4-FFF2-40B4-BE49-F238E27FC236}">
                <a16:creationId xmlns:a16="http://schemas.microsoft.com/office/drawing/2014/main" xmlns="" id="{B54D8425-C692-497E-BE3B-03D946406CCB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041650" y="842963"/>
            <a:ext cx="3783013" cy="22717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52715" tIns="26358" rIns="52715" bIns="26358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>
            <a:extLst>
              <a:ext uri="{FF2B5EF4-FFF2-40B4-BE49-F238E27FC236}">
                <a16:creationId xmlns:a16="http://schemas.microsoft.com/office/drawing/2014/main" xmlns="" id="{A2EAF7D6-0390-4D92-A93E-3C2601995C4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87425" y="3241675"/>
            <a:ext cx="7891463" cy="2652713"/>
          </a:xfrm>
          <a:prstGeom prst="rect">
            <a:avLst/>
          </a:prstGeom>
        </p:spPr>
        <p:txBody>
          <a:bodyPr vert="horz" lIns="52715" tIns="26358" rIns="52715" bIns="26358" rtlCol="0"/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48B4AFA5-8DCE-4CC1-9533-D9EB240973B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6397625"/>
            <a:ext cx="4275138" cy="338138"/>
          </a:xfrm>
          <a:prstGeom prst="rect">
            <a:avLst/>
          </a:prstGeom>
        </p:spPr>
        <p:txBody>
          <a:bodyPr vert="horz" lIns="52715" tIns="26358" rIns="52715" bIns="26358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7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74E3246A-E277-483C-A4C2-9FBC2CACA6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5588000" y="6397625"/>
            <a:ext cx="4275138" cy="338138"/>
          </a:xfrm>
          <a:prstGeom prst="rect">
            <a:avLst/>
          </a:prstGeom>
        </p:spPr>
        <p:txBody>
          <a:bodyPr vert="horz" wrap="square" lIns="52715" tIns="26358" rIns="52715" bIns="26358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700"/>
            </a:lvl1pPr>
          </a:lstStyle>
          <a:p>
            <a:fld id="{8E1E6482-779E-4CD8-8573-CDAFBF311564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35719266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0" name="Google Shape;550;g8a63c4df4f_0_246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51" name="Google Shape;551;g8a63c4df4f_0_246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g8a1b6e5601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9" name="Google Shape;249;g8a1b6e5601_0_43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5" name="Google Shape;1135;g96889ec63a_0_1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36" name="Google Shape;1136;g96889ec63a_0_143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Google Shape;357;g8e8b782381_0_11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8" name="Google Shape;358;g8e8b782381_0_1166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1" name="Google Shape;1971;g9907ee7a87_0_1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72" name="Google Shape;1972;g9907ee7a87_0_172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3" name="Google Shape;423;g8641a476e9_0_4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4" name="Google Shape;424;g8641a476e9_0_445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0" name="Google Shape;1440;g96889ec63a_0_1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41" name="Google Shape;1441;g96889ec63a_0_135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6" name="Google Shape;426;g9026751953_0_2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7" name="Google Shape;427;g9026751953_0_209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954c1c53bc_2_1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954c1c53bc_2_141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" name="Google Shape;357;g8e8b782381_0_11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2830513" y="504825"/>
            <a:ext cx="4206875" cy="252571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8" name="Google Shape;358;g8e8b782381_0_1166:notes"/>
          <p:cNvSpPr txBox="1">
            <a:spLocks noGrp="1"/>
          </p:cNvSpPr>
          <p:nvPr>
            <p:ph type="body" idx="1"/>
          </p:nvPr>
        </p:nvSpPr>
        <p:spPr>
          <a:xfrm>
            <a:off x="986632" y="3199488"/>
            <a:ext cx="7893050" cy="30310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5B9C37DA-EF9F-4BC6-BEF4-91C7182DB3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49488" y="1767722"/>
            <a:ext cx="13496925" cy="3760470"/>
          </a:xfrm>
        </p:spPr>
        <p:txBody>
          <a:bodyPr anchor="b"/>
          <a:lstStyle>
            <a:lvl1pPr algn="ctr"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66D372BA-623A-43C0-AA63-695E9A7E42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49488" y="5673210"/>
            <a:ext cx="13496925" cy="2607825"/>
          </a:xfrm>
        </p:spPr>
        <p:txBody>
          <a:bodyPr/>
          <a:lstStyle>
            <a:lvl1pPr marL="0" indent="0" algn="ctr">
              <a:buNone/>
              <a:defRPr sz="3542"/>
            </a:lvl1pPr>
            <a:lvl2pPr marL="674827" indent="0" algn="ctr">
              <a:buNone/>
              <a:defRPr sz="2952"/>
            </a:lvl2pPr>
            <a:lvl3pPr marL="1349654" indent="0" algn="ctr">
              <a:buNone/>
              <a:defRPr sz="2657"/>
            </a:lvl3pPr>
            <a:lvl4pPr marL="2024482" indent="0" algn="ctr">
              <a:buNone/>
              <a:defRPr sz="2362"/>
            </a:lvl4pPr>
            <a:lvl5pPr marL="2699309" indent="0" algn="ctr">
              <a:buNone/>
              <a:defRPr sz="2362"/>
            </a:lvl5pPr>
            <a:lvl6pPr marL="3374136" indent="0" algn="ctr">
              <a:buNone/>
              <a:defRPr sz="2362"/>
            </a:lvl6pPr>
            <a:lvl7pPr marL="4048963" indent="0" algn="ctr">
              <a:buNone/>
              <a:defRPr sz="2362"/>
            </a:lvl7pPr>
            <a:lvl8pPr marL="4723790" indent="0" algn="ctr">
              <a:buNone/>
              <a:defRPr sz="2362"/>
            </a:lvl8pPr>
            <a:lvl9pPr marL="5398618" indent="0" algn="ctr">
              <a:buNone/>
              <a:defRPr sz="2362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4A1C8362-3AC2-4CE6-9180-AD2E820C6B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1/4/2025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266CB6A2-F0C6-44A7-BB3D-87B9D1051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C41FD83F-B3FB-4D9F-A576-0B613CCD7D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3078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DCC9197-249C-47D3-97F3-9A4B54759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1365AED3-2FC8-4383-8C8A-30F8B25A50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4080BA5-2F7F-49AB-B5FD-E43136D51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1/4/2025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0A9AE749-F184-4F43-B0E2-8A88739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E196602E-9CF7-475D-90B4-092C2E44DB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65429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91F8152-0B42-44F5-86EA-6399635F9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845" y="2692838"/>
            <a:ext cx="15521464" cy="4493061"/>
          </a:xfrm>
        </p:spPr>
        <p:txBody>
          <a:bodyPr anchor="b"/>
          <a:lstStyle>
            <a:lvl1pPr>
              <a:defRPr sz="8856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0B738FD4-9E35-45E8-9C33-9100E42882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27845" y="7228405"/>
            <a:ext cx="15521464" cy="2362795"/>
          </a:xfrm>
        </p:spPr>
        <p:txBody>
          <a:bodyPr/>
          <a:lstStyle>
            <a:lvl1pPr marL="0" indent="0">
              <a:buNone/>
              <a:defRPr sz="3542">
                <a:solidFill>
                  <a:schemeClr val="tx1">
                    <a:tint val="75000"/>
                  </a:schemeClr>
                </a:solidFill>
              </a:defRPr>
            </a:lvl1pPr>
            <a:lvl2pPr marL="674827" indent="0">
              <a:buNone/>
              <a:defRPr sz="2952">
                <a:solidFill>
                  <a:schemeClr val="tx1">
                    <a:tint val="75000"/>
                  </a:schemeClr>
                </a:solidFill>
              </a:defRPr>
            </a:lvl2pPr>
            <a:lvl3pPr marL="1349654" indent="0">
              <a:buNone/>
              <a:defRPr sz="2657">
                <a:solidFill>
                  <a:schemeClr val="tx1">
                    <a:tint val="75000"/>
                  </a:schemeClr>
                </a:solidFill>
              </a:defRPr>
            </a:lvl3pPr>
            <a:lvl4pPr marL="2024482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4pPr>
            <a:lvl5pPr marL="2699309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5pPr>
            <a:lvl6pPr marL="3374136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6pPr>
            <a:lvl7pPr marL="4048963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7pPr>
            <a:lvl8pPr marL="4723790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8pPr>
            <a:lvl9pPr marL="5398618" indent="0">
              <a:buNone/>
              <a:defRPr sz="236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5835BE3-5524-4C44-B550-38CEBB565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1/4/2025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483EF4C2-6CB5-4FBD-8A2B-058BAD278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6CB0739D-733F-438D-AF3B-E90801966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39827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99C2397-6EE1-4C1D-A305-92612EE24A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F7A6FCBB-F8C2-4262-A171-018A6DCD5C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237218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EE849A0A-CC8A-47F8-88A3-DF7E933385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10424" y="2875360"/>
            <a:ext cx="7648258" cy="68533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84048F0A-45D4-4793-9A02-79A9B25AC0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1/4/2025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720D3376-EAB0-4564-9CBC-4FA51C6BF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38C8F037-C639-4D01-88F2-E69B061D6B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696016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5BD5487-121F-4CB7-968F-2DC78FA135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2" y="575073"/>
            <a:ext cx="15521464" cy="2087762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3F06E0D1-DF2F-4167-B91F-644F9AA546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9563" y="2647832"/>
            <a:ext cx="7613109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F3742167-918B-4C55-AECF-1F7F143A8D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239563" y="3945493"/>
            <a:ext cx="7613109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099D4727-0F9A-482A-98ED-309277BBFBB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9110425" y="2647832"/>
            <a:ext cx="7650601" cy="1297661"/>
          </a:xfrm>
        </p:spPr>
        <p:txBody>
          <a:bodyPr anchor="b"/>
          <a:lstStyle>
            <a:lvl1pPr marL="0" indent="0">
              <a:buNone/>
              <a:defRPr sz="3542" b="1"/>
            </a:lvl1pPr>
            <a:lvl2pPr marL="674827" indent="0">
              <a:buNone/>
              <a:defRPr sz="2952" b="1"/>
            </a:lvl2pPr>
            <a:lvl3pPr marL="1349654" indent="0">
              <a:buNone/>
              <a:defRPr sz="2657" b="1"/>
            </a:lvl3pPr>
            <a:lvl4pPr marL="2024482" indent="0">
              <a:buNone/>
              <a:defRPr sz="2362" b="1"/>
            </a:lvl4pPr>
            <a:lvl5pPr marL="2699309" indent="0">
              <a:buNone/>
              <a:defRPr sz="2362" b="1"/>
            </a:lvl5pPr>
            <a:lvl6pPr marL="3374136" indent="0">
              <a:buNone/>
              <a:defRPr sz="2362" b="1"/>
            </a:lvl6pPr>
            <a:lvl7pPr marL="4048963" indent="0">
              <a:buNone/>
              <a:defRPr sz="2362" b="1"/>
            </a:lvl7pPr>
            <a:lvl8pPr marL="4723790" indent="0">
              <a:buNone/>
              <a:defRPr sz="2362" b="1"/>
            </a:lvl8pPr>
            <a:lvl9pPr marL="5398618" indent="0">
              <a:buNone/>
              <a:defRPr sz="2362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5A3A9B02-47A2-42A2-9923-C5181EF0A2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9110425" y="3945493"/>
            <a:ext cx="7650601" cy="580322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49CEFD74-56C2-45B2-A70D-A6D0C1257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1/4/2025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C4991990-7BCE-4379-972B-BE30545E14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B9DF87B1-B5E7-41FE-95DA-15DAA2CB00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61468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7DE1224-34E3-49E6-A62E-1A20B3EF19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E4CAEF56-574F-4392-9518-5A87B872E2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1/4/2025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784110E7-CE1D-4F97-8051-7EA143472D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0B96D766-7172-45E2-A7CA-979FD18D3C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8745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43047613-74B6-45FF-9013-9268700BD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1/4/2025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6654FFD8-7C9B-48A3-A27C-0376866B2D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3EDA24BA-6F0E-4988-A7F8-56341B02F2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539363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57B54A3-5A22-48B1-AE21-0763FA70D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DF014E5D-A0B1-46A2-9CE7-9416F8AEBB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>
              <a:defRPr sz="4723"/>
            </a:lvl1pPr>
            <a:lvl2pPr>
              <a:defRPr sz="4133"/>
            </a:lvl2pPr>
            <a:lvl3pPr>
              <a:defRPr sz="3542"/>
            </a:lvl3pPr>
            <a:lvl4pPr>
              <a:defRPr sz="2952"/>
            </a:lvl4pPr>
            <a:lvl5pPr>
              <a:defRPr sz="2952"/>
            </a:lvl5pPr>
            <a:lvl6pPr>
              <a:defRPr sz="2952"/>
            </a:lvl6pPr>
            <a:lvl7pPr>
              <a:defRPr sz="2952"/>
            </a:lvl7pPr>
            <a:lvl8pPr>
              <a:defRPr sz="2952"/>
            </a:lvl8pPr>
            <a:lvl9pPr>
              <a:defRPr sz="2952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0F9BAF92-392D-4930-94A7-8F18B6CD7F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54C7225A-09C8-40DB-937D-C0BB66B5D7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1/4/2025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E7D53E44-8ACE-4A15-B152-D207FD2CE4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E88816E9-2A99-4D43-8812-A51CC5DE6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49560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F0A7585-B082-4BFF-A120-C4AA90E16F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9563" y="720090"/>
            <a:ext cx="5804146" cy="2520315"/>
          </a:xfrm>
        </p:spPr>
        <p:txBody>
          <a:bodyPr anchor="b"/>
          <a:lstStyle>
            <a:lvl1pPr>
              <a:defRPr sz="4723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43809306-BE26-4435-A6E0-BACC0B188C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7650602" y="1555195"/>
            <a:ext cx="9110424" cy="7675959"/>
          </a:xfrm>
        </p:spPr>
        <p:txBody>
          <a:bodyPr/>
          <a:lstStyle>
            <a:lvl1pPr marL="0" indent="0">
              <a:buNone/>
              <a:defRPr sz="4723"/>
            </a:lvl1pPr>
            <a:lvl2pPr marL="674827" indent="0">
              <a:buNone/>
              <a:defRPr sz="4133"/>
            </a:lvl2pPr>
            <a:lvl3pPr marL="1349654" indent="0">
              <a:buNone/>
              <a:defRPr sz="3542"/>
            </a:lvl3pPr>
            <a:lvl4pPr marL="2024482" indent="0">
              <a:buNone/>
              <a:defRPr sz="2952"/>
            </a:lvl4pPr>
            <a:lvl5pPr marL="2699309" indent="0">
              <a:buNone/>
              <a:defRPr sz="2952"/>
            </a:lvl5pPr>
            <a:lvl6pPr marL="3374136" indent="0">
              <a:buNone/>
              <a:defRPr sz="2952"/>
            </a:lvl6pPr>
            <a:lvl7pPr marL="4048963" indent="0">
              <a:buNone/>
              <a:defRPr sz="2952"/>
            </a:lvl7pPr>
            <a:lvl8pPr marL="4723790" indent="0">
              <a:buNone/>
              <a:defRPr sz="2952"/>
            </a:lvl8pPr>
            <a:lvl9pPr marL="5398618" indent="0">
              <a:buNone/>
              <a:defRPr sz="2952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073E426E-58AA-4185-B284-E28B3F2E6B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239563" y="3240405"/>
            <a:ext cx="5804146" cy="6003251"/>
          </a:xfrm>
        </p:spPr>
        <p:txBody>
          <a:bodyPr/>
          <a:lstStyle>
            <a:lvl1pPr marL="0" indent="0">
              <a:buNone/>
              <a:defRPr sz="2362"/>
            </a:lvl1pPr>
            <a:lvl2pPr marL="674827" indent="0">
              <a:buNone/>
              <a:defRPr sz="2066"/>
            </a:lvl2pPr>
            <a:lvl3pPr marL="1349654" indent="0">
              <a:buNone/>
              <a:defRPr sz="1771"/>
            </a:lvl3pPr>
            <a:lvl4pPr marL="2024482" indent="0">
              <a:buNone/>
              <a:defRPr sz="1476"/>
            </a:lvl4pPr>
            <a:lvl5pPr marL="2699309" indent="0">
              <a:buNone/>
              <a:defRPr sz="1476"/>
            </a:lvl5pPr>
            <a:lvl6pPr marL="3374136" indent="0">
              <a:buNone/>
              <a:defRPr sz="1476"/>
            </a:lvl6pPr>
            <a:lvl7pPr marL="4048963" indent="0">
              <a:buNone/>
              <a:defRPr sz="1476"/>
            </a:lvl7pPr>
            <a:lvl8pPr marL="4723790" indent="0">
              <a:buNone/>
              <a:defRPr sz="1476"/>
            </a:lvl8pPr>
            <a:lvl9pPr marL="5398618" indent="0">
              <a:buNone/>
              <a:defRPr sz="1476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C24B9108-F45B-4222-BA66-7E5D0A4762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1/4/2025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9F5A067C-818C-433E-9496-5DC83AA8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9A2D2639-E09B-45BC-B963-03C3771D0A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351316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AAD1D37-FD7D-49B5-964F-2C33BC9FC3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0DE8D210-6E51-4478-A9FD-C4317241934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219AA5A-76C1-4508-812B-EC6EAB5C95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1/4/2025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603D1DEB-7F92-4308-8BB3-C1BDBED69A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45A98893-9949-47E3-AD40-95249A8944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62745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1AE0F552-01A9-4446-A2FD-C22EBC9922D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2878316" y="575072"/>
            <a:ext cx="3880366" cy="915364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E4ED5233-7E36-4CC4-BC3F-132C9C1756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237218" y="575072"/>
            <a:ext cx="11416149" cy="915364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F6224A1D-526F-4B31-9FAF-371D6CFE4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1/4/2025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711D0BCC-9667-470D-A89C-649F15EFD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DE2A2952-779A-411A-A4B4-7BCEE284F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7828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ACFA3B9-B748-4B1F-BAA0-9E7AB754B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37218" y="575073"/>
            <a:ext cx="15521464" cy="20877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3D0FFDCB-B092-4E4B-92EB-FF1BEFC128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37218" y="2875360"/>
            <a:ext cx="15521464" cy="68533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ACD1EC7F-9FE6-4E64-935E-6665013508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237218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E2AA7FE-B9FD-4897-A067-9F4369E0D04D}" type="datetimeFigureOut">
              <a:rPr lang="en-US" smtClean="0"/>
              <a:pPr>
                <a:defRPr/>
              </a:pPr>
              <a:t>1/4/2025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CD300AC8-5823-48F0-B2F0-0DC2CE71D7E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5961142" y="10011252"/>
            <a:ext cx="6073616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EFFCF781-E1C8-4800-96E2-729302410A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2709604" y="10011252"/>
            <a:ext cx="4049078" cy="57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77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376E9D-FCC9-42A9-BD70-042CEED4A9B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1491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3" r:id="rId1"/>
    <p:sldLayoutId id="2147483944" r:id="rId2"/>
    <p:sldLayoutId id="2147483945" r:id="rId3"/>
    <p:sldLayoutId id="2147483946" r:id="rId4"/>
    <p:sldLayoutId id="2147483947" r:id="rId5"/>
    <p:sldLayoutId id="2147483948" r:id="rId6"/>
    <p:sldLayoutId id="2147483949" r:id="rId7"/>
    <p:sldLayoutId id="2147483950" r:id="rId8"/>
    <p:sldLayoutId id="2147483951" r:id="rId9"/>
    <p:sldLayoutId id="2147483952" r:id="rId10"/>
    <p:sldLayoutId id="2147483953" r:id="rId11"/>
  </p:sldLayoutIdLst>
  <p:txStyles>
    <p:titleStyle>
      <a:lvl1pPr algn="l" defTabSz="1349654" rtl="0" eaLnBrk="1" latinLnBrk="0" hangingPunct="1">
        <a:lnSpc>
          <a:spcPct val="90000"/>
        </a:lnSpc>
        <a:spcBef>
          <a:spcPct val="0"/>
        </a:spcBef>
        <a:buNone/>
        <a:defRPr sz="649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37414" indent="-337414" algn="l" defTabSz="1349654" rtl="0" eaLnBrk="1" latinLnBrk="0" hangingPunct="1">
        <a:lnSpc>
          <a:spcPct val="90000"/>
        </a:lnSpc>
        <a:spcBef>
          <a:spcPts val="1476"/>
        </a:spcBef>
        <a:buFont typeface="Arial" panose="020B0604020202020204" pitchFamily="34" charset="0"/>
        <a:buChar char="•"/>
        <a:defRPr sz="4133" kern="1200">
          <a:solidFill>
            <a:schemeClr val="tx1"/>
          </a:solidFill>
          <a:latin typeface="+mn-lt"/>
          <a:ea typeface="+mn-ea"/>
          <a:cs typeface="+mn-cs"/>
        </a:defRPr>
      </a:lvl1pPr>
      <a:lvl2pPr marL="101224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3542" kern="1200">
          <a:solidFill>
            <a:schemeClr val="tx1"/>
          </a:solidFill>
          <a:latin typeface="+mn-lt"/>
          <a:ea typeface="+mn-ea"/>
          <a:cs typeface="+mn-cs"/>
        </a:defRPr>
      </a:lvl2pPr>
      <a:lvl3pPr marL="1687068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952" kern="1200">
          <a:solidFill>
            <a:schemeClr val="tx1"/>
          </a:solidFill>
          <a:latin typeface="+mn-lt"/>
          <a:ea typeface="+mn-ea"/>
          <a:cs typeface="+mn-cs"/>
        </a:defRPr>
      </a:lvl3pPr>
      <a:lvl4pPr marL="2361895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3036722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711550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386377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5061204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736031" indent="-337414" algn="l" defTabSz="1349654" rtl="0" eaLnBrk="1" latinLnBrk="0" hangingPunct="1">
        <a:lnSpc>
          <a:spcPct val="90000"/>
        </a:lnSpc>
        <a:spcBef>
          <a:spcPts val="738"/>
        </a:spcBef>
        <a:buFont typeface="Arial" panose="020B0604020202020204" pitchFamily="34" charset="0"/>
        <a:buChar char="•"/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1pPr>
      <a:lvl2pPr marL="674827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2pPr>
      <a:lvl3pPr marL="1349654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3pPr>
      <a:lvl4pPr marL="2024482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4pPr>
      <a:lvl5pPr marL="2699309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5pPr>
      <a:lvl6pPr marL="3374136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6pPr>
      <a:lvl7pPr marL="4048963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7pPr>
      <a:lvl8pPr marL="4723790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8pPr>
      <a:lvl9pPr marL="5398618" algn="l" defTabSz="1349654" rtl="0" eaLnBrk="1" latinLnBrk="0" hangingPunct="1">
        <a:defRPr sz="265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14.xml.rels><?xml version="1.0" encoding="UTF-8" standalone="yes"?>
<Relationships xmlns="http://schemas.openxmlformats.org/package/2006/relationships"><Relationship Id="rId7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2.sv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jpe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6102350" y="4791075"/>
            <a:ext cx="105918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5400" dirty="0" err="1"/>
              <a:t>O‘qituvchilarning</a:t>
            </a:r>
            <a:r>
              <a:rPr lang="en-US" sz="5400" dirty="0"/>
              <a:t> </a:t>
            </a:r>
            <a:r>
              <a:rPr lang="en-US" sz="5400" dirty="0" err="1"/>
              <a:t>ilmiy-uslubiy</a:t>
            </a:r>
            <a:r>
              <a:rPr lang="en-US" sz="5400" dirty="0"/>
              <a:t> </a:t>
            </a:r>
            <a:r>
              <a:rPr lang="en-US" sz="5400" dirty="0" err="1"/>
              <a:t>ishlarini</a:t>
            </a:r>
            <a:r>
              <a:rPr lang="en-US" sz="5400" dirty="0"/>
              <a:t> </a:t>
            </a:r>
            <a:r>
              <a:rPr lang="en-US" sz="5400" dirty="0" err="1"/>
              <a:t>tashkil</a:t>
            </a:r>
            <a:r>
              <a:rPr lang="en-US" sz="5400" dirty="0"/>
              <a:t> </a:t>
            </a:r>
            <a:r>
              <a:rPr lang="en-US" sz="5400" dirty="0" err="1"/>
              <a:t>etish</a:t>
            </a:r>
            <a:r>
              <a:rPr lang="en-US" sz="5400" dirty="0"/>
              <a:t> </a:t>
            </a:r>
            <a:r>
              <a:rPr lang="en-US" sz="5400" dirty="0" err="1"/>
              <a:t>va</a:t>
            </a:r>
            <a:r>
              <a:rPr lang="en-US" sz="5400" dirty="0"/>
              <a:t> </a:t>
            </a:r>
            <a:r>
              <a:rPr lang="en-US" sz="5400" dirty="0" err="1" smtClean="0"/>
              <a:t>rivojlantirish</a:t>
            </a:r>
            <a:r>
              <a:rPr lang="uz-Latn-UZ" sz="5400" dirty="0" smtClean="0"/>
              <a:t> </a:t>
            </a:r>
            <a:r>
              <a:rPr lang="uz-Latn-UZ" sz="5400" b="1" i="1" dirty="0" smtClean="0">
                <a:solidFill>
                  <a:schemeClr val="accent1"/>
                </a:solidFill>
              </a:rPr>
              <a:t>(Trening</a:t>
            </a:r>
            <a:r>
              <a:rPr lang="uz-Latn-UZ" sz="5400" b="1" i="1" dirty="0">
                <a:solidFill>
                  <a:schemeClr val="accent1"/>
                </a:solidFill>
              </a:rPr>
              <a:t>)</a:t>
            </a:r>
            <a:endParaRPr lang="ru-RU" sz="5400" b="1" i="1" dirty="0">
              <a:solidFill>
                <a:schemeClr val="accent1"/>
              </a:solidFill>
            </a:endParaRPr>
          </a:p>
        </p:txBody>
      </p:sp>
      <p:grpSp>
        <p:nvGrpSpPr>
          <p:cNvPr id="30" name="Google Shape;91;p16"/>
          <p:cNvGrpSpPr/>
          <p:nvPr/>
        </p:nvGrpSpPr>
        <p:grpSpPr>
          <a:xfrm>
            <a:off x="1093115" y="4161215"/>
            <a:ext cx="4011177" cy="4363659"/>
            <a:chOff x="891486" y="1070976"/>
            <a:chExt cx="2806205" cy="3661043"/>
          </a:xfrm>
        </p:grpSpPr>
        <p:sp>
          <p:nvSpPr>
            <p:cNvPr id="31" name="Google Shape;92;p16"/>
            <p:cNvSpPr/>
            <p:nvPr/>
          </p:nvSpPr>
          <p:spPr>
            <a:xfrm>
              <a:off x="2243704" y="1294344"/>
              <a:ext cx="256949" cy="1952636"/>
            </a:xfrm>
            <a:custGeom>
              <a:avLst/>
              <a:gdLst/>
              <a:ahLst/>
              <a:cxnLst/>
              <a:rect l="l" t="t" r="r" b="b"/>
              <a:pathLst>
                <a:path w="3252" h="24713" extrusionOk="0">
                  <a:moveTo>
                    <a:pt x="2542" y="1"/>
                  </a:moveTo>
                  <a:cubicBezTo>
                    <a:pt x="0" y="1"/>
                    <a:pt x="274" y="1902"/>
                    <a:pt x="274" y="1902"/>
                  </a:cubicBezTo>
                  <a:lnTo>
                    <a:pt x="255" y="24713"/>
                  </a:lnTo>
                  <a:lnTo>
                    <a:pt x="3251" y="24087"/>
                  </a:lnTo>
                  <a:lnTo>
                    <a:pt x="3251" y="44"/>
                  </a:lnTo>
                  <a:cubicBezTo>
                    <a:pt x="2993" y="15"/>
                    <a:pt x="2758" y="1"/>
                    <a:pt x="254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93;p16"/>
            <p:cNvSpPr/>
            <p:nvPr/>
          </p:nvSpPr>
          <p:spPr>
            <a:xfrm>
              <a:off x="2500573" y="1264872"/>
              <a:ext cx="1197118" cy="2476805"/>
            </a:xfrm>
            <a:custGeom>
              <a:avLst/>
              <a:gdLst/>
              <a:ahLst/>
              <a:cxnLst/>
              <a:rect l="l" t="t" r="r" b="b"/>
              <a:pathLst>
                <a:path w="15151" h="31347" extrusionOk="0">
                  <a:moveTo>
                    <a:pt x="721" y="0"/>
                  </a:moveTo>
                  <a:lnTo>
                    <a:pt x="0" y="417"/>
                  </a:lnTo>
                  <a:lnTo>
                    <a:pt x="0" y="23436"/>
                  </a:lnTo>
                  <a:lnTo>
                    <a:pt x="13558" y="31248"/>
                  </a:lnTo>
                  <a:cubicBezTo>
                    <a:pt x="13655" y="31313"/>
                    <a:pt x="13764" y="31347"/>
                    <a:pt x="13871" y="31347"/>
                  </a:cubicBezTo>
                  <a:cubicBezTo>
                    <a:pt x="13953" y="31347"/>
                    <a:pt x="14034" y="31327"/>
                    <a:pt x="14108" y="31286"/>
                  </a:cubicBezTo>
                  <a:lnTo>
                    <a:pt x="14809" y="30888"/>
                  </a:lnTo>
                  <a:cubicBezTo>
                    <a:pt x="15018" y="30793"/>
                    <a:pt x="15150" y="30547"/>
                    <a:pt x="15150" y="30186"/>
                  </a:cubicBezTo>
                  <a:lnTo>
                    <a:pt x="15150" y="9481"/>
                  </a:lnTo>
                  <a:cubicBezTo>
                    <a:pt x="15150" y="8836"/>
                    <a:pt x="14771" y="8097"/>
                    <a:pt x="14278" y="7831"/>
                  </a:cubicBezTo>
                  <a:lnTo>
                    <a:pt x="721" y="0"/>
                  </a:lnTo>
                  <a:close/>
                </a:path>
              </a:pathLst>
            </a:custGeom>
            <a:solidFill>
              <a:srgbClr val="48CD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94;p16"/>
            <p:cNvSpPr/>
            <p:nvPr/>
          </p:nvSpPr>
          <p:spPr>
            <a:xfrm>
              <a:off x="2500573" y="1297820"/>
              <a:ext cx="1140150" cy="2444568"/>
            </a:xfrm>
            <a:custGeom>
              <a:avLst/>
              <a:gdLst/>
              <a:ahLst/>
              <a:cxnLst/>
              <a:rect l="l" t="t" r="r" b="b"/>
              <a:pathLst>
                <a:path w="14430" h="30939" extrusionOk="0">
                  <a:moveTo>
                    <a:pt x="0" y="0"/>
                  </a:moveTo>
                  <a:lnTo>
                    <a:pt x="0" y="23019"/>
                  </a:lnTo>
                  <a:lnTo>
                    <a:pt x="13558" y="30831"/>
                  </a:lnTo>
                  <a:cubicBezTo>
                    <a:pt x="13679" y="30904"/>
                    <a:pt x="13796" y="30939"/>
                    <a:pt x="13902" y="30939"/>
                  </a:cubicBezTo>
                  <a:cubicBezTo>
                    <a:pt x="14210" y="30939"/>
                    <a:pt x="14430" y="30652"/>
                    <a:pt x="14430" y="30187"/>
                  </a:cubicBezTo>
                  <a:lnTo>
                    <a:pt x="14430" y="9481"/>
                  </a:lnTo>
                  <a:cubicBezTo>
                    <a:pt x="14430" y="8836"/>
                    <a:pt x="14032" y="8097"/>
                    <a:pt x="13558" y="783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95;p16"/>
            <p:cNvSpPr/>
            <p:nvPr/>
          </p:nvSpPr>
          <p:spPr>
            <a:xfrm>
              <a:off x="2277284" y="1375569"/>
              <a:ext cx="1279607" cy="2430266"/>
            </a:xfrm>
            <a:custGeom>
              <a:avLst/>
              <a:gdLst/>
              <a:ahLst/>
              <a:cxnLst/>
              <a:rect l="l" t="t" r="r" b="b"/>
              <a:pathLst>
                <a:path w="16195" h="30758" extrusionOk="0">
                  <a:moveTo>
                    <a:pt x="2730" y="1"/>
                  </a:moveTo>
                  <a:cubicBezTo>
                    <a:pt x="970" y="1"/>
                    <a:pt x="1" y="1519"/>
                    <a:pt x="1" y="1519"/>
                  </a:cubicBezTo>
                  <a:lnTo>
                    <a:pt x="1" y="22945"/>
                  </a:lnTo>
                  <a:lnTo>
                    <a:pt x="13331" y="30757"/>
                  </a:lnTo>
                  <a:cubicBezTo>
                    <a:pt x="13849" y="29402"/>
                    <a:pt x="14830" y="29146"/>
                    <a:pt x="15497" y="29146"/>
                  </a:cubicBezTo>
                  <a:cubicBezTo>
                    <a:pt x="15904" y="29146"/>
                    <a:pt x="16194" y="29241"/>
                    <a:pt x="16194" y="29241"/>
                  </a:cubicBezTo>
                  <a:lnTo>
                    <a:pt x="16194" y="7833"/>
                  </a:lnTo>
                  <a:lnTo>
                    <a:pt x="2826" y="2"/>
                  </a:lnTo>
                  <a:cubicBezTo>
                    <a:pt x="2794" y="1"/>
                    <a:pt x="2762" y="1"/>
                    <a:pt x="2730" y="1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96;p16"/>
            <p:cNvSpPr/>
            <p:nvPr/>
          </p:nvSpPr>
          <p:spPr>
            <a:xfrm>
              <a:off x="2277284" y="1375569"/>
              <a:ext cx="1278106" cy="738846"/>
            </a:xfrm>
            <a:custGeom>
              <a:avLst/>
              <a:gdLst/>
              <a:ahLst/>
              <a:cxnLst/>
              <a:rect l="l" t="t" r="r" b="b"/>
              <a:pathLst>
                <a:path w="16176" h="9351" extrusionOk="0">
                  <a:moveTo>
                    <a:pt x="2730" y="1"/>
                  </a:moveTo>
                  <a:cubicBezTo>
                    <a:pt x="970" y="1"/>
                    <a:pt x="1" y="1519"/>
                    <a:pt x="1" y="1519"/>
                  </a:cubicBezTo>
                  <a:lnTo>
                    <a:pt x="13331" y="9350"/>
                  </a:lnTo>
                  <a:cubicBezTo>
                    <a:pt x="13846" y="7993"/>
                    <a:pt x="14808" y="7733"/>
                    <a:pt x="15470" y="7733"/>
                  </a:cubicBezTo>
                  <a:cubicBezTo>
                    <a:pt x="15880" y="7733"/>
                    <a:pt x="16175" y="7833"/>
                    <a:pt x="16175" y="7833"/>
                  </a:cubicBezTo>
                  <a:lnTo>
                    <a:pt x="2826" y="2"/>
                  </a:lnTo>
                  <a:cubicBezTo>
                    <a:pt x="2794" y="1"/>
                    <a:pt x="2762" y="1"/>
                    <a:pt x="273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97;p16"/>
            <p:cNvSpPr/>
            <p:nvPr/>
          </p:nvSpPr>
          <p:spPr>
            <a:xfrm>
              <a:off x="2206884" y="1444625"/>
              <a:ext cx="1198620" cy="2476884"/>
            </a:xfrm>
            <a:custGeom>
              <a:avLst/>
              <a:gdLst/>
              <a:ahLst/>
              <a:cxnLst/>
              <a:rect l="l" t="t" r="r" b="b"/>
              <a:pathLst>
                <a:path w="15170" h="31348" extrusionOk="0">
                  <a:moveTo>
                    <a:pt x="740" y="0"/>
                  </a:moveTo>
                  <a:lnTo>
                    <a:pt x="1" y="418"/>
                  </a:lnTo>
                  <a:lnTo>
                    <a:pt x="1" y="23418"/>
                  </a:lnTo>
                  <a:lnTo>
                    <a:pt x="13577" y="31249"/>
                  </a:lnTo>
                  <a:cubicBezTo>
                    <a:pt x="13663" y="31313"/>
                    <a:pt x="13768" y="31347"/>
                    <a:pt x="13877" y="31347"/>
                  </a:cubicBezTo>
                  <a:cubicBezTo>
                    <a:pt x="13960" y="31347"/>
                    <a:pt x="14045" y="31328"/>
                    <a:pt x="14127" y="31287"/>
                  </a:cubicBezTo>
                  <a:lnTo>
                    <a:pt x="14829" y="30888"/>
                  </a:lnTo>
                  <a:cubicBezTo>
                    <a:pt x="15018" y="30794"/>
                    <a:pt x="15170" y="30547"/>
                    <a:pt x="15170" y="30187"/>
                  </a:cubicBezTo>
                  <a:lnTo>
                    <a:pt x="15170" y="9481"/>
                  </a:lnTo>
                  <a:cubicBezTo>
                    <a:pt x="15151" y="8836"/>
                    <a:pt x="14772" y="8097"/>
                    <a:pt x="14298" y="7831"/>
                  </a:cubicBezTo>
                  <a:lnTo>
                    <a:pt x="740" y="0"/>
                  </a:lnTo>
                  <a:close/>
                </a:path>
              </a:pathLst>
            </a:custGeom>
            <a:solidFill>
              <a:srgbClr val="48CD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98;p16"/>
            <p:cNvSpPr/>
            <p:nvPr/>
          </p:nvSpPr>
          <p:spPr>
            <a:xfrm>
              <a:off x="2206884" y="1477574"/>
              <a:ext cx="1140229" cy="2443936"/>
            </a:xfrm>
            <a:custGeom>
              <a:avLst/>
              <a:gdLst/>
              <a:ahLst/>
              <a:cxnLst/>
              <a:rect l="l" t="t" r="r" b="b"/>
              <a:pathLst>
                <a:path w="14431" h="30931" extrusionOk="0">
                  <a:moveTo>
                    <a:pt x="1" y="1"/>
                  </a:moveTo>
                  <a:lnTo>
                    <a:pt x="1" y="23001"/>
                  </a:lnTo>
                  <a:lnTo>
                    <a:pt x="13558" y="30832"/>
                  </a:lnTo>
                  <a:cubicBezTo>
                    <a:pt x="13678" y="30899"/>
                    <a:pt x="13794" y="30931"/>
                    <a:pt x="13899" y="30931"/>
                  </a:cubicBezTo>
                  <a:cubicBezTo>
                    <a:pt x="14209" y="30931"/>
                    <a:pt x="14430" y="30654"/>
                    <a:pt x="14430" y="30187"/>
                  </a:cubicBezTo>
                  <a:lnTo>
                    <a:pt x="14430" y="9481"/>
                  </a:lnTo>
                  <a:cubicBezTo>
                    <a:pt x="14430" y="8855"/>
                    <a:pt x="14032" y="8097"/>
                    <a:pt x="13558" y="7832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99;p16"/>
            <p:cNvSpPr/>
            <p:nvPr/>
          </p:nvSpPr>
          <p:spPr>
            <a:xfrm>
              <a:off x="2398647" y="1947539"/>
              <a:ext cx="756703" cy="693414"/>
            </a:xfrm>
            <a:custGeom>
              <a:avLst/>
              <a:gdLst/>
              <a:ahLst/>
              <a:cxnLst/>
              <a:rect l="l" t="t" r="r" b="b"/>
              <a:pathLst>
                <a:path w="9577" h="8776" extrusionOk="0">
                  <a:moveTo>
                    <a:pt x="319" y="0"/>
                  </a:moveTo>
                  <a:cubicBezTo>
                    <a:pt x="128" y="0"/>
                    <a:pt x="1" y="178"/>
                    <a:pt x="1" y="461"/>
                  </a:cubicBezTo>
                  <a:lnTo>
                    <a:pt x="1" y="2794"/>
                  </a:lnTo>
                  <a:cubicBezTo>
                    <a:pt x="1" y="3192"/>
                    <a:pt x="209" y="3571"/>
                    <a:pt x="532" y="3799"/>
                  </a:cubicBezTo>
                  <a:lnTo>
                    <a:pt x="9045" y="8710"/>
                  </a:lnTo>
                  <a:cubicBezTo>
                    <a:pt x="9120" y="8754"/>
                    <a:pt x="9192" y="8776"/>
                    <a:pt x="9257" y="8776"/>
                  </a:cubicBezTo>
                  <a:cubicBezTo>
                    <a:pt x="9442" y="8776"/>
                    <a:pt x="9576" y="8606"/>
                    <a:pt x="9576" y="8311"/>
                  </a:cubicBezTo>
                  <a:lnTo>
                    <a:pt x="9576" y="5998"/>
                  </a:lnTo>
                  <a:cubicBezTo>
                    <a:pt x="9576" y="5581"/>
                    <a:pt x="9368" y="5221"/>
                    <a:pt x="9045" y="4974"/>
                  </a:cubicBezTo>
                  <a:lnTo>
                    <a:pt x="532" y="63"/>
                  </a:lnTo>
                  <a:cubicBezTo>
                    <a:pt x="455" y="20"/>
                    <a:pt x="384" y="0"/>
                    <a:pt x="319" y="0"/>
                  </a:cubicBezTo>
                  <a:close/>
                </a:path>
              </a:pathLst>
            </a:custGeom>
            <a:solidFill>
              <a:srgbClr val="7B63A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100;p16"/>
            <p:cNvSpPr/>
            <p:nvPr/>
          </p:nvSpPr>
          <p:spPr>
            <a:xfrm>
              <a:off x="2500573" y="2433229"/>
              <a:ext cx="552850" cy="348050"/>
            </a:xfrm>
            <a:custGeom>
              <a:avLst/>
              <a:gdLst/>
              <a:ahLst/>
              <a:cxnLst/>
              <a:rect l="l" t="t" r="r" b="b"/>
              <a:pathLst>
                <a:path w="6997" h="4405" extrusionOk="0">
                  <a:moveTo>
                    <a:pt x="128" y="0"/>
                  </a:moveTo>
                  <a:cubicBezTo>
                    <a:pt x="53" y="0"/>
                    <a:pt x="0" y="64"/>
                    <a:pt x="0" y="192"/>
                  </a:cubicBezTo>
                  <a:cubicBezTo>
                    <a:pt x="0" y="344"/>
                    <a:pt x="76" y="496"/>
                    <a:pt x="209" y="591"/>
                  </a:cubicBezTo>
                  <a:lnTo>
                    <a:pt x="6788" y="4383"/>
                  </a:lnTo>
                  <a:cubicBezTo>
                    <a:pt x="6817" y="4397"/>
                    <a:pt x="6844" y="4404"/>
                    <a:pt x="6869" y="4404"/>
                  </a:cubicBezTo>
                  <a:cubicBezTo>
                    <a:pt x="6944" y="4404"/>
                    <a:pt x="6997" y="4340"/>
                    <a:pt x="6997" y="4212"/>
                  </a:cubicBezTo>
                  <a:cubicBezTo>
                    <a:pt x="6997" y="4061"/>
                    <a:pt x="6921" y="3909"/>
                    <a:pt x="6788" y="3814"/>
                  </a:cubicBezTo>
                  <a:lnTo>
                    <a:pt x="209" y="22"/>
                  </a:lnTo>
                  <a:cubicBezTo>
                    <a:pt x="180" y="8"/>
                    <a:pt x="153" y="0"/>
                    <a:pt x="128" y="0"/>
                  </a:cubicBezTo>
                  <a:close/>
                </a:path>
              </a:pathLst>
            </a:custGeom>
            <a:solidFill>
              <a:srgbClr val="7B63A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101;p16"/>
            <p:cNvSpPr/>
            <p:nvPr/>
          </p:nvSpPr>
          <p:spPr>
            <a:xfrm>
              <a:off x="2608425" y="2647432"/>
              <a:ext cx="338648" cy="224396"/>
            </a:xfrm>
            <a:custGeom>
              <a:avLst/>
              <a:gdLst/>
              <a:ahLst/>
              <a:cxnLst/>
              <a:rect l="l" t="t" r="r" b="b"/>
              <a:pathLst>
                <a:path w="4286" h="2840" extrusionOk="0">
                  <a:moveTo>
                    <a:pt x="127" y="1"/>
                  </a:moveTo>
                  <a:cubicBezTo>
                    <a:pt x="53" y="1"/>
                    <a:pt x="0" y="61"/>
                    <a:pt x="0" y="174"/>
                  </a:cubicBezTo>
                  <a:cubicBezTo>
                    <a:pt x="0" y="345"/>
                    <a:pt x="76" y="496"/>
                    <a:pt x="209" y="591"/>
                  </a:cubicBezTo>
                  <a:lnTo>
                    <a:pt x="4058" y="2810"/>
                  </a:lnTo>
                  <a:cubicBezTo>
                    <a:pt x="4094" y="2830"/>
                    <a:pt x="4125" y="2839"/>
                    <a:pt x="4153" y="2839"/>
                  </a:cubicBezTo>
                  <a:cubicBezTo>
                    <a:pt x="4227" y="2839"/>
                    <a:pt x="4272" y="2769"/>
                    <a:pt x="4286" y="2658"/>
                  </a:cubicBezTo>
                  <a:cubicBezTo>
                    <a:pt x="4286" y="2506"/>
                    <a:pt x="4210" y="2355"/>
                    <a:pt x="4077" y="2260"/>
                  </a:cubicBezTo>
                  <a:lnTo>
                    <a:pt x="209" y="22"/>
                  </a:lnTo>
                  <a:cubicBezTo>
                    <a:pt x="180" y="8"/>
                    <a:pt x="152" y="1"/>
                    <a:pt x="127" y="1"/>
                  </a:cubicBezTo>
                  <a:close/>
                </a:path>
              </a:pathLst>
            </a:custGeom>
            <a:solidFill>
              <a:srgbClr val="7B63A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102;p16"/>
            <p:cNvSpPr/>
            <p:nvPr/>
          </p:nvSpPr>
          <p:spPr>
            <a:xfrm>
              <a:off x="2184444" y="1255233"/>
              <a:ext cx="373097" cy="222420"/>
            </a:xfrm>
            <a:custGeom>
              <a:avLst/>
              <a:gdLst/>
              <a:ahLst/>
              <a:cxnLst/>
              <a:rect l="l" t="t" r="r" b="b"/>
              <a:pathLst>
                <a:path w="4722" h="2815" extrusionOk="0">
                  <a:moveTo>
                    <a:pt x="3695" y="1"/>
                  </a:moveTo>
                  <a:cubicBezTo>
                    <a:pt x="3000" y="1"/>
                    <a:pt x="2310" y="165"/>
                    <a:pt x="1688" y="482"/>
                  </a:cubicBezTo>
                  <a:cubicBezTo>
                    <a:pt x="0" y="1279"/>
                    <a:pt x="285" y="2815"/>
                    <a:pt x="285" y="2815"/>
                  </a:cubicBezTo>
                  <a:lnTo>
                    <a:pt x="1024" y="2397"/>
                  </a:lnTo>
                  <a:cubicBezTo>
                    <a:pt x="1024" y="2397"/>
                    <a:pt x="1517" y="634"/>
                    <a:pt x="4001" y="539"/>
                  </a:cubicBezTo>
                  <a:lnTo>
                    <a:pt x="4722" y="122"/>
                  </a:lnTo>
                  <a:cubicBezTo>
                    <a:pt x="4383" y="41"/>
                    <a:pt x="4039" y="1"/>
                    <a:pt x="3695" y="1"/>
                  </a:cubicBezTo>
                  <a:close/>
                </a:path>
              </a:pathLst>
            </a:custGeom>
            <a:solidFill>
              <a:srgbClr val="48CD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103;p16"/>
            <p:cNvSpPr/>
            <p:nvPr/>
          </p:nvSpPr>
          <p:spPr>
            <a:xfrm>
              <a:off x="1770894" y="1104082"/>
              <a:ext cx="235299" cy="2436587"/>
            </a:xfrm>
            <a:custGeom>
              <a:avLst/>
              <a:gdLst/>
              <a:ahLst/>
              <a:cxnLst/>
              <a:rect l="l" t="t" r="r" b="b"/>
              <a:pathLst>
                <a:path w="2978" h="30838" extrusionOk="0">
                  <a:moveTo>
                    <a:pt x="2040" y="0"/>
                  </a:moveTo>
                  <a:cubicBezTo>
                    <a:pt x="160" y="0"/>
                    <a:pt x="1" y="1978"/>
                    <a:pt x="1" y="1978"/>
                  </a:cubicBezTo>
                  <a:lnTo>
                    <a:pt x="1" y="30837"/>
                  </a:lnTo>
                  <a:lnTo>
                    <a:pt x="2978" y="29719"/>
                  </a:lnTo>
                  <a:lnTo>
                    <a:pt x="2978" y="139"/>
                  </a:lnTo>
                  <a:cubicBezTo>
                    <a:pt x="2625" y="42"/>
                    <a:pt x="2314" y="0"/>
                    <a:pt x="2040" y="0"/>
                  </a:cubicBez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104;p16"/>
            <p:cNvSpPr/>
            <p:nvPr/>
          </p:nvSpPr>
          <p:spPr>
            <a:xfrm>
              <a:off x="2007615" y="1080536"/>
              <a:ext cx="1197197" cy="2944322"/>
            </a:xfrm>
            <a:custGeom>
              <a:avLst/>
              <a:gdLst/>
              <a:ahLst/>
              <a:cxnLst/>
              <a:rect l="l" t="t" r="r" b="b"/>
              <a:pathLst>
                <a:path w="15152" h="37264" extrusionOk="0">
                  <a:moveTo>
                    <a:pt x="702" y="1"/>
                  </a:moveTo>
                  <a:lnTo>
                    <a:pt x="1" y="418"/>
                  </a:lnTo>
                  <a:lnTo>
                    <a:pt x="1" y="29353"/>
                  </a:lnTo>
                  <a:lnTo>
                    <a:pt x="13558" y="37165"/>
                  </a:lnTo>
                  <a:cubicBezTo>
                    <a:pt x="13644" y="37230"/>
                    <a:pt x="13755" y="37264"/>
                    <a:pt x="13866" y="37264"/>
                  </a:cubicBezTo>
                  <a:cubicBezTo>
                    <a:pt x="13950" y="37264"/>
                    <a:pt x="14034" y="37244"/>
                    <a:pt x="14108" y="37203"/>
                  </a:cubicBezTo>
                  <a:lnTo>
                    <a:pt x="14810" y="36805"/>
                  </a:lnTo>
                  <a:cubicBezTo>
                    <a:pt x="15018" y="36710"/>
                    <a:pt x="15151" y="36463"/>
                    <a:pt x="15151" y="36103"/>
                  </a:cubicBezTo>
                  <a:lnTo>
                    <a:pt x="15151" y="9481"/>
                  </a:lnTo>
                  <a:cubicBezTo>
                    <a:pt x="15132" y="8856"/>
                    <a:pt x="14753" y="8116"/>
                    <a:pt x="14279" y="7832"/>
                  </a:cubicBezTo>
                  <a:lnTo>
                    <a:pt x="702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105;p16"/>
            <p:cNvSpPr/>
            <p:nvPr/>
          </p:nvSpPr>
          <p:spPr>
            <a:xfrm>
              <a:off x="2007615" y="1113484"/>
              <a:ext cx="1138728" cy="2912085"/>
            </a:xfrm>
            <a:custGeom>
              <a:avLst/>
              <a:gdLst/>
              <a:ahLst/>
              <a:cxnLst/>
              <a:rect l="l" t="t" r="r" b="b"/>
              <a:pathLst>
                <a:path w="14412" h="36856" extrusionOk="0">
                  <a:moveTo>
                    <a:pt x="1" y="1"/>
                  </a:moveTo>
                  <a:lnTo>
                    <a:pt x="1" y="28936"/>
                  </a:lnTo>
                  <a:lnTo>
                    <a:pt x="13558" y="36748"/>
                  </a:lnTo>
                  <a:cubicBezTo>
                    <a:pt x="13680" y="36821"/>
                    <a:pt x="13796" y="36855"/>
                    <a:pt x="13900" y="36855"/>
                  </a:cubicBezTo>
                  <a:cubicBezTo>
                    <a:pt x="14202" y="36855"/>
                    <a:pt x="14412" y="36568"/>
                    <a:pt x="14412" y="36103"/>
                  </a:cubicBezTo>
                  <a:lnTo>
                    <a:pt x="14412" y="9482"/>
                  </a:lnTo>
                  <a:cubicBezTo>
                    <a:pt x="14412" y="8856"/>
                    <a:pt x="14013" y="8116"/>
                    <a:pt x="13539" y="7832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106;p16"/>
            <p:cNvSpPr/>
            <p:nvPr/>
          </p:nvSpPr>
          <p:spPr>
            <a:xfrm>
              <a:off x="1784405" y="1192813"/>
              <a:ext cx="1278027" cy="2897704"/>
            </a:xfrm>
            <a:custGeom>
              <a:avLst/>
              <a:gdLst/>
              <a:ahLst/>
              <a:cxnLst/>
              <a:rect l="l" t="t" r="r" b="b"/>
              <a:pathLst>
                <a:path w="16175" h="36674" extrusionOk="0">
                  <a:moveTo>
                    <a:pt x="2729" y="0"/>
                  </a:moveTo>
                  <a:cubicBezTo>
                    <a:pt x="952" y="0"/>
                    <a:pt x="1" y="1519"/>
                    <a:pt x="1" y="1519"/>
                  </a:cubicBezTo>
                  <a:lnTo>
                    <a:pt x="1" y="28842"/>
                  </a:lnTo>
                  <a:lnTo>
                    <a:pt x="13330" y="36673"/>
                  </a:lnTo>
                  <a:cubicBezTo>
                    <a:pt x="13845" y="35316"/>
                    <a:pt x="14808" y="35056"/>
                    <a:pt x="15469" y="35056"/>
                  </a:cubicBezTo>
                  <a:cubicBezTo>
                    <a:pt x="15880" y="35056"/>
                    <a:pt x="16175" y="35156"/>
                    <a:pt x="16175" y="35156"/>
                  </a:cubicBezTo>
                  <a:lnTo>
                    <a:pt x="16175" y="7814"/>
                  </a:lnTo>
                  <a:lnTo>
                    <a:pt x="2826" y="2"/>
                  </a:lnTo>
                  <a:cubicBezTo>
                    <a:pt x="2793" y="1"/>
                    <a:pt x="2761" y="0"/>
                    <a:pt x="2729" y="0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107;p16"/>
            <p:cNvSpPr/>
            <p:nvPr/>
          </p:nvSpPr>
          <p:spPr>
            <a:xfrm>
              <a:off x="1782904" y="1192813"/>
              <a:ext cx="1279528" cy="737266"/>
            </a:xfrm>
            <a:custGeom>
              <a:avLst/>
              <a:gdLst/>
              <a:ahLst/>
              <a:cxnLst/>
              <a:rect l="l" t="t" r="r" b="b"/>
              <a:pathLst>
                <a:path w="16194" h="9331" extrusionOk="0">
                  <a:moveTo>
                    <a:pt x="2748" y="0"/>
                  </a:moveTo>
                  <a:cubicBezTo>
                    <a:pt x="970" y="0"/>
                    <a:pt x="1" y="1519"/>
                    <a:pt x="1" y="1519"/>
                  </a:cubicBezTo>
                  <a:lnTo>
                    <a:pt x="13331" y="9331"/>
                  </a:lnTo>
                  <a:cubicBezTo>
                    <a:pt x="13861" y="7975"/>
                    <a:pt x="14838" y="7719"/>
                    <a:pt x="15502" y="7719"/>
                  </a:cubicBezTo>
                  <a:cubicBezTo>
                    <a:pt x="15906" y="7719"/>
                    <a:pt x="16194" y="7814"/>
                    <a:pt x="16194" y="7814"/>
                  </a:cubicBezTo>
                  <a:lnTo>
                    <a:pt x="2845" y="2"/>
                  </a:lnTo>
                  <a:cubicBezTo>
                    <a:pt x="2812" y="1"/>
                    <a:pt x="2780" y="0"/>
                    <a:pt x="274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108;p16"/>
            <p:cNvSpPr/>
            <p:nvPr/>
          </p:nvSpPr>
          <p:spPr>
            <a:xfrm>
              <a:off x="1712504" y="1260368"/>
              <a:ext cx="1197118" cy="2944243"/>
            </a:xfrm>
            <a:custGeom>
              <a:avLst/>
              <a:gdLst/>
              <a:ahLst/>
              <a:cxnLst/>
              <a:rect l="l" t="t" r="r" b="b"/>
              <a:pathLst>
                <a:path w="15151" h="37263" extrusionOk="0">
                  <a:moveTo>
                    <a:pt x="740" y="0"/>
                  </a:moveTo>
                  <a:lnTo>
                    <a:pt x="0" y="436"/>
                  </a:lnTo>
                  <a:lnTo>
                    <a:pt x="0" y="29352"/>
                  </a:lnTo>
                  <a:lnTo>
                    <a:pt x="13558" y="37164"/>
                  </a:lnTo>
                  <a:cubicBezTo>
                    <a:pt x="13655" y="37229"/>
                    <a:pt x="13764" y="37263"/>
                    <a:pt x="13875" y="37263"/>
                  </a:cubicBezTo>
                  <a:cubicBezTo>
                    <a:pt x="13959" y="37263"/>
                    <a:pt x="14045" y="37243"/>
                    <a:pt x="14127" y="37202"/>
                  </a:cubicBezTo>
                  <a:lnTo>
                    <a:pt x="14828" y="36804"/>
                  </a:lnTo>
                  <a:cubicBezTo>
                    <a:pt x="15018" y="36709"/>
                    <a:pt x="15151" y="36463"/>
                    <a:pt x="15151" y="36103"/>
                  </a:cubicBezTo>
                  <a:lnTo>
                    <a:pt x="15151" y="9481"/>
                  </a:lnTo>
                  <a:cubicBezTo>
                    <a:pt x="15151" y="8855"/>
                    <a:pt x="14771" y="8116"/>
                    <a:pt x="14297" y="7831"/>
                  </a:cubicBezTo>
                  <a:lnTo>
                    <a:pt x="74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109;p16"/>
            <p:cNvSpPr/>
            <p:nvPr/>
          </p:nvSpPr>
          <p:spPr>
            <a:xfrm>
              <a:off x="1712504" y="1294818"/>
              <a:ext cx="1140229" cy="2910504"/>
            </a:xfrm>
            <a:custGeom>
              <a:avLst/>
              <a:gdLst/>
              <a:ahLst/>
              <a:cxnLst/>
              <a:rect l="l" t="t" r="r" b="b"/>
              <a:pathLst>
                <a:path w="14431" h="36836" extrusionOk="0">
                  <a:moveTo>
                    <a:pt x="0" y="0"/>
                  </a:moveTo>
                  <a:lnTo>
                    <a:pt x="0" y="28916"/>
                  </a:lnTo>
                  <a:lnTo>
                    <a:pt x="13558" y="36728"/>
                  </a:lnTo>
                  <a:cubicBezTo>
                    <a:pt x="13680" y="36801"/>
                    <a:pt x="13796" y="36836"/>
                    <a:pt x="13903" y="36836"/>
                  </a:cubicBezTo>
                  <a:cubicBezTo>
                    <a:pt x="14210" y="36836"/>
                    <a:pt x="14430" y="36549"/>
                    <a:pt x="14430" y="36084"/>
                  </a:cubicBezTo>
                  <a:lnTo>
                    <a:pt x="14430" y="9462"/>
                  </a:lnTo>
                  <a:cubicBezTo>
                    <a:pt x="14430" y="8836"/>
                    <a:pt x="14051" y="8097"/>
                    <a:pt x="13558" y="781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110;p16"/>
            <p:cNvSpPr/>
            <p:nvPr/>
          </p:nvSpPr>
          <p:spPr>
            <a:xfrm>
              <a:off x="1904267" y="1652112"/>
              <a:ext cx="756703" cy="693493"/>
            </a:xfrm>
            <a:custGeom>
              <a:avLst/>
              <a:gdLst/>
              <a:ahLst/>
              <a:cxnLst/>
              <a:rect l="l" t="t" r="r" b="b"/>
              <a:pathLst>
                <a:path w="9577" h="8777" extrusionOk="0">
                  <a:moveTo>
                    <a:pt x="320" y="1"/>
                  </a:moveTo>
                  <a:cubicBezTo>
                    <a:pt x="135" y="1"/>
                    <a:pt x="0" y="171"/>
                    <a:pt x="0" y="465"/>
                  </a:cubicBezTo>
                  <a:lnTo>
                    <a:pt x="0" y="2778"/>
                  </a:lnTo>
                  <a:cubicBezTo>
                    <a:pt x="0" y="3177"/>
                    <a:pt x="209" y="3556"/>
                    <a:pt x="531" y="3802"/>
                  </a:cubicBezTo>
                  <a:lnTo>
                    <a:pt x="9045" y="8713"/>
                  </a:lnTo>
                  <a:cubicBezTo>
                    <a:pt x="9122" y="8756"/>
                    <a:pt x="9193" y="8776"/>
                    <a:pt x="9257" y="8776"/>
                  </a:cubicBezTo>
                  <a:cubicBezTo>
                    <a:pt x="9449" y="8776"/>
                    <a:pt x="9576" y="8599"/>
                    <a:pt x="9576" y="8315"/>
                  </a:cubicBezTo>
                  <a:lnTo>
                    <a:pt x="9576" y="6002"/>
                  </a:lnTo>
                  <a:cubicBezTo>
                    <a:pt x="9576" y="5585"/>
                    <a:pt x="9367" y="5205"/>
                    <a:pt x="9045" y="4978"/>
                  </a:cubicBezTo>
                  <a:lnTo>
                    <a:pt x="531" y="67"/>
                  </a:lnTo>
                  <a:cubicBezTo>
                    <a:pt x="457" y="22"/>
                    <a:pt x="385" y="1"/>
                    <a:pt x="32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111;p16"/>
            <p:cNvSpPr/>
            <p:nvPr/>
          </p:nvSpPr>
          <p:spPr>
            <a:xfrm>
              <a:off x="2006113" y="2137406"/>
              <a:ext cx="552929" cy="347892"/>
            </a:xfrm>
            <a:custGeom>
              <a:avLst/>
              <a:gdLst/>
              <a:ahLst/>
              <a:cxnLst/>
              <a:rect l="l" t="t" r="r" b="b"/>
              <a:pathLst>
                <a:path w="6998" h="4403" extrusionOk="0">
                  <a:moveTo>
                    <a:pt x="124" y="1"/>
                  </a:moveTo>
                  <a:cubicBezTo>
                    <a:pt x="52" y="1"/>
                    <a:pt x="1" y="71"/>
                    <a:pt x="1" y="182"/>
                  </a:cubicBezTo>
                  <a:cubicBezTo>
                    <a:pt x="1" y="353"/>
                    <a:pt x="77" y="486"/>
                    <a:pt x="209" y="580"/>
                  </a:cubicBezTo>
                  <a:lnTo>
                    <a:pt x="6789" y="4373"/>
                  </a:lnTo>
                  <a:cubicBezTo>
                    <a:pt x="6820" y="4393"/>
                    <a:pt x="6849" y="4402"/>
                    <a:pt x="6875" y="4402"/>
                  </a:cubicBezTo>
                  <a:cubicBezTo>
                    <a:pt x="6947" y="4402"/>
                    <a:pt x="6998" y="4332"/>
                    <a:pt x="6998" y="4221"/>
                  </a:cubicBezTo>
                  <a:cubicBezTo>
                    <a:pt x="6998" y="4069"/>
                    <a:pt x="6922" y="3918"/>
                    <a:pt x="6789" y="3823"/>
                  </a:cubicBezTo>
                  <a:lnTo>
                    <a:pt x="209" y="30"/>
                  </a:lnTo>
                  <a:cubicBezTo>
                    <a:pt x="179" y="10"/>
                    <a:pt x="150" y="1"/>
                    <a:pt x="124" y="1"/>
                  </a:cubicBezTo>
                  <a:close/>
                </a:path>
              </a:pathLst>
            </a:custGeom>
            <a:solidFill>
              <a:srgbClr val="7DA2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112;p16"/>
            <p:cNvSpPr/>
            <p:nvPr/>
          </p:nvSpPr>
          <p:spPr>
            <a:xfrm>
              <a:off x="2114044" y="2351688"/>
              <a:ext cx="338648" cy="224316"/>
            </a:xfrm>
            <a:custGeom>
              <a:avLst/>
              <a:gdLst/>
              <a:ahLst/>
              <a:cxnLst/>
              <a:rect l="l" t="t" r="r" b="b"/>
              <a:pathLst>
                <a:path w="4286" h="2839" extrusionOk="0">
                  <a:moveTo>
                    <a:pt x="123" y="0"/>
                  </a:moveTo>
                  <a:cubicBezTo>
                    <a:pt x="51" y="0"/>
                    <a:pt x="0" y="71"/>
                    <a:pt x="0" y="182"/>
                  </a:cubicBezTo>
                  <a:cubicBezTo>
                    <a:pt x="0" y="333"/>
                    <a:pt x="76" y="485"/>
                    <a:pt x="209" y="580"/>
                  </a:cubicBezTo>
                  <a:lnTo>
                    <a:pt x="4077" y="2817"/>
                  </a:lnTo>
                  <a:cubicBezTo>
                    <a:pt x="4106" y="2832"/>
                    <a:pt x="4134" y="2839"/>
                    <a:pt x="4159" y="2839"/>
                  </a:cubicBezTo>
                  <a:cubicBezTo>
                    <a:pt x="4233" y="2839"/>
                    <a:pt x="4285" y="2778"/>
                    <a:pt x="4285" y="2666"/>
                  </a:cubicBezTo>
                  <a:cubicBezTo>
                    <a:pt x="4266" y="2495"/>
                    <a:pt x="4191" y="2343"/>
                    <a:pt x="4077" y="2267"/>
                  </a:cubicBezTo>
                  <a:lnTo>
                    <a:pt x="209" y="30"/>
                  </a:lnTo>
                  <a:cubicBezTo>
                    <a:pt x="178" y="10"/>
                    <a:pt x="149" y="0"/>
                    <a:pt x="123" y="0"/>
                  </a:cubicBezTo>
                  <a:close/>
                </a:path>
              </a:pathLst>
            </a:custGeom>
            <a:solidFill>
              <a:srgbClr val="7DA2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113;p16"/>
            <p:cNvSpPr/>
            <p:nvPr/>
          </p:nvSpPr>
          <p:spPr>
            <a:xfrm>
              <a:off x="1689985" y="1070976"/>
              <a:ext cx="373176" cy="222420"/>
            </a:xfrm>
            <a:custGeom>
              <a:avLst/>
              <a:gdLst/>
              <a:ahLst/>
              <a:cxnLst/>
              <a:rect l="l" t="t" r="r" b="b"/>
              <a:pathLst>
                <a:path w="4723" h="2815" extrusionOk="0">
                  <a:moveTo>
                    <a:pt x="3696" y="0"/>
                  </a:moveTo>
                  <a:cubicBezTo>
                    <a:pt x="3001" y="0"/>
                    <a:pt x="2311" y="165"/>
                    <a:pt x="1689" y="482"/>
                  </a:cubicBezTo>
                  <a:cubicBezTo>
                    <a:pt x="1" y="1278"/>
                    <a:pt x="285" y="2814"/>
                    <a:pt x="285" y="2814"/>
                  </a:cubicBezTo>
                  <a:lnTo>
                    <a:pt x="1025" y="2397"/>
                  </a:lnTo>
                  <a:cubicBezTo>
                    <a:pt x="1025" y="2397"/>
                    <a:pt x="1518" y="653"/>
                    <a:pt x="4021" y="539"/>
                  </a:cubicBezTo>
                  <a:lnTo>
                    <a:pt x="4722" y="122"/>
                  </a:lnTo>
                  <a:cubicBezTo>
                    <a:pt x="4384" y="40"/>
                    <a:pt x="4039" y="0"/>
                    <a:pt x="369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" name="Google Shape;114;p16"/>
            <p:cNvSpPr/>
            <p:nvPr/>
          </p:nvSpPr>
          <p:spPr>
            <a:xfrm>
              <a:off x="1258578" y="1592695"/>
              <a:ext cx="235299" cy="2151747"/>
            </a:xfrm>
            <a:custGeom>
              <a:avLst/>
              <a:gdLst/>
              <a:ahLst/>
              <a:cxnLst/>
              <a:rect l="l" t="t" r="r" b="b"/>
              <a:pathLst>
                <a:path w="2978" h="27233" extrusionOk="0">
                  <a:moveTo>
                    <a:pt x="2781" y="0"/>
                  </a:moveTo>
                  <a:cubicBezTo>
                    <a:pt x="181" y="0"/>
                    <a:pt x="0" y="1843"/>
                    <a:pt x="0" y="1843"/>
                  </a:cubicBezTo>
                  <a:lnTo>
                    <a:pt x="152" y="27232"/>
                  </a:lnTo>
                  <a:lnTo>
                    <a:pt x="2977" y="24729"/>
                  </a:lnTo>
                  <a:lnTo>
                    <a:pt x="2977" y="4"/>
                  </a:lnTo>
                  <a:cubicBezTo>
                    <a:pt x="2910" y="1"/>
                    <a:pt x="2845" y="0"/>
                    <a:pt x="278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" name="Google Shape;115;p16"/>
            <p:cNvSpPr/>
            <p:nvPr/>
          </p:nvSpPr>
          <p:spPr>
            <a:xfrm>
              <a:off x="1493798" y="1559984"/>
              <a:ext cx="1197118" cy="2737862"/>
            </a:xfrm>
            <a:custGeom>
              <a:avLst/>
              <a:gdLst/>
              <a:ahLst/>
              <a:cxnLst/>
              <a:rect l="l" t="t" r="r" b="b"/>
              <a:pathLst>
                <a:path w="15151" h="34651" extrusionOk="0">
                  <a:moveTo>
                    <a:pt x="721" y="0"/>
                  </a:moveTo>
                  <a:lnTo>
                    <a:pt x="0" y="418"/>
                  </a:lnTo>
                  <a:lnTo>
                    <a:pt x="0" y="26736"/>
                  </a:lnTo>
                  <a:lnTo>
                    <a:pt x="13557" y="34548"/>
                  </a:lnTo>
                  <a:cubicBezTo>
                    <a:pt x="13649" y="34616"/>
                    <a:pt x="13767" y="34650"/>
                    <a:pt x="13884" y="34650"/>
                  </a:cubicBezTo>
                  <a:cubicBezTo>
                    <a:pt x="13962" y="34650"/>
                    <a:pt x="14039" y="34635"/>
                    <a:pt x="14107" y="34605"/>
                  </a:cubicBezTo>
                  <a:lnTo>
                    <a:pt x="14809" y="34188"/>
                  </a:lnTo>
                  <a:cubicBezTo>
                    <a:pt x="15018" y="34112"/>
                    <a:pt x="15150" y="33846"/>
                    <a:pt x="15150" y="33486"/>
                  </a:cubicBezTo>
                  <a:lnTo>
                    <a:pt x="15150" y="9462"/>
                  </a:lnTo>
                  <a:cubicBezTo>
                    <a:pt x="15150" y="8836"/>
                    <a:pt x="14752" y="8097"/>
                    <a:pt x="14278" y="7831"/>
                  </a:cubicBezTo>
                  <a:lnTo>
                    <a:pt x="721" y="0"/>
                  </a:ln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" name="Google Shape;116;p16"/>
            <p:cNvSpPr/>
            <p:nvPr/>
          </p:nvSpPr>
          <p:spPr>
            <a:xfrm>
              <a:off x="1493798" y="1592932"/>
              <a:ext cx="1138649" cy="2705309"/>
            </a:xfrm>
            <a:custGeom>
              <a:avLst/>
              <a:gdLst/>
              <a:ahLst/>
              <a:cxnLst/>
              <a:rect l="l" t="t" r="r" b="b"/>
              <a:pathLst>
                <a:path w="14411" h="34239" extrusionOk="0">
                  <a:moveTo>
                    <a:pt x="0" y="1"/>
                  </a:moveTo>
                  <a:lnTo>
                    <a:pt x="0" y="26319"/>
                  </a:lnTo>
                  <a:lnTo>
                    <a:pt x="13557" y="34131"/>
                  </a:lnTo>
                  <a:cubicBezTo>
                    <a:pt x="13679" y="34204"/>
                    <a:pt x="13795" y="34238"/>
                    <a:pt x="13899" y="34238"/>
                  </a:cubicBezTo>
                  <a:cubicBezTo>
                    <a:pt x="14201" y="34238"/>
                    <a:pt x="14411" y="33951"/>
                    <a:pt x="14411" y="33486"/>
                  </a:cubicBezTo>
                  <a:lnTo>
                    <a:pt x="14411" y="9481"/>
                  </a:lnTo>
                  <a:cubicBezTo>
                    <a:pt x="14411" y="8837"/>
                    <a:pt x="14032" y="8097"/>
                    <a:pt x="13557" y="7832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" name="Google Shape;117;p16"/>
            <p:cNvSpPr/>
            <p:nvPr/>
          </p:nvSpPr>
          <p:spPr>
            <a:xfrm>
              <a:off x="1270509" y="1670759"/>
              <a:ext cx="1278027" cy="2692430"/>
            </a:xfrm>
            <a:custGeom>
              <a:avLst/>
              <a:gdLst/>
              <a:ahLst/>
              <a:cxnLst/>
              <a:rect l="l" t="t" r="r" b="b"/>
              <a:pathLst>
                <a:path w="16175" h="34076" extrusionOk="0">
                  <a:moveTo>
                    <a:pt x="2729" y="0"/>
                  </a:moveTo>
                  <a:cubicBezTo>
                    <a:pt x="952" y="0"/>
                    <a:pt x="1" y="1518"/>
                    <a:pt x="1" y="1518"/>
                  </a:cubicBezTo>
                  <a:lnTo>
                    <a:pt x="1" y="26244"/>
                  </a:lnTo>
                  <a:lnTo>
                    <a:pt x="13331" y="34075"/>
                  </a:lnTo>
                  <a:cubicBezTo>
                    <a:pt x="13845" y="32718"/>
                    <a:pt x="14808" y="32458"/>
                    <a:pt x="15469" y="32458"/>
                  </a:cubicBezTo>
                  <a:cubicBezTo>
                    <a:pt x="15880" y="32458"/>
                    <a:pt x="16175" y="32558"/>
                    <a:pt x="16175" y="32558"/>
                  </a:cubicBezTo>
                  <a:lnTo>
                    <a:pt x="16175" y="7833"/>
                  </a:lnTo>
                  <a:lnTo>
                    <a:pt x="2826" y="2"/>
                  </a:lnTo>
                  <a:cubicBezTo>
                    <a:pt x="2793" y="1"/>
                    <a:pt x="2761" y="0"/>
                    <a:pt x="2729" y="0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" name="Google Shape;118;p16"/>
            <p:cNvSpPr/>
            <p:nvPr/>
          </p:nvSpPr>
          <p:spPr>
            <a:xfrm>
              <a:off x="1270509" y="1670759"/>
              <a:ext cx="1279528" cy="737266"/>
            </a:xfrm>
            <a:custGeom>
              <a:avLst/>
              <a:gdLst/>
              <a:ahLst/>
              <a:cxnLst/>
              <a:rect l="l" t="t" r="r" b="b"/>
              <a:pathLst>
                <a:path w="16194" h="9331" extrusionOk="0">
                  <a:moveTo>
                    <a:pt x="2729" y="0"/>
                  </a:moveTo>
                  <a:cubicBezTo>
                    <a:pt x="952" y="0"/>
                    <a:pt x="1" y="1518"/>
                    <a:pt x="1" y="1518"/>
                  </a:cubicBezTo>
                  <a:lnTo>
                    <a:pt x="13331" y="9331"/>
                  </a:lnTo>
                  <a:cubicBezTo>
                    <a:pt x="13855" y="7990"/>
                    <a:pt x="14818" y="7731"/>
                    <a:pt x="15481" y="7731"/>
                  </a:cubicBezTo>
                  <a:cubicBezTo>
                    <a:pt x="15896" y="7731"/>
                    <a:pt x="16194" y="7833"/>
                    <a:pt x="16194" y="7833"/>
                  </a:cubicBezTo>
                  <a:lnTo>
                    <a:pt x="2826" y="2"/>
                  </a:lnTo>
                  <a:cubicBezTo>
                    <a:pt x="2793" y="1"/>
                    <a:pt x="2761" y="0"/>
                    <a:pt x="272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" name="Google Shape;119;p16"/>
            <p:cNvSpPr/>
            <p:nvPr/>
          </p:nvSpPr>
          <p:spPr>
            <a:xfrm>
              <a:off x="1200109" y="1738236"/>
              <a:ext cx="1197118" cy="2739047"/>
            </a:xfrm>
            <a:custGeom>
              <a:avLst/>
              <a:gdLst/>
              <a:ahLst/>
              <a:cxnLst/>
              <a:rect l="l" t="t" r="r" b="b"/>
              <a:pathLst>
                <a:path w="15151" h="34666" extrusionOk="0">
                  <a:moveTo>
                    <a:pt x="740" y="1"/>
                  </a:moveTo>
                  <a:lnTo>
                    <a:pt x="1" y="418"/>
                  </a:lnTo>
                  <a:lnTo>
                    <a:pt x="1" y="26755"/>
                  </a:lnTo>
                  <a:lnTo>
                    <a:pt x="13558" y="34567"/>
                  </a:lnTo>
                  <a:cubicBezTo>
                    <a:pt x="13655" y="34632"/>
                    <a:pt x="13764" y="34666"/>
                    <a:pt x="13875" y="34666"/>
                  </a:cubicBezTo>
                  <a:cubicBezTo>
                    <a:pt x="13959" y="34666"/>
                    <a:pt x="14045" y="34646"/>
                    <a:pt x="14127" y="34605"/>
                  </a:cubicBezTo>
                  <a:lnTo>
                    <a:pt x="14810" y="34207"/>
                  </a:lnTo>
                  <a:cubicBezTo>
                    <a:pt x="15018" y="34112"/>
                    <a:pt x="15151" y="33866"/>
                    <a:pt x="15151" y="33505"/>
                  </a:cubicBezTo>
                  <a:lnTo>
                    <a:pt x="15151" y="9481"/>
                  </a:lnTo>
                  <a:cubicBezTo>
                    <a:pt x="15151" y="8856"/>
                    <a:pt x="14772" y="8116"/>
                    <a:pt x="14298" y="7832"/>
                  </a:cubicBezTo>
                  <a:lnTo>
                    <a:pt x="740" y="1"/>
                  </a:ln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" name="Google Shape;120;p16"/>
            <p:cNvSpPr/>
            <p:nvPr/>
          </p:nvSpPr>
          <p:spPr>
            <a:xfrm>
              <a:off x="1200109" y="1772685"/>
              <a:ext cx="1140229" cy="2705309"/>
            </a:xfrm>
            <a:custGeom>
              <a:avLst/>
              <a:gdLst/>
              <a:ahLst/>
              <a:cxnLst/>
              <a:rect l="l" t="t" r="r" b="b"/>
              <a:pathLst>
                <a:path w="14431" h="34239" extrusionOk="0">
                  <a:moveTo>
                    <a:pt x="1" y="1"/>
                  </a:moveTo>
                  <a:lnTo>
                    <a:pt x="1" y="26319"/>
                  </a:lnTo>
                  <a:lnTo>
                    <a:pt x="13558" y="34131"/>
                  </a:lnTo>
                  <a:cubicBezTo>
                    <a:pt x="13680" y="34204"/>
                    <a:pt x="13797" y="34239"/>
                    <a:pt x="13903" y="34239"/>
                  </a:cubicBezTo>
                  <a:cubicBezTo>
                    <a:pt x="14210" y="34239"/>
                    <a:pt x="14430" y="33952"/>
                    <a:pt x="14430" y="33487"/>
                  </a:cubicBezTo>
                  <a:lnTo>
                    <a:pt x="14430" y="9463"/>
                  </a:lnTo>
                  <a:cubicBezTo>
                    <a:pt x="14430" y="8837"/>
                    <a:pt x="14032" y="8097"/>
                    <a:pt x="13558" y="7813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" name="Google Shape;121;p16"/>
            <p:cNvSpPr/>
            <p:nvPr/>
          </p:nvSpPr>
          <p:spPr>
            <a:xfrm>
              <a:off x="1391872" y="2392221"/>
              <a:ext cx="756703" cy="693493"/>
            </a:xfrm>
            <a:custGeom>
              <a:avLst/>
              <a:gdLst/>
              <a:ahLst/>
              <a:cxnLst/>
              <a:rect l="l" t="t" r="r" b="b"/>
              <a:pathLst>
                <a:path w="9577" h="8777" extrusionOk="0">
                  <a:moveTo>
                    <a:pt x="312" y="1"/>
                  </a:moveTo>
                  <a:cubicBezTo>
                    <a:pt x="125" y="1"/>
                    <a:pt x="1" y="171"/>
                    <a:pt x="1" y="465"/>
                  </a:cubicBezTo>
                  <a:lnTo>
                    <a:pt x="1" y="2778"/>
                  </a:lnTo>
                  <a:cubicBezTo>
                    <a:pt x="1" y="3176"/>
                    <a:pt x="190" y="3556"/>
                    <a:pt x="532" y="3802"/>
                  </a:cubicBezTo>
                  <a:lnTo>
                    <a:pt x="9045" y="8713"/>
                  </a:lnTo>
                  <a:cubicBezTo>
                    <a:pt x="9117" y="8756"/>
                    <a:pt x="9186" y="8776"/>
                    <a:pt x="9250" y="8776"/>
                  </a:cubicBezTo>
                  <a:cubicBezTo>
                    <a:pt x="9438" y="8776"/>
                    <a:pt x="9576" y="8599"/>
                    <a:pt x="9576" y="8315"/>
                  </a:cubicBezTo>
                  <a:lnTo>
                    <a:pt x="9576" y="5983"/>
                  </a:lnTo>
                  <a:cubicBezTo>
                    <a:pt x="9557" y="5585"/>
                    <a:pt x="9368" y="5205"/>
                    <a:pt x="9045" y="4978"/>
                  </a:cubicBezTo>
                  <a:lnTo>
                    <a:pt x="532" y="67"/>
                  </a:lnTo>
                  <a:cubicBezTo>
                    <a:pt x="452" y="22"/>
                    <a:pt x="378" y="1"/>
                    <a:pt x="312" y="1"/>
                  </a:cubicBezTo>
                  <a:close/>
                </a:path>
              </a:pathLst>
            </a:custGeom>
            <a:solidFill>
              <a:srgbClr val="F867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" name="Google Shape;122;p16"/>
            <p:cNvSpPr/>
            <p:nvPr/>
          </p:nvSpPr>
          <p:spPr>
            <a:xfrm>
              <a:off x="1493798" y="2877516"/>
              <a:ext cx="552850" cy="347892"/>
            </a:xfrm>
            <a:custGeom>
              <a:avLst/>
              <a:gdLst/>
              <a:ahLst/>
              <a:cxnLst/>
              <a:rect l="l" t="t" r="r" b="b"/>
              <a:pathLst>
                <a:path w="6997" h="4403" extrusionOk="0">
                  <a:moveTo>
                    <a:pt x="123" y="1"/>
                  </a:moveTo>
                  <a:cubicBezTo>
                    <a:pt x="51" y="1"/>
                    <a:pt x="0" y="71"/>
                    <a:pt x="0" y="182"/>
                  </a:cubicBezTo>
                  <a:cubicBezTo>
                    <a:pt x="0" y="353"/>
                    <a:pt x="76" y="485"/>
                    <a:pt x="209" y="580"/>
                  </a:cubicBezTo>
                  <a:lnTo>
                    <a:pt x="6788" y="4372"/>
                  </a:lnTo>
                  <a:cubicBezTo>
                    <a:pt x="6819" y="4393"/>
                    <a:pt x="6848" y="4402"/>
                    <a:pt x="6874" y="4402"/>
                  </a:cubicBezTo>
                  <a:cubicBezTo>
                    <a:pt x="6946" y="4402"/>
                    <a:pt x="6997" y="4332"/>
                    <a:pt x="6997" y="4221"/>
                  </a:cubicBezTo>
                  <a:cubicBezTo>
                    <a:pt x="6997" y="4069"/>
                    <a:pt x="6921" y="3917"/>
                    <a:pt x="6788" y="3823"/>
                  </a:cubicBezTo>
                  <a:lnTo>
                    <a:pt x="209" y="30"/>
                  </a:lnTo>
                  <a:cubicBezTo>
                    <a:pt x="178" y="10"/>
                    <a:pt x="149" y="1"/>
                    <a:pt x="123" y="1"/>
                  </a:cubicBezTo>
                  <a:close/>
                </a:path>
              </a:pathLst>
            </a:custGeom>
            <a:solidFill>
              <a:srgbClr val="F867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" name="Google Shape;123;p16"/>
            <p:cNvSpPr/>
            <p:nvPr/>
          </p:nvSpPr>
          <p:spPr>
            <a:xfrm>
              <a:off x="1600148" y="3091797"/>
              <a:ext cx="338648" cy="224316"/>
            </a:xfrm>
            <a:custGeom>
              <a:avLst/>
              <a:gdLst/>
              <a:ahLst/>
              <a:cxnLst/>
              <a:rect l="l" t="t" r="r" b="b"/>
              <a:pathLst>
                <a:path w="4286" h="2839" extrusionOk="0">
                  <a:moveTo>
                    <a:pt x="123" y="0"/>
                  </a:moveTo>
                  <a:cubicBezTo>
                    <a:pt x="51" y="0"/>
                    <a:pt x="0" y="70"/>
                    <a:pt x="0" y="182"/>
                  </a:cubicBezTo>
                  <a:cubicBezTo>
                    <a:pt x="0" y="333"/>
                    <a:pt x="76" y="485"/>
                    <a:pt x="209" y="580"/>
                  </a:cubicBezTo>
                  <a:lnTo>
                    <a:pt x="4077" y="2817"/>
                  </a:lnTo>
                  <a:cubicBezTo>
                    <a:pt x="4111" y="2832"/>
                    <a:pt x="4141" y="2839"/>
                    <a:pt x="4167" y="2839"/>
                  </a:cubicBezTo>
                  <a:cubicBezTo>
                    <a:pt x="4244" y="2839"/>
                    <a:pt x="4286" y="2778"/>
                    <a:pt x="4286" y="2665"/>
                  </a:cubicBezTo>
                  <a:cubicBezTo>
                    <a:pt x="4286" y="2495"/>
                    <a:pt x="4210" y="2343"/>
                    <a:pt x="4077" y="2267"/>
                  </a:cubicBezTo>
                  <a:lnTo>
                    <a:pt x="209" y="30"/>
                  </a:lnTo>
                  <a:cubicBezTo>
                    <a:pt x="178" y="9"/>
                    <a:pt x="149" y="0"/>
                    <a:pt x="123" y="0"/>
                  </a:cubicBezTo>
                  <a:close/>
                </a:path>
              </a:pathLst>
            </a:custGeom>
            <a:solidFill>
              <a:srgbClr val="F867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" name="Google Shape;124;p16"/>
            <p:cNvSpPr/>
            <p:nvPr/>
          </p:nvSpPr>
          <p:spPr>
            <a:xfrm>
              <a:off x="1177669" y="1550028"/>
              <a:ext cx="373097" cy="221235"/>
            </a:xfrm>
            <a:custGeom>
              <a:avLst/>
              <a:gdLst/>
              <a:ahLst/>
              <a:cxnLst/>
              <a:rect l="l" t="t" r="r" b="b"/>
              <a:pathLst>
                <a:path w="4722" h="2800" extrusionOk="0">
                  <a:moveTo>
                    <a:pt x="3668" y="1"/>
                  </a:moveTo>
                  <a:cubicBezTo>
                    <a:pt x="2982" y="1"/>
                    <a:pt x="2302" y="161"/>
                    <a:pt x="1688" y="487"/>
                  </a:cubicBezTo>
                  <a:cubicBezTo>
                    <a:pt x="0" y="1283"/>
                    <a:pt x="285" y="2800"/>
                    <a:pt x="285" y="2800"/>
                  </a:cubicBezTo>
                  <a:lnTo>
                    <a:pt x="1024" y="2383"/>
                  </a:lnTo>
                  <a:cubicBezTo>
                    <a:pt x="1024" y="2383"/>
                    <a:pt x="1517" y="638"/>
                    <a:pt x="4001" y="544"/>
                  </a:cubicBezTo>
                  <a:lnTo>
                    <a:pt x="4722" y="126"/>
                  </a:lnTo>
                  <a:cubicBezTo>
                    <a:pt x="4374" y="43"/>
                    <a:pt x="4021" y="1"/>
                    <a:pt x="3668" y="1"/>
                  </a:cubicBez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" name="Google Shape;125;p16"/>
            <p:cNvSpPr/>
            <p:nvPr/>
          </p:nvSpPr>
          <p:spPr>
            <a:xfrm>
              <a:off x="972395" y="2212389"/>
              <a:ext cx="235299" cy="1953031"/>
            </a:xfrm>
            <a:custGeom>
              <a:avLst/>
              <a:gdLst/>
              <a:ahLst/>
              <a:cxnLst/>
              <a:rect l="l" t="t" r="r" b="b"/>
              <a:pathLst>
                <a:path w="2978" h="24718" extrusionOk="0">
                  <a:moveTo>
                    <a:pt x="2644" y="0"/>
                  </a:moveTo>
                  <a:cubicBezTo>
                    <a:pt x="105" y="0"/>
                    <a:pt x="0" y="1869"/>
                    <a:pt x="0" y="1869"/>
                  </a:cubicBezTo>
                  <a:lnTo>
                    <a:pt x="152" y="24717"/>
                  </a:lnTo>
                  <a:lnTo>
                    <a:pt x="2977" y="22954"/>
                  </a:lnTo>
                  <a:lnTo>
                    <a:pt x="2977" y="11"/>
                  </a:lnTo>
                  <a:cubicBezTo>
                    <a:pt x="2862" y="4"/>
                    <a:pt x="2751" y="0"/>
                    <a:pt x="2644" y="0"/>
                  </a:cubicBez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" name="Google Shape;126;p16"/>
            <p:cNvSpPr/>
            <p:nvPr/>
          </p:nvSpPr>
          <p:spPr>
            <a:xfrm>
              <a:off x="1207615" y="2180231"/>
              <a:ext cx="988841" cy="2371402"/>
            </a:xfrm>
            <a:custGeom>
              <a:avLst/>
              <a:gdLst/>
              <a:ahLst/>
              <a:cxnLst/>
              <a:rect l="l" t="t" r="r" b="b"/>
              <a:pathLst>
                <a:path w="12515" h="30013" extrusionOk="0">
                  <a:moveTo>
                    <a:pt x="740" y="0"/>
                  </a:moveTo>
                  <a:lnTo>
                    <a:pt x="0" y="437"/>
                  </a:lnTo>
                  <a:lnTo>
                    <a:pt x="0" y="23418"/>
                  </a:lnTo>
                  <a:lnTo>
                    <a:pt x="10922" y="29921"/>
                  </a:lnTo>
                  <a:cubicBezTo>
                    <a:pt x="11016" y="29984"/>
                    <a:pt x="11122" y="30012"/>
                    <a:pt x="11226" y="30012"/>
                  </a:cubicBezTo>
                  <a:cubicBezTo>
                    <a:pt x="11311" y="30012"/>
                    <a:pt x="11395" y="29993"/>
                    <a:pt x="11472" y="29959"/>
                  </a:cubicBezTo>
                  <a:lnTo>
                    <a:pt x="12174" y="29561"/>
                  </a:lnTo>
                  <a:cubicBezTo>
                    <a:pt x="12382" y="29466"/>
                    <a:pt x="12515" y="29220"/>
                    <a:pt x="12515" y="28841"/>
                  </a:cubicBezTo>
                  <a:lnTo>
                    <a:pt x="12515" y="8154"/>
                  </a:lnTo>
                  <a:cubicBezTo>
                    <a:pt x="12515" y="7509"/>
                    <a:pt x="12136" y="6770"/>
                    <a:pt x="11643" y="6504"/>
                  </a:cubicBezTo>
                  <a:lnTo>
                    <a:pt x="740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" name="Google Shape;127;p16"/>
            <p:cNvSpPr/>
            <p:nvPr/>
          </p:nvSpPr>
          <p:spPr>
            <a:xfrm>
              <a:off x="1207615" y="2214680"/>
              <a:ext cx="930451" cy="2337585"/>
            </a:xfrm>
            <a:custGeom>
              <a:avLst/>
              <a:gdLst/>
              <a:ahLst/>
              <a:cxnLst/>
              <a:rect l="l" t="t" r="r" b="b"/>
              <a:pathLst>
                <a:path w="11776" h="29585" extrusionOk="0">
                  <a:moveTo>
                    <a:pt x="0" y="1"/>
                  </a:moveTo>
                  <a:lnTo>
                    <a:pt x="0" y="22982"/>
                  </a:lnTo>
                  <a:lnTo>
                    <a:pt x="10922" y="29485"/>
                  </a:lnTo>
                  <a:cubicBezTo>
                    <a:pt x="11042" y="29552"/>
                    <a:pt x="11155" y="29584"/>
                    <a:pt x="11258" y="29584"/>
                  </a:cubicBezTo>
                  <a:cubicBezTo>
                    <a:pt x="11563" y="29584"/>
                    <a:pt x="11775" y="29304"/>
                    <a:pt x="11775" y="28822"/>
                  </a:cubicBezTo>
                  <a:lnTo>
                    <a:pt x="11775" y="8135"/>
                  </a:lnTo>
                  <a:cubicBezTo>
                    <a:pt x="11775" y="7490"/>
                    <a:pt x="11396" y="6751"/>
                    <a:pt x="10922" y="6485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" name="Google Shape;128;p16"/>
            <p:cNvSpPr/>
            <p:nvPr/>
          </p:nvSpPr>
          <p:spPr>
            <a:xfrm>
              <a:off x="984405" y="2292350"/>
              <a:ext cx="1071251" cy="2323995"/>
            </a:xfrm>
            <a:custGeom>
              <a:avLst/>
              <a:gdLst/>
              <a:ahLst/>
              <a:cxnLst/>
              <a:rect l="l" t="t" r="r" b="b"/>
              <a:pathLst>
                <a:path w="13558" h="29413" extrusionOk="0">
                  <a:moveTo>
                    <a:pt x="2698" y="1"/>
                  </a:moveTo>
                  <a:cubicBezTo>
                    <a:pt x="958" y="1"/>
                    <a:pt x="0" y="1501"/>
                    <a:pt x="0" y="1501"/>
                  </a:cubicBezTo>
                  <a:lnTo>
                    <a:pt x="0" y="22928"/>
                  </a:lnTo>
                  <a:lnTo>
                    <a:pt x="10694" y="29413"/>
                  </a:lnTo>
                  <a:cubicBezTo>
                    <a:pt x="11213" y="28057"/>
                    <a:pt x="12193" y="27801"/>
                    <a:pt x="12861" y="27801"/>
                  </a:cubicBezTo>
                  <a:cubicBezTo>
                    <a:pt x="13267" y="27801"/>
                    <a:pt x="13558" y="27896"/>
                    <a:pt x="13558" y="27896"/>
                  </a:cubicBezTo>
                  <a:lnTo>
                    <a:pt x="13558" y="6488"/>
                  </a:lnTo>
                  <a:lnTo>
                    <a:pt x="2825" y="3"/>
                  </a:lnTo>
                  <a:cubicBezTo>
                    <a:pt x="2783" y="2"/>
                    <a:pt x="2740" y="1"/>
                    <a:pt x="2698" y="1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" name="Google Shape;129;p16"/>
            <p:cNvSpPr/>
            <p:nvPr/>
          </p:nvSpPr>
          <p:spPr>
            <a:xfrm>
              <a:off x="984405" y="2292350"/>
              <a:ext cx="1069750" cy="632574"/>
            </a:xfrm>
            <a:custGeom>
              <a:avLst/>
              <a:gdLst/>
              <a:ahLst/>
              <a:cxnLst/>
              <a:rect l="l" t="t" r="r" b="b"/>
              <a:pathLst>
                <a:path w="13539" h="8006" extrusionOk="0">
                  <a:moveTo>
                    <a:pt x="2698" y="1"/>
                  </a:moveTo>
                  <a:cubicBezTo>
                    <a:pt x="958" y="1"/>
                    <a:pt x="0" y="1501"/>
                    <a:pt x="0" y="1501"/>
                  </a:cubicBezTo>
                  <a:lnTo>
                    <a:pt x="10694" y="8005"/>
                  </a:lnTo>
                  <a:cubicBezTo>
                    <a:pt x="11209" y="6648"/>
                    <a:pt x="12172" y="6388"/>
                    <a:pt x="12833" y="6388"/>
                  </a:cubicBezTo>
                  <a:cubicBezTo>
                    <a:pt x="13244" y="6388"/>
                    <a:pt x="13539" y="6488"/>
                    <a:pt x="13539" y="6488"/>
                  </a:cubicBezTo>
                  <a:lnTo>
                    <a:pt x="2825" y="3"/>
                  </a:lnTo>
                  <a:cubicBezTo>
                    <a:pt x="2783" y="2"/>
                    <a:pt x="2740" y="1"/>
                    <a:pt x="269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" name="Google Shape;130;p16"/>
            <p:cNvSpPr/>
            <p:nvPr/>
          </p:nvSpPr>
          <p:spPr>
            <a:xfrm>
              <a:off x="913926" y="2359984"/>
              <a:ext cx="988920" cy="2371402"/>
            </a:xfrm>
            <a:custGeom>
              <a:avLst/>
              <a:gdLst/>
              <a:ahLst/>
              <a:cxnLst/>
              <a:rect l="l" t="t" r="r" b="b"/>
              <a:pathLst>
                <a:path w="12516" h="30013" extrusionOk="0">
                  <a:moveTo>
                    <a:pt x="740" y="1"/>
                  </a:moveTo>
                  <a:lnTo>
                    <a:pt x="1" y="418"/>
                  </a:lnTo>
                  <a:lnTo>
                    <a:pt x="1" y="23418"/>
                  </a:lnTo>
                  <a:lnTo>
                    <a:pt x="10923" y="29922"/>
                  </a:lnTo>
                  <a:cubicBezTo>
                    <a:pt x="11017" y="29984"/>
                    <a:pt x="11122" y="30013"/>
                    <a:pt x="11230" y="30013"/>
                  </a:cubicBezTo>
                  <a:cubicBezTo>
                    <a:pt x="11317" y="30013"/>
                    <a:pt x="11406" y="29994"/>
                    <a:pt x="11492" y="29960"/>
                  </a:cubicBezTo>
                  <a:lnTo>
                    <a:pt x="12174" y="29561"/>
                  </a:lnTo>
                  <a:cubicBezTo>
                    <a:pt x="12383" y="29467"/>
                    <a:pt x="12516" y="29220"/>
                    <a:pt x="12516" y="28841"/>
                  </a:cubicBezTo>
                  <a:lnTo>
                    <a:pt x="12516" y="8135"/>
                  </a:lnTo>
                  <a:cubicBezTo>
                    <a:pt x="12516" y="7509"/>
                    <a:pt x="12136" y="6770"/>
                    <a:pt x="11662" y="6486"/>
                  </a:cubicBezTo>
                  <a:lnTo>
                    <a:pt x="740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" name="Google Shape;131;p16"/>
            <p:cNvSpPr/>
            <p:nvPr/>
          </p:nvSpPr>
          <p:spPr>
            <a:xfrm>
              <a:off x="913926" y="2392932"/>
              <a:ext cx="931952" cy="2339086"/>
            </a:xfrm>
            <a:custGeom>
              <a:avLst/>
              <a:gdLst/>
              <a:ahLst/>
              <a:cxnLst/>
              <a:rect l="l" t="t" r="r" b="b"/>
              <a:pathLst>
                <a:path w="11795" h="29604" extrusionOk="0">
                  <a:moveTo>
                    <a:pt x="1" y="1"/>
                  </a:moveTo>
                  <a:lnTo>
                    <a:pt x="1" y="23020"/>
                  </a:lnTo>
                  <a:lnTo>
                    <a:pt x="10923" y="29505"/>
                  </a:lnTo>
                  <a:cubicBezTo>
                    <a:pt x="11042" y="29572"/>
                    <a:pt x="11157" y="29604"/>
                    <a:pt x="11262" y="29604"/>
                  </a:cubicBezTo>
                  <a:cubicBezTo>
                    <a:pt x="11572" y="29604"/>
                    <a:pt x="11795" y="29323"/>
                    <a:pt x="11795" y="28841"/>
                  </a:cubicBezTo>
                  <a:lnTo>
                    <a:pt x="11795" y="8154"/>
                  </a:lnTo>
                  <a:cubicBezTo>
                    <a:pt x="11795" y="7510"/>
                    <a:pt x="11397" y="6770"/>
                    <a:pt x="10923" y="6505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" name="Google Shape;132;p16"/>
            <p:cNvSpPr/>
            <p:nvPr/>
          </p:nvSpPr>
          <p:spPr>
            <a:xfrm>
              <a:off x="1105689" y="2862898"/>
              <a:ext cx="548426" cy="588564"/>
            </a:xfrm>
            <a:custGeom>
              <a:avLst/>
              <a:gdLst/>
              <a:ahLst/>
              <a:cxnLst/>
              <a:rect l="l" t="t" r="r" b="b"/>
              <a:pathLst>
                <a:path w="6941" h="7449" extrusionOk="0">
                  <a:moveTo>
                    <a:pt x="328" y="1"/>
                  </a:moveTo>
                  <a:cubicBezTo>
                    <a:pt x="139" y="1"/>
                    <a:pt x="1" y="178"/>
                    <a:pt x="1" y="462"/>
                  </a:cubicBezTo>
                  <a:lnTo>
                    <a:pt x="1" y="2794"/>
                  </a:lnTo>
                  <a:cubicBezTo>
                    <a:pt x="20" y="3192"/>
                    <a:pt x="210" y="3571"/>
                    <a:pt x="532" y="3799"/>
                  </a:cubicBezTo>
                  <a:lnTo>
                    <a:pt x="6410" y="7383"/>
                  </a:lnTo>
                  <a:cubicBezTo>
                    <a:pt x="6484" y="7427"/>
                    <a:pt x="6556" y="7449"/>
                    <a:pt x="6622" y="7449"/>
                  </a:cubicBezTo>
                  <a:cubicBezTo>
                    <a:pt x="6806" y="7449"/>
                    <a:pt x="6941" y="7279"/>
                    <a:pt x="6941" y="6985"/>
                  </a:cubicBezTo>
                  <a:lnTo>
                    <a:pt x="6941" y="4671"/>
                  </a:lnTo>
                  <a:cubicBezTo>
                    <a:pt x="6941" y="4254"/>
                    <a:pt x="6732" y="3894"/>
                    <a:pt x="6410" y="3647"/>
                  </a:cubicBezTo>
                  <a:lnTo>
                    <a:pt x="532" y="64"/>
                  </a:lnTo>
                  <a:cubicBezTo>
                    <a:pt x="460" y="21"/>
                    <a:pt x="391" y="1"/>
                    <a:pt x="32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" name="Google Shape;133;p16"/>
            <p:cNvSpPr/>
            <p:nvPr/>
          </p:nvSpPr>
          <p:spPr>
            <a:xfrm>
              <a:off x="1207615" y="3347956"/>
              <a:ext cx="344653" cy="243596"/>
            </a:xfrm>
            <a:custGeom>
              <a:avLst/>
              <a:gdLst/>
              <a:ahLst/>
              <a:cxnLst/>
              <a:rect l="l" t="t" r="r" b="b"/>
              <a:pathLst>
                <a:path w="4362" h="3083" extrusionOk="0">
                  <a:moveTo>
                    <a:pt x="123" y="0"/>
                  </a:moveTo>
                  <a:cubicBezTo>
                    <a:pt x="51" y="0"/>
                    <a:pt x="0" y="71"/>
                    <a:pt x="0" y="182"/>
                  </a:cubicBezTo>
                  <a:cubicBezTo>
                    <a:pt x="0" y="334"/>
                    <a:pt x="76" y="485"/>
                    <a:pt x="209" y="580"/>
                  </a:cubicBezTo>
                  <a:lnTo>
                    <a:pt x="4153" y="3064"/>
                  </a:lnTo>
                  <a:cubicBezTo>
                    <a:pt x="4179" y="3077"/>
                    <a:pt x="4203" y="3083"/>
                    <a:pt x="4226" y="3083"/>
                  </a:cubicBezTo>
                  <a:cubicBezTo>
                    <a:pt x="4305" y="3083"/>
                    <a:pt x="4362" y="3011"/>
                    <a:pt x="4362" y="2893"/>
                  </a:cubicBezTo>
                  <a:cubicBezTo>
                    <a:pt x="4362" y="2742"/>
                    <a:pt x="4286" y="2590"/>
                    <a:pt x="4153" y="2495"/>
                  </a:cubicBezTo>
                  <a:lnTo>
                    <a:pt x="209" y="30"/>
                  </a:lnTo>
                  <a:cubicBezTo>
                    <a:pt x="178" y="10"/>
                    <a:pt x="149" y="0"/>
                    <a:pt x="12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" name="Google Shape;134;p16"/>
            <p:cNvSpPr/>
            <p:nvPr/>
          </p:nvSpPr>
          <p:spPr>
            <a:xfrm>
              <a:off x="1315467" y="3563660"/>
              <a:ext cx="130055" cy="118677"/>
            </a:xfrm>
            <a:custGeom>
              <a:avLst/>
              <a:gdLst/>
              <a:ahLst/>
              <a:cxnLst/>
              <a:rect l="l" t="t" r="r" b="b"/>
              <a:pathLst>
                <a:path w="1646" h="1502" extrusionOk="0">
                  <a:moveTo>
                    <a:pt x="123" y="1"/>
                  </a:moveTo>
                  <a:cubicBezTo>
                    <a:pt x="51" y="1"/>
                    <a:pt x="1" y="71"/>
                    <a:pt x="1" y="182"/>
                  </a:cubicBezTo>
                  <a:cubicBezTo>
                    <a:pt x="1" y="334"/>
                    <a:pt x="76" y="486"/>
                    <a:pt x="209" y="581"/>
                  </a:cubicBezTo>
                  <a:lnTo>
                    <a:pt x="1423" y="1472"/>
                  </a:lnTo>
                  <a:cubicBezTo>
                    <a:pt x="1458" y="1492"/>
                    <a:pt x="1491" y="1501"/>
                    <a:pt x="1520" y="1501"/>
                  </a:cubicBezTo>
                  <a:cubicBezTo>
                    <a:pt x="1598" y="1501"/>
                    <a:pt x="1645" y="1431"/>
                    <a:pt x="1631" y="1320"/>
                  </a:cubicBezTo>
                  <a:cubicBezTo>
                    <a:pt x="1631" y="1168"/>
                    <a:pt x="1555" y="1017"/>
                    <a:pt x="1423" y="922"/>
                  </a:cubicBezTo>
                  <a:lnTo>
                    <a:pt x="209" y="31"/>
                  </a:lnTo>
                  <a:cubicBezTo>
                    <a:pt x="179" y="10"/>
                    <a:pt x="150" y="1"/>
                    <a:pt x="12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" name="Google Shape;135;p16"/>
            <p:cNvSpPr/>
            <p:nvPr/>
          </p:nvSpPr>
          <p:spPr>
            <a:xfrm>
              <a:off x="891486" y="2170592"/>
              <a:ext cx="374598" cy="222420"/>
            </a:xfrm>
            <a:custGeom>
              <a:avLst/>
              <a:gdLst/>
              <a:ahLst/>
              <a:cxnLst/>
              <a:rect l="l" t="t" r="r" b="b"/>
              <a:pathLst>
                <a:path w="4741" h="2815" extrusionOk="0">
                  <a:moveTo>
                    <a:pt x="3714" y="1"/>
                  </a:moveTo>
                  <a:cubicBezTo>
                    <a:pt x="3017" y="1"/>
                    <a:pt x="2323" y="165"/>
                    <a:pt x="1688" y="483"/>
                  </a:cubicBezTo>
                  <a:cubicBezTo>
                    <a:pt x="0" y="1279"/>
                    <a:pt x="285" y="2815"/>
                    <a:pt x="285" y="2815"/>
                  </a:cubicBezTo>
                  <a:lnTo>
                    <a:pt x="1024" y="2398"/>
                  </a:lnTo>
                  <a:cubicBezTo>
                    <a:pt x="1024" y="2398"/>
                    <a:pt x="1536" y="653"/>
                    <a:pt x="4001" y="540"/>
                  </a:cubicBezTo>
                  <a:lnTo>
                    <a:pt x="4741" y="122"/>
                  </a:lnTo>
                  <a:cubicBezTo>
                    <a:pt x="4403" y="41"/>
                    <a:pt x="4058" y="1"/>
                    <a:pt x="371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3649465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4" name="Google Shape;554;p26"/>
          <p:cNvGrpSpPr/>
          <p:nvPr/>
        </p:nvGrpSpPr>
        <p:grpSpPr>
          <a:xfrm>
            <a:off x="996950" y="2428875"/>
            <a:ext cx="16459201" cy="2028849"/>
            <a:chOff x="3046400" y="663850"/>
            <a:chExt cx="4988324" cy="966119"/>
          </a:xfrm>
        </p:grpSpPr>
        <p:sp>
          <p:nvSpPr>
            <p:cNvPr id="555" name="Google Shape;555;p26"/>
            <p:cNvSpPr/>
            <p:nvPr/>
          </p:nvSpPr>
          <p:spPr>
            <a:xfrm>
              <a:off x="4401385" y="819725"/>
              <a:ext cx="487620" cy="266874"/>
            </a:xfrm>
            <a:custGeom>
              <a:avLst/>
              <a:gdLst/>
              <a:ahLst/>
              <a:cxnLst/>
              <a:rect l="l" t="t" r="r" b="b"/>
              <a:pathLst>
                <a:path w="16861" h="9228" extrusionOk="0">
                  <a:moveTo>
                    <a:pt x="13514" y="1"/>
                  </a:moveTo>
                  <a:lnTo>
                    <a:pt x="1" y="1739"/>
                  </a:lnTo>
                  <a:lnTo>
                    <a:pt x="1" y="9228"/>
                  </a:lnTo>
                  <a:lnTo>
                    <a:pt x="16860" y="9228"/>
                  </a:lnTo>
                  <a:lnTo>
                    <a:pt x="13514" y="1"/>
                  </a:lnTo>
                  <a:close/>
                </a:path>
              </a:pathLst>
            </a:custGeom>
            <a:solidFill>
              <a:srgbClr val="57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56" name="Google Shape;556;p26"/>
            <p:cNvSpPr/>
            <p:nvPr/>
          </p:nvSpPr>
          <p:spPr>
            <a:xfrm>
              <a:off x="3223397" y="1363442"/>
              <a:ext cx="487938" cy="266527"/>
            </a:xfrm>
            <a:custGeom>
              <a:avLst/>
              <a:gdLst/>
              <a:ahLst/>
              <a:cxnLst/>
              <a:rect l="l" t="t" r="r" b="b"/>
              <a:pathLst>
                <a:path w="16872" h="9216" extrusionOk="0">
                  <a:moveTo>
                    <a:pt x="1" y="1"/>
                  </a:moveTo>
                  <a:lnTo>
                    <a:pt x="3346" y="9216"/>
                  </a:lnTo>
                  <a:lnTo>
                    <a:pt x="16872" y="7013"/>
                  </a:lnTo>
                  <a:lnTo>
                    <a:pt x="16872" y="1"/>
                  </a:lnTo>
                  <a:close/>
                </a:path>
              </a:pathLst>
            </a:custGeom>
            <a:solidFill>
              <a:srgbClr val="57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57" name="Google Shape;557;p26"/>
            <p:cNvSpPr/>
            <p:nvPr/>
          </p:nvSpPr>
          <p:spPr>
            <a:xfrm>
              <a:off x="3046400" y="736421"/>
              <a:ext cx="4988324" cy="804118"/>
            </a:xfrm>
            <a:custGeom>
              <a:avLst/>
              <a:gdLst/>
              <a:ahLst/>
              <a:cxnLst/>
              <a:rect l="l" t="t" r="r" b="b"/>
              <a:pathLst>
                <a:path w="172487" h="22004" extrusionOk="0">
                  <a:moveTo>
                    <a:pt x="6347" y="1"/>
                  </a:moveTo>
                  <a:lnTo>
                    <a:pt x="1" y="11002"/>
                  </a:lnTo>
                  <a:lnTo>
                    <a:pt x="6347" y="22004"/>
                  </a:lnTo>
                  <a:lnTo>
                    <a:pt x="166129" y="22004"/>
                  </a:lnTo>
                  <a:lnTo>
                    <a:pt x="172487" y="11002"/>
                  </a:lnTo>
                  <a:lnTo>
                    <a:pt x="166129" y="1"/>
                  </a:lnTo>
                  <a:close/>
                </a:path>
              </a:pathLst>
            </a:custGeom>
            <a:solidFill>
              <a:srgbClr val="FCBD2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58" name="Google Shape;558;p26"/>
            <p:cNvSpPr/>
            <p:nvPr/>
          </p:nvSpPr>
          <p:spPr>
            <a:xfrm>
              <a:off x="3320168" y="663850"/>
              <a:ext cx="1472375" cy="966098"/>
            </a:xfrm>
            <a:custGeom>
              <a:avLst/>
              <a:gdLst/>
              <a:ahLst/>
              <a:cxnLst/>
              <a:rect l="l" t="t" r="r" b="b"/>
              <a:pathLst>
                <a:path w="50912" h="28016" extrusionOk="0">
                  <a:moveTo>
                    <a:pt x="10180" y="1"/>
                  </a:moveTo>
                  <a:lnTo>
                    <a:pt x="0" y="28016"/>
                  </a:lnTo>
                  <a:lnTo>
                    <a:pt x="41779" y="28016"/>
                  </a:lnTo>
                  <a:lnTo>
                    <a:pt x="50911" y="1"/>
                  </a:lnTo>
                  <a:close/>
                </a:path>
              </a:pathLst>
            </a:custGeom>
            <a:solidFill>
              <a:srgbClr val="AFBD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61" name="Google Shape;561;p26"/>
            <p:cNvSpPr txBox="1"/>
            <p:nvPr/>
          </p:nvSpPr>
          <p:spPr>
            <a:xfrm>
              <a:off x="4900019" y="736421"/>
              <a:ext cx="2908433" cy="760284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r>
                <a:rPr lang="en-US" sz="3600" dirty="0" err="1"/>
                <a:t>O‘qituvchilarning</a:t>
              </a:r>
              <a:r>
                <a:rPr lang="en-US" sz="3600" dirty="0"/>
                <a:t> </a:t>
              </a:r>
              <a:r>
                <a:rPr lang="en-US" sz="3600" dirty="0" err="1"/>
                <a:t>geografiya</a:t>
              </a:r>
              <a:r>
                <a:rPr lang="en-US" sz="3600" dirty="0"/>
                <a:t> </a:t>
              </a:r>
              <a:r>
                <a:rPr lang="en-US" sz="3600" dirty="0" err="1"/>
                <a:t>fanidan</a:t>
              </a:r>
              <a:r>
                <a:rPr lang="en-US" sz="3600" dirty="0"/>
                <a:t> </a:t>
              </a:r>
              <a:r>
                <a:rPr lang="en-US" sz="3600" dirty="0" err="1"/>
                <a:t>ilmiy-uslubiy</a:t>
              </a:r>
              <a:r>
                <a:rPr lang="en-US" sz="3600" dirty="0"/>
                <a:t> </a:t>
              </a:r>
              <a:r>
                <a:rPr lang="en-US" sz="3600" dirty="0" err="1"/>
                <a:t>ishlarini</a:t>
              </a:r>
              <a:r>
                <a:rPr lang="en-US" sz="3600" dirty="0"/>
                <a:t> </a:t>
              </a:r>
              <a:r>
                <a:rPr lang="en-US" sz="3600" dirty="0" err="1"/>
                <a:t>mazmuni</a:t>
              </a:r>
              <a:r>
                <a:rPr lang="en-US" sz="3600" dirty="0"/>
                <a:t> </a:t>
              </a:r>
              <a:r>
                <a:rPr lang="en-US" sz="3600" dirty="0" err="1"/>
                <a:t>va</a:t>
              </a:r>
              <a:r>
                <a:rPr lang="en-US" sz="3600" dirty="0"/>
                <a:t> </a:t>
              </a:r>
              <a:r>
                <a:rPr lang="en-US" sz="3600" dirty="0" err="1"/>
                <a:t>mohiyati</a:t>
              </a:r>
              <a:r>
                <a:rPr lang="en-US" sz="3600" dirty="0"/>
                <a:t> </a:t>
              </a:r>
              <a:endParaRPr lang="ru-RU" sz="3600" dirty="0"/>
            </a:p>
          </p:txBody>
        </p:sp>
        <p:sp>
          <p:nvSpPr>
            <p:cNvPr id="562" name="Google Shape;562;p26"/>
            <p:cNvSpPr/>
            <p:nvPr/>
          </p:nvSpPr>
          <p:spPr>
            <a:xfrm>
              <a:off x="3784050" y="919200"/>
              <a:ext cx="606300" cy="606300"/>
            </a:xfrm>
            <a:prstGeom prst="ellipse">
              <a:avLst/>
            </a:prstGeom>
            <a:noFill/>
            <a:ln w="1905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91425" rIns="0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" sz="50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01</a:t>
              </a:r>
              <a:endParaRPr sz="5000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563" name="Google Shape;563;p26"/>
          <p:cNvGrpSpPr/>
          <p:nvPr/>
        </p:nvGrpSpPr>
        <p:grpSpPr>
          <a:xfrm>
            <a:off x="2292350" y="4642135"/>
            <a:ext cx="15163801" cy="1701512"/>
            <a:chOff x="3046400" y="1717783"/>
            <a:chExt cx="4988324" cy="810244"/>
          </a:xfrm>
        </p:grpSpPr>
        <p:sp>
          <p:nvSpPr>
            <p:cNvPr id="564" name="Google Shape;564;p26"/>
            <p:cNvSpPr/>
            <p:nvPr/>
          </p:nvSpPr>
          <p:spPr>
            <a:xfrm>
              <a:off x="4401385" y="1717783"/>
              <a:ext cx="487620" cy="266527"/>
            </a:xfrm>
            <a:custGeom>
              <a:avLst/>
              <a:gdLst/>
              <a:ahLst/>
              <a:cxnLst/>
              <a:rect l="l" t="t" r="r" b="b"/>
              <a:pathLst>
                <a:path w="16861" h="9216" extrusionOk="0">
                  <a:moveTo>
                    <a:pt x="13514" y="0"/>
                  </a:moveTo>
                  <a:lnTo>
                    <a:pt x="1" y="1738"/>
                  </a:lnTo>
                  <a:lnTo>
                    <a:pt x="1" y="9216"/>
                  </a:lnTo>
                  <a:lnTo>
                    <a:pt x="16860" y="9216"/>
                  </a:lnTo>
                  <a:lnTo>
                    <a:pt x="13514" y="0"/>
                  </a:lnTo>
                  <a:close/>
                </a:path>
              </a:pathLst>
            </a:custGeom>
            <a:solidFill>
              <a:srgbClr val="57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65" name="Google Shape;565;p26"/>
            <p:cNvSpPr/>
            <p:nvPr/>
          </p:nvSpPr>
          <p:spPr>
            <a:xfrm>
              <a:off x="3223397" y="2261500"/>
              <a:ext cx="487938" cy="266527"/>
            </a:xfrm>
            <a:custGeom>
              <a:avLst/>
              <a:gdLst/>
              <a:ahLst/>
              <a:cxnLst/>
              <a:rect l="l" t="t" r="r" b="b"/>
              <a:pathLst>
                <a:path w="16872" h="9216" extrusionOk="0">
                  <a:moveTo>
                    <a:pt x="1" y="0"/>
                  </a:moveTo>
                  <a:lnTo>
                    <a:pt x="3346" y="9215"/>
                  </a:lnTo>
                  <a:lnTo>
                    <a:pt x="16872" y="7013"/>
                  </a:lnTo>
                  <a:lnTo>
                    <a:pt x="16872" y="0"/>
                  </a:lnTo>
                  <a:close/>
                </a:path>
              </a:pathLst>
            </a:custGeom>
            <a:solidFill>
              <a:srgbClr val="57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66" name="Google Shape;566;p26"/>
            <p:cNvSpPr/>
            <p:nvPr/>
          </p:nvSpPr>
          <p:spPr>
            <a:xfrm>
              <a:off x="3046400" y="1804547"/>
              <a:ext cx="4988324" cy="636356"/>
            </a:xfrm>
            <a:custGeom>
              <a:avLst/>
              <a:gdLst/>
              <a:ahLst/>
              <a:cxnLst/>
              <a:rect l="l" t="t" r="r" b="b"/>
              <a:pathLst>
                <a:path w="172487" h="22004" extrusionOk="0">
                  <a:moveTo>
                    <a:pt x="6347" y="1"/>
                  </a:moveTo>
                  <a:lnTo>
                    <a:pt x="1" y="11002"/>
                  </a:lnTo>
                  <a:lnTo>
                    <a:pt x="6347" y="22003"/>
                  </a:lnTo>
                  <a:lnTo>
                    <a:pt x="166129" y="22003"/>
                  </a:lnTo>
                  <a:lnTo>
                    <a:pt x="172487" y="11002"/>
                  </a:lnTo>
                  <a:lnTo>
                    <a:pt x="166129" y="1"/>
                  </a:lnTo>
                  <a:close/>
                </a:path>
              </a:pathLst>
            </a:custGeom>
            <a:solidFill>
              <a:srgbClr val="4949E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67" name="Google Shape;567;p26"/>
            <p:cNvSpPr/>
            <p:nvPr/>
          </p:nvSpPr>
          <p:spPr>
            <a:xfrm>
              <a:off x="3320168" y="1717783"/>
              <a:ext cx="1472375" cy="810223"/>
            </a:xfrm>
            <a:custGeom>
              <a:avLst/>
              <a:gdLst/>
              <a:ahLst/>
              <a:cxnLst/>
              <a:rect l="l" t="t" r="r" b="b"/>
              <a:pathLst>
                <a:path w="50912" h="28016" extrusionOk="0">
                  <a:moveTo>
                    <a:pt x="10180" y="0"/>
                  </a:moveTo>
                  <a:lnTo>
                    <a:pt x="0" y="28015"/>
                  </a:lnTo>
                  <a:lnTo>
                    <a:pt x="41779" y="28015"/>
                  </a:lnTo>
                  <a:lnTo>
                    <a:pt x="50911" y="0"/>
                  </a:lnTo>
                  <a:close/>
                </a:path>
              </a:pathLst>
            </a:custGeom>
            <a:solidFill>
              <a:srgbClr val="AFBD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70" name="Google Shape;570;p26"/>
            <p:cNvSpPr txBox="1"/>
            <p:nvPr/>
          </p:nvSpPr>
          <p:spPr>
            <a:xfrm>
              <a:off x="4900019" y="1939874"/>
              <a:ext cx="2908433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r>
                <a:rPr lang="en-US" sz="3600" dirty="0" err="1"/>
                <a:t>Geografiya</a:t>
              </a:r>
              <a:r>
                <a:rPr lang="en-US" sz="3600" dirty="0"/>
                <a:t> </a:t>
              </a:r>
              <a:r>
                <a:rPr lang="en-US" sz="3600" dirty="0" err="1"/>
                <a:t>fanini</a:t>
              </a:r>
              <a:r>
                <a:rPr lang="en-US" sz="3600" dirty="0"/>
                <a:t> </a:t>
              </a:r>
              <a:r>
                <a:rPr lang="en-US" sz="3600" dirty="0" err="1"/>
                <a:t>o‘qitishda</a:t>
              </a:r>
              <a:r>
                <a:rPr lang="en-US" sz="3600" dirty="0"/>
                <a:t> </a:t>
              </a:r>
              <a:r>
                <a:rPr lang="en-US" sz="3600" dirty="0" err="1"/>
                <a:t>ilmiy-uslubiy</a:t>
              </a:r>
              <a:r>
                <a:rPr lang="en-US" sz="3600" dirty="0"/>
                <a:t> </a:t>
              </a:r>
              <a:r>
                <a:rPr lang="en-US" sz="3600" dirty="0" err="1"/>
                <a:t>ishlarning</a:t>
              </a:r>
              <a:r>
                <a:rPr lang="en-US" sz="3600" dirty="0"/>
                <a:t> </a:t>
              </a:r>
              <a:r>
                <a:rPr lang="en-US" sz="3600" dirty="0" err="1"/>
                <a:t>samarali</a:t>
              </a:r>
              <a:r>
                <a:rPr lang="en-US" sz="3600" dirty="0"/>
                <a:t> </a:t>
              </a:r>
              <a:r>
                <a:rPr lang="en-US" sz="3600" dirty="0" err="1"/>
                <a:t>tashkil</a:t>
              </a:r>
              <a:r>
                <a:rPr lang="en-US" sz="3600" dirty="0"/>
                <a:t> </a:t>
              </a:r>
              <a:r>
                <a:rPr lang="en-US" sz="3600" dirty="0" err="1"/>
                <a:t>etilishi</a:t>
              </a:r>
              <a:endParaRPr lang="ru-RU" sz="3600" dirty="0"/>
            </a:p>
          </p:txBody>
        </p:sp>
        <p:sp>
          <p:nvSpPr>
            <p:cNvPr id="571" name="Google Shape;571;p26"/>
            <p:cNvSpPr/>
            <p:nvPr/>
          </p:nvSpPr>
          <p:spPr>
            <a:xfrm>
              <a:off x="3784050" y="1819745"/>
              <a:ext cx="606300" cy="606300"/>
            </a:xfrm>
            <a:prstGeom prst="ellipse">
              <a:avLst/>
            </a:prstGeom>
            <a:noFill/>
            <a:ln w="1905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91425" rIns="0" bIns="91425" anchor="ctr" anchorCtr="0">
              <a:noAutofit/>
            </a:bodyPr>
            <a:lstStyle/>
            <a:p>
              <a:pPr algn="ctr"/>
              <a:r>
                <a:rPr lang="en" sz="500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02</a:t>
              </a:r>
              <a:endParaRPr sz="5000">
                <a:solidFill>
                  <a:srgbClr val="FFFFFF"/>
                </a:solidFill>
              </a:endParaRPr>
            </a:p>
          </p:txBody>
        </p:sp>
      </p:grpSp>
      <p:grpSp>
        <p:nvGrpSpPr>
          <p:cNvPr id="572" name="Google Shape;572;p26"/>
          <p:cNvGrpSpPr/>
          <p:nvPr/>
        </p:nvGrpSpPr>
        <p:grpSpPr>
          <a:xfrm>
            <a:off x="3441699" y="6527994"/>
            <a:ext cx="14014452" cy="1700784"/>
            <a:chOff x="3046400" y="2615812"/>
            <a:chExt cx="4988324" cy="809897"/>
          </a:xfrm>
        </p:grpSpPr>
        <p:sp>
          <p:nvSpPr>
            <p:cNvPr id="573" name="Google Shape;573;p26"/>
            <p:cNvSpPr/>
            <p:nvPr/>
          </p:nvSpPr>
          <p:spPr>
            <a:xfrm>
              <a:off x="4401385" y="2615812"/>
              <a:ext cx="487620" cy="266527"/>
            </a:xfrm>
            <a:custGeom>
              <a:avLst/>
              <a:gdLst/>
              <a:ahLst/>
              <a:cxnLst/>
              <a:rect l="l" t="t" r="r" b="b"/>
              <a:pathLst>
                <a:path w="16861" h="9216" extrusionOk="0">
                  <a:moveTo>
                    <a:pt x="13514" y="1"/>
                  </a:moveTo>
                  <a:lnTo>
                    <a:pt x="1" y="1739"/>
                  </a:lnTo>
                  <a:lnTo>
                    <a:pt x="1" y="9216"/>
                  </a:lnTo>
                  <a:lnTo>
                    <a:pt x="16860" y="9216"/>
                  </a:lnTo>
                  <a:lnTo>
                    <a:pt x="13514" y="1"/>
                  </a:lnTo>
                  <a:close/>
                </a:path>
              </a:pathLst>
            </a:custGeom>
            <a:solidFill>
              <a:srgbClr val="57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74" name="Google Shape;574;p26"/>
            <p:cNvSpPr/>
            <p:nvPr/>
          </p:nvSpPr>
          <p:spPr>
            <a:xfrm>
              <a:off x="3223397" y="3159182"/>
              <a:ext cx="487938" cy="266527"/>
            </a:xfrm>
            <a:custGeom>
              <a:avLst/>
              <a:gdLst/>
              <a:ahLst/>
              <a:cxnLst/>
              <a:rect l="l" t="t" r="r" b="b"/>
              <a:pathLst>
                <a:path w="16872" h="9216" extrusionOk="0">
                  <a:moveTo>
                    <a:pt x="1" y="1"/>
                  </a:moveTo>
                  <a:lnTo>
                    <a:pt x="3346" y="9216"/>
                  </a:lnTo>
                  <a:lnTo>
                    <a:pt x="16872" y="7025"/>
                  </a:lnTo>
                  <a:lnTo>
                    <a:pt x="16872" y="1"/>
                  </a:lnTo>
                  <a:close/>
                </a:path>
              </a:pathLst>
            </a:custGeom>
            <a:solidFill>
              <a:srgbClr val="57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75" name="Google Shape;575;p26"/>
            <p:cNvSpPr/>
            <p:nvPr/>
          </p:nvSpPr>
          <p:spPr>
            <a:xfrm>
              <a:off x="3046400" y="2702589"/>
              <a:ext cx="4988324" cy="636356"/>
            </a:xfrm>
            <a:custGeom>
              <a:avLst/>
              <a:gdLst/>
              <a:ahLst/>
              <a:cxnLst/>
              <a:rect l="l" t="t" r="r" b="b"/>
              <a:pathLst>
                <a:path w="172487" h="22004" extrusionOk="0">
                  <a:moveTo>
                    <a:pt x="6347" y="1"/>
                  </a:moveTo>
                  <a:lnTo>
                    <a:pt x="1" y="11002"/>
                  </a:lnTo>
                  <a:lnTo>
                    <a:pt x="6347" y="22004"/>
                  </a:lnTo>
                  <a:lnTo>
                    <a:pt x="166129" y="22004"/>
                  </a:lnTo>
                  <a:lnTo>
                    <a:pt x="172487" y="11002"/>
                  </a:lnTo>
                  <a:lnTo>
                    <a:pt x="166129" y="1"/>
                  </a:lnTo>
                  <a:close/>
                </a:path>
              </a:pathLst>
            </a:custGeom>
            <a:solidFill>
              <a:srgbClr val="EC3A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76" name="Google Shape;576;p26"/>
            <p:cNvSpPr/>
            <p:nvPr/>
          </p:nvSpPr>
          <p:spPr>
            <a:xfrm>
              <a:off x="3320168" y="2615812"/>
              <a:ext cx="1472375" cy="809876"/>
            </a:xfrm>
            <a:custGeom>
              <a:avLst/>
              <a:gdLst/>
              <a:ahLst/>
              <a:cxnLst/>
              <a:rect l="l" t="t" r="r" b="b"/>
              <a:pathLst>
                <a:path w="50912" h="28004" extrusionOk="0">
                  <a:moveTo>
                    <a:pt x="10180" y="1"/>
                  </a:moveTo>
                  <a:lnTo>
                    <a:pt x="0" y="28004"/>
                  </a:lnTo>
                  <a:lnTo>
                    <a:pt x="41779" y="28004"/>
                  </a:lnTo>
                  <a:lnTo>
                    <a:pt x="50911" y="1"/>
                  </a:lnTo>
                  <a:close/>
                </a:path>
              </a:pathLst>
            </a:custGeom>
            <a:solidFill>
              <a:srgbClr val="AFBD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79" name="Google Shape;579;p26"/>
            <p:cNvSpPr txBox="1"/>
            <p:nvPr/>
          </p:nvSpPr>
          <p:spPr>
            <a:xfrm>
              <a:off x="4879217" y="2837917"/>
              <a:ext cx="2908433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just"/>
              <a:r>
                <a:rPr lang="en-US" sz="3600" dirty="0" err="1"/>
                <a:t>Geografiya</a:t>
              </a:r>
              <a:r>
                <a:rPr lang="en-US" sz="3600" dirty="0"/>
                <a:t> </a:t>
              </a:r>
              <a:r>
                <a:rPr lang="en-US" sz="3600" dirty="0" err="1"/>
                <a:t>fani</a:t>
              </a:r>
              <a:r>
                <a:rPr lang="en-US" sz="3600" dirty="0"/>
                <a:t> </a:t>
              </a:r>
              <a:r>
                <a:rPr lang="en-US" sz="3600" dirty="0" err="1"/>
                <a:t>o‘qituvchilarning</a:t>
              </a:r>
              <a:r>
                <a:rPr lang="en-US" sz="3600" dirty="0"/>
                <a:t> </a:t>
              </a:r>
              <a:r>
                <a:rPr lang="en-US" sz="3600" dirty="0" err="1"/>
                <a:t>ilmiy-uslubiy</a:t>
              </a:r>
              <a:r>
                <a:rPr lang="en-US" sz="3600" dirty="0"/>
                <a:t> </a:t>
              </a:r>
              <a:r>
                <a:rPr lang="en-US" sz="3600" dirty="0" err="1"/>
                <a:t>ishlarini</a:t>
              </a:r>
              <a:r>
                <a:rPr lang="en-US" sz="3600" dirty="0"/>
                <a:t> </a:t>
              </a:r>
              <a:r>
                <a:rPr lang="en-US" sz="3600" dirty="0" err="1"/>
                <a:t>tashkil</a:t>
              </a:r>
              <a:r>
                <a:rPr lang="en-US" sz="3600" dirty="0"/>
                <a:t> </a:t>
              </a:r>
              <a:r>
                <a:rPr lang="en-US" sz="3600" dirty="0" err="1"/>
                <a:t>etish</a:t>
              </a:r>
              <a:r>
                <a:rPr lang="en-US" sz="3600" dirty="0"/>
                <a:t> </a:t>
              </a:r>
              <a:r>
                <a:rPr lang="en-US" sz="3600" dirty="0" err="1"/>
                <a:t>usullari</a:t>
              </a:r>
              <a:endParaRPr lang="ru-RU" sz="3600" b="1" dirty="0">
                <a:solidFill>
                  <a:schemeClr val="bg1"/>
                </a:solidFill>
              </a:endParaRPr>
            </a:p>
          </p:txBody>
        </p:sp>
        <p:sp>
          <p:nvSpPr>
            <p:cNvPr id="580" name="Google Shape;580;p26"/>
            <p:cNvSpPr/>
            <p:nvPr/>
          </p:nvSpPr>
          <p:spPr>
            <a:xfrm>
              <a:off x="3784050" y="2717617"/>
              <a:ext cx="606300" cy="606300"/>
            </a:xfrm>
            <a:prstGeom prst="ellipse">
              <a:avLst/>
            </a:prstGeom>
            <a:noFill/>
            <a:ln w="1905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91425" rIns="0" bIns="91425" anchor="ctr" anchorCtr="0">
              <a:noAutofit/>
            </a:bodyPr>
            <a:lstStyle/>
            <a:p>
              <a:pPr algn="ctr"/>
              <a:r>
                <a:rPr lang="en" sz="500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03</a:t>
              </a:r>
              <a:endParaRPr sz="5000">
                <a:solidFill>
                  <a:srgbClr val="FFFFFF"/>
                </a:solidFill>
              </a:endParaRPr>
            </a:p>
          </p:txBody>
        </p:sp>
      </p:grpSp>
      <p:grpSp>
        <p:nvGrpSpPr>
          <p:cNvPr id="581" name="Google Shape;581;p26"/>
          <p:cNvGrpSpPr/>
          <p:nvPr/>
        </p:nvGrpSpPr>
        <p:grpSpPr>
          <a:xfrm>
            <a:off x="4273550" y="8413189"/>
            <a:ext cx="13182601" cy="1701512"/>
            <a:chOff x="3046400" y="3513523"/>
            <a:chExt cx="4988324" cy="810244"/>
          </a:xfrm>
        </p:grpSpPr>
        <p:sp>
          <p:nvSpPr>
            <p:cNvPr id="582" name="Google Shape;582;p26"/>
            <p:cNvSpPr/>
            <p:nvPr/>
          </p:nvSpPr>
          <p:spPr>
            <a:xfrm>
              <a:off x="4401385" y="3513523"/>
              <a:ext cx="487620" cy="266874"/>
            </a:xfrm>
            <a:custGeom>
              <a:avLst/>
              <a:gdLst/>
              <a:ahLst/>
              <a:cxnLst/>
              <a:rect l="l" t="t" r="r" b="b"/>
              <a:pathLst>
                <a:path w="16861" h="9228" extrusionOk="0">
                  <a:moveTo>
                    <a:pt x="13514" y="0"/>
                  </a:moveTo>
                  <a:lnTo>
                    <a:pt x="1" y="1738"/>
                  </a:lnTo>
                  <a:lnTo>
                    <a:pt x="1" y="9227"/>
                  </a:lnTo>
                  <a:lnTo>
                    <a:pt x="16860" y="9227"/>
                  </a:lnTo>
                  <a:lnTo>
                    <a:pt x="13514" y="0"/>
                  </a:lnTo>
                  <a:close/>
                </a:path>
              </a:pathLst>
            </a:custGeom>
            <a:solidFill>
              <a:srgbClr val="57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83" name="Google Shape;583;p26"/>
            <p:cNvSpPr/>
            <p:nvPr/>
          </p:nvSpPr>
          <p:spPr>
            <a:xfrm>
              <a:off x="3223397" y="4057240"/>
              <a:ext cx="487938" cy="266527"/>
            </a:xfrm>
            <a:custGeom>
              <a:avLst/>
              <a:gdLst/>
              <a:ahLst/>
              <a:cxnLst/>
              <a:rect l="l" t="t" r="r" b="b"/>
              <a:pathLst>
                <a:path w="16872" h="9216" extrusionOk="0">
                  <a:moveTo>
                    <a:pt x="1" y="0"/>
                  </a:moveTo>
                  <a:lnTo>
                    <a:pt x="3346" y="9215"/>
                  </a:lnTo>
                  <a:lnTo>
                    <a:pt x="16872" y="7013"/>
                  </a:lnTo>
                  <a:lnTo>
                    <a:pt x="16872" y="0"/>
                  </a:lnTo>
                  <a:close/>
                </a:path>
              </a:pathLst>
            </a:custGeom>
            <a:solidFill>
              <a:srgbClr val="576F7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84" name="Google Shape;584;p26"/>
            <p:cNvSpPr/>
            <p:nvPr/>
          </p:nvSpPr>
          <p:spPr>
            <a:xfrm>
              <a:off x="3046400" y="3600625"/>
              <a:ext cx="4988324" cy="636356"/>
            </a:xfrm>
            <a:custGeom>
              <a:avLst/>
              <a:gdLst/>
              <a:ahLst/>
              <a:cxnLst/>
              <a:rect l="l" t="t" r="r" b="b"/>
              <a:pathLst>
                <a:path w="172487" h="22004" extrusionOk="0">
                  <a:moveTo>
                    <a:pt x="6347" y="0"/>
                  </a:moveTo>
                  <a:lnTo>
                    <a:pt x="1" y="11002"/>
                  </a:lnTo>
                  <a:lnTo>
                    <a:pt x="6347" y="22003"/>
                  </a:lnTo>
                  <a:lnTo>
                    <a:pt x="166129" y="22003"/>
                  </a:lnTo>
                  <a:lnTo>
                    <a:pt x="172487" y="11002"/>
                  </a:lnTo>
                  <a:lnTo>
                    <a:pt x="166129" y="0"/>
                  </a:lnTo>
                  <a:close/>
                </a:path>
              </a:pathLst>
            </a:custGeom>
            <a:solidFill>
              <a:srgbClr val="5EB2F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85" name="Google Shape;585;p26"/>
            <p:cNvSpPr/>
            <p:nvPr/>
          </p:nvSpPr>
          <p:spPr>
            <a:xfrm>
              <a:off x="3320168" y="3513523"/>
              <a:ext cx="1472375" cy="810223"/>
            </a:xfrm>
            <a:custGeom>
              <a:avLst/>
              <a:gdLst/>
              <a:ahLst/>
              <a:cxnLst/>
              <a:rect l="l" t="t" r="r" b="b"/>
              <a:pathLst>
                <a:path w="50912" h="28016" extrusionOk="0">
                  <a:moveTo>
                    <a:pt x="10180" y="0"/>
                  </a:moveTo>
                  <a:lnTo>
                    <a:pt x="0" y="28015"/>
                  </a:lnTo>
                  <a:lnTo>
                    <a:pt x="41779" y="28015"/>
                  </a:lnTo>
                  <a:lnTo>
                    <a:pt x="50911" y="0"/>
                  </a:lnTo>
                  <a:close/>
                </a:path>
              </a:pathLst>
            </a:custGeom>
            <a:solidFill>
              <a:srgbClr val="AFBDC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88" name="Google Shape;588;p26"/>
            <p:cNvSpPr txBox="1"/>
            <p:nvPr/>
          </p:nvSpPr>
          <p:spPr>
            <a:xfrm>
              <a:off x="4900019" y="3600610"/>
              <a:ext cx="2908433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 sz="340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sp>
          <p:nvSpPr>
            <p:cNvPr id="589" name="Google Shape;589;p26"/>
            <p:cNvSpPr/>
            <p:nvPr/>
          </p:nvSpPr>
          <p:spPr>
            <a:xfrm>
              <a:off x="3784050" y="3615635"/>
              <a:ext cx="606300" cy="606300"/>
            </a:xfrm>
            <a:prstGeom prst="ellipse">
              <a:avLst/>
            </a:prstGeom>
            <a:noFill/>
            <a:ln w="19050" cap="flat" cmpd="sng">
              <a:solidFill>
                <a:schemeClr val="l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91425" rIns="0" bIns="91425" anchor="ctr" anchorCtr="0">
              <a:noAutofit/>
            </a:bodyPr>
            <a:lstStyle/>
            <a:p>
              <a:pPr algn="ctr"/>
              <a:r>
                <a:rPr lang="en" sz="500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04</a:t>
              </a:r>
              <a:endParaRPr sz="5000">
                <a:solidFill>
                  <a:srgbClr val="FFFFFF"/>
                </a:solidFill>
              </a:endParaRPr>
            </a:p>
          </p:txBody>
        </p:sp>
      </p:grpSp>
      <p:pic>
        <p:nvPicPr>
          <p:cNvPr id="39" name="Graphic 2">
            <a:extLst>
              <a:ext uri="{FF2B5EF4-FFF2-40B4-BE49-F238E27FC236}">
                <a16:creationId xmlns=""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" y="-29578"/>
            <a:ext cx="17995899" cy="1447801"/>
          </a:xfrm>
          <a:prstGeom prst="rect">
            <a:avLst/>
          </a:prstGeom>
        </p:spPr>
      </p:pic>
      <p:pic>
        <p:nvPicPr>
          <p:cNvPr id="40" name="Рисунок 39">
            <a:extLst>
              <a:ext uri="{FF2B5EF4-FFF2-40B4-BE49-F238E27FC236}">
                <a16:creationId xmlns=""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41" name="Рисунок 40">
            <a:extLst>
              <a:ext uri="{FF2B5EF4-FFF2-40B4-BE49-F238E27FC236}">
                <a16:creationId xmlns=""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43" name="Google Shape;640;p26"/>
          <p:cNvSpPr txBox="1">
            <a:spLocks noGrp="1"/>
          </p:cNvSpPr>
          <p:nvPr>
            <p:ph type="title"/>
          </p:nvPr>
        </p:nvSpPr>
        <p:spPr>
          <a:xfrm>
            <a:off x="539750" y="8316895"/>
            <a:ext cx="2703477" cy="947028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ctr" anchorCtr="0">
            <a:noAutofit/>
          </a:bodyPr>
          <a:lstStyle/>
          <a:p>
            <a:pPr algn="ctr"/>
            <a:r>
              <a:rPr lang="en-US" sz="66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Reja</a:t>
            </a:r>
            <a:r>
              <a:rPr lang="en-US" sz="66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endParaRPr lang="ru-RU" sz="66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980556" y="8587772"/>
            <a:ext cx="817079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dirty="0" err="1"/>
              <a:t>Geografiya</a:t>
            </a:r>
            <a:r>
              <a:rPr lang="en-US" sz="3600" dirty="0"/>
              <a:t> </a:t>
            </a:r>
            <a:r>
              <a:rPr lang="en-US" sz="3600" dirty="0" err="1"/>
              <a:t>o‘qituvchilarining</a:t>
            </a:r>
            <a:r>
              <a:rPr lang="en-US" sz="3600" dirty="0"/>
              <a:t> </a:t>
            </a:r>
            <a:r>
              <a:rPr lang="en-US" sz="3600" dirty="0" err="1"/>
              <a:t>ilmiy-uslubiy</a:t>
            </a:r>
            <a:r>
              <a:rPr lang="en-US" sz="3600" dirty="0"/>
              <a:t> </a:t>
            </a:r>
            <a:r>
              <a:rPr lang="en-US" sz="3600" dirty="0" err="1"/>
              <a:t>ishlarining</a:t>
            </a:r>
            <a:r>
              <a:rPr lang="en-US" sz="3600" dirty="0"/>
              <a:t> </a:t>
            </a:r>
            <a:r>
              <a:rPr lang="en-US" sz="3600" dirty="0" err="1"/>
              <a:t>samaradorligini</a:t>
            </a:r>
            <a:r>
              <a:rPr lang="en-US" sz="3600" dirty="0"/>
              <a:t> </a:t>
            </a:r>
            <a:r>
              <a:rPr lang="en-US" sz="3600" dirty="0" err="1"/>
              <a:t>tahlil</a:t>
            </a:r>
            <a:r>
              <a:rPr lang="en-US" sz="3600" dirty="0"/>
              <a:t> </a:t>
            </a:r>
            <a:r>
              <a:rPr lang="en-US" sz="3600" dirty="0" err="1"/>
              <a:t>qilish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9026591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460500" y="5336380"/>
            <a:ext cx="92202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z-Latn-UZ" sz="4000" dirty="0"/>
              <a:t>Geografiya fani o‘qituvchilarining ilmiy-uslubiy ishlarini tashkil etish, ta’lim jarayonining samaradorligini oshirishda muhim ahamiyatga ega.</a:t>
            </a:r>
            <a:endParaRPr lang="ru-RU" sz="4000" dirty="0"/>
          </a:p>
        </p:txBody>
      </p:sp>
      <p:pic>
        <p:nvPicPr>
          <p:cNvPr id="7" name="Picture 2" descr="Cooperation Image PNG Transparent Background, Free Download #10332 -  FreeIcons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31750" y="4867275"/>
            <a:ext cx="3659777" cy="38111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720849" y="1884395"/>
            <a:ext cx="1515440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 err="1"/>
              <a:t>Geografiya</a:t>
            </a:r>
            <a:r>
              <a:rPr lang="en-US" sz="3600" b="1" dirty="0"/>
              <a:t> </a:t>
            </a:r>
            <a:r>
              <a:rPr lang="en-US" sz="3600" b="1" dirty="0" err="1"/>
              <a:t>fanidan</a:t>
            </a:r>
            <a:r>
              <a:rPr lang="en-US" sz="3600" b="1" dirty="0"/>
              <a:t> </a:t>
            </a:r>
            <a:r>
              <a:rPr lang="en-US" sz="3600" b="1" dirty="0" err="1"/>
              <a:t>iqtidorli</a:t>
            </a:r>
            <a:r>
              <a:rPr lang="en-US" sz="3600" b="1" dirty="0"/>
              <a:t> </a:t>
            </a:r>
            <a:r>
              <a:rPr lang="en-US" sz="3600" b="1" dirty="0" err="1"/>
              <a:t>oʻquvchilar</a:t>
            </a:r>
            <a:r>
              <a:rPr lang="en-US" sz="3600" b="1" dirty="0"/>
              <a:t> </a:t>
            </a:r>
            <a:r>
              <a:rPr lang="en-US" sz="3600" b="1" dirty="0" err="1"/>
              <a:t>bilan</a:t>
            </a:r>
            <a:r>
              <a:rPr lang="en-US" sz="3600" b="1" dirty="0"/>
              <a:t> </a:t>
            </a:r>
            <a:r>
              <a:rPr lang="en-US" sz="3600" b="1" dirty="0" err="1"/>
              <a:t>ishlashni</a:t>
            </a:r>
            <a:r>
              <a:rPr lang="en-US" sz="3600" b="1" dirty="0"/>
              <a:t> </a:t>
            </a:r>
            <a:r>
              <a:rPr lang="en-US" sz="3600" b="1" dirty="0" err="1"/>
              <a:t>tashkil</a:t>
            </a:r>
            <a:r>
              <a:rPr lang="en-US" sz="3600" b="1" dirty="0"/>
              <a:t> </a:t>
            </a:r>
            <a:r>
              <a:rPr lang="en-US" sz="3600" b="1" dirty="0" err="1"/>
              <a:t>etish</a:t>
            </a:r>
            <a:r>
              <a:rPr lang="en-US" sz="3600" b="1" dirty="0"/>
              <a:t> </a:t>
            </a:r>
            <a:r>
              <a:rPr lang="en-US" sz="3600" b="1" dirty="0" err="1"/>
              <a:t>metodika</a:t>
            </a:r>
            <a:r>
              <a:rPr lang="uz-Latn-UZ" sz="3600" b="1" dirty="0"/>
              <a:t>si</a:t>
            </a:r>
          </a:p>
        </p:txBody>
      </p:sp>
    </p:spTree>
    <p:extLst>
      <p:ext uri="{BB962C8B-B14F-4D97-AF65-F5344CB8AC3E}">
        <p14:creationId xmlns:p14="http://schemas.microsoft.com/office/powerpoint/2010/main" val="5713728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2" name="Google Shape;252;p19"/>
          <p:cNvGrpSpPr/>
          <p:nvPr/>
        </p:nvGrpSpPr>
        <p:grpSpPr>
          <a:xfrm>
            <a:off x="6230044" y="5523216"/>
            <a:ext cx="10735496" cy="1956140"/>
            <a:chOff x="3433276" y="2324981"/>
            <a:chExt cx="4993363" cy="931495"/>
          </a:xfrm>
        </p:grpSpPr>
        <p:sp>
          <p:nvSpPr>
            <p:cNvPr id="253" name="Google Shape;253;p19"/>
            <p:cNvSpPr/>
            <p:nvPr/>
          </p:nvSpPr>
          <p:spPr>
            <a:xfrm rot="-5400000">
              <a:off x="4121626" y="1720926"/>
              <a:ext cx="847200" cy="22239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4" name="Google Shape;254;p19"/>
            <p:cNvSpPr/>
            <p:nvPr/>
          </p:nvSpPr>
          <p:spPr>
            <a:xfrm>
              <a:off x="3938824" y="2484343"/>
              <a:ext cx="2149654" cy="615983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82875" tIns="91425" rIns="91425" bIns="91425" anchor="ctr" anchorCtr="0">
              <a:noAutofit/>
            </a:bodyPr>
            <a:lstStyle/>
            <a:p>
              <a:pPr>
                <a:buClr>
                  <a:schemeClr val="dk1"/>
                </a:buClr>
                <a:buSzPts val="1100"/>
              </a:pPr>
              <a:endParaRPr dirty="0">
                <a:solidFill>
                  <a:schemeClr val="accent2"/>
                </a:solidFill>
              </a:endParaRPr>
            </a:p>
          </p:txBody>
        </p:sp>
        <p:sp>
          <p:nvSpPr>
            <p:cNvPr id="255" name="Google Shape;255;p19"/>
            <p:cNvSpPr txBox="1"/>
            <p:nvPr/>
          </p:nvSpPr>
          <p:spPr>
            <a:xfrm>
              <a:off x="6158310" y="2324981"/>
              <a:ext cx="2268329" cy="69105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just"/>
              <a:r>
                <a:rPr lang="en-US" sz="2800" dirty="0" err="1"/>
                <a:t>Geografiya</a:t>
              </a:r>
              <a:r>
                <a:rPr lang="en-US" sz="2800" dirty="0"/>
                <a:t> </a:t>
              </a:r>
              <a:r>
                <a:rPr lang="en-US" sz="2800" dirty="0" err="1"/>
                <a:t>fani</a:t>
              </a:r>
              <a:r>
                <a:rPr lang="en-US" sz="2800" dirty="0"/>
                <a:t> </a:t>
              </a:r>
              <a:r>
                <a:rPr lang="en-US" sz="2800" dirty="0" err="1"/>
                <a:t>o‘qitishning</a:t>
              </a:r>
              <a:r>
                <a:rPr lang="en-US" sz="2800" dirty="0"/>
                <a:t> </a:t>
              </a:r>
              <a:r>
                <a:rPr lang="en-US" sz="2800" dirty="0" err="1"/>
                <a:t>yangi</a:t>
              </a:r>
              <a:r>
                <a:rPr lang="en-US" sz="2800" dirty="0"/>
                <a:t> </a:t>
              </a:r>
              <a:r>
                <a:rPr lang="en-US" sz="2800" dirty="0" err="1"/>
                <a:t>va</a:t>
              </a:r>
              <a:r>
                <a:rPr lang="en-US" sz="2800" dirty="0"/>
                <a:t> </a:t>
              </a:r>
              <a:r>
                <a:rPr lang="en-US" sz="2800" dirty="0" err="1"/>
                <a:t>samarali</a:t>
              </a:r>
              <a:r>
                <a:rPr lang="en-US" sz="2800" dirty="0"/>
                <a:t> </a:t>
              </a:r>
              <a:r>
                <a:rPr lang="en-US" sz="2800" dirty="0" err="1"/>
                <a:t>metodlarini</a:t>
              </a:r>
              <a:r>
                <a:rPr lang="en-US" sz="2800" dirty="0"/>
                <a:t> </a:t>
              </a:r>
              <a:r>
                <a:rPr lang="en-US" sz="2800" dirty="0" err="1"/>
                <a:t>ishlab</a:t>
              </a:r>
              <a:r>
                <a:rPr lang="en-US" sz="2800" dirty="0"/>
                <a:t> </a:t>
              </a:r>
              <a:r>
                <a:rPr lang="en-US" sz="2800" dirty="0" err="1"/>
                <a:t>chiqish</a:t>
              </a:r>
              <a:r>
                <a:rPr lang="en-US" sz="2800" dirty="0"/>
                <a:t> </a:t>
              </a:r>
              <a:r>
                <a:rPr lang="en-US" sz="2800" dirty="0" err="1"/>
                <a:t>va</a:t>
              </a:r>
              <a:r>
                <a:rPr lang="en-US" sz="2800" dirty="0"/>
                <a:t> </a:t>
              </a:r>
              <a:r>
                <a:rPr lang="en-US" sz="2800" dirty="0" err="1"/>
                <a:t>o‘quvchilarga</a:t>
              </a:r>
              <a:r>
                <a:rPr lang="en-US" sz="2800" dirty="0"/>
                <a:t> </a:t>
              </a:r>
              <a:r>
                <a:rPr lang="en-US" sz="2800" dirty="0" err="1"/>
                <a:t>ilg‘or</a:t>
              </a:r>
              <a:r>
                <a:rPr lang="en-US" sz="2800" dirty="0"/>
                <a:t> </a:t>
              </a:r>
              <a:r>
                <a:rPr lang="en-US" sz="2800" dirty="0" err="1"/>
                <a:t>yondashuvlar</a:t>
              </a:r>
              <a:r>
                <a:rPr lang="en-US" sz="2800" dirty="0"/>
                <a:t> </a:t>
              </a:r>
              <a:r>
                <a:rPr lang="en-US" sz="2800" dirty="0" err="1"/>
                <a:t>orqali</a:t>
              </a:r>
              <a:r>
                <a:rPr lang="en-US" sz="2800" dirty="0"/>
                <a:t> </a:t>
              </a:r>
              <a:r>
                <a:rPr lang="en-US" sz="2800" dirty="0" err="1"/>
                <a:t>ta’lim</a:t>
              </a:r>
              <a:r>
                <a:rPr lang="en-US" sz="2800" dirty="0"/>
                <a:t> </a:t>
              </a:r>
              <a:r>
                <a:rPr lang="en-US" sz="2800" dirty="0" err="1"/>
                <a:t>berish</a:t>
              </a:r>
              <a:r>
                <a:rPr lang="en-US" sz="2800" dirty="0"/>
                <a:t>.</a:t>
              </a:r>
              <a:endParaRPr lang="ru-RU" sz="2800" dirty="0"/>
            </a:p>
          </p:txBody>
        </p:sp>
      </p:grpSp>
      <p:grpSp>
        <p:nvGrpSpPr>
          <p:cNvPr id="256" name="Google Shape;256;p19"/>
          <p:cNvGrpSpPr/>
          <p:nvPr/>
        </p:nvGrpSpPr>
        <p:grpSpPr>
          <a:xfrm>
            <a:off x="6227647" y="8361956"/>
            <a:ext cx="10750999" cy="1855583"/>
            <a:chOff x="3433276" y="3509227"/>
            <a:chExt cx="5000574" cy="883611"/>
          </a:xfrm>
        </p:grpSpPr>
        <p:sp>
          <p:nvSpPr>
            <p:cNvPr id="257" name="Google Shape;257;p19"/>
            <p:cNvSpPr/>
            <p:nvPr/>
          </p:nvSpPr>
          <p:spPr>
            <a:xfrm rot="-5400000">
              <a:off x="4121626" y="2857288"/>
              <a:ext cx="847200" cy="22239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58" name="Google Shape;258;p19"/>
            <p:cNvSpPr/>
            <p:nvPr/>
          </p:nvSpPr>
          <p:spPr>
            <a:xfrm>
              <a:off x="3881150" y="3735093"/>
              <a:ext cx="2211365" cy="501596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9525" cap="flat" cmpd="sng">
              <a:solidFill>
                <a:schemeClr val="accent3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82875" tIns="91425" rIns="91425" bIns="91425" anchor="ctr" anchorCtr="0">
              <a:noAutofit/>
            </a:bodyPr>
            <a:lstStyle/>
            <a:p>
              <a:pPr>
                <a:buClr>
                  <a:schemeClr val="dk1"/>
                </a:buClr>
                <a:buSzPts val="1100"/>
              </a:pPr>
              <a:endParaRPr dirty="0">
                <a:solidFill>
                  <a:schemeClr val="accent3"/>
                </a:solidFill>
              </a:endParaRPr>
            </a:p>
          </p:txBody>
        </p:sp>
        <p:sp>
          <p:nvSpPr>
            <p:cNvPr id="259" name="Google Shape;259;p19"/>
            <p:cNvSpPr txBox="1"/>
            <p:nvPr/>
          </p:nvSpPr>
          <p:spPr>
            <a:xfrm>
              <a:off x="6165521" y="3509227"/>
              <a:ext cx="2268329" cy="5349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just"/>
              <a:r>
                <a:rPr lang="en-US" sz="2800" dirty="0" err="1"/>
                <a:t>O‘qituvchilar</a:t>
              </a:r>
              <a:r>
                <a:rPr lang="en-US" sz="2800" dirty="0"/>
                <a:t> </a:t>
              </a:r>
              <a:r>
                <a:rPr lang="en-US" sz="2800" dirty="0" err="1"/>
                <a:t>o‘zlari</a:t>
              </a:r>
              <a:r>
                <a:rPr lang="en-US" sz="2800" dirty="0"/>
                <a:t> </a:t>
              </a:r>
              <a:r>
                <a:rPr lang="en-US" sz="2800" dirty="0" err="1"/>
                <a:t>ishlayotgan</a:t>
              </a:r>
              <a:r>
                <a:rPr lang="en-US" sz="2800" dirty="0"/>
                <a:t> </a:t>
              </a:r>
              <a:r>
                <a:rPr lang="en-US" sz="2800" dirty="0" err="1"/>
                <a:t>hududda</a:t>
              </a:r>
              <a:r>
                <a:rPr lang="en-US" sz="2800" dirty="0"/>
                <a:t> </a:t>
              </a:r>
              <a:r>
                <a:rPr lang="en-US" sz="2800" dirty="0" err="1"/>
                <a:t>yoki</a:t>
              </a:r>
              <a:r>
                <a:rPr lang="en-US" sz="2800" dirty="0"/>
                <a:t> </a:t>
              </a:r>
              <a:r>
                <a:rPr lang="en-US" sz="2800" dirty="0" err="1"/>
                <a:t>geografiya</a:t>
              </a:r>
              <a:r>
                <a:rPr lang="en-US" sz="2800" dirty="0"/>
                <a:t> </a:t>
              </a:r>
              <a:r>
                <a:rPr lang="en-US" sz="2800" dirty="0" err="1"/>
                <a:t>fanining</a:t>
              </a:r>
              <a:r>
                <a:rPr lang="en-US" sz="2800" dirty="0"/>
                <a:t> </a:t>
              </a:r>
              <a:r>
                <a:rPr lang="en-US" sz="2800" dirty="0" err="1"/>
                <a:t>aniq</a:t>
              </a:r>
              <a:r>
                <a:rPr lang="en-US" sz="2800" dirty="0"/>
                <a:t> </a:t>
              </a:r>
              <a:r>
                <a:rPr lang="en-US" sz="2800" dirty="0" err="1"/>
                <a:t>sohalarida</a:t>
              </a:r>
              <a:r>
                <a:rPr lang="en-US" sz="2800" dirty="0"/>
                <a:t> </a:t>
              </a:r>
              <a:r>
                <a:rPr lang="en-US" sz="2800" dirty="0" err="1"/>
                <a:t>ilmiy</a:t>
              </a:r>
              <a:r>
                <a:rPr lang="en-US" sz="2800" dirty="0"/>
                <a:t> </a:t>
              </a:r>
              <a:r>
                <a:rPr lang="en-US" sz="2800" dirty="0" err="1"/>
                <a:t>tadqiqotlar</a:t>
              </a:r>
              <a:r>
                <a:rPr lang="en-US" sz="2800" dirty="0"/>
                <a:t> </a:t>
              </a:r>
              <a:r>
                <a:rPr lang="en-US" sz="2800" dirty="0" err="1"/>
                <a:t>olib</a:t>
              </a:r>
              <a:r>
                <a:rPr lang="en-US" sz="2800" dirty="0"/>
                <a:t> </a:t>
              </a:r>
              <a:r>
                <a:rPr lang="en-US" sz="2800" dirty="0" err="1"/>
                <a:t>borish</a:t>
              </a:r>
              <a:endParaRPr lang="ru-RU" sz="2800" dirty="0"/>
            </a:p>
          </p:txBody>
        </p:sp>
      </p:grpSp>
      <p:grpSp>
        <p:nvGrpSpPr>
          <p:cNvPr id="260" name="Google Shape;260;p19"/>
          <p:cNvGrpSpPr/>
          <p:nvPr/>
        </p:nvGrpSpPr>
        <p:grpSpPr>
          <a:xfrm>
            <a:off x="6100071" y="2927725"/>
            <a:ext cx="10677085" cy="1779120"/>
            <a:chOff x="3433276" y="1272915"/>
            <a:chExt cx="5072314" cy="847200"/>
          </a:xfrm>
        </p:grpSpPr>
        <p:sp>
          <p:nvSpPr>
            <p:cNvPr id="261" name="Google Shape;261;p19"/>
            <p:cNvSpPr/>
            <p:nvPr/>
          </p:nvSpPr>
          <p:spPr>
            <a:xfrm rot="-5400000">
              <a:off x="4121626" y="584565"/>
              <a:ext cx="847200" cy="22239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62" name="Google Shape;262;p19"/>
            <p:cNvSpPr/>
            <p:nvPr/>
          </p:nvSpPr>
          <p:spPr>
            <a:xfrm>
              <a:off x="4011372" y="1362517"/>
              <a:ext cx="2120601" cy="616858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82875" tIns="91425" rIns="91425" bIns="91425" anchor="ctr" anchorCtr="0">
              <a:noAutofit/>
            </a:bodyPr>
            <a:lstStyle/>
            <a:p>
              <a:pPr>
                <a:buClr>
                  <a:schemeClr val="dk1"/>
                </a:buClr>
                <a:buSzPts val="1100"/>
              </a:pPr>
              <a:endParaRPr sz="3400" dirty="0">
                <a:solidFill>
                  <a:schemeClr val="accen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sp>
          <p:nvSpPr>
            <p:cNvPr id="263" name="Google Shape;263;p19"/>
            <p:cNvSpPr txBox="1"/>
            <p:nvPr/>
          </p:nvSpPr>
          <p:spPr>
            <a:xfrm>
              <a:off x="6209945" y="1272915"/>
              <a:ext cx="2295645" cy="8472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just"/>
              <a:r>
                <a:rPr lang="en-US" sz="2800" dirty="0" err="1"/>
                <a:t>Geografiya</a:t>
              </a:r>
              <a:r>
                <a:rPr lang="en-US" sz="2800" dirty="0"/>
                <a:t> </a:t>
              </a:r>
              <a:r>
                <a:rPr lang="en-US" sz="2800" dirty="0" err="1"/>
                <a:t>bo‘yicha</a:t>
              </a:r>
              <a:r>
                <a:rPr lang="en-US" sz="2800" dirty="0"/>
                <a:t> </a:t>
              </a:r>
              <a:r>
                <a:rPr lang="en-US" sz="2800" dirty="0" err="1"/>
                <a:t>yangi</a:t>
              </a:r>
              <a:r>
                <a:rPr lang="en-US" sz="2800" dirty="0"/>
                <a:t> </a:t>
              </a:r>
              <a:r>
                <a:rPr lang="en-US" sz="2800" dirty="0" err="1"/>
                <a:t>darsliklar</a:t>
              </a:r>
              <a:r>
                <a:rPr lang="en-US" sz="2800" dirty="0"/>
                <a:t>, </a:t>
              </a:r>
              <a:r>
                <a:rPr lang="en-US" sz="2800" dirty="0" err="1"/>
                <a:t>qo‘llanmalar</a:t>
              </a:r>
              <a:r>
                <a:rPr lang="en-US" sz="2800" dirty="0"/>
                <a:t>, </a:t>
              </a:r>
              <a:r>
                <a:rPr lang="en-US" sz="2800" dirty="0" err="1"/>
                <a:t>testlar</a:t>
              </a:r>
              <a:r>
                <a:rPr lang="en-US" sz="2800" dirty="0"/>
                <a:t> </a:t>
              </a:r>
              <a:r>
                <a:rPr lang="en-US" sz="2800" dirty="0" err="1"/>
                <a:t>va</a:t>
              </a:r>
              <a:r>
                <a:rPr lang="en-US" sz="2800" dirty="0"/>
                <a:t> </a:t>
              </a:r>
              <a:r>
                <a:rPr lang="en-US" sz="2800" dirty="0" err="1"/>
                <a:t>metodik</a:t>
              </a:r>
              <a:r>
                <a:rPr lang="en-US" sz="2800" dirty="0"/>
                <a:t> </a:t>
              </a:r>
              <a:r>
                <a:rPr lang="en-US" sz="2800" dirty="0" err="1"/>
                <a:t>materiallarni</a:t>
              </a:r>
              <a:r>
                <a:rPr lang="en-US" sz="2800" dirty="0"/>
                <a:t> </a:t>
              </a:r>
              <a:r>
                <a:rPr lang="en-US" sz="2800" dirty="0" err="1"/>
                <a:t>tayyorlash</a:t>
              </a:r>
              <a:endParaRPr lang="ru-RU" sz="2800" dirty="0"/>
            </a:p>
          </p:txBody>
        </p:sp>
      </p:grpSp>
      <p:grpSp>
        <p:nvGrpSpPr>
          <p:cNvPr id="264" name="Google Shape;264;p19"/>
          <p:cNvGrpSpPr/>
          <p:nvPr/>
        </p:nvGrpSpPr>
        <p:grpSpPr>
          <a:xfrm>
            <a:off x="6433052" y="3387610"/>
            <a:ext cx="667669" cy="712431"/>
            <a:chOff x="3271200" y="1435075"/>
            <a:chExt cx="481825" cy="481825"/>
          </a:xfrm>
        </p:grpSpPr>
        <p:sp>
          <p:nvSpPr>
            <p:cNvPr id="265" name="Google Shape;265;p19"/>
            <p:cNvSpPr/>
            <p:nvPr/>
          </p:nvSpPr>
          <p:spPr>
            <a:xfrm>
              <a:off x="3271200" y="1435075"/>
              <a:ext cx="481825" cy="481825"/>
            </a:xfrm>
            <a:custGeom>
              <a:avLst/>
              <a:gdLst/>
              <a:ahLst/>
              <a:cxnLst/>
              <a:rect l="l" t="t" r="r" b="b"/>
              <a:pathLst>
                <a:path w="19273" h="19273" extrusionOk="0">
                  <a:moveTo>
                    <a:pt x="9597" y="2259"/>
                  </a:moveTo>
                  <a:cubicBezTo>
                    <a:pt x="13635" y="2259"/>
                    <a:pt x="17014" y="5545"/>
                    <a:pt x="17014" y="9601"/>
                  </a:cubicBezTo>
                  <a:cubicBezTo>
                    <a:pt x="17014" y="13636"/>
                    <a:pt x="13654" y="17014"/>
                    <a:pt x="9597" y="17014"/>
                  </a:cubicBezTo>
                  <a:cubicBezTo>
                    <a:pt x="5562" y="17014"/>
                    <a:pt x="2259" y="13654"/>
                    <a:pt x="2259" y="9601"/>
                  </a:cubicBezTo>
                  <a:cubicBezTo>
                    <a:pt x="2259" y="5563"/>
                    <a:pt x="5541" y="2259"/>
                    <a:pt x="9597" y="2259"/>
                  </a:cubicBezTo>
                  <a:close/>
                  <a:moveTo>
                    <a:pt x="9597" y="1"/>
                  </a:moveTo>
                  <a:cubicBezTo>
                    <a:pt x="4304" y="1"/>
                    <a:pt x="0" y="4307"/>
                    <a:pt x="0" y="9601"/>
                  </a:cubicBezTo>
                  <a:cubicBezTo>
                    <a:pt x="0" y="14892"/>
                    <a:pt x="4304" y="19273"/>
                    <a:pt x="9597" y="19273"/>
                  </a:cubicBezTo>
                  <a:cubicBezTo>
                    <a:pt x="14891" y="19273"/>
                    <a:pt x="19272" y="14892"/>
                    <a:pt x="19272" y="9601"/>
                  </a:cubicBezTo>
                  <a:cubicBezTo>
                    <a:pt x="19272" y="4307"/>
                    <a:pt x="14891" y="1"/>
                    <a:pt x="959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66" name="Google Shape;266;p19"/>
            <p:cNvSpPr/>
            <p:nvPr/>
          </p:nvSpPr>
          <p:spPr>
            <a:xfrm>
              <a:off x="3356575" y="1520525"/>
              <a:ext cx="311000" cy="311025"/>
            </a:xfrm>
            <a:custGeom>
              <a:avLst/>
              <a:gdLst/>
              <a:ahLst/>
              <a:cxnLst/>
              <a:rect l="l" t="t" r="r" b="b"/>
              <a:pathLst>
                <a:path w="12440" h="12441" extrusionOk="0">
                  <a:moveTo>
                    <a:pt x="8516" y="3359"/>
                  </a:moveTo>
                  <a:cubicBezTo>
                    <a:pt x="8661" y="3359"/>
                    <a:pt x="8805" y="3414"/>
                    <a:pt x="8917" y="3524"/>
                  </a:cubicBezTo>
                  <a:cubicBezTo>
                    <a:pt x="9136" y="3744"/>
                    <a:pt x="9136" y="4102"/>
                    <a:pt x="8917" y="4322"/>
                  </a:cubicBezTo>
                  <a:lnTo>
                    <a:pt x="7056" y="6183"/>
                  </a:lnTo>
                  <a:lnTo>
                    <a:pt x="8917" y="8041"/>
                  </a:lnTo>
                  <a:cubicBezTo>
                    <a:pt x="9326" y="8453"/>
                    <a:pt x="8939" y="9009"/>
                    <a:pt x="8502" y="9009"/>
                  </a:cubicBezTo>
                  <a:cubicBezTo>
                    <a:pt x="8371" y="9009"/>
                    <a:pt x="8235" y="8959"/>
                    <a:pt x="8116" y="8839"/>
                  </a:cubicBezTo>
                  <a:lnTo>
                    <a:pt x="5857" y="6580"/>
                  </a:lnTo>
                  <a:cubicBezTo>
                    <a:pt x="5637" y="6360"/>
                    <a:pt x="5637" y="6002"/>
                    <a:pt x="5857" y="5782"/>
                  </a:cubicBezTo>
                  <a:lnTo>
                    <a:pt x="8116" y="3524"/>
                  </a:lnTo>
                  <a:cubicBezTo>
                    <a:pt x="8227" y="3414"/>
                    <a:pt x="8372" y="3359"/>
                    <a:pt x="8516" y="3359"/>
                  </a:cubicBezTo>
                  <a:close/>
                  <a:moveTo>
                    <a:pt x="5619" y="1"/>
                  </a:moveTo>
                  <a:cubicBezTo>
                    <a:pt x="4367" y="112"/>
                    <a:pt x="3177" y="606"/>
                    <a:pt x="2214" y="1413"/>
                  </a:cubicBezTo>
                  <a:lnTo>
                    <a:pt x="2590" y="1789"/>
                  </a:lnTo>
                  <a:cubicBezTo>
                    <a:pt x="3002" y="2199"/>
                    <a:pt x="2615" y="2757"/>
                    <a:pt x="2178" y="2757"/>
                  </a:cubicBezTo>
                  <a:cubicBezTo>
                    <a:pt x="2047" y="2757"/>
                    <a:pt x="1912" y="2707"/>
                    <a:pt x="1792" y="2587"/>
                  </a:cubicBezTo>
                  <a:lnTo>
                    <a:pt x="1416" y="2211"/>
                  </a:lnTo>
                  <a:cubicBezTo>
                    <a:pt x="609" y="3175"/>
                    <a:pt x="118" y="4364"/>
                    <a:pt x="3" y="5617"/>
                  </a:cubicBezTo>
                  <a:lnTo>
                    <a:pt x="536" y="5617"/>
                  </a:lnTo>
                  <a:cubicBezTo>
                    <a:pt x="1280" y="5617"/>
                    <a:pt x="1283" y="6746"/>
                    <a:pt x="536" y="6746"/>
                  </a:cubicBezTo>
                  <a:lnTo>
                    <a:pt x="0" y="6746"/>
                  </a:lnTo>
                  <a:cubicBezTo>
                    <a:pt x="118" y="8035"/>
                    <a:pt x="627" y="9287"/>
                    <a:pt x="1413" y="10227"/>
                  </a:cubicBezTo>
                  <a:lnTo>
                    <a:pt x="1789" y="9850"/>
                  </a:lnTo>
                  <a:cubicBezTo>
                    <a:pt x="1910" y="9730"/>
                    <a:pt x="2045" y="9679"/>
                    <a:pt x="2176" y="9679"/>
                  </a:cubicBezTo>
                  <a:cubicBezTo>
                    <a:pt x="2613" y="9679"/>
                    <a:pt x="2995" y="10244"/>
                    <a:pt x="2587" y="10651"/>
                  </a:cubicBezTo>
                  <a:lnTo>
                    <a:pt x="2211" y="11028"/>
                  </a:lnTo>
                  <a:cubicBezTo>
                    <a:pt x="3174" y="11832"/>
                    <a:pt x="4364" y="12326"/>
                    <a:pt x="5616" y="12440"/>
                  </a:cubicBezTo>
                  <a:lnTo>
                    <a:pt x="5616" y="11904"/>
                  </a:lnTo>
                  <a:cubicBezTo>
                    <a:pt x="5616" y="11530"/>
                    <a:pt x="5899" y="11343"/>
                    <a:pt x="6182" y="11343"/>
                  </a:cubicBezTo>
                  <a:cubicBezTo>
                    <a:pt x="6464" y="11343"/>
                    <a:pt x="6745" y="11530"/>
                    <a:pt x="6745" y="11904"/>
                  </a:cubicBezTo>
                  <a:lnTo>
                    <a:pt x="6745" y="12440"/>
                  </a:lnTo>
                  <a:cubicBezTo>
                    <a:pt x="8034" y="12323"/>
                    <a:pt x="9287" y="11811"/>
                    <a:pt x="10226" y="11028"/>
                  </a:cubicBezTo>
                  <a:lnTo>
                    <a:pt x="9850" y="10651"/>
                  </a:lnTo>
                  <a:cubicBezTo>
                    <a:pt x="9445" y="10246"/>
                    <a:pt x="9822" y="9678"/>
                    <a:pt x="10259" y="9678"/>
                  </a:cubicBezTo>
                  <a:cubicBezTo>
                    <a:pt x="10390" y="9678"/>
                    <a:pt x="10526" y="9729"/>
                    <a:pt x="10648" y="9850"/>
                  </a:cubicBezTo>
                  <a:lnTo>
                    <a:pt x="11024" y="10227"/>
                  </a:lnTo>
                  <a:cubicBezTo>
                    <a:pt x="11810" y="9287"/>
                    <a:pt x="12319" y="8035"/>
                    <a:pt x="12437" y="6746"/>
                  </a:cubicBezTo>
                  <a:lnTo>
                    <a:pt x="11904" y="6746"/>
                  </a:lnTo>
                  <a:cubicBezTo>
                    <a:pt x="11160" y="6746"/>
                    <a:pt x="11157" y="5617"/>
                    <a:pt x="11904" y="5617"/>
                  </a:cubicBezTo>
                  <a:lnTo>
                    <a:pt x="12440" y="5617"/>
                  </a:lnTo>
                  <a:cubicBezTo>
                    <a:pt x="12325" y="4364"/>
                    <a:pt x="11834" y="3175"/>
                    <a:pt x="11027" y="2211"/>
                  </a:cubicBezTo>
                  <a:lnTo>
                    <a:pt x="10651" y="2587"/>
                  </a:lnTo>
                  <a:cubicBezTo>
                    <a:pt x="10529" y="2709"/>
                    <a:pt x="10392" y="2760"/>
                    <a:pt x="10261" y="2760"/>
                  </a:cubicBezTo>
                  <a:cubicBezTo>
                    <a:pt x="9823" y="2760"/>
                    <a:pt x="9443" y="2197"/>
                    <a:pt x="9853" y="1789"/>
                  </a:cubicBezTo>
                  <a:lnTo>
                    <a:pt x="10232" y="1413"/>
                  </a:lnTo>
                  <a:cubicBezTo>
                    <a:pt x="9290" y="627"/>
                    <a:pt x="8037" y="115"/>
                    <a:pt x="6748" y="1"/>
                  </a:cubicBezTo>
                  <a:lnTo>
                    <a:pt x="6748" y="537"/>
                  </a:lnTo>
                  <a:cubicBezTo>
                    <a:pt x="6748" y="909"/>
                    <a:pt x="6466" y="1096"/>
                    <a:pt x="6183" y="1096"/>
                  </a:cubicBezTo>
                  <a:cubicBezTo>
                    <a:pt x="5901" y="1096"/>
                    <a:pt x="5619" y="910"/>
                    <a:pt x="5619" y="537"/>
                  </a:cubicBezTo>
                  <a:lnTo>
                    <a:pt x="5619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</p:grpSp>
      <p:grpSp>
        <p:nvGrpSpPr>
          <p:cNvPr id="267" name="Google Shape;267;p19"/>
          <p:cNvGrpSpPr/>
          <p:nvPr/>
        </p:nvGrpSpPr>
        <p:grpSpPr>
          <a:xfrm>
            <a:off x="6746518" y="6269552"/>
            <a:ext cx="432756" cy="712100"/>
            <a:chOff x="5726350" y="2028150"/>
            <a:chExt cx="312300" cy="481600"/>
          </a:xfrm>
        </p:grpSpPr>
        <p:sp>
          <p:nvSpPr>
            <p:cNvPr id="268" name="Google Shape;268;p19"/>
            <p:cNvSpPr/>
            <p:nvPr/>
          </p:nvSpPr>
          <p:spPr>
            <a:xfrm>
              <a:off x="5756075" y="2028150"/>
              <a:ext cx="252825" cy="83275"/>
            </a:xfrm>
            <a:custGeom>
              <a:avLst/>
              <a:gdLst/>
              <a:ahLst/>
              <a:cxnLst/>
              <a:rect l="l" t="t" r="r" b="b"/>
              <a:pathLst>
                <a:path w="10113" h="3331" extrusionOk="0">
                  <a:moveTo>
                    <a:pt x="1639" y="1"/>
                  </a:moveTo>
                  <a:cubicBezTo>
                    <a:pt x="730" y="13"/>
                    <a:pt x="1" y="753"/>
                    <a:pt x="1" y="1666"/>
                  </a:cubicBezTo>
                  <a:cubicBezTo>
                    <a:pt x="1" y="2575"/>
                    <a:pt x="730" y="3316"/>
                    <a:pt x="1639" y="3331"/>
                  </a:cubicBezTo>
                  <a:lnTo>
                    <a:pt x="8474" y="3331"/>
                  </a:lnTo>
                  <a:cubicBezTo>
                    <a:pt x="9384" y="3316"/>
                    <a:pt x="10113" y="2575"/>
                    <a:pt x="10113" y="1666"/>
                  </a:cubicBezTo>
                  <a:cubicBezTo>
                    <a:pt x="10113" y="753"/>
                    <a:pt x="9384" y="13"/>
                    <a:pt x="847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69" name="Google Shape;269;p19"/>
            <p:cNvSpPr/>
            <p:nvPr/>
          </p:nvSpPr>
          <p:spPr>
            <a:xfrm>
              <a:off x="5726350" y="2139650"/>
              <a:ext cx="312300" cy="224425"/>
            </a:xfrm>
            <a:custGeom>
              <a:avLst/>
              <a:gdLst/>
              <a:ahLst/>
              <a:cxnLst/>
              <a:rect l="l" t="t" r="r" b="b"/>
              <a:pathLst>
                <a:path w="12492" h="8977" extrusionOk="0">
                  <a:moveTo>
                    <a:pt x="2822" y="0"/>
                  </a:moveTo>
                  <a:lnTo>
                    <a:pt x="2822" y="4800"/>
                  </a:lnTo>
                  <a:cubicBezTo>
                    <a:pt x="1527" y="5589"/>
                    <a:pt x="542" y="6797"/>
                    <a:pt x="36" y="8224"/>
                  </a:cubicBezTo>
                  <a:lnTo>
                    <a:pt x="30" y="8233"/>
                  </a:lnTo>
                  <a:cubicBezTo>
                    <a:pt x="27" y="8242"/>
                    <a:pt x="24" y="8254"/>
                    <a:pt x="21" y="8266"/>
                  </a:cubicBezTo>
                  <a:cubicBezTo>
                    <a:pt x="18" y="8278"/>
                    <a:pt x="15" y="8281"/>
                    <a:pt x="15" y="8287"/>
                  </a:cubicBezTo>
                  <a:cubicBezTo>
                    <a:pt x="12" y="8296"/>
                    <a:pt x="9" y="8308"/>
                    <a:pt x="9" y="8317"/>
                  </a:cubicBezTo>
                  <a:cubicBezTo>
                    <a:pt x="6" y="8326"/>
                    <a:pt x="6" y="8335"/>
                    <a:pt x="3" y="8347"/>
                  </a:cubicBezTo>
                  <a:cubicBezTo>
                    <a:pt x="3" y="8356"/>
                    <a:pt x="3" y="8362"/>
                    <a:pt x="3" y="8368"/>
                  </a:cubicBezTo>
                  <a:cubicBezTo>
                    <a:pt x="0" y="8378"/>
                    <a:pt x="3" y="8393"/>
                    <a:pt x="3" y="8405"/>
                  </a:cubicBezTo>
                  <a:cubicBezTo>
                    <a:pt x="3" y="8408"/>
                    <a:pt x="3" y="8411"/>
                    <a:pt x="3" y="8414"/>
                  </a:cubicBezTo>
                  <a:lnTo>
                    <a:pt x="3" y="8426"/>
                  </a:lnTo>
                  <a:cubicBezTo>
                    <a:pt x="3" y="8438"/>
                    <a:pt x="3" y="8450"/>
                    <a:pt x="3" y="8462"/>
                  </a:cubicBezTo>
                  <a:lnTo>
                    <a:pt x="6" y="8483"/>
                  </a:lnTo>
                  <a:cubicBezTo>
                    <a:pt x="6" y="8495"/>
                    <a:pt x="9" y="8504"/>
                    <a:pt x="12" y="8513"/>
                  </a:cubicBezTo>
                  <a:cubicBezTo>
                    <a:pt x="12" y="8525"/>
                    <a:pt x="15" y="8531"/>
                    <a:pt x="15" y="8540"/>
                  </a:cubicBezTo>
                  <a:cubicBezTo>
                    <a:pt x="18" y="8549"/>
                    <a:pt x="21" y="8558"/>
                    <a:pt x="21" y="8564"/>
                  </a:cubicBezTo>
                  <a:cubicBezTo>
                    <a:pt x="24" y="8573"/>
                    <a:pt x="27" y="8585"/>
                    <a:pt x="33" y="8594"/>
                  </a:cubicBezTo>
                  <a:cubicBezTo>
                    <a:pt x="36" y="8606"/>
                    <a:pt x="36" y="8609"/>
                    <a:pt x="40" y="8615"/>
                  </a:cubicBezTo>
                  <a:cubicBezTo>
                    <a:pt x="43" y="8624"/>
                    <a:pt x="49" y="8636"/>
                    <a:pt x="52" y="8646"/>
                  </a:cubicBezTo>
                  <a:cubicBezTo>
                    <a:pt x="58" y="8658"/>
                    <a:pt x="58" y="8661"/>
                    <a:pt x="61" y="8667"/>
                  </a:cubicBezTo>
                  <a:cubicBezTo>
                    <a:pt x="67" y="8673"/>
                    <a:pt x="73" y="8685"/>
                    <a:pt x="76" y="8694"/>
                  </a:cubicBezTo>
                  <a:cubicBezTo>
                    <a:pt x="82" y="8703"/>
                    <a:pt x="85" y="8709"/>
                    <a:pt x="88" y="8715"/>
                  </a:cubicBezTo>
                  <a:cubicBezTo>
                    <a:pt x="94" y="8721"/>
                    <a:pt x="100" y="8730"/>
                    <a:pt x="106" y="8739"/>
                  </a:cubicBezTo>
                  <a:cubicBezTo>
                    <a:pt x="112" y="8748"/>
                    <a:pt x="115" y="8754"/>
                    <a:pt x="121" y="8760"/>
                  </a:cubicBezTo>
                  <a:cubicBezTo>
                    <a:pt x="127" y="8769"/>
                    <a:pt x="133" y="8775"/>
                    <a:pt x="139" y="8781"/>
                  </a:cubicBezTo>
                  <a:cubicBezTo>
                    <a:pt x="145" y="8787"/>
                    <a:pt x="151" y="8796"/>
                    <a:pt x="157" y="8802"/>
                  </a:cubicBezTo>
                  <a:lnTo>
                    <a:pt x="175" y="8820"/>
                  </a:lnTo>
                  <a:cubicBezTo>
                    <a:pt x="181" y="8826"/>
                    <a:pt x="190" y="8832"/>
                    <a:pt x="196" y="8841"/>
                  </a:cubicBezTo>
                  <a:lnTo>
                    <a:pt x="217" y="8856"/>
                  </a:lnTo>
                  <a:lnTo>
                    <a:pt x="238" y="8874"/>
                  </a:lnTo>
                  <a:lnTo>
                    <a:pt x="262" y="8889"/>
                  </a:lnTo>
                  <a:lnTo>
                    <a:pt x="283" y="8901"/>
                  </a:lnTo>
                  <a:lnTo>
                    <a:pt x="314" y="8917"/>
                  </a:lnTo>
                  <a:cubicBezTo>
                    <a:pt x="320" y="8920"/>
                    <a:pt x="326" y="8923"/>
                    <a:pt x="332" y="8926"/>
                  </a:cubicBezTo>
                  <a:cubicBezTo>
                    <a:pt x="341" y="8929"/>
                    <a:pt x="356" y="8938"/>
                    <a:pt x="368" y="8941"/>
                  </a:cubicBezTo>
                  <a:lnTo>
                    <a:pt x="377" y="8947"/>
                  </a:lnTo>
                  <a:lnTo>
                    <a:pt x="386" y="8947"/>
                  </a:lnTo>
                  <a:lnTo>
                    <a:pt x="413" y="8956"/>
                  </a:lnTo>
                  <a:lnTo>
                    <a:pt x="437" y="8962"/>
                  </a:lnTo>
                  <a:lnTo>
                    <a:pt x="461" y="8968"/>
                  </a:lnTo>
                  <a:cubicBezTo>
                    <a:pt x="473" y="8971"/>
                    <a:pt x="485" y="8971"/>
                    <a:pt x="497" y="8974"/>
                  </a:cubicBezTo>
                  <a:lnTo>
                    <a:pt x="512" y="8977"/>
                  </a:lnTo>
                  <a:lnTo>
                    <a:pt x="11928" y="8977"/>
                  </a:lnTo>
                  <a:cubicBezTo>
                    <a:pt x="11946" y="8977"/>
                    <a:pt x="11967" y="8977"/>
                    <a:pt x="11985" y="8974"/>
                  </a:cubicBezTo>
                  <a:lnTo>
                    <a:pt x="11991" y="8974"/>
                  </a:lnTo>
                  <a:cubicBezTo>
                    <a:pt x="12006" y="8974"/>
                    <a:pt x="12021" y="8971"/>
                    <a:pt x="12033" y="8968"/>
                  </a:cubicBezTo>
                  <a:lnTo>
                    <a:pt x="12051" y="8965"/>
                  </a:lnTo>
                  <a:cubicBezTo>
                    <a:pt x="12063" y="8962"/>
                    <a:pt x="12072" y="8959"/>
                    <a:pt x="12085" y="8956"/>
                  </a:cubicBezTo>
                  <a:lnTo>
                    <a:pt x="12106" y="8950"/>
                  </a:lnTo>
                  <a:lnTo>
                    <a:pt x="12118" y="8947"/>
                  </a:lnTo>
                  <a:lnTo>
                    <a:pt x="12130" y="8941"/>
                  </a:lnTo>
                  <a:lnTo>
                    <a:pt x="12160" y="8929"/>
                  </a:lnTo>
                  <a:lnTo>
                    <a:pt x="12184" y="8917"/>
                  </a:lnTo>
                  <a:cubicBezTo>
                    <a:pt x="12193" y="8914"/>
                    <a:pt x="12199" y="8907"/>
                    <a:pt x="12208" y="8904"/>
                  </a:cubicBezTo>
                  <a:cubicBezTo>
                    <a:pt x="12214" y="8898"/>
                    <a:pt x="12226" y="8892"/>
                    <a:pt x="12235" y="8889"/>
                  </a:cubicBezTo>
                  <a:lnTo>
                    <a:pt x="12253" y="8877"/>
                  </a:lnTo>
                  <a:cubicBezTo>
                    <a:pt x="12262" y="8868"/>
                    <a:pt x="12271" y="8862"/>
                    <a:pt x="12280" y="8856"/>
                  </a:cubicBezTo>
                  <a:lnTo>
                    <a:pt x="12295" y="8844"/>
                  </a:lnTo>
                  <a:cubicBezTo>
                    <a:pt x="12304" y="8835"/>
                    <a:pt x="12313" y="8826"/>
                    <a:pt x="12319" y="8820"/>
                  </a:cubicBezTo>
                  <a:lnTo>
                    <a:pt x="12334" y="8805"/>
                  </a:lnTo>
                  <a:cubicBezTo>
                    <a:pt x="12343" y="8796"/>
                    <a:pt x="12349" y="8790"/>
                    <a:pt x="12359" y="8781"/>
                  </a:cubicBezTo>
                  <a:lnTo>
                    <a:pt x="12371" y="8763"/>
                  </a:lnTo>
                  <a:lnTo>
                    <a:pt x="12389" y="8739"/>
                  </a:lnTo>
                  <a:lnTo>
                    <a:pt x="12404" y="8718"/>
                  </a:lnTo>
                  <a:cubicBezTo>
                    <a:pt x="12410" y="8709"/>
                    <a:pt x="12413" y="8703"/>
                    <a:pt x="12419" y="8694"/>
                  </a:cubicBezTo>
                  <a:cubicBezTo>
                    <a:pt x="12422" y="8688"/>
                    <a:pt x="12428" y="8679"/>
                    <a:pt x="12431" y="8670"/>
                  </a:cubicBezTo>
                  <a:cubicBezTo>
                    <a:pt x="12437" y="8661"/>
                    <a:pt x="12440" y="8655"/>
                    <a:pt x="12443" y="8646"/>
                  </a:cubicBezTo>
                  <a:cubicBezTo>
                    <a:pt x="12446" y="8639"/>
                    <a:pt x="12449" y="8627"/>
                    <a:pt x="12455" y="8618"/>
                  </a:cubicBezTo>
                  <a:cubicBezTo>
                    <a:pt x="12458" y="8609"/>
                    <a:pt x="12461" y="8603"/>
                    <a:pt x="12461" y="8594"/>
                  </a:cubicBezTo>
                  <a:cubicBezTo>
                    <a:pt x="12464" y="8588"/>
                    <a:pt x="12467" y="8576"/>
                    <a:pt x="12470" y="8567"/>
                  </a:cubicBezTo>
                  <a:cubicBezTo>
                    <a:pt x="12473" y="8558"/>
                    <a:pt x="12476" y="8549"/>
                    <a:pt x="12479" y="8540"/>
                  </a:cubicBezTo>
                  <a:cubicBezTo>
                    <a:pt x="12479" y="8534"/>
                    <a:pt x="12482" y="8525"/>
                    <a:pt x="12482" y="8516"/>
                  </a:cubicBezTo>
                  <a:cubicBezTo>
                    <a:pt x="12485" y="8507"/>
                    <a:pt x="12485" y="8495"/>
                    <a:pt x="12488" y="8486"/>
                  </a:cubicBezTo>
                  <a:lnTo>
                    <a:pt x="12491" y="8462"/>
                  </a:lnTo>
                  <a:cubicBezTo>
                    <a:pt x="12491" y="8450"/>
                    <a:pt x="12491" y="8438"/>
                    <a:pt x="12491" y="8426"/>
                  </a:cubicBezTo>
                  <a:lnTo>
                    <a:pt x="12491" y="8414"/>
                  </a:lnTo>
                  <a:cubicBezTo>
                    <a:pt x="12491" y="8411"/>
                    <a:pt x="12491" y="8408"/>
                    <a:pt x="12491" y="8405"/>
                  </a:cubicBezTo>
                  <a:lnTo>
                    <a:pt x="12491" y="8371"/>
                  </a:lnTo>
                  <a:cubicBezTo>
                    <a:pt x="12491" y="8359"/>
                    <a:pt x="12491" y="8356"/>
                    <a:pt x="12491" y="8347"/>
                  </a:cubicBezTo>
                  <a:cubicBezTo>
                    <a:pt x="12488" y="8338"/>
                    <a:pt x="12488" y="8329"/>
                    <a:pt x="12485" y="8317"/>
                  </a:cubicBezTo>
                  <a:cubicBezTo>
                    <a:pt x="12482" y="8308"/>
                    <a:pt x="12482" y="8299"/>
                    <a:pt x="12479" y="8290"/>
                  </a:cubicBezTo>
                  <a:cubicBezTo>
                    <a:pt x="12476" y="8278"/>
                    <a:pt x="12476" y="8275"/>
                    <a:pt x="12473" y="8266"/>
                  </a:cubicBezTo>
                  <a:cubicBezTo>
                    <a:pt x="12473" y="8260"/>
                    <a:pt x="12467" y="8245"/>
                    <a:pt x="12464" y="8233"/>
                  </a:cubicBezTo>
                  <a:lnTo>
                    <a:pt x="12461" y="8224"/>
                  </a:lnTo>
                  <a:cubicBezTo>
                    <a:pt x="11955" y="6797"/>
                    <a:pt x="10970" y="5589"/>
                    <a:pt x="9676" y="4803"/>
                  </a:cubicBezTo>
                  <a:lnTo>
                    <a:pt x="967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70" name="Google Shape;270;p19"/>
            <p:cNvSpPr/>
            <p:nvPr/>
          </p:nvSpPr>
          <p:spPr>
            <a:xfrm>
              <a:off x="5842500" y="2392350"/>
              <a:ext cx="79975" cy="117400"/>
            </a:xfrm>
            <a:custGeom>
              <a:avLst/>
              <a:gdLst/>
              <a:ahLst/>
              <a:cxnLst/>
              <a:rect l="l" t="t" r="r" b="b"/>
              <a:pathLst>
                <a:path w="3199" h="4696" extrusionOk="0">
                  <a:moveTo>
                    <a:pt x="4" y="1"/>
                  </a:moveTo>
                  <a:lnTo>
                    <a:pt x="4" y="1651"/>
                  </a:lnTo>
                  <a:cubicBezTo>
                    <a:pt x="1" y="2591"/>
                    <a:pt x="287" y="3509"/>
                    <a:pt x="820" y="4283"/>
                  </a:cubicBezTo>
                  <a:cubicBezTo>
                    <a:pt x="994" y="4542"/>
                    <a:pt x="1287" y="4696"/>
                    <a:pt x="1600" y="4696"/>
                  </a:cubicBezTo>
                  <a:cubicBezTo>
                    <a:pt x="1913" y="4696"/>
                    <a:pt x="2205" y="4542"/>
                    <a:pt x="2380" y="4283"/>
                  </a:cubicBezTo>
                  <a:cubicBezTo>
                    <a:pt x="2913" y="3509"/>
                    <a:pt x="3199" y="2591"/>
                    <a:pt x="3196" y="1651"/>
                  </a:cubicBezTo>
                  <a:lnTo>
                    <a:pt x="3196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</p:grpSp>
      <p:grpSp>
        <p:nvGrpSpPr>
          <p:cNvPr id="271" name="Google Shape;271;p19"/>
          <p:cNvGrpSpPr/>
          <p:nvPr/>
        </p:nvGrpSpPr>
        <p:grpSpPr>
          <a:xfrm>
            <a:off x="6641195" y="9059138"/>
            <a:ext cx="490101" cy="517440"/>
            <a:chOff x="898875" y="4399275"/>
            <a:chExt cx="483700" cy="481850"/>
          </a:xfrm>
        </p:grpSpPr>
        <p:sp>
          <p:nvSpPr>
            <p:cNvPr id="272" name="Google Shape;272;p19"/>
            <p:cNvSpPr/>
            <p:nvPr/>
          </p:nvSpPr>
          <p:spPr>
            <a:xfrm>
              <a:off x="992750" y="4642900"/>
              <a:ext cx="145300" cy="144100"/>
            </a:xfrm>
            <a:custGeom>
              <a:avLst/>
              <a:gdLst/>
              <a:ahLst/>
              <a:cxnLst/>
              <a:rect l="l" t="t" r="r" b="b"/>
              <a:pathLst>
                <a:path w="5812" h="5764" extrusionOk="0">
                  <a:moveTo>
                    <a:pt x="994" y="0"/>
                  </a:moveTo>
                  <a:lnTo>
                    <a:pt x="988" y="12"/>
                  </a:lnTo>
                  <a:cubicBezTo>
                    <a:pt x="988" y="9"/>
                    <a:pt x="991" y="6"/>
                    <a:pt x="991" y="3"/>
                  </a:cubicBezTo>
                  <a:lnTo>
                    <a:pt x="991" y="3"/>
                  </a:lnTo>
                  <a:lnTo>
                    <a:pt x="979" y="27"/>
                  </a:lnTo>
                  <a:lnTo>
                    <a:pt x="108" y="1759"/>
                  </a:lnTo>
                  <a:cubicBezTo>
                    <a:pt x="0" y="1976"/>
                    <a:pt x="42" y="2241"/>
                    <a:pt x="214" y="2415"/>
                  </a:cubicBezTo>
                  <a:lnTo>
                    <a:pt x="3397" y="5598"/>
                  </a:lnTo>
                  <a:cubicBezTo>
                    <a:pt x="3506" y="5707"/>
                    <a:pt x="3649" y="5763"/>
                    <a:pt x="3795" y="5763"/>
                  </a:cubicBezTo>
                  <a:cubicBezTo>
                    <a:pt x="3883" y="5763"/>
                    <a:pt x="3971" y="5743"/>
                    <a:pt x="4053" y="5701"/>
                  </a:cubicBezTo>
                  <a:lnTo>
                    <a:pt x="5797" y="4827"/>
                  </a:lnTo>
                  <a:lnTo>
                    <a:pt x="5800" y="4824"/>
                  </a:lnTo>
                  <a:lnTo>
                    <a:pt x="5812" y="4818"/>
                  </a:lnTo>
                  <a:lnTo>
                    <a:pt x="99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73" name="Google Shape;273;p19"/>
            <p:cNvSpPr/>
            <p:nvPr/>
          </p:nvSpPr>
          <p:spPr>
            <a:xfrm>
              <a:off x="1138025" y="4763350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0"/>
                  </a:move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74" name="Google Shape;274;p19"/>
            <p:cNvSpPr/>
            <p:nvPr/>
          </p:nvSpPr>
          <p:spPr>
            <a:xfrm>
              <a:off x="1269550" y="4399275"/>
              <a:ext cx="113025" cy="112125"/>
            </a:xfrm>
            <a:custGeom>
              <a:avLst/>
              <a:gdLst/>
              <a:ahLst/>
              <a:cxnLst/>
              <a:rect l="l" t="t" r="r" b="b"/>
              <a:pathLst>
                <a:path w="4521" h="4485" extrusionOk="0">
                  <a:moveTo>
                    <a:pt x="3066" y="1"/>
                  </a:moveTo>
                  <a:cubicBezTo>
                    <a:pt x="1947" y="1"/>
                    <a:pt x="938" y="82"/>
                    <a:pt x="0" y="239"/>
                  </a:cubicBezTo>
                  <a:lnTo>
                    <a:pt x="9" y="895"/>
                  </a:lnTo>
                  <a:cubicBezTo>
                    <a:pt x="34" y="2862"/>
                    <a:pt x="1623" y="4452"/>
                    <a:pt x="3590" y="4476"/>
                  </a:cubicBezTo>
                  <a:lnTo>
                    <a:pt x="4243" y="4485"/>
                  </a:lnTo>
                  <a:cubicBezTo>
                    <a:pt x="4439" y="3313"/>
                    <a:pt x="4520" y="2028"/>
                    <a:pt x="4469" y="561"/>
                  </a:cubicBezTo>
                  <a:cubicBezTo>
                    <a:pt x="4457" y="266"/>
                    <a:pt x="4219" y="28"/>
                    <a:pt x="3924" y="16"/>
                  </a:cubicBezTo>
                  <a:cubicBezTo>
                    <a:pt x="3631" y="6"/>
                    <a:pt x="3345" y="1"/>
                    <a:pt x="306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75" name="Google Shape;275;p19"/>
            <p:cNvSpPr/>
            <p:nvPr/>
          </p:nvSpPr>
          <p:spPr>
            <a:xfrm>
              <a:off x="1161975" y="4531175"/>
              <a:ext cx="91400" cy="84350"/>
            </a:xfrm>
            <a:custGeom>
              <a:avLst/>
              <a:gdLst/>
              <a:ahLst/>
              <a:cxnLst/>
              <a:rect l="l" t="t" r="r" b="b"/>
              <a:pathLst>
                <a:path w="3656" h="3374" extrusionOk="0">
                  <a:moveTo>
                    <a:pt x="1821" y="1"/>
                  </a:moveTo>
                  <a:cubicBezTo>
                    <a:pt x="1137" y="1"/>
                    <a:pt x="523" y="415"/>
                    <a:pt x="262" y="1046"/>
                  </a:cubicBezTo>
                  <a:cubicBezTo>
                    <a:pt x="0" y="1678"/>
                    <a:pt x="145" y="2410"/>
                    <a:pt x="633" y="2894"/>
                  </a:cubicBezTo>
                  <a:cubicBezTo>
                    <a:pt x="952" y="3214"/>
                    <a:pt x="1391" y="3373"/>
                    <a:pt x="1830" y="3373"/>
                  </a:cubicBezTo>
                  <a:cubicBezTo>
                    <a:pt x="2269" y="3373"/>
                    <a:pt x="2707" y="3214"/>
                    <a:pt x="3027" y="2894"/>
                  </a:cubicBezTo>
                  <a:cubicBezTo>
                    <a:pt x="3511" y="2410"/>
                    <a:pt x="3656" y="1681"/>
                    <a:pt x="3394" y="1046"/>
                  </a:cubicBezTo>
                  <a:cubicBezTo>
                    <a:pt x="3132" y="413"/>
                    <a:pt x="2515" y="1"/>
                    <a:pt x="1828" y="1"/>
                  </a:cubicBezTo>
                  <a:cubicBezTo>
                    <a:pt x="1826" y="1"/>
                    <a:pt x="1823" y="1"/>
                    <a:pt x="182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76" name="Google Shape;276;p19"/>
            <p:cNvSpPr/>
            <p:nvPr/>
          </p:nvSpPr>
          <p:spPr>
            <a:xfrm>
              <a:off x="1031050" y="4411100"/>
              <a:ext cx="338650" cy="338725"/>
            </a:xfrm>
            <a:custGeom>
              <a:avLst/>
              <a:gdLst/>
              <a:ahLst/>
              <a:cxnLst/>
              <a:rect l="l" t="t" r="r" b="b"/>
              <a:pathLst>
                <a:path w="13546" h="13549" extrusionOk="0">
                  <a:moveTo>
                    <a:pt x="7066" y="3673"/>
                  </a:moveTo>
                  <a:cubicBezTo>
                    <a:pt x="7800" y="3673"/>
                    <a:pt x="8522" y="3960"/>
                    <a:pt x="9062" y="4500"/>
                  </a:cubicBezTo>
                  <a:cubicBezTo>
                    <a:pt x="10170" y="5602"/>
                    <a:pt x="10170" y="7393"/>
                    <a:pt x="9062" y="8492"/>
                  </a:cubicBezTo>
                  <a:cubicBezTo>
                    <a:pt x="8522" y="9032"/>
                    <a:pt x="7800" y="9319"/>
                    <a:pt x="7066" y="9319"/>
                  </a:cubicBezTo>
                  <a:cubicBezTo>
                    <a:pt x="6702" y="9319"/>
                    <a:pt x="6334" y="9248"/>
                    <a:pt x="5984" y="9104"/>
                  </a:cubicBezTo>
                  <a:cubicBezTo>
                    <a:pt x="4930" y="8667"/>
                    <a:pt x="4244" y="7637"/>
                    <a:pt x="4244" y="6496"/>
                  </a:cubicBezTo>
                  <a:cubicBezTo>
                    <a:pt x="4244" y="5355"/>
                    <a:pt x="4930" y="4325"/>
                    <a:pt x="5984" y="3888"/>
                  </a:cubicBezTo>
                  <a:cubicBezTo>
                    <a:pt x="6334" y="3744"/>
                    <a:pt x="6702" y="3673"/>
                    <a:pt x="7066" y="3673"/>
                  </a:cubicBezTo>
                  <a:close/>
                  <a:moveTo>
                    <a:pt x="3868" y="9124"/>
                  </a:moveTo>
                  <a:cubicBezTo>
                    <a:pt x="4006" y="9124"/>
                    <a:pt x="4147" y="9176"/>
                    <a:pt x="4262" y="9290"/>
                  </a:cubicBezTo>
                  <a:cubicBezTo>
                    <a:pt x="4481" y="9510"/>
                    <a:pt x="4481" y="9869"/>
                    <a:pt x="4262" y="10088"/>
                  </a:cubicBezTo>
                  <a:cubicBezTo>
                    <a:pt x="4147" y="10204"/>
                    <a:pt x="4005" y="10255"/>
                    <a:pt x="3866" y="10255"/>
                  </a:cubicBezTo>
                  <a:cubicBezTo>
                    <a:pt x="3576" y="10255"/>
                    <a:pt x="3298" y="10031"/>
                    <a:pt x="3298" y="9691"/>
                  </a:cubicBezTo>
                  <a:cubicBezTo>
                    <a:pt x="3298" y="9350"/>
                    <a:pt x="3577" y="9124"/>
                    <a:pt x="3868" y="9124"/>
                  </a:cubicBezTo>
                  <a:close/>
                  <a:moveTo>
                    <a:pt x="8414" y="1"/>
                  </a:moveTo>
                  <a:cubicBezTo>
                    <a:pt x="6466" y="507"/>
                    <a:pt x="4888" y="1425"/>
                    <a:pt x="3518" y="2846"/>
                  </a:cubicBezTo>
                  <a:cubicBezTo>
                    <a:pt x="2169" y="4244"/>
                    <a:pt x="1000" y="6282"/>
                    <a:pt x="1" y="8212"/>
                  </a:cubicBezTo>
                  <a:lnTo>
                    <a:pt x="5337" y="13548"/>
                  </a:lnTo>
                  <a:cubicBezTo>
                    <a:pt x="7267" y="12549"/>
                    <a:pt x="9309" y="11380"/>
                    <a:pt x="10706" y="10031"/>
                  </a:cubicBezTo>
                  <a:cubicBezTo>
                    <a:pt x="12124" y="8664"/>
                    <a:pt x="13039" y="7086"/>
                    <a:pt x="13545" y="5138"/>
                  </a:cubicBezTo>
                  <a:lnTo>
                    <a:pt x="13112" y="5129"/>
                  </a:lnTo>
                  <a:cubicBezTo>
                    <a:pt x="10534" y="5099"/>
                    <a:pt x="8453" y="3015"/>
                    <a:pt x="8420" y="440"/>
                  </a:cubicBezTo>
                  <a:lnTo>
                    <a:pt x="8414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77" name="Google Shape;277;p19"/>
            <p:cNvSpPr/>
            <p:nvPr/>
          </p:nvSpPr>
          <p:spPr>
            <a:xfrm>
              <a:off x="1130500" y="4740450"/>
              <a:ext cx="108950" cy="111250"/>
            </a:xfrm>
            <a:custGeom>
              <a:avLst/>
              <a:gdLst/>
              <a:ahLst/>
              <a:cxnLst/>
              <a:rect l="l" t="t" r="r" b="b"/>
              <a:pathLst>
                <a:path w="4358" h="4450" extrusionOk="0">
                  <a:moveTo>
                    <a:pt x="4358" y="1"/>
                  </a:moveTo>
                  <a:lnTo>
                    <a:pt x="4358" y="1"/>
                  </a:lnTo>
                  <a:cubicBezTo>
                    <a:pt x="2906" y="877"/>
                    <a:pt x="1437" y="1609"/>
                    <a:pt x="1" y="2332"/>
                  </a:cubicBezTo>
                  <a:cubicBezTo>
                    <a:pt x="58" y="3090"/>
                    <a:pt x="112" y="3789"/>
                    <a:pt x="118" y="3882"/>
                  </a:cubicBezTo>
                  <a:cubicBezTo>
                    <a:pt x="118" y="4211"/>
                    <a:pt x="387" y="4450"/>
                    <a:pt x="683" y="4450"/>
                  </a:cubicBezTo>
                  <a:cubicBezTo>
                    <a:pt x="767" y="4450"/>
                    <a:pt x="854" y="4430"/>
                    <a:pt x="937" y="4388"/>
                  </a:cubicBezTo>
                  <a:cubicBezTo>
                    <a:pt x="1039" y="4295"/>
                    <a:pt x="3858" y="3208"/>
                    <a:pt x="435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78" name="Google Shape;278;p19"/>
            <p:cNvSpPr/>
            <p:nvPr/>
          </p:nvSpPr>
          <p:spPr>
            <a:xfrm>
              <a:off x="927325" y="4539825"/>
              <a:ext cx="114150" cy="109800"/>
            </a:xfrm>
            <a:custGeom>
              <a:avLst/>
              <a:gdLst/>
              <a:ahLst/>
              <a:cxnLst/>
              <a:rect l="l" t="t" r="r" b="b"/>
              <a:pathLst>
                <a:path w="4566" h="4392" extrusionOk="0">
                  <a:moveTo>
                    <a:pt x="4565" y="1"/>
                  </a:moveTo>
                  <a:lnTo>
                    <a:pt x="4565" y="1"/>
                  </a:lnTo>
                  <a:cubicBezTo>
                    <a:pt x="1268" y="459"/>
                    <a:pt x="184" y="3334"/>
                    <a:pt x="91" y="3437"/>
                  </a:cubicBezTo>
                  <a:cubicBezTo>
                    <a:pt x="0" y="3611"/>
                    <a:pt x="9" y="3822"/>
                    <a:pt x="112" y="3988"/>
                  </a:cubicBezTo>
                  <a:cubicBezTo>
                    <a:pt x="295" y="4286"/>
                    <a:pt x="606" y="4232"/>
                    <a:pt x="723" y="4256"/>
                  </a:cubicBezTo>
                  <a:lnTo>
                    <a:pt x="2214" y="4391"/>
                  </a:lnTo>
                  <a:cubicBezTo>
                    <a:pt x="2945" y="2928"/>
                    <a:pt x="3680" y="1458"/>
                    <a:pt x="456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  <p:sp>
          <p:nvSpPr>
            <p:cNvPr id="279" name="Google Shape;279;p19"/>
            <p:cNvSpPr/>
            <p:nvPr/>
          </p:nvSpPr>
          <p:spPr>
            <a:xfrm>
              <a:off x="898875" y="4711550"/>
              <a:ext cx="170825" cy="169575"/>
            </a:xfrm>
            <a:custGeom>
              <a:avLst/>
              <a:gdLst/>
              <a:ahLst/>
              <a:cxnLst/>
              <a:rect l="l" t="t" r="r" b="b"/>
              <a:pathLst>
                <a:path w="6833" h="6783" extrusionOk="0">
                  <a:moveTo>
                    <a:pt x="2846" y="1"/>
                  </a:moveTo>
                  <a:cubicBezTo>
                    <a:pt x="1747" y="1052"/>
                    <a:pt x="503" y="4602"/>
                    <a:pt x="63" y="6050"/>
                  </a:cubicBezTo>
                  <a:cubicBezTo>
                    <a:pt x="0" y="6252"/>
                    <a:pt x="54" y="6469"/>
                    <a:pt x="202" y="6616"/>
                  </a:cubicBezTo>
                  <a:cubicBezTo>
                    <a:pt x="309" y="6724"/>
                    <a:pt x="454" y="6782"/>
                    <a:pt x="602" y="6782"/>
                  </a:cubicBezTo>
                  <a:cubicBezTo>
                    <a:pt x="656" y="6782"/>
                    <a:pt x="711" y="6774"/>
                    <a:pt x="765" y="6758"/>
                  </a:cubicBezTo>
                  <a:cubicBezTo>
                    <a:pt x="2225" y="6318"/>
                    <a:pt x="5782" y="5084"/>
                    <a:pt x="6833" y="3981"/>
                  </a:cubicBezTo>
                  <a:cubicBezTo>
                    <a:pt x="6655" y="3900"/>
                    <a:pt x="6492" y="3789"/>
                    <a:pt x="6354" y="3650"/>
                  </a:cubicBezTo>
                  <a:lnTo>
                    <a:pt x="5167" y="2464"/>
                  </a:lnTo>
                  <a:lnTo>
                    <a:pt x="4767" y="2861"/>
                  </a:lnTo>
                  <a:cubicBezTo>
                    <a:pt x="4658" y="2967"/>
                    <a:pt x="4517" y="3020"/>
                    <a:pt x="4375" y="3020"/>
                  </a:cubicBezTo>
                  <a:cubicBezTo>
                    <a:pt x="4231" y="3020"/>
                    <a:pt x="4086" y="2965"/>
                    <a:pt x="3975" y="2855"/>
                  </a:cubicBezTo>
                  <a:cubicBezTo>
                    <a:pt x="3758" y="2638"/>
                    <a:pt x="3755" y="2286"/>
                    <a:pt x="3969" y="2063"/>
                  </a:cubicBezTo>
                  <a:lnTo>
                    <a:pt x="4369" y="1663"/>
                  </a:lnTo>
                  <a:lnTo>
                    <a:pt x="3171" y="464"/>
                  </a:lnTo>
                  <a:cubicBezTo>
                    <a:pt x="3035" y="329"/>
                    <a:pt x="2927" y="172"/>
                    <a:pt x="284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>
                <a:solidFill>
                  <a:srgbClr val="435D74"/>
                </a:solidFill>
              </a:endParaRPr>
            </a:p>
          </p:txBody>
        </p:sp>
      </p:grpSp>
      <p:grpSp>
        <p:nvGrpSpPr>
          <p:cNvPr id="280" name="Google Shape;280;p19"/>
          <p:cNvGrpSpPr/>
          <p:nvPr/>
        </p:nvGrpSpPr>
        <p:grpSpPr>
          <a:xfrm>
            <a:off x="234950" y="3206468"/>
            <a:ext cx="5865226" cy="6543654"/>
            <a:chOff x="710275" y="1696445"/>
            <a:chExt cx="2460575" cy="2272942"/>
          </a:xfrm>
        </p:grpSpPr>
        <p:grpSp>
          <p:nvGrpSpPr>
            <p:cNvPr id="281" name="Google Shape;281;p19"/>
            <p:cNvGrpSpPr/>
            <p:nvPr/>
          </p:nvGrpSpPr>
          <p:grpSpPr>
            <a:xfrm>
              <a:off x="2288356" y="1696445"/>
              <a:ext cx="882450" cy="1136250"/>
              <a:chOff x="2288356" y="1696445"/>
              <a:chExt cx="882450" cy="1136250"/>
            </a:xfrm>
          </p:grpSpPr>
          <p:sp>
            <p:nvSpPr>
              <p:cNvPr id="282" name="Google Shape;282;p19"/>
              <p:cNvSpPr/>
              <p:nvPr/>
            </p:nvSpPr>
            <p:spPr>
              <a:xfrm flipH="1">
                <a:off x="2288356" y="1696445"/>
                <a:ext cx="773700" cy="773700"/>
              </a:xfrm>
              <a:prstGeom prst="arc">
                <a:avLst>
                  <a:gd name="adj1" fmla="val 16200000"/>
                  <a:gd name="adj2" fmla="val 0"/>
                </a:avLst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cxnSp>
            <p:nvCxnSpPr>
              <p:cNvPr id="283" name="Google Shape;283;p19"/>
              <p:cNvCxnSpPr>
                <a:stCxn id="282" idx="0"/>
              </p:cNvCxnSpPr>
              <p:nvPr/>
            </p:nvCxnSpPr>
            <p:spPr>
              <a:xfrm>
                <a:off x="2675206" y="1696445"/>
                <a:ext cx="4956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oval" w="med" len="med"/>
              </a:ln>
            </p:spPr>
          </p:cxnSp>
          <p:cxnSp>
            <p:nvCxnSpPr>
              <p:cNvPr id="284" name="Google Shape;284;p19"/>
              <p:cNvCxnSpPr>
                <a:stCxn id="282" idx="2"/>
              </p:cNvCxnSpPr>
              <p:nvPr/>
            </p:nvCxnSpPr>
            <p:spPr>
              <a:xfrm>
                <a:off x="2288356" y="2083295"/>
                <a:ext cx="0" cy="7494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grpSp>
          <p:nvGrpSpPr>
            <p:cNvPr id="285" name="Google Shape;285;p19"/>
            <p:cNvGrpSpPr/>
            <p:nvPr/>
          </p:nvGrpSpPr>
          <p:grpSpPr>
            <a:xfrm>
              <a:off x="2288412" y="2832906"/>
              <a:ext cx="882422" cy="1136481"/>
              <a:chOff x="7009125" y="3265500"/>
              <a:chExt cx="565800" cy="728700"/>
            </a:xfrm>
          </p:grpSpPr>
          <p:sp>
            <p:nvSpPr>
              <p:cNvPr id="286" name="Google Shape;286;p19"/>
              <p:cNvSpPr/>
              <p:nvPr/>
            </p:nvSpPr>
            <p:spPr>
              <a:xfrm rot="10800000">
                <a:off x="7009125" y="3498000"/>
                <a:ext cx="496200" cy="496200"/>
              </a:xfrm>
              <a:prstGeom prst="arc">
                <a:avLst>
                  <a:gd name="adj1" fmla="val 16200000"/>
                  <a:gd name="adj2" fmla="val 0"/>
                </a:avLst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cxnSp>
            <p:nvCxnSpPr>
              <p:cNvPr id="287" name="Google Shape;287;p19"/>
              <p:cNvCxnSpPr>
                <a:stCxn id="286" idx="0"/>
              </p:cNvCxnSpPr>
              <p:nvPr/>
            </p:nvCxnSpPr>
            <p:spPr>
              <a:xfrm>
                <a:off x="7257225" y="3994200"/>
                <a:ext cx="317700" cy="0"/>
              </a:xfrm>
              <a:prstGeom prst="straightConnector1">
                <a:avLst/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oval" w="med" len="med"/>
              </a:ln>
            </p:spPr>
          </p:cxnSp>
          <p:cxnSp>
            <p:nvCxnSpPr>
              <p:cNvPr id="288" name="Google Shape;288;p19"/>
              <p:cNvCxnSpPr>
                <a:stCxn id="286" idx="2"/>
              </p:cNvCxnSpPr>
              <p:nvPr/>
            </p:nvCxnSpPr>
            <p:spPr>
              <a:xfrm rot="10800000">
                <a:off x="7009125" y="3265500"/>
                <a:ext cx="0" cy="480600"/>
              </a:xfrm>
              <a:prstGeom prst="straightConnector1">
                <a:avLst/>
              </a:prstGeom>
              <a:noFill/>
              <a:ln w="9525" cap="flat" cmpd="sng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cxnSp>
          <p:nvCxnSpPr>
            <p:cNvPr id="289" name="Google Shape;289;p19"/>
            <p:cNvCxnSpPr/>
            <p:nvPr/>
          </p:nvCxnSpPr>
          <p:spPr>
            <a:xfrm>
              <a:off x="1602150" y="2832788"/>
              <a:ext cx="1568700" cy="0"/>
            </a:xfrm>
            <a:prstGeom prst="straightConnector1">
              <a:avLst/>
            </a:prstGeom>
            <a:noFill/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oval" w="med" len="med"/>
            </a:ln>
          </p:spPr>
        </p:cxnSp>
        <p:sp>
          <p:nvSpPr>
            <p:cNvPr id="290" name="Google Shape;290;p19"/>
            <p:cNvSpPr/>
            <p:nvPr/>
          </p:nvSpPr>
          <p:spPr>
            <a:xfrm>
              <a:off x="2215781" y="2760409"/>
              <a:ext cx="144900" cy="144900"/>
            </a:xfrm>
            <a:prstGeom prst="ellipse">
              <a:avLst/>
            </a:prstGeom>
            <a:solidFill>
              <a:srgbClr val="FFFFFF"/>
            </a:solidFill>
            <a:ln w="28575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1" name="Google Shape;291;p19"/>
            <p:cNvSpPr/>
            <p:nvPr/>
          </p:nvSpPr>
          <p:spPr>
            <a:xfrm>
              <a:off x="710275" y="2181958"/>
              <a:ext cx="1505506" cy="13017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292" name="Google Shape;292;p19"/>
            <p:cNvSpPr/>
            <p:nvPr/>
          </p:nvSpPr>
          <p:spPr>
            <a:xfrm>
              <a:off x="767772" y="2231710"/>
              <a:ext cx="1379929" cy="119329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sz="3400" dirty="0">
                <a:solidFill>
                  <a:schemeClr val="accent6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</p:grpSp>
      <p:pic>
        <p:nvPicPr>
          <p:cNvPr id="44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5" name="Рисунок 4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46" name="Рисунок 4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652544" y="5712631"/>
            <a:ext cx="275345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Latn-UZ" sz="3600" b="1" dirty="0"/>
              <a:t>Ilmiy-uslubiy ishlarning mazmuni</a:t>
            </a:r>
            <a:endParaRPr lang="ru-RU" sz="36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7857770" y="3286536"/>
            <a:ext cx="357201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/>
              <a:t>Darsliklar</a:t>
            </a:r>
            <a:r>
              <a:rPr lang="en-US" sz="2800" b="1" dirty="0"/>
              <a:t> </a:t>
            </a:r>
            <a:r>
              <a:rPr lang="en-US" sz="2800" b="1" dirty="0" err="1"/>
              <a:t>va</a:t>
            </a:r>
            <a:r>
              <a:rPr lang="en-US" sz="2800" b="1" dirty="0"/>
              <a:t> </a:t>
            </a:r>
            <a:r>
              <a:rPr lang="en-US" sz="2800" b="1" dirty="0" err="1"/>
              <a:t>qo‘llanmalar</a:t>
            </a:r>
            <a:r>
              <a:rPr lang="en-US" sz="2800" b="1" dirty="0"/>
              <a:t> </a:t>
            </a:r>
            <a:r>
              <a:rPr lang="en-US" sz="2800" b="1" dirty="0" err="1"/>
              <a:t>yaratish</a:t>
            </a:r>
            <a:endParaRPr lang="ru-RU" sz="28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570935" y="5994212"/>
            <a:ext cx="420982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err="1"/>
              <a:t>Innovatsion</a:t>
            </a:r>
            <a:r>
              <a:rPr lang="en-US" sz="2800" b="1" dirty="0"/>
              <a:t> </a:t>
            </a:r>
            <a:r>
              <a:rPr lang="en-US" sz="2800" b="1" dirty="0" err="1"/>
              <a:t>pedagogik</a:t>
            </a:r>
            <a:r>
              <a:rPr lang="en-US" sz="2800" b="1" dirty="0"/>
              <a:t> </a:t>
            </a:r>
            <a:r>
              <a:rPr lang="en-US" sz="2800" b="1" dirty="0" err="1"/>
              <a:t>texnologiyalarni</a:t>
            </a:r>
            <a:r>
              <a:rPr lang="en-US" sz="2800" b="1" dirty="0"/>
              <a:t> </a:t>
            </a:r>
            <a:r>
              <a:rPr lang="en-US" sz="2800" b="1" dirty="0" err="1"/>
              <a:t>joriy</a:t>
            </a:r>
            <a:r>
              <a:rPr lang="en-US" sz="2800" b="1" dirty="0"/>
              <a:t> </a:t>
            </a:r>
            <a:r>
              <a:rPr lang="en-US" sz="2800" b="1" dirty="0" err="1"/>
              <a:t>etish</a:t>
            </a:r>
            <a:endParaRPr lang="ru-RU" sz="28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7857770" y="8885897"/>
            <a:ext cx="357201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err="1"/>
              <a:t>Ilmiy</a:t>
            </a:r>
            <a:r>
              <a:rPr lang="en-US" sz="2800" b="1" dirty="0"/>
              <a:t> </a:t>
            </a:r>
            <a:r>
              <a:rPr lang="en-US" sz="2800" b="1" dirty="0" err="1"/>
              <a:t>izlanishlar</a:t>
            </a:r>
            <a:r>
              <a:rPr lang="en-US" sz="2800" b="1" dirty="0"/>
              <a:t> </a:t>
            </a:r>
            <a:r>
              <a:rPr lang="en-US" sz="2800" b="1" dirty="0" err="1"/>
              <a:t>va</a:t>
            </a:r>
            <a:r>
              <a:rPr lang="en-US" sz="2800" b="1" dirty="0"/>
              <a:t> </a:t>
            </a:r>
            <a:r>
              <a:rPr lang="en-US" sz="2800" b="1" dirty="0" err="1"/>
              <a:t>tajribalar</a:t>
            </a:r>
            <a:r>
              <a:rPr lang="en-US" sz="2800" b="1" dirty="0"/>
              <a:t> </a:t>
            </a:r>
            <a:r>
              <a:rPr lang="en-US" sz="2800" b="1" dirty="0" err="1"/>
              <a:t>o‘tkazish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8760601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9" name="Google Shape;1139;p37"/>
          <p:cNvSpPr/>
          <p:nvPr/>
        </p:nvSpPr>
        <p:spPr>
          <a:xfrm>
            <a:off x="8402079" y="3096336"/>
            <a:ext cx="1014293" cy="1752385"/>
          </a:xfrm>
          <a:custGeom>
            <a:avLst/>
            <a:gdLst/>
            <a:ahLst/>
            <a:cxnLst/>
            <a:rect l="l" t="t" r="r" b="b"/>
            <a:pathLst>
              <a:path w="1389" h="2249" extrusionOk="0">
                <a:moveTo>
                  <a:pt x="237" y="0"/>
                </a:moveTo>
                <a:cubicBezTo>
                  <a:pt x="190" y="0"/>
                  <a:pt x="143" y="21"/>
                  <a:pt x="108" y="62"/>
                </a:cubicBezTo>
                <a:lnTo>
                  <a:pt x="1" y="156"/>
                </a:lnTo>
                <a:lnTo>
                  <a:pt x="843" y="986"/>
                </a:lnTo>
                <a:cubicBezTo>
                  <a:pt x="912" y="1067"/>
                  <a:pt x="912" y="1192"/>
                  <a:pt x="843" y="1260"/>
                </a:cubicBezTo>
                <a:lnTo>
                  <a:pt x="1" y="2103"/>
                </a:lnTo>
                <a:lnTo>
                  <a:pt x="108" y="2197"/>
                </a:lnTo>
                <a:cubicBezTo>
                  <a:pt x="143" y="2232"/>
                  <a:pt x="190" y="2249"/>
                  <a:pt x="237" y="2249"/>
                </a:cubicBezTo>
                <a:cubicBezTo>
                  <a:pt x="285" y="2249"/>
                  <a:pt x="332" y="2232"/>
                  <a:pt x="366" y="2197"/>
                </a:cubicBezTo>
                <a:lnTo>
                  <a:pt x="1307" y="1260"/>
                </a:lnTo>
                <a:cubicBezTo>
                  <a:pt x="1389" y="1192"/>
                  <a:pt x="1389" y="1067"/>
                  <a:pt x="1307" y="986"/>
                </a:cubicBezTo>
                <a:lnTo>
                  <a:pt x="366" y="62"/>
                </a:lnTo>
                <a:cubicBezTo>
                  <a:pt x="332" y="21"/>
                  <a:pt x="285" y="0"/>
                  <a:pt x="237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1140" name="Google Shape;1140;p37"/>
          <p:cNvSpPr/>
          <p:nvPr/>
        </p:nvSpPr>
        <p:spPr>
          <a:xfrm>
            <a:off x="8459309" y="3766775"/>
            <a:ext cx="308888" cy="568804"/>
          </a:xfrm>
          <a:custGeom>
            <a:avLst/>
            <a:gdLst/>
            <a:ahLst/>
            <a:cxnLst/>
            <a:rect l="l" t="t" r="r" b="b"/>
            <a:pathLst>
              <a:path w="423" h="730" extrusionOk="0">
                <a:moveTo>
                  <a:pt x="96" y="0"/>
                </a:moveTo>
                <a:cubicBezTo>
                  <a:pt x="46" y="0"/>
                  <a:pt x="1" y="38"/>
                  <a:pt x="1" y="94"/>
                </a:cubicBezTo>
                <a:lnTo>
                  <a:pt x="1" y="636"/>
                </a:lnTo>
                <a:cubicBezTo>
                  <a:pt x="1" y="692"/>
                  <a:pt x="46" y="730"/>
                  <a:pt x="96" y="730"/>
                </a:cubicBezTo>
                <a:cubicBezTo>
                  <a:pt x="119" y="730"/>
                  <a:pt x="143" y="722"/>
                  <a:pt x="164" y="705"/>
                </a:cubicBezTo>
                <a:lnTo>
                  <a:pt x="327" y="528"/>
                </a:lnTo>
                <a:cubicBezTo>
                  <a:pt x="422" y="447"/>
                  <a:pt x="422" y="296"/>
                  <a:pt x="327" y="202"/>
                </a:cubicBezTo>
                <a:lnTo>
                  <a:pt x="164" y="25"/>
                </a:lnTo>
                <a:cubicBezTo>
                  <a:pt x="143" y="8"/>
                  <a:pt x="119" y="0"/>
                  <a:pt x="96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1141" name="Google Shape;1141;p37"/>
          <p:cNvSpPr/>
          <p:nvPr/>
        </p:nvSpPr>
        <p:spPr>
          <a:xfrm>
            <a:off x="8880651" y="3306029"/>
            <a:ext cx="7584897" cy="1431360"/>
          </a:xfrm>
          <a:custGeom>
            <a:avLst/>
            <a:gdLst/>
            <a:ahLst/>
            <a:cxnLst/>
            <a:rect l="l" t="t" r="r" b="b"/>
            <a:pathLst>
              <a:path w="6967" h="1837" extrusionOk="0">
                <a:moveTo>
                  <a:pt x="1" y="1"/>
                </a:moveTo>
                <a:lnTo>
                  <a:pt x="791" y="775"/>
                </a:lnTo>
                <a:cubicBezTo>
                  <a:pt x="830" y="817"/>
                  <a:pt x="843" y="870"/>
                  <a:pt x="843" y="912"/>
                </a:cubicBezTo>
                <a:cubicBezTo>
                  <a:pt x="843" y="968"/>
                  <a:pt x="830" y="1007"/>
                  <a:pt x="791" y="1049"/>
                </a:cubicBezTo>
                <a:lnTo>
                  <a:pt x="1" y="1836"/>
                </a:lnTo>
                <a:lnTo>
                  <a:pt x="6069" y="1836"/>
                </a:lnTo>
                <a:lnTo>
                  <a:pt x="6967" y="912"/>
                </a:lnTo>
                <a:lnTo>
                  <a:pt x="6069" y="1"/>
                </a:lnTo>
                <a:close/>
              </a:path>
            </a:pathLst>
          </a:custGeom>
          <a:solidFill>
            <a:srgbClr val="EFEFE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1142" name="Google Shape;1142;p37"/>
          <p:cNvSpPr/>
          <p:nvPr/>
        </p:nvSpPr>
        <p:spPr>
          <a:xfrm flipH="1">
            <a:off x="9748897" y="4872944"/>
            <a:ext cx="1014293" cy="1755501"/>
          </a:xfrm>
          <a:custGeom>
            <a:avLst/>
            <a:gdLst/>
            <a:ahLst/>
            <a:cxnLst/>
            <a:rect l="l" t="t" r="r" b="b"/>
            <a:pathLst>
              <a:path w="1389" h="2253" extrusionOk="0">
                <a:moveTo>
                  <a:pt x="1149" y="1"/>
                </a:moveTo>
                <a:cubicBezTo>
                  <a:pt x="1102" y="1"/>
                  <a:pt x="1054" y="18"/>
                  <a:pt x="1019" y="52"/>
                </a:cubicBezTo>
                <a:lnTo>
                  <a:pt x="82" y="989"/>
                </a:lnTo>
                <a:cubicBezTo>
                  <a:pt x="0" y="1071"/>
                  <a:pt x="0" y="1195"/>
                  <a:pt x="82" y="1264"/>
                </a:cubicBezTo>
                <a:lnTo>
                  <a:pt x="1019" y="2201"/>
                </a:lnTo>
                <a:cubicBezTo>
                  <a:pt x="1054" y="2235"/>
                  <a:pt x="1102" y="2252"/>
                  <a:pt x="1149" y="2252"/>
                </a:cubicBezTo>
                <a:cubicBezTo>
                  <a:pt x="1197" y="2252"/>
                  <a:pt x="1245" y="2235"/>
                  <a:pt x="1277" y="2201"/>
                </a:cubicBezTo>
                <a:lnTo>
                  <a:pt x="1388" y="2106"/>
                </a:lnTo>
                <a:lnTo>
                  <a:pt x="542" y="1264"/>
                </a:lnTo>
                <a:cubicBezTo>
                  <a:pt x="477" y="1195"/>
                  <a:pt x="477" y="1071"/>
                  <a:pt x="542" y="989"/>
                </a:cubicBezTo>
                <a:lnTo>
                  <a:pt x="1388" y="160"/>
                </a:lnTo>
                <a:lnTo>
                  <a:pt x="1277" y="52"/>
                </a:lnTo>
                <a:cubicBezTo>
                  <a:pt x="1245" y="18"/>
                  <a:pt x="1197" y="1"/>
                  <a:pt x="1149" y="1"/>
                </a:cubicBezTo>
                <a:close/>
              </a:path>
            </a:pathLst>
          </a:custGeom>
          <a:solidFill>
            <a:srgbClr val="D39272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1143" name="Google Shape;1143;p37"/>
          <p:cNvSpPr/>
          <p:nvPr/>
        </p:nvSpPr>
        <p:spPr>
          <a:xfrm flipH="1">
            <a:off x="9973577" y="5546630"/>
            <a:ext cx="308158" cy="569583"/>
          </a:xfrm>
          <a:custGeom>
            <a:avLst/>
            <a:gdLst/>
            <a:ahLst/>
            <a:cxnLst/>
            <a:rect l="l" t="t" r="r" b="b"/>
            <a:pathLst>
              <a:path w="422" h="731" extrusionOk="0">
                <a:moveTo>
                  <a:pt x="327" y="1"/>
                </a:moveTo>
                <a:cubicBezTo>
                  <a:pt x="304" y="1"/>
                  <a:pt x="280" y="8"/>
                  <a:pt x="259" y="26"/>
                </a:cubicBezTo>
                <a:lnTo>
                  <a:pt x="95" y="202"/>
                </a:lnTo>
                <a:cubicBezTo>
                  <a:pt x="1" y="297"/>
                  <a:pt x="1" y="447"/>
                  <a:pt x="95" y="529"/>
                </a:cubicBezTo>
                <a:lnTo>
                  <a:pt x="259" y="705"/>
                </a:lnTo>
                <a:cubicBezTo>
                  <a:pt x="280" y="722"/>
                  <a:pt x="304" y="730"/>
                  <a:pt x="327" y="730"/>
                </a:cubicBezTo>
                <a:cubicBezTo>
                  <a:pt x="377" y="730"/>
                  <a:pt x="422" y="693"/>
                  <a:pt x="422" y="637"/>
                </a:cubicBezTo>
                <a:lnTo>
                  <a:pt x="422" y="94"/>
                </a:lnTo>
                <a:cubicBezTo>
                  <a:pt x="422" y="38"/>
                  <a:pt x="377" y="1"/>
                  <a:pt x="327" y="1"/>
                </a:cubicBezTo>
                <a:close/>
              </a:path>
            </a:pathLst>
          </a:custGeom>
          <a:solidFill>
            <a:srgbClr val="D39272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1144" name="Google Shape;1144;p37"/>
          <p:cNvSpPr/>
          <p:nvPr/>
        </p:nvSpPr>
        <p:spPr>
          <a:xfrm flipH="1">
            <a:off x="10521950" y="4994583"/>
            <a:ext cx="7176093" cy="1552130"/>
          </a:xfrm>
          <a:custGeom>
            <a:avLst/>
            <a:gdLst/>
            <a:ahLst/>
            <a:cxnLst/>
            <a:rect l="l" t="t" r="r" b="b"/>
            <a:pathLst>
              <a:path w="6953" h="1836" extrusionOk="0">
                <a:moveTo>
                  <a:pt x="898" y="0"/>
                </a:moveTo>
                <a:lnTo>
                  <a:pt x="0" y="911"/>
                </a:lnTo>
                <a:lnTo>
                  <a:pt x="898" y="1836"/>
                </a:lnTo>
                <a:lnTo>
                  <a:pt x="6953" y="1836"/>
                </a:lnTo>
                <a:lnTo>
                  <a:pt x="6179" y="1049"/>
                </a:lnTo>
                <a:cubicBezTo>
                  <a:pt x="6136" y="1006"/>
                  <a:pt x="6123" y="967"/>
                  <a:pt x="6123" y="911"/>
                </a:cubicBezTo>
                <a:cubicBezTo>
                  <a:pt x="6123" y="869"/>
                  <a:pt x="6136" y="817"/>
                  <a:pt x="6179" y="774"/>
                </a:cubicBezTo>
                <a:lnTo>
                  <a:pt x="6953" y="0"/>
                </a:lnTo>
                <a:close/>
              </a:path>
            </a:pathLst>
          </a:custGeom>
          <a:solidFill>
            <a:srgbClr val="EFEFE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1145" name="Google Shape;1145;p37"/>
          <p:cNvSpPr/>
          <p:nvPr/>
        </p:nvSpPr>
        <p:spPr>
          <a:xfrm>
            <a:off x="8261050" y="7249178"/>
            <a:ext cx="1014293" cy="1760955"/>
          </a:xfrm>
          <a:custGeom>
            <a:avLst/>
            <a:gdLst/>
            <a:ahLst/>
            <a:cxnLst/>
            <a:rect l="l" t="t" r="r" b="b"/>
            <a:pathLst>
              <a:path w="1389" h="2260" extrusionOk="0">
                <a:moveTo>
                  <a:pt x="237" y="1"/>
                </a:moveTo>
                <a:cubicBezTo>
                  <a:pt x="190" y="1"/>
                  <a:pt x="143" y="21"/>
                  <a:pt x="108" y="62"/>
                </a:cubicBezTo>
                <a:lnTo>
                  <a:pt x="1" y="157"/>
                </a:lnTo>
                <a:lnTo>
                  <a:pt x="843" y="1003"/>
                </a:lnTo>
                <a:cubicBezTo>
                  <a:pt x="912" y="1068"/>
                  <a:pt x="912" y="1192"/>
                  <a:pt x="843" y="1261"/>
                </a:cubicBezTo>
                <a:lnTo>
                  <a:pt x="1" y="2103"/>
                </a:lnTo>
                <a:lnTo>
                  <a:pt x="108" y="2198"/>
                </a:lnTo>
                <a:cubicBezTo>
                  <a:pt x="143" y="2239"/>
                  <a:pt x="190" y="2259"/>
                  <a:pt x="237" y="2259"/>
                </a:cubicBezTo>
                <a:cubicBezTo>
                  <a:pt x="285" y="2259"/>
                  <a:pt x="332" y="2239"/>
                  <a:pt x="366" y="2198"/>
                </a:cubicBezTo>
                <a:lnTo>
                  <a:pt x="1307" y="1261"/>
                </a:lnTo>
                <a:cubicBezTo>
                  <a:pt x="1389" y="1192"/>
                  <a:pt x="1389" y="1068"/>
                  <a:pt x="1307" y="1003"/>
                </a:cubicBezTo>
                <a:lnTo>
                  <a:pt x="366" y="62"/>
                </a:lnTo>
                <a:cubicBezTo>
                  <a:pt x="332" y="21"/>
                  <a:pt x="285" y="1"/>
                  <a:pt x="237" y="1"/>
                </a:cubicBezTo>
                <a:close/>
              </a:path>
            </a:pathLst>
          </a:custGeom>
          <a:solidFill>
            <a:srgbClr val="FFC768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1146" name="Google Shape;1146;p37"/>
          <p:cNvSpPr/>
          <p:nvPr/>
        </p:nvSpPr>
        <p:spPr>
          <a:xfrm>
            <a:off x="8346563" y="7842527"/>
            <a:ext cx="308888" cy="574258"/>
          </a:xfrm>
          <a:custGeom>
            <a:avLst/>
            <a:gdLst/>
            <a:ahLst/>
            <a:cxnLst/>
            <a:rect l="l" t="t" r="r" b="b"/>
            <a:pathLst>
              <a:path w="423" h="737" extrusionOk="0">
                <a:moveTo>
                  <a:pt x="88" y="1"/>
                </a:moveTo>
                <a:cubicBezTo>
                  <a:pt x="41" y="1"/>
                  <a:pt x="1" y="37"/>
                  <a:pt x="1" y="91"/>
                </a:cubicBezTo>
                <a:lnTo>
                  <a:pt x="1" y="649"/>
                </a:lnTo>
                <a:cubicBezTo>
                  <a:pt x="1" y="701"/>
                  <a:pt x="40" y="736"/>
                  <a:pt x="86" y="736"/>
                </a:cubicBezTo>
                <a:cubicBezTo>
                  <a:pt x="112" y="736"/>
                  <a:pt x="140" y="726"/>
                  <a:pt x="164" y="701"/>
                </a:cubicBezTo>
                <a:lnTo>
                  <a:pt x="327" y="538"/>
                </a:lnTo>
                <a:cubicBezTo>
                  <a:pt x="422" y="443"/>
                  <a:pt x="422" y="293"/>
                  <a:pt x="327" y="198"/>
                </a:cubicBezTo>
                <a:lnTo>
                  <a:pt x="164" y="35"/>
                </a:lnTo>
                <a:cubicBezTo>
                  <a:pt x="140" y="11"/>
                  <a:pt x="113" y="1"/>
                  <a:pt x="88" y="1"/>
                </a:cubicBezTo>
                <a:close/>
              </a:path>
            </a:pathLst>
          </a:custGeom>
          <a:solidFill>
            <a:srgbClr val="FFC768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1147" name="Google Shape;1147;p37"/>
          <p:cNvSpPr/>
          <p:nvPr/>
        </p:nvSpPr>
        <p:spPr>
          <a:xfrm>
            <a:off x="8655451" y="7414364"/>
            <a:ext cx="8836112" cy="1430581"/>
          </a:xfrm>
          <a:custGeom>
            <a:avLst/>
            <a:gdLst/>
            <a:ahLst/>
            <a:cxnLst/>
            <a:rect l="l" t="t" r="r" b="b"/>
            <a:pathLst>
              <a:path w="6967" h="1836" extrusionOk="0">
                <a:moveTo>
                  <a:pt x="1" y="0"/>
                </a:moveTo>
                <a:lnTo>
                  <a:pt x="791" y="791"/>
                </a:lnTo>
                <a:cubicBezTo>
                  <a:pt x="830" y="817"/>
                  <a:pt x="843" y="872"/>
                  <a:pt x="843" y="912"/>
                </a:cubicBezTo>
                <a:cubicBezTo>
                  <a:pt x="843" y="967"/>
                  <a:pt x="830" y="1019"/>
                  <a:pt x="791" y="1049"/>
                </a:cubicBezTo>
                <a:lnTo>
                  <a:pt x="1" y="1836"/>
                </a:lnTo>
                <a:lnTo>
                  <a:pt x="6069" y="1836"/>
                </a:lnTo>
                <a:lnTo>
                  <a:pt x="6967" y="912"/>
                </a:lnTo>
                <a:lnTo>
                  <a:pt x="6069" y="0"/>
                </a:lnTo>
                <a:close/>
              </a:path>
            </a:pathLst>
          </a:custGeom>
          <a:solidFill>
            <a:srgbClr val="EFEFEF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1151" name="Google Shape;1151;p37"/>
          <p:cNvSpPr/>
          <p:nvPr/>
        </p:nvSpPr>
        <p:spPr>
          <a:xfrm>
            <a:off x="9511250" y="3445533"/>
            <a:ext cx="5887500" cy="10539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52852" tIns="184267" rIns="552852" bIns="184267" anchor="ctr" anchorCtr="0">
            <a:noAutofit/>
          </a:bodyPr>
          <a:lstStyle/>
          <a:p>
            <a:pPr lvl="0" algn="ctr"/>
            <a:r>
              <a:rPr lang="en-US" sz="3200" b="1" dirty="0" err="1"/>
              <a:t>Pedagogik</a:t>
            </a:r>
            <a:r>
              <a:rPr lang="en-US" sz="3200" b="1" dirty="0"/>
              <a:t> </a:t>
            </a:r>
            <a:r>
              <a:rPr lang="en-US" sz="3200" b="1" dirty="0" err="1"/>
              <a:t>texnologiyalarni</a:t>
            </a:r>
            <a:r>
              <a:rPr lang="en-US" sz="3200" b="1" dirty="0"/>
              <a:t> </a:t>
            </a:r>
            <a:r>
              <a:rPr lang="en-US" sz="3200" b="1" dirty="0" err="1"/>
              <a:t>yangilash</a:t>
            </a:r>
            <a:endParaRPr lang="ru-RU" sz="3200" dirty="0"/>
          </a:p>
        </p:txBody>
      </p:sp>
      <p:sp>
        <p:nvSpPr>
          <p:cNvPr id="1152" name="Google Shape;1152;p37"/>
          <p:cNvSpPr/>
          <p:nvPr/>
        </p:nvSpPr>
        <p:spPr>
          <a:xfrm>
            <a:off x="9546665" y="7602660"/>
            <a:ext cx="7106700" cy="10539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1395" tIns="184267" rIns="552852" bIns="184267" anchor="ctr" anchorCtr="0">
            <a:noAutofit/>
          </a:bodyPr>
          <a:lstStyle/>
          <a:p>
            <a:pPr lvl="1" algn="ctr"/>
            <a:r>
              <a:rPr lang="en-US" sz="3200" b="1" dirty="0" err="1"/>
              <a:t>O‘quvchilarning</a:t>
            </a:r>
            <a:r>
              <a:rPr lang="en-US" sz="3200" b="1" dirty="0"/>
              <a:t> </a:t>
            </a:r>
            <a:r>
              <a:rPr lang="en-US" sz="3200" b="1" dirty="0" err="1"/>
              <a:t>mustaqil</a:t>
            </a:r>
            <a:r>
              <a:rPr lang="en-US" sz="3200" b="1" dirty="0"/>
              <a:t> </a:t>
            </a:r>
            <a:r>
              <a:rPr lang="en-US" sz="3200" b="1" dirty="0" err="1"/>
              <a:t>fikrlashini</a:t>
            </a:r>
            <a:r>
              <a:rPr lang="en-US" sz="3200" b="1" dirty="0"/>
              <a:t> </a:t>
            </a:r>
            <a:r>
              <a:rPr lang="en-US" sz="3200" b="1" dirty="0" err="1"/>
              <a:t>rivojlantirish</a:t>
            </a:r>
            <a:endParaRPr lang="ru-RU" sz="3200" dirty="0"/>
          </a:p>
        </p:txBody>
      </p:sp>
      <p:sp>
        <p:nvSpPr>
          <p:cNvPr id="1153" name="Google Shape;1153;p37"/>
          <p:cNvSpPr/>
          <p:nvPr/>
        </p:nvSpPr>
        <p:spPr>
          <a:xfrm>
            <a:off x="10984563" y="5116131"/>
            <a:ext cx="6090587" cy="12691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552852" tIns="184267" rIns="552852" bIns="184267" anchor="ctr" anchorCtr="0">
            <a:noAutofit/>
          </a:bodyPr>
          <a:lstStyle/>
          <a:p>
            <a:pPr algn="ctr"/>
            <a:r>
              <a:rPr lang="en-US" sz="3200" b="1" dirty="0" err="1"/>
              <a:t>Metodik</a:t>
            </a:r>
            <a:r>
              <a:rPr lang="en-US" sz="3200" b="1" dirty="0"/>
              <a:t> </a:t>
            </a:r>
            <a:r>
              <a:rPr lang="en-US" sz="3200" b="1" dirty="0" err="1"/>
              <a:t>yondashuvlarning</a:t>
            </a:r>
            <a:r>
              <a:rPr lang="en-US" sz="3200" b="1" dirty="0"/>
              <a:t> </a:t>
            </a:r>
            <a:r>
              <a:rPr lang="en-US" sz="3200" b="1" dirty="0" err="1"/>
              <a:t>o‘zgarishi</a:t>
            </a:r>
            <a:endParaRPr lang="ru-RU" sz="3200" dirty="0"/>
          </a:p>
        </p:txBody>
      </p:sp>
      <p:grpSp>
        <p:nvGrpSpPr>
          <p:cNvPr id="1155" name="Google Shape;1155;p37"/>
          <p:cNvGrpSpPr/>
          <p:nvPr/>
        </p:nvGrpSpPr>
        <p:grpSpPr>
          <a:xfrm>
            <a:off x="1330211" y="2733676"/>
            <a:ext cx="8615021" cy="7083436"/>
            <a:chOff x="697563" y="965014"/>
            <a:chExt cx="4733837" cy="3200369"/>
          </a:xfrm>
        </p:grpSpPr>
        <p:sp>
          <p:nvSpPr>
            <p:cNvPr id="1158" name="Google Shape;1158;p37"/>
            <p:cNvSpPr/>
            <p:nvPr/>
          </p:nvSpPr>
          <p:spPr>
            <a:xfrm rot="5400000">
              <a:off x="949540" y="1413809"/>
              <a:ext cx="1389356" cy="627231"/>
            </a:xfrm>
            <a:custGeom>
              <a:avLst/>
              <a:gdLst/>
              <a:ahLst/>
              <a:cxnLst/>
              <a:rect l="l" t="t" r="r" b="b"/>
              <a:pathLst>
                <a:path w="12205" h="5510" extrusionOk="0">
                  <a:moveTo>
                    <a:pt x="1" y="0"/>
                  </a:moveTo>
                  <a:lnTo>
                    <a:pt x="1" y="1941"/>
                  </a:lnTo>
                  <a:cubicBezTo>
                    <a:pt x="1" y="2882"/>
                    <a:pt x="596" y="3775"/>
                    <a:pt x="1846" y="4465"/>
                  </a:cubicBezTo>
                  <a:cubicBezTo>
                    <a:pt x="3037" y="5162"/>
                    <a:pt x="4585" y="5510"/>
                    <a:pt x="6133" y="5510"/>
                  </a:cubicBezTo>
                  <a:cubicBezTo>
                    <a:pt x="7680" y="5510"/>
                    <a:pt x="9228" y="5162"/>
                    <a:pt x="10419" y="4465"/>
                  </a:cubicBezTo>
                  <a:cubicBezTo>
                    <a:pt x="11610" y="3775"/>
                    <a:pt x="12205" y="2882"/>
                    <a:pt x="12205" y="1989"/>
                  </a:cubicBezTo>
                  <a:lnTo>
                    <a:pt x="12205" y="0"/>
                  </a:lnTo>
                  <a:cubicBezTo>
                    <a:pt x="12205" y="893"/>
                    <a:pt x="11610" y="1786"/>
                    <a:pt x="10419" y="2489"/>
                  </a:cubicBezTo>
                  <a:cubicBezTo>
                    <a:pt x="9228" y="3179"/>
                    <a:pt x="7680" y="3525"/>
                    <a:pt x="6133" y="3525"/>
                  </a:cubicBezTo>
                  <a:cubicBezTo>
                    <a:pt x="4585" y="3525"/>
                    <a:pt x="3037" y="3179"/>
                    <a:pt x="1846" y="2489"/>
                  </a:cubicBezTo>
                  <a:cubicBezTo>
                    <a:pt x="656" y="1786"/>
                    <a:pt x="1" y="893"/>
                    <a:pt x="1" y="0"/>
                  </a:cubicBezTo>
                  <a:close/>
                </a:path>
              </a:pathLst>
            </a:custGeom>
            <a:solidFill>
              <a:srgbClr val="A1D8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59" name="Google Shape;1159;p37"/>
            <p:cNvSpPr/>
            <p:nvPr/>
          </p:nvSpPr>
          <p:spPr>
            <a:xfrm rot="5400000">
              <a:off x="1195198" y="1326383"/>
              <a:ext cx="1524934" cy="802195"/>
            </a:xfrm>
            <a:custGeom>
              <a:avLst/>
              <a:gdLst/>
              <a:ahLst/>
              <a:cxnLst/>
              <a:rect l="l" t="t" r="r" b="b"/>
              <a:pathLst>
                <a:path w="13396" h="7047" extrusionOk="0">
                  <a:moveTo>
                    <a:pt x="6698" y="1"/>
                  </a:moveTo>
                  <a:cubicBezTo>
                    <a:pt x="5135" y="1"/>
                    <a:pt x="3572" y="349"/>
                    <a:pt x="2382" y="1046"/>
                  </a:cubicBezTo>
                  <a:cubicBezTo>
                    <a:pt x="1" y="2379"/>
                    <a:pt x="60" y="4618"/>
                    <a:pt x="2441" y="6011"/>
                  </a:cubicBezTo>
                  <a:cubicBezTo>
                    <a:pt x="3632" y="6701"/>
                    <a:pt x="5180" y="7047"/>
                    <a:pt x="6728" y="7047"/>
                  </a:cubicBezTo>
                  <a:cubicBezTo>
                    <a:pt x="8275" y="7047"/>
                    <a:pt x="9823" y="6701"/>
                    <a:pt x="11014" y="6011"/>
                  </a:cubicBezTo>
                  <a:cubicBezTo>
                    <a:pt x="13395" y="4618"/>
                    <a:pt x="13395" y="2379"/>
                    <a:pt x="11014" y="1046"/>
                  </a:cubicBezTo>
                  <a:cubicBezTo>
                    <a:pt x="9823" y="349"/>
                    <a:pt x="8261" y="1"/>
                    <a:pt x="6698" y="1"/>
                  </a:cubicBezTo>
                  <a:close/>
                </a:path>
              </a:pathLst>
            </a:custGeom>
            <a:solidFill>
              <a:srgbClr val="54C4C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cxnSp>
          <p:nvCxnSpPr>
            <p:cNvPr id="1160" name="Google Shape;1160;p37"/>
            <p:cNvCxnSpPr/>
            <p:nvPr/>
          </p:nvCxnSpPr>
          <p:spPr>
            <a:xfrm rot="10800000">
              <a:off x="2023250" y="1697200"/>
              <a:ext cx="2349900" cy="0"/>
            </a:xfrm>
            <a:prstGeom prst="straightConnector1">
              <a:avLst/>
            </a:prstGeom>
            <a:noFill/>
            <a:ln w="19050" cap="flat" cmpd="sng">
              <a:solidFill>
                <a:schemeClr val="accent1"/>
              </a:solidFill>
              <a:prstDash val="dash"/>
              <a:round/>
              <a:headEnd type="none" w="med" len="med"/>
              <a:tailEnd type="none" w="med" len="med"/>
            </a:ln>
          </p:spPr>
        </p:cxnSp>
        <p:sp>
          <p:nvSpPr>
            <p:cNvPr id="1162" name="Google Shape;1162;p37"/>
            <p:cNvSpPr/>
            <p:nvPr/>
          </p:nvSpPr>
          <p:spPr>
            <a:xfrm rot="5400000">
              <a:off x="2038186" y="2231035"/>
              <a:ext cx="1389356" cy="627686"/>
            </a:xfrm>
            <a:custGeom>
              <a:avLst/>
              <a:gdLst/>
              <a:ahLst/>
              <a:cxnLst/>
              <a:rect l="l" t="t" r="r" b="b"/>
              <a:pathLst>
                <a:path w="12205" h="5514" extrusionOk="0">
                  <a:moveTo>
                    <a:pt x="12205" y="49"/>
                  </a:moveTo>
                  <a:lnTo>
                    <a:pt x="12202" y="145"/>
                  </a:lnTo>
                  <a:lnTo>
                    <a:pt x="12202" y="145"/>
                  </a:lnTo>
                  <a:cubicBezTo>
                    <a:pt x="12204" y="113"/>
                    <a:pt x="12205" y="81"/>
                    <a:pt x="12205" y="49"/>
                  </a:cubicBezTo>
                  <a:close/>
                  <a:moveTo>
                    <a:pt x="1" y="1"/>
                  </a:moveTo>
                  <a:lnTo>
                    <a:pt x="1" y="1977"/>
                  </a:lnTo>
                  <a:cubicBezTo>
                    <a:pt x="1" y="2870"/>
                    <a:pt x="596" y="3811"/>
                    <a:pt x="1787" y="4513"/>
                  </a:cubicBezTo>
                  <a:cubicBezTo>
                    <a:pt x="2977" y="5180"/>
                    <a:pt x="4540" y="5514"/>
                    <a:pt x="6103" y="5514"/>
                  </a:cubicBezTo>
                  <a:cubicBezTo>
                    <a:pt x="7666" y="5514"/>
                    <a:pt x="9228" y="5180"/>
                    <a:pt x="10419" y="4513"/>
                  </a:cubicBezTo>
                  <a:cubicBezTo>
                    <a:pt x="11610" y="3811"/>
                    <a:pt x="12157" y="2918"/>
                    <a:pt x="12157" y="2025"/>
                  </a:cubicBezTo>
                  <a:lnTo>
                    <a:pt x="12202" y="145"/>
                  </a:lnTo>
                  <a:lnTo>
                    <a:pt x="12202" y="145"/>
                  </a:lnTo>
                  <a:cubicBezTo>
                    <a:pt x="12161" y="1006"/>
                    <a:pt x="11566" y="1859"/>
                    <a:pt x="10419" y="2525"/>
                  </a:cubicBezTo>
                  <a:cubicBezTo>
                    <a:pt x="9228" y="3198"/>
                    <a:pt x="7666" y="3534"/>
                    <a:pt x="6103" y="3534"/>
                  </a:cubicBezTo>
                  <a:cubicBezTo>
                    <a:pt x="4540" y="3534"/>
                    <a:pt x="2977" y="3198"/>
                    <a:pt x="1787" y="2525"/>
                  </a:cubicBezTo>
                  <a:cubicBezTo>
                    <a:pt x="596" y="1835"/>
                    <a:pt x="1" y="894"/>
                    <a:pt x="1" y="1"/>
                  </a:cubicBezTo>
                  <a:close/>
                </a:path>
              </a:pathLst>
            </a:custGeom>
            <a:solidFill>
              <a:srgbClr val="E3C7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63" name="Google Shape;1163;p37"/>
            <p:cNvSpPr/>
            <p:nvPr/>
          </p:nvSpPr>
          <p:spPr>
            <a:xfrm rot="5400000">
              <a:off x="2283615" y="2143155"/>
              <a:ext cx="1524934" cy="803561"/>
            </a:xfrm>
            <a:custGeom>
              <a:avLst/>
              <a:gdLst/>
              <a:ahLst/>
              <a:cxnLst/>
              <a:rect l="l" t="t" r="r" b="b"/>
              <a:pathLst>
                <a:path w="13396" h="7059" extrusionOk="0">
                  <a:moveTo>
                    <a:pt x="6674" y="1"/>
                  </a:moveTo>
                  <a:cubicBezTo>
                    <a:pt x="5123" y="1"/>
                    <a:pt x="3572" y="346"/>
                    <a:pt x="2382" y="1037"/>
                  </a:cubicBezTo>
                  <a:cubicBezTo>
                    <a:pt x="1" y="2430"/>
                    <a:pt x="1" y="4656"/>
                    <a:pt x="2382" y="6049"/>
                  </a:cubicBezTo>
                  <a:cubicBezTo>
                    <a:pt x="3572" y="6722"/>
                    <a:pt x="5135" y="7058"/>
                    <a:pt x="6698" y="7058"/>
                  </a:cubicBezTo>
                  <a:cubicBezTo>
                    <a:pt x="8261" y="7058"/>
                    <a:pt x="9823" y="6722"/>
                    <a:pt x="11014" y="6049"/>
                  </a:cubicBezTo>
                  <a:cubicBezTo>
                    <a:pt x="13395" y="4656"/>
                    <a:pt x="13348" y="2430"/>
                    <a:pt x="10966" y="1037"/>
                  </a:cubicBezTo>
                  <a:cubicBezTo>
                    <a:pt x="9776" y="346"/>
                    <a:pt x="8225" y="1"/>
                    <a:pt x="6674" y="1"/>
                  </a:cubicBezTo>
                  <a:close/>
                </a:path>
              </a:pathLst>
            </a:custGeom>
            <a:solidFill>
              <a:srgbClr val="D884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64" name="Google Shape;1164;p37"/>
            <p:cNvSpPr/>
            <p:nvPr/>
          </p:nvSpPr>
          <p:spPr>
            <a:xfrm rot="5400000">
              <a:off x="316558" y="3089301"/>
              <a:ext cx="1389356" cy="627345"/>
            </a:xfrm>
            <a:custGeom>
              <a:avLst/>
              <a:gdLst/>
              <a:ahLst/>
              <a:cxnLst/>
              <a:rect l="l" t="t" r="r" b="b"/>
              <a:pathLst>
                <a:path w="12205" h="5511" extrusionOk="0">
                  <a:moveTo>
                    <a:pt x="1" y="0"/>
                  </a:moveTo>
                  <a:lnTo>
                    <a:pt x="1" y="1989"/>
                  </a:lnTo>
                  <a:cubicBezTo>
                    <a:pt x="1" y="2882"/>
                    <a:pt x="596" y="3775"/>
                    <a:pt x="1787" y="4465"/>
                  </a:cubicBezTo>
                  <a:cubicBezTo>
                    <a:pt x="2977" y="5162"/>
                    <a:pt x="4540" y="5510"/>
                    <a:pt x="6103" y="5510"/>
                  </a:cubicBezTo>
                  <a:cubicBezTo>
                    <a:pt x="7665" y="5510"/>
                    <a:pt x="9228" y="5162"/>
                    <a:pt x="10419" y="4465"/>
                  </a:cubicBezTo>
                  <a:cubicBezTo>
                    <a:pt x="11562" y="3822"/>
                    <a:pt x="12157" y="2929"/>
                    <a:pt x="12157" y="2036"/>
                  </a:cubicBezTo>
                  <a:lnTo>
                    <a:pt x="12205" y="48"/>
                  </a:lnTo>
                  <a:lnTo>
                    <a:pt x="12205" y="48"/>
                  </a:lnTo>
                  <a:cubicBezTo>
                    <a:pt x="12157" y="941"/>
                    <a:pt x="11609" y="1834"/>
                    <a:pt x="10419" y="2525"/>
                  </a:cubicBezTo>
                  <a:cubicBezTo>
                    <a:pt x="9228" y="3197"/>
                    <a:pt x="7665" y="3534"/>
                    <a:pt x="6103" y="3534"/>
                  </a:cubicBezTo>
                  <a:cubicBezTo>
                    <a:pt x="4540" y="3534"/>
                    <a:pt x="2977" y="3197"/>
                    <a:pt x="1787" y="2525"/>
                  </a:cubicBezTo>
                  <a:cubicBezTo>
                    <a:pt x="596" y="1834"/>
                    <a:pt x="1" y="893"/>
                    <a:pt x="1" y="0"/>
                  </a:cubicBezTo>
                  <a:close/>
                </a:path>
              </a:pathLst>
            </a:custGeom>
            <a:solidFill>
              <a:srgbClr val="FFE5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65" name="Google Shape;1165;p37"/>
            <p:cNvSpPr/>
            <p:nvPr/>
          </p:nvSpPr>
          <p:spPr>
            <a:xfrm rot="5400000">
              <a:off x="561760" y="3001420"/>
              <a:ext cx="1524820" cy="803106"/>
            </a:xfrm>
            <a:custGeom>
              <a:avLst/>
              <a:gdLst/>
              <a:ahLst/>
              <a:cxnLst/>
              <a:rect l="l" t="t" r="r" b="b"/>
              <a:pathLst>
                <a:path w="13395" h="7055" extrusionOk="0">
                  <a:moveTo>
                    <a:pt x="6674" y="0"/>
                  </a:moveTo>
                  <a:cubicBezTo>
                    <a:pt x="5123" y="0"/>
                    <a:pt x="3572" y="348"/>
                    <a:pt x="2382" y="1045"/>
                  </a:cubicBezTo>
                  <a:cubicBezTo>
                    <a:pt x="0" y="2426"/>
                    <a:pt x="0" y="4664"/>
                    <a:pt x="2382" y="6046"/>
                  </a:cubicBezTo>
                  <a:cubicBezTo>
                    <a:pt x="3572" y="6718"/>
                    <a:pt x="5135" y="7055"/>
                    <a:pt x="6698" y="7055"/>
                  </a:cubicBezTo>
                  <a:cubicBezTo>
                    <a:pt x="8260" y="7055"/>
                    <a:pt x="9823" y="6718"/>
                    <a:pt x="11014" y="6046"/>
                  </a:cubicBezTo>
                  <a:cubicBezTo>
                    <a:pt x="13395" y="4664"/>
                    <a:pt x="13347" y="2426"/>
                    <a:pt x="10966" y="1045"/>
                  </a:cubicBezTo>
                  <a:cubicBezTo>
                    <a:pt x="9775" y="348"/>
                    <a:pt x="8225" y="0"/>
                    <a:pt x="6674" y="0"/>
                  </a:cubicBezTo>
                  <a:close/>
                </a:path>
              </a:pathLst>
            </a:custGeom>
            <a:solidFill>
              <a:srgbClr val="FFC76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cxnSp>
          <p:nvCxnSpPr>
            <p:cNvPr id="1166" name="Google Shape;1166;p37"/>
            <p:cNvCxnSpPr/>
            <p:nvPr/>
          </p:nvCxnSpPr>
          <p:spPr>
            <a:xfrm rot="10800000">
              <a:off x="3120200" y="2528950"/>
              <a:ext cx="2311200" cy="0"/>
            </a:xfrm>
            <a:prstGeom prst="straightConnector1">
              <a:avLst/>
            </a:prstGeom>
            <a:noFill/>
            <a:ln w="19050" cap="flat" cmpd="sng">
              <a:solidFill>
                <a:schemeClr val="accent5"/>
              </a:solidFill>
              <a:prstDash val="dash"/>
              <a:round/>
              <a:headEnd type="none" w="med" len="med"/>
              <a:tailEnd type="none" w="med" len="med"/>
            </a:ln>
          </p:spPr>
        </p:cxnSp>
        <p:cxnSp>
          <p:nvCxnSpPr>
            <p:cNvPr id="1167" name="Google Shape;1167;p37"/>
            <p:cNvCxnSpPr/>
            <p:nvPr/>
          </p:nvCxnSpPr>
          <p:spPr>
            <a:xfrm rot="10800000">
              <a:off x="1361775" y="3392675"/>
              <a:ext cx="2995800" cy="0"/>
            </a:xfrm>
            <a:prstGeom prst="straightConnector1">
              <a:avLst/>
            </a:prstGeom>
            <a:noFill/>
            <a:ln w="19050" cap="flat" cmpd="sng">
              <a:solidFill>
                <a:schemeClr val="accent3"/>
              </a:solidFill>
              <a:prstDash val="dash"/>
              <a:round/>
              <a:headEnd type="none" w="med" len="med"/>
              <a:tailEnd type="none" w="med" len="med"/>
            </a:ln>
          </p:spPr>
        </p:cxnSp>
      </p:grpSp>
      <p:sp>
        <p:nvSpPr>
          <p:cNvPr id="32" name="Google Shape;160;p18"/>
          <p:cNvSpPr txBox="1">
            <a:spLocks/>
          </p:cNvSpPr>
          <p:nvPr/>
        </p:nvSpPr>
        <p:spPr>
          <a:xfrm>
            <a:off x="2963707" y="1464977"/>
            <a:ext cx="10820400" cy="947028"/>
          </a:xfrm>
          <a:prstGeom prst="rect">
            <a:avLst/>
          </a:prstGeom>
        </p:spPr>
        <p:txBody>
          <a:bodyPr spcFirstLastPara="1" vert="horz" wrap="square" lIns="179929" tIns="179929" rIns="179929" bIns="179929" rtlCol="0" anchor="ctr" anchorCtr="0">
            <a:noAutofit/>
          </a:bodyPr>
          <a:lstStyle>
            <a:lvl1pPr algn="l" defTabSz="1349654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494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000" b="1" dirty="0" err="1"/>
              <a:t>Ilmiy-uslubiy</a:t>
            </a:r>
            <a:r>
              <a:rPr lang="en-US" sz="4000" b="1" dirty="0"/>
              <a:t> </a:t>
            </a:r>
            <a:r>
              <a:rPr lang="en-US" sz="4000" b="1" dirty="0" err="1"/>
              <a:t>ishlarning</a:t>
            </a:r>
            <a:r>
              <a:rPr lang="en-US" sz="4000" b="1" dirty="0"/>
              <a:t> </a:t>
            </a:r>
            <a:r>
              <a:rPr lang="en-US" sz="4000" b="1" dirty="0" err="1"/>
              <a:t>mohiyati</a:t>
            </a:r>
            <a:endParaRPr lang="uz-Latn-UZ" sz="4000" b="1" dirty="0"/>
          </a:p>
        </p:txBody>
      </p:sp>
      <p:pic>
        <p:nvPicPr>
          <p:cNvPr id="3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34" name="Рисунок 33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35" name="Рисунок 34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52435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21"/>
          <p:cNvSpPr txBox="1">
            <a:spLocks noGrp="1"/>
          </p:cNvSpPr>
          <p:nvPr>
            <p:ph type="title"/>
          </p:nvPr>
        </p:nvSpPr>
        <p:spPr>
          <a:xfrm>
            <a:off x="1363534" y="1371601"/>
            <a:ext cx="15200277" cy="1010520"/>
          </a:xfrm>
          <a:prstGeom prst="rect">
            <a:avLst/>
          </a:prstGeom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en-US" sz="4400" b="1" dirty="0" err="1"/>
              <a:t>Ilmiy-uslubiy</a:t>
            </a:r>
            <a:r>
              <a:rPr lang="en-US" sz="4400" b="1" dirty="0"/>
              <a:t> </a:t>
            </a:r>
            <a:r>
              <a:rPr lang="en-US" sz="4400" b="1" dirty="0" err="1"/>
              <a:t>ishlarning</a:t>
            </a:r>
            <a:r>
              <a:rPr lang="en-US" sz="4400" b="1" dirty="0"/>
              <a:t> </a:t>
            </a:r>
            <a:r>
              <a:rPr lang="en-US" sz="4400" b="1" dirty="0" err="1"/>
              <a:t>ta’limdagi</a:t>
            </a:r>
            <a:r>
              <a:rPr lang="en-US" sz="4400" b="1" dirty="0"/>
              <a:t> </a:t>
            </a:r>
            <a:r>
              <a:rPr lang="en-US" sz="4400" b="1" dirty="0" err="1"/>
              <a:t>o‘rni</a:t>
            </a:r>
            <a:endParaRPr lang="ru-RU" sz="4400" b="1" dirty="0"/>
          </a:p>
        </p:txBody>
      </p:sp>
      <p:grpSp>
        <p:nvGrpSpPr>
          <p:cNvPr id="361" name="Google Shape;361;p21"/>
          <p:cNvGrpSpPr/>
          <p:nvPr/>
        </p:nvGrpSpPr>
        <p:grpSpPr>
          <a:xfrm>
            <a:off x="10501362" y="5022399"/>
            <a:ext cx="884003" cy="943990"/>
            <a:chOff x="4206763" y="2450951"/>
            <a:chExt cx="322151" cy="322374"/>
          </a:xfrm>
        </p:grpSpPr>
        <p:sp>
          <p:nvSpPr>
            <p:cNvPr id="362" name="Google Shape;362;p21"/>
            <p:cNvSpPr/>
            <p:nvPr/>
          </p:nvSpPr>
          <p:spPr>
            <a:xfrm>
              <a:off x="4206763" y="2571650"/>
              <a:ext cx="322151" cy="201675"/>
            </a:xfrm>
            <a:custGeom>
              <a:avLst/>
              <a:gdLst/>
              <a:ahLst/>
              <a:cxnLst/>
              <a:rect l="l" t="t" r="r" b="b"/>
              <a:pathLst>
                <a:path w="10121" h="6336" extrusionOk="0">
                  <a:moveTo>
                    <a:pt x="2691" y="2847"/>
                  </a:moveTo>
                  <a:lnTo>
                    <a:pt x="2691" y="6037"/>
                  </a:lnTo>
                  <a:lnTo>
                    <a:pt x="1393" y="6037"/>
                  </a:lnTo>
                  <a:lnTo>
                    <a:pt x="1393" y="2847"/>
                  </a:lnTo>
                  <a:close/>
                  <a:moveTo>
                    <a:pt x="5703" y="2049"/>
                  </a:moveTo>
                  <a:lnTo>
                    <a:pt x="5703" y="6037"/>
                  </a:lnTo>
                  <a:lnTo>
                    <a:pt x="4406" y="6037"/>
                  </a:lnTo>
                  <a:lnTo>
                    <a:pt x="4406" y="2049"/>
                  </a:lnTo>
                  <a:close/>
                  <a:moveTo>
                    <a:pt x="8704" y="299"/>
                  </a:moveTo>
                  <a:lnTo>
                    <a:pt x="8704" y="6037"/>
                  </a:lnTo>
                  <a:lnTo>
                    <a:pt x="7406" y="6037"/>
                  </a:lnTo>
                  <a:lnTo>
                    <a:pt x="7406" y="299"/>
                  </a:lnTo>
                  <a:close/>
                  <a:moveTo>
                    <a:pt x="7275" y="1"/>
                  </a:moveTo>
                  <a:cubicBezTo>
                    <a:pt x="7192" y="1"/>
                    <a:pt x="7132" y="61"/>
                    <a:pt x="7132" y="156"/>
                  </a:cubicBezTo>
                  <a:lnTo>
                    <a:pt x="7132" y="6037"/>
                  </a:lnTo>
                  <a:lnTo>
                    <a:pt x="6001" y="6037"/>
                  </a:lnTo>
                  <a:lnTo>
                    <a:pt x="6001" y="1894"/>
                  </a:lnTo>
                  <a:cubicBezTo>
                    <a:pt x="6001" y="1811"/>
                    <a:pt x="5941" y="1751"/>
                    <a:pt x="5846" y="1751"/>
                  </a:cubicBezTo>
                  <a:lnTo>
                    <a:pt x="4275" y="1751"/>
                  </a:lnTo>
                  <a:cubicBezTo>
                    <a:pt x="4179" y="1751"/>
                    <a:pt x="4120" y="1811"/>
                    <a:pt x="4120" y="1894"/>
                  </a:cubicBezTo>
                  <a:lnTo>
                    <a:pt x="4120" y="6037"/>
                  </a:lnTo>
                  <a:lnTo>
                    <a:pt x="2989" y="6037"/>
                  </a:lnTo>
                  <a:lnTo>
                    <a:pt x="2989" y="2704"/>
                  </a:lnTo>
                  <a:cubicBezTo>
                    <a:pt x="2989" y="2608"/>
                    <a:pt x="2929" y="2549"/>
                    <a:pt x="2846" y="2549"/>
                  </a:cubicBezTo>
                  <a:lnTo>
                    <a:pt x="1262" y="2549"/>
                  </a:lnTo>
                  <a:cubicBezTo>
                    <a:pt x="1167" y="2549"/>
                    <a:pt x="1119" y="2608"/>
                    <a:pt x="1119" y="2704"/>
                  </a:cubicBezTo>
                  <a:lnTo>
                    <a:pt x="1119" y="6037"/>
                  </a:lnTo>
                  <a:lnTo>
                    <a:pt x="143" y="6037"/>
                  </a:lnTo>
                  <a:cubicBezTo>
                    <a:pt x="60" y="6037"/>
                    <a:pt x="0" y="6097"/>
                    <a:pt x="0" y="6180"/>
                  </a:cubicBezTo>
                  <a:cubicBezTo>
                    <a:pt x="0" y="6276"/>
                    <a:pt x="60" y="6335"/>
                    <a:pt x="143" y="6335"/>
                  </a:cubicBezTo>
                  <a:lnTo>
                    <a:pt x="9966" y="6335"/>
                  </a:lnTo>
                  <a:cubicBezTo>
                    <a:pt x="10061" y="6335"/>
                    <a:pt x="10121" y="6276"/>
                    <a:pt x="10121" y="6180"/>
                  </a:cubicBezTo>
                  <a:cubicBezTo>
                    <a:pt x="10121" y="6109"/>
                    <a:pt x="10049" y="6037"/>
                    <a:pt x="9966" y="6037"/>
                  </a:cubicBezTo>
                  <a:lnTo>
                    <a:pt x="9001" y="6037"/>
                  </a:lnTo>
                  <a:lnTo>
                    <a:pt x="9001" y="156"/>
                  </a:lnTo>
                  <a:cubicBezTo>
                    <a:pt x="9001" y="61"/>
                    <a:pt x="8942" y="1"/>
                    <a:pt x="885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63" name="Google Shape;363;p21"/>
            <p:cNvSpPr/>
            <p:nvPr/>
          </p:nvSpPr>
          <p:spPr>
            <a:xfrm>
              <a:off x="4210933" y="2450951"/>
              <a:ext cx="308878" cy="185537"/>
            </a:xfrm>
            <a:custGeom>
              <a:avLst/>
              <a:gdLst/>
              <a:ahLst/>
              <a:cxnLst/>
              <a:rect l="l" t="t" r="r" b="b"/>
              <a:pathLst>
                <a:path w="9704" h="5829" extrusionOk="0">
                  <a:moveTo>
                    <a:pt x="9212" y="1"/>
                  </a:moveTo>
                  <a:cubicBezTo>
                    <a:pt x="9189" y="1"/>
                    <a:pt x="9167" y="3"/>
                    <a:pt x="9144" y="7"/>
                  </a:cubicBezTo>
                  <a:lnTo>
                    <a:pt x="7870" y="162"/>
                  </a:lnTo>
                  <a:cubicBezTo>
                    <a:pt x="7620" y="197"/>
                    <a:pt x="7442" y="435"/>
                    <a:pt x="7477" y="685"/>
                  </a:cubicBezTo>
                  <a:cubicBezTo>
                    <a:pt x="7500" y="920"/>
                    <a:pt x="7711" y="1092"/>
                    <a:pt x="7944" y="1092"/>
                  </a:cubicBezTo>
                  <a:cubicBezTo>
                    <a:pt x="7959" y="1092"/>
                    <a:pt x="7974" y="1092"/>
                    <a:pt x="7989" y="1090"/>
                  </a:cubicBezTo>
                  <a:lnTo>
                    <a:pt x="8096" y="1066"/>
                  </a:lnTo>
                  <a:lnTo>
                    <a:pt x="8096" y="1066"/>
                  </a:lnTo>
                  <a:cubicBezTo>
                    <a:pt x="6537" y="2876"/>
                    <a:pt x="4691" y="3805"/>
                    <a:pt x="3382" y="4269"/>
                  </a:cubicBezTo>
                  <a:cubicBezTo>
                    <a:pt x="1739" y="4853"/>
                    <a:pt x="476" y="4912"/>
                    <a:pt x="465" y="4912"/>
                  </a:cubicBezTo>
                  <a:cubicBezTo>
                    <a:pt x="203" y="4924"/>
                    <a:pt x="0" y="5138"/>
                    <a:pt x="12" y="5388"/>
                  </a:cubicBezTo>
                  <a:cubicBezTo>
                    <a:pt x="36" y="5638"/>
                    <a:pt x="226" y="5829"/>
                    <a:pt x="476" y="5829"/>
                  </a:cubicBezTo>
                  <a:lnTo>
                    <a:pt x="488" y="5829"/>
                  </a:lnTo>
                  <a:cubicBezTo>
                    <a:pt x="548" y="5829"/>
                    <a:pt x="1893" y="5793"/>
                    <a:pt x="3667" y="5150"/>
                  </a:cubicBezTo>
                  <a:cubicBezTo>
                    <a:pt x="4656" y="4793"/>
                    <a:pt x="5596" y="4317"/>
                    <a:pt x="6442" y="3745"/>
                  </a:cubicBezTo>
                  <a:cubicBezTo>
                    <a:pt x="6525" y="3710"/>
                    <a:pt x="6537" y="3614"/>
                    <a:pt x="6489" y="3543"/>
                  </a:cubicBezTo>
                  <a:cubicBezTo>
                    <a:pt x="6458" y="3497"/>
                    <a:pt x="6413" y="3471"/>
                    <a:pt x="6365" y="3471"/>
                  </a:cubicBezTo>
                  <a:cubicBezTo>
                    <a:pt x="6339" y="3471"/>
                    <a:pt x="6312" y="3478"/>
                    <a:pt x="6287" y="3495"/>
                  </a:cubicBezTo>
                  <a:cubicBezTo>
                    <a:pt x="5453" y="4067"/>
                    <a:pt x="4537" y="4519"/>
                    <a:pt x="3560" y="4865"/>
                  </a:cubicBezTo>
                  <a:cubicBezTo>
                    <a:pt x="1834" y="5484"/>
                    <a:pt x="536" y="5519"/>
                    <a:pt x="476" y="5531"/>
                  </a:cubicBezTo>
                  <a:cubicBezTo>
                    <a:pt x="393" y="5531"/>
                    <a:pt x="310" y="5460"/>
                    <a:pt x="310" y="5377"/>
                  </a:cubicBezTo>
                  <a:cubicBezTo>
                    <a:pt x="310" y="5281"/>
                    <a:pt x="393" y="5210"/>
                    <a:pt x="476" y="5198"/>
                  </a:cubicBezTo>
                  <a:cubicBezTo>
                    <a:pt x="488" y="5198"/>
                    <a:pt x="1798" y="5150"/>
                    <a:pt x="3489" y="4543"/>
                  </a:cubicBezTo>
                  <a:cubicBezTo>
                    <a:pt x="4894" y="4031"/>
                    <a:pt x="6918" y="3007"/>
                    <a:pt x="8573" y="947"/>
                  </a:cubicBezTo>
                  <a:cubicBezTo>
                    <a:pt x="8664" y="856"/>
                    <a:pt x="8579" y="709"/>
                    <a:pt x="8456" y="709"/>
                  </a:cubicBezTo>
                  <a:cubicBezTo>
                    <a:pt x="8451" y="709"/>
                    <a:pt x="8447" y="709"/>
                    <a:pt x="8442" y="709"/>
                  </a:cubicBezTo>
                  <a:lnTo>
                    <a:pt x="7966" y="769"/>
                  </a:lnTo>
                  <a:cubicBezTo>
                    <a:pt x="7951" y="772"/>
                    <a:pt x="7937" y="774"/>
                    <a:pt x="7924" y="774"/>
                  </a:cubicBezTo>
                  <a:cubicBezTo>
                    <a:pt x="7850" y="774"/>
                    <a:pt x="7797" y="720"/>
                    <a:pt x="7787" y="650"/>
                  </a:cubicBezTo>
                  <a:cubicBezTo>
                    <a:pt x="7751" y="554"/>
                    <a:pt x="7835" y="459"/>
                    <a:pt x="7930" y="447"/>
                  </a:cubicBezTo>
                  <a:lnTo>
                    <a:pt x="9204" y="281"/>
                  </a:lnTo>
                  <a:cubicBezTo>
                    <a:pt x="9210" y="280"/>
                    <a:pt x="9216" y="280"/>
                    <a:pt x="9222" y="280"/>
                  </a:cubicBezTo>
                  <a:cubicBezTo>
                    <a:pt x="9311" y="280"/>
                    <a:pt x="9394" y="358"/>
                    <a:pt x="9394" y="447"/>
                  </a:cubicBezTo>
                  <a:lnTo>
                    <a:pt x="9394" y="1709"/>
                  </a:lnTo>
                  <a:cubicBezTo>
                    <a:pt x="9394" y="1805"/>
                    <a:pt x="9323" y="1876"/>
                    <a:pt x="9228" y="1876"/>
                  </a:cubicBezTo>
                  <a:cubicBezTo>
                    <a:pt x="9132" y="1876"/>
                    <a:pt x="9061" y="1805"/>
                    <a:pt x="9061" y="1709"/>
                  </a:cubicBezTo>
                  <a:lnTo>
                    <a:pt x="9061" y="1328"/>
                  </a:lnTo>
                  <a:cubicBezTo>
                    <a:pt x="9061" y="1269"/>
                    <a:pt x="9025" y="1209"/>
                    <a:pt x="8978" y="1186"/>
                  </a:cubicBezTo>
                  <a:cubicBezTo>
                    <a:pt x="8963" y="1183"/>
                    <a:pt x="8948" y="1181"/>
                    <a:pt x="8932" y="1181"/>
                  </a:cubicBezTo>
                  <a:cubicBezTo>
                    <a:pt x="8882" y="1181"/>
                    <a:pt x="8829" y="1197"/>
                    <a:pt x="8811" y="1233"/>
                  </a:cubicBezTo>
                  <a:cubicBezTo>
                    <a:pt x="8263" y="1924"/>
                    <a:pt x="7620" y="2531"/>
                    <a:pt x="6930" y="3067"/>
                  </a:cubicBezTo>
                  <a:cubicBezTo>
                    <a:pt x="6870" y="3114"/>
                    <a:pt x="6858" y="3210"/>
                    <a:pt x="6906" y="3269"/>
                  </a:cubicBezTo>
                  <a:cubicBezTo>
                    <a:pt x="6936" y="3307"/>
                    <a:pt x="6985" y="3330"/>
                    <a:pt x="7032" y="3330"/>
                  </a:cubicBezTo>
                  <a:cubicBezTo>
                    <a:pt x="7060" y="3330"/>
                    <a:pt x="7086" y="3322"/>
                    <a:pt x="7108" y="3305"/>
                  </a:cubicBezTo>
                  <a:cubicBezTo>
                    <a:pt x="7704" y="2840"/>
                    <a:pt x="8275" y="2305"/>
                    <a:pt x="8775" y="1745"/>
                  </a:cubicBezTo>
                  <a:cubicBezTo>
                    <a:pt x="8799" y="1995"/>
                    <a:pt x="8989" y="2186"/>
                    <a:pt x="9239" y="2186"/>
                  </a:cubicBezTo>
                  <a:cubicBezTo>
                    <a:pt x="9490" y="2186"/>
                    <a:pt x="9704" y="1983"/>
                    <a:pt x="9704" y="1721"/>
                  </a:cubicBezTo>
                  <a:lnTo>
                    <a:pt x="9704" y="459"/>
                  </a:lnTo>
                  <a:cubicBezTo>
                    <a:pt x="9680" y="328"/>
                    <a:pt x="9620" y="209"/>
                    <a:pt x="9513" y="126"/>
                  </a:cubicBezTo>
                  <a:cubicBezTo>
                    <a:pt x="9425" y="47"/>
                    <a:pt x="9319" y="1"/>
                    <a:pt x="9212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364" name="Google Shape;364;p21"/>
          <p:cNvGrpSpPr/>
          <p:nvPr/>
        </p:nvGrpSpPr>
        <p:grpSpPr>
          <a:xfrm>
            <a:off x="14378635" y="5039363"/>
            <a:ext cx="911080" cy="910062"/>
            <a:chOff x="6577238" y="2457221"/>
            <a:chExt cx="332019" cy="310788"/>
          </a:xfrm>
        </p:grpSpPr>
        <p:sp>
          <p:nvSpPr>
            <p:cNvPr id="365" name="Google Shape;365;p21"/>
            <p:cNvSpPr/>
            <p:nvPr/>
          </p:nvSpPr>
          <p:spPr>
            <a:xfrm>
              <a:off x="6577238" y="2457221"/>
              <a:ext cx="332019" cy="310788"/>
            </a:xfrm>
            <a:custGeom>
              <a:avLst/>
              <a:gdLst/>
              <a:ahLst/>
              <a:cxnLst/>
              <a:rect l="l" t="t" r="r" b="b"/>
              <a:pathLst>
                <a:path w="10431" h="9764" extrusionOk="0">
                  <a:moveTo>
                    <a:pt x="5478" y="346"/>
                  </a:moveTo>
                  <a:cubicBezTo>
                    <a:pt x="5823" y="346"/>
                    <a:pt x="6097" y="619"/>
                    <a:pt x="6097" y="965"/>
                  </a:cubicBezTo>
                  <a:lnTo>
                    <a:pt x="6097" y="1334"/>
                  </a:lnTo>
                  <a:cubicBezTo>
                    <a:pt x="6097" y="1620"/>
                    <a:pt x="6335" y="1858"/>
                    <a:pt x="6621" y="1858"/>
                  </a:cubicBezTo>
                  <a:lnTo>
                    <a:pt x="6776" y="1858"/>
                  </a:lnTo>
                  <a:cubicBezTo>
                    <a:pt x="6871" y="1858"/>
                    <a:pt x="6966" y="1953"/>
                    <a:pt x="6966" y="2048"/>
                  </a:cubicBezTo>
                  <a:lnTo>
                    <a:pt x="6966" y="3084"/>
                  </a:lnTo>
                  <a:cubicBezTo>
                    <a:pt x="6966" y="3179"/>
                    <a:pt x="6871" y="3275"/>
                    <a:pt x="6776" y="3275"/>
                  </a:cubicBezTo>
                  <a:lnTo>
                    <a:pt x="3537" y="3275"/>
                  </a:lnTo>
                  <a:cubicBezTo>
                    <a:pt x="3442" y="3275"/>
                    <a:pt x="3347" y="3179"/>
                    <a:pt x="3347" y="3084"/>
                  </a:cubicBezTo>
                  <a:lnTo>
                    <a:pt x="3394" y="2048"/>
                  </a:lnTo>
                  <a:cubicBezTo>
                    <a:pt x="3394" y="1953"/>
                    <a:pt x="3477" y="1858"/>
                    <a:pt x="3585" y="1858"/>
                  </a:cubicBezTo>
                  <a:lnTo>
                    <a:pt x="3739" y="1858"/>
                  </a:lnTo>
                  <a:cubicBezTo>
                    <a:pt x="4013" y="1858"/>
                    <a:pt x="4251" y="1620"/>
                    <a:pt x="4251" y="1334"/>
                  </a:cubicBezTo>
                  <a:lnTo>
                    <a:pt x="4251" y="965"/>
                  </a:lnTo>
                  <a:cubicBezTo>
                    <a:pt x="4251" y="619"/>
                    <a:pt x="4537" y="346"/>
                    <a:pt x="4882" y="346"/>
                  </a:cubicBezTo>
                  <a:close/>
                  <a:moveTo>
                    <a:pt x="9538" y="2286"/>
                  </a:moveTo>
                  <a:cubicBezTo>
                    <a:pt x="9871" y="2286"/>
                    <a:pt x="10121" y="2560"/>
                    <a:pt x="10121" y="2870"/>
                  </a:cubicBezTo>
                  <a:lnTo>
                    <a:pt x="10121" y="8823"/>
                  </a:lnTo>
                  <a:lnTo>
                    <a:pt x="10085" y="8823"/>
                  </a:lnTo>
                  <a:cubicBezTo>
                    <a:pt x="10085" y="9156"/>
                    <a:pt x="9824" y="9406"/>
                    <a:pt x="9514" y="9406"/>
                  </a:cubicBezTo>
                  <a:lnTo>
                    <a:pt x="918" y="9406"/>
                  </a:lnTo>
                  <a:cubicBezTo>
                    <a:pt x="596" y="9406"/>
                    <a:pt x="346" y="9132"/>
                    <a:pt x="346" y="8823"/>
                  </a:cubicBezTo>
                  <a:lnTo>
                    <a:pt x="346" y="2870"/>
                  </a:lnTo>
                  <a:cubicBezTo>
                    <a:pt x="346" y="2548"/>
                    <a:pt x="608" y="2286"/>
                    <a:pt x="918" y="2286"/>
                  </a:cubicBezTo>
                  <a:lnTo>
                    <a:pt x="3085" y="2286"/>
                  </a:lnTo>
                  <a:lnTo>
                    <a:pt x="3085" y="2846"/>
                  </a:lnTo>
                  <a:lnTo>
                    <a:pt x="1061" y="2846"/>
                  </a:lnTo>
                  <a:cubicBezTo>
                    <a:pt x="965" y="2846"/>
                    <a:pt x="894" y="2917"/>
                    <a:pt x="894" y="3001"/>
                  </a:cubicBezTo>
                  <a:lnTo>
                    <a:pt x="894" y="8704"/>
                  </a:lnTo>
                  <a:cubicBezTo>
                    <a:pt x="894" y="8799"/>
                    <a:pt x="965" y="8870"/>
                    <a:pt x="1061" y="8870"/>
                  </a:cubicBezTo>
                  <a:lnTo>
                    <a:pt x="6609" y="8870"/>
                  </a:lnTo>
                  <a:cubicBezTo>
                    <a:pt x="6692" y="8870"/>
                    <a:pt x="6776" y="8799"/>
                    <a:pt x="6776" y="8704"/>
                  </a:cubicBezTo>
                  <a:cubicBezTo>
                    <a:pt x="6776" y="8620"/>
                    <a:pt x="6692" y="8537"/>
                    <a:pt x="6609" y="8537"/>
                  </a:cubicBezTo>
                  <a:lnTo>
                    <a:pt x="1215" y="8537"/>
                  </a:lnTo>
                  <a:lnTo>
                    <a:pt x="1215" y="3167"/>
                  </a:lnTo>
                  <a:lnTo>
                    <a:pt x="3096" y="3167"/>
                  </a:lnTo>
                  <a:cubicBezTo>
                    <a:pt x="3132" y="3417"/>
                    <a:pt x="3347" y="3596"/>
                    <a:pt x="3620" y="3596"/>
                  </a:cubicBezTo>
                  <a:lnTo>
                    <a:pt x="6847" y="3596"/>
                  </a:lnTo>
                  <a:cubicBezTo>
                    <a:pt x="7097" y="3596"/>
                    <a:pt x="7323" y="3405"/>
                    <a:pt x="7371" y="3167"/>
                  </a:cubicBezTo>
                  <a:lnTo>
                    <a:pt x="9240" y="3167"/>
                  </a:lnTo>
                  <a:lnTo>
                    <a:pt x="9240" y="8537"/>
                  </a:lnTo>
                  <a:lnTo>
                    <a:pt x="7418" y="8537"/>
                  </a:lnTo>
                  <a:cubicBezTo>
                    <a:pt x="7335" y="8537"/>
                    <a:pt x="7264" y="8620"/>
                    <a:pt x="7264" y="8704"/>
                  </a:cubicBezTo>
                  <a:cubicBezTo>
                    <a:pt x="7264" y="8799"/>
                    <a:pt x="7335" y="8870"/>
                    <a:pt x="7418" y="8870"/>
                  </a:cubicBezTo>
                  <a:lnTo>
                    <a:pt x="9407" y="8870"/>
                  </a:lnTo>
                  <a:cubicBezTo>
                    <a:pt x="9490" y="8870"/>
                    <a:pt x="9562" y="8799"/>
                    <a:pt x="9562" y="8704"/>
                  </a:cubicBezTo>
                  <a:lnTo>
                    <a:pt x="9562" y="3001"/>
                  </a:lnTo>
                  <a:cubicBezTo>
                    <a:pt x="9562" y="2917"/>
                    <a:pt x="9490" y="2846"/>
                    <a:pt x="9407" y="2846"/>
                  </a:cubicBezTo>
                  <a:lnTo>
                    <a:pt x="7383" y="2846"/>
                  </a:lnTo>
                  <a:lnTo>
                    <a:pt x="7383" y="2286"/>
                  </a:lnTo>
                  <a:close/>
                  <a:moveTo>
                    <a:pt x="4906" y="0"/>
                  </a:moveTo>
                  <a:cubicBezTo>
                    <a:pt x="4370" y="0"/>
                    <a:pt x="3942" y="429"/>
                    <a:pt x="3942" y="965"/>
                  </a:cubicBezTo>
                  <a:lnTo>
                    <a:pt x="3942" y="1334"/>
                  </a:lnTo>
                  <a:cubicBezTo>
                    <a:pt x="3942" y="1441"/>
                    <a:pt x="3858" y="1536"/>
                    <a:pt x="3751" y="1536"/>
                  </a:cubicBezTo>
                  <a:lnTo>
                    <a:pt x="3597" y="1536"/>
                  </a:lnTo>
                  <a:cubicBezTo>
                    <a:pt x="3347" y="1536"/>
                    <a:pt x="3120" y="1727"/>
                    <a:pt x="3085" y="1965"/>
                  </a:cubicBezTo>
                  <a:lnTo>
                    <a:pt x="918" y="1965"/>
                  </a:lnTo>
                  <a:cubicBezTo>
                    <a:pt x="418" y="1965"/>
                    <a:pt x="1" y="2382"/>
                    <a:pt x="1" y="2882"/>
                  </a:cubicBezTo>
                  <a:lnTo>
                    <a:pt x="1" y="8835"/>
                  </a:lnTo>
                  <a:cubicBezTo>
                    <a:pt x="1" y="9347"/>
                    <a:pt x="418" y="9763"/>
                    <a:pt x="918" y="9763"/>
                  </a:cubicBezTo>
                  <a:lnTo>
                    <a:pt x="9514" y="9763"/>
                  </a:lnTo>
                  <a:cubicBezTo>
                    <a:pt x="10014" y="9763"/>
                    <a:pt x="10431" y="9347"/>
                    <a:pt x="10431" y="8835"/>
                  </a:cubicBezTo>
                  <a:lnTo>
                    <a:pt x="10431" y="2882"/>
                  </a:lnTo>
                  <a:cubicBezTo>
                    <a:pt x="10419" y="2370"/>
                    <a:pt x="10002" y="1965"/>
                    <a:pt x="9490" y="1965"/>
                  </a:cubicBezTo>
                  <a:lnTo>
                    <a:pt x="7335" y="1965"/>
                  </a:lnTo>
                  <a:cubicBezTo>
                    <a:pt x="7287" y="1715"/>
                    <a:pt x="7085" y="1536"/>
                    <a:pt x="6811" y="1536"/>
                  </a:cubicBezTo>
                  <a:lnTo>
                    <a:pt x="6668" y="1536"/>
                  </a:lnTo>
                  <a:cubicBezTo>
                    <a:pt x="6561" y="1536"/>
                    <a:pt x="6478" y="1441"/>
                    <a:pt x="6478" y="1334"/>
                  </a:cubicBezTo>
                  <a:lnTo>
                    <a:pt x="6478" y="965"/>
                  </a:lnTo>
                  <a:cubicBezTo>
                    <a:pt x="6478" y="429"/>
                    <a:pt x="6037" y="0"/>
                    <a:pt x="5502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66" name="Google Shape;366;p21"/>
            <p:cNvSpPr/>
            <p:nvPr/>
          </p:nvSpPr>
          <p:spPr>
            <a:xfrm>
              <a:off x="6723529" y="2512542"/>
              <a:ext cx="38705" cy="39055"/>
            </a:xfrm>
            <a:custGeom>
              <a:avLst/>
              <a:gdLst/>
              <a:ahLst/>
              <a:cxnLst/>
              <a:rect l="l" t="t" r="r" b="b"/>
              <a:pathLst>
                <a:path w="1216" h="1227" extrusionOk="0">
                  <a:moveTo>
                    <a:pt x="608" y="346"/>
                  </a:moveTo>
                  <a:cubicBezTo>
                    <a:pt x="763" y="346"/>
                    <a:pt x="882" y="465"/>
                    <a:pt x="882" y="608"/>
                  </a:cubicBezTo>
                  <a:cubicBezTo>
                    <a:pt x="882" y="763"/>
                    <a:pt x="763" y="882"/>
                    <a:pt x="608" y="882"/>
                  </a:cubicBezTo>
                  <a:cubicBezTo>
                    <a:pt x="465" y="882"/>
                    <a:pt x="346" y="763"/>
                    <a:pt x="346" y="608"/>
                  </a:cubicBezTo>
                  <a:cubicBezTo>
                    <a:pt x="346" y="465"/>
                    <a:pt x="465" y="346"/>
                    <a:pt x="608" y="346"/>
                  </a:cubicBezTo>
                  <a:close/>
                  <a:moveTo>
                    <a:pt x="608" y="1"/>
                  </a:moveTo>
                  <a:cubicBezTo>
                    <a:pt x="286" y="1"/>
                    <a:pt x="1" y="274"/>
                    <a:pt x="1" y="608"/>
                  </a:cubicBezTo>
                  <a:cubicBezTo>
                    <a:pt x="1" y="941"/>
                    <a:pt x="275" y="1227"/>
                    <a:pt x="608" y="1227"/>
                  </a:cubicBezTo>
                  <a:cubicBezTo>
                    <a:pt x="941" y="1227"/>
                    <a:pt x="1215" y="953"/>
                    <a:pt x="1215" y="608"/>
                  </a:cubicBezTo>
                  <a:cubicBezTo>
                    <a:pt x="1203" y="274"/>
                    <a:pt x="941" y="1"/>
                    <a:pt x="608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67" name="Google Shape;367;p21"/>
            <p:cNvSpPr/>
            <p:nvPr/>
          </p:nvSpPr>
          <p:spPr>
            <a:xfrm>
              <a:off x="6662893" y="2597050"/>
              <a:ext cx="169813" cy="108031"/>
            </a:xfrm>
            <a:custGeom>
              <a:avLst/>
              <a:gdLst/>
              <a:ahLst/>
              <a:cxnLst/>
              <a:rect l="l" t="t" r="r" b="b"/>
              <a:pathLst>
                <a:path w="5335" h="3394" extrusionOk="0">
                  <a:moveTo>
                    <a:pt x="763" y="2060"/>
                  </a:moveTo>
                  <a:cubicBezTo>
                    <a:pt x="1025" y="2060"/>
                    <a:pt x="1251" y="2287"/>
                    <a:pt x="1251" y="2561"/>
                  </a:cubicBezTo>
                  <a:cubicBezTo>
                    <a:pt x="1251" y="2822"/>
                    <a:pt x="1025" y="3049"/>
                    <a:pt x="763" y="3049"/>
                  </a:cubicBezTo>
                  <a:cubicBezTo>
                    <a:pt x="489" y="3049"/>
                    <a:pt x="275" y="2822"/>
                    <a:pt x="275" y="2561"/>
                  </a:cubicBezTo>
                  <a:cubicBezTo>
                    <a:pt x="275" y="2287"/>
                    <a:pt x="489" y="2060"/>
                    <a:pt x="763" y="2060"/>
                  </a:cubicBezTo>
                  <a:close/>
                  <a:moveTo>
                    <a:pt x="4918" y="1"/>
                  </a:moveTo>
                  <a:cubicBezTo>
                    <a:pt x="4918" y="1"/>
                    <a:pt x="4894" y="1"/>
                    <a:pt x="4894" y="13"/>
                  </a:cubicBezTo>
                  <a:lnTo>
                    <a:pt x="4466" y="239"/>
                  </a:lnTo>
                  <a:cubicBezTo>
                    <a:pt x="4394" y="275"/>
                    <a:pt x="4346" y="370"/>
                    <a:pt x="4394" y="453"/>
                  </a:cubicBezTo>
                  <a:cubicBezTo>
                    <a:pt x="4429" y="515"/>
                    <a:pt x="4484" y="550"/>
                    <a:pt x="4548" y="550"/>
                  </a:cubicBezTo>
                  <a:cubicBezTo>
                    <a:pt x="4571" y="550"/>
                    <a:pt x="4595" y="546"/>
                    <a:pt x="4620" y="536"/>
                  </a:cubicBezTo>
                  <a:lnTo>
                    <a:pt x="4739" y="477"/>
                  </a:lnTo>
                  <a:lnTo>
                    <a:pt x="4739" y="477"/>
                  </a:lnTo>
                  <a:cubicBezTo>
                    <a:pt x="4525" y="1191"/>
                    <a:pt x="4144" y="1727"/>
                    <a:pt x="3620" y="2060"/>
                  </a:cubicBezTo>
                  <a:cubicBezTo>
                    <a:pt x="3098" y="2398"/>
                    <a:pt x="2516" y="2470"/>
                    <a:pt x="2094" y="2470"/>
                  </a:cubicBezTo>
                  <a:cubicBezTo>
                    <a:pt x="1891" y="2470"/>
                    <a:pt x="1724" y="2453"/>
                    <a:pt x="1620" y="2441"/>
                  </a:cubicBezTo>
                  <a:cubicBezTo>
                    <a:pt x="1560" y="2049"/>
                    <a:pt x="1227" y="1751"/>
                    <a:pt x="822" y="1751"/>
                  </a:cubicBezTo>
                  <a:cubicBezTo>
                    <a:pt x="370" y="1751"/>
                    <a:pt x="1" y="2120"/>
                    <a:pt x="1" y="2572"/>
                  </a:cubicBezTo>
                  <a:cubicBezTo>
                    <a:pt x="1" y="3013"/>
                    <a:pt x="370" y="3394"/>
                    <a:pt x="822" y="3394"/>
                  </a:cubicBezTo>
                  <a:cubicBezTo>
                    <a:pt x="1203" y="3394"/>
                    <a:pt x="1537" y="3120"/>
                    <a:pt x="1620" y="2763"/>
                  </a:cubicBezTo>
                  <a:cubicBezTo>
                    <a:pt x="1739" y="2775"/>
                    <a:pt x="1906" y="2799"/>
                    <a:pt x="2120" y="2799"/>
                  </a:cubicBezTo>
                  <a:cubicBezTo>
                    <a:pt x="2572" y="2799"/>
                    <a:pt x="3215" y="2703"/>
                    <a:pt x="3799" y="2334"/>
                  </a:cubicBezTo>
                  <a:cubicBezTo>
                    <a:pt x="4382" y="1965"/>
                    <a:pt x="4799" y="1394"/>
                    <a:pt x="5037" y="620"/>
                  </a:cubicBezTo>
                  <a:lnTo>
                    <a:pt x="5061" y="667"/>
                  </a:lnTo>
                  <a:cubicBezTo>
                    <a:pt x="5097" y="727"/>
                    <a:pt x="5156" y="751"/>
                    <a:pt x="5216" y="751"/>
                  </a:cubicBezTo>
                  <a:cubicBezTo>
                    <a:pt x="5239" y="751"/>
                    <a:pt x="5251" y="751"/>
                    <a:pt x="5287" y="739"/>
                  </a:cubicBezTo>
                  <a:cubicBezTo>
                    <a:pt x="5299" y="691"/>
                    <a:pt x="5335" y="596"/>
                    <a:pt x="5287" y="501"/>
                  </a:cubicBezTo>
                  <a:lnTo>
                    <a:pt x="5061" y="72"/>
                  </a:lnTo>
                  <a:cubicBezTo>
                    <a:pt x="5061" y="72"/>
                    <a:pt x="5061" y="60"/>
                    <a:pt x="5049" y="60"/>
                  </a:cubicBezTo>
                  <a:lnTo>
                    <a:pt x="5013" y="25"/>
                  </a:lnTo>
                  <a:lnTo>
                    <a:pt x="5001" y="13"/>
                  </a:lnTo>
                  <a:cubicBezTo>
                    <a:pt x="5001" y="13"/>
                    <a:pt x="4989" y="13"/>
                    <a:pt x="498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68" name="Google Shape;368;p21"/>
            <p:cNvSpPr/>
            <p:nvPr/>
          </p:nvSpPr>
          <p:spPr>
            <a:xfrm>
              <a:off x="6639402" y="2589188"/>
              <a:ext cx="32244" cy="31384"/>
            </a:xfrm>
            <a:custGeom>
              <a:avLst/>
              <a:gdLst/>
              <a:ahLst/>
              <a:cxnLst/>
              <a:rect l="l" t="t" r="r" b="b"/>
              <a:pathLst>
                <a:path w="1013" h="986" extrusionOk="0">
                  <a:moveTo>
                    <a:pt x="184" y="1"/>
                  </a:moveTo>
                  <a:cubicBezTo>
                    <a:pt x="140" y="1"/>
                    <a:pt x="96" y="16"/>
                    <a:pt x="60" y="45"/>
                  </a:cubicBezTo>
                  <a:cubicBezTo>
                    <a:pt x="0" y="105"/>
                    <a:pt x="0" y="212"/>
                    <a:pt x="60" y="283"/>
                  </a:cubicBezTo>
                  <a:lnTo>
                    <a:pt x="262" y="498"/>
                  </a:lnTo>
                  <a:lnTo>
                    <a:pt x="60" y="700"/>
                  </a:lnTo>
                  <a:cubicBezTo>
                    <a:pt x="0" y="760"/>
                    <a:pt x="0" y="867"/>
                    <a:pt x="60" y="938"/>
                  </a:cubicBezTo>
                  <a:cubicBezTo>
                    <a:pt x="84" y="974"/>
                    <a:pt x="131" y="986"/>
                    <a:pt x="179" y="986"/>
                  </a:cubicBezTo>
                  <a:cubicBezTo>
                    <a:pt x="215" y="986"/>
                    <a:pt x="262" y="974"/>
                    <a:pt x="298" y="938"/>
                  </a:cubicBezTo>
                  <a:lnTo>
                    <a:pt x="501" y="736"/>
                  </a:lnTo>
                  <a:lnTo>
                    <a:pt x="715" y="938"/>
                  </a:lnTo>
                  <a:cubicBezTo>
                    <a:pt x="739" y="974"/>
                    <a:pt x="786" y="986"/>
                    <a:pt x="834" y="986"/>
                  </a:cubicBezTo>
                  <a:cubicBezTo>
                    <a:pt x="870" y="986"/>
                    <a:pt x="917" y="974"/>
                    <a:pt x="953" y="938"/>
                  </a:cubicBezTo>
                  <a:cubicBezTo>
                    <a:pt x="1013" y="879"/>
                    <a:pt x="1013" y="783"/>
                    <a:pt x="953" y="700"/>
                  </a:cubicBezTo>
                  <a:lnTo>
                    <a:pt x="739" y="498"/>
                  </a:lnTo>
                  <a:lnTo>
                    <a:pt x="953" y="283"/>
                  </a:lnTo>
                  <a:cubicBezTo>
                    <a:pt x="1013" y="224"/>
                    <a:pt x="1013" y="129"/>
                    <a:pt x="953" y="45"/>
                  </a:cubicBezTo>
                  <a:cubicBezTo>
                    <a:pt x="923" y="16"/>
                    <a:pt x="882" y="1"/>
                    <a:pt x="838" y="1"/>
                  </a:cubicBezTo>
                  <a:cubicBezTo>
                    <a:pt x="795" y="1"/>
                    <a:pt x="751" y="16"/>
                    <a:pt x="715" y="45"/>
                  </a:cubicBezTo>
                  <a:lnTo>
                    <a:pt x="501" y="260"/>
                  </a:lnTo>
                  <a:lnTo>
                    <a:pt x="298" y="45"/>
                  </a:lnTo>
                  <a:cubicBezTo>
                    <a:pt x="268" y="16"/>
                    <a:pt x="227" y="1"/>
                    <a:pt x="184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69" name="Google Shape;369;p21"/>
            <p:cNvSpPr/>
            <p:nvPr/>
          </p:nvSpPr>
          <p:spPr>
            <a:xfrm>
              <a:off x="6820547" y="2673315"/>
              <a:ext cx="32244" cy="31034"/>
            </a:xfrm>
            <a:custGeom>
              <a:avLst/>
              <a:gdLst/>
              <a:ahLst/>
              <a:cxnLst/>
              <a:rect l="l" t="t" r="r" b="b"/>
              <a:pathLst>
                <a:path w="1013" h="975" extrusionOk="0">
                  <a:moveTo>
                    <a:pt x="188" y="1"/>
                  </a:moveTo>
                  <a:cubicBezTo>
                    <a:pt x="147" y="1"/>
                    <a:pt x="102" y="16"/>
                    <a:pt x="60" y="45"/>
                  </a:cubicBezTo>
                  <a:cubicBezTo>
                    <a:pt x="1" y="105"/>
                    <a:pt x="1" y="200"/>
                    <a:pt x="60" y="284"/>
                  </a:cubicBezTo>
                  <a:lnTo>
                    <a:pt x="275" y="486"/>
                  </a:lnTo>
                  <a:lnTo>
                    <a:pt x="60" y="700"/>
                  </a:lnTo>
                  <a:cubicBezTo>
                    <a:pt x="1" y="760"/>
                    <a:pt x="1" y="855"/>
                    <a:pt x="60" y="938"/>
                  </a:cubicBezTo>
                  <a:cubicBezTo>
                    <a:pt x="96" y="962"/>
                    <a:pt x="144" y="974"/>
                    <a:pt x="179" y="974"/>
                  </a:cubicBezTo>
                  <a:cubicBezTo>
                    <a:pt x="227" y="974"/>
                    <a:pt x="275" y="962"/>
                    <a:pt x="298" y="938"/>
                  </a:cubicBezTo>
                  <a:lnTo>
                    <a:pt x="513" y="724"/>
                  </a:lnTo>
                  <a:lnTo>
                    <a:pt x="715" y="938"/>
                  </a:lnTo>
                  <a:cubicBezTo>
                    <a:pt x="751" y="962"/>
                    <a:pt x="798" y="974"/>
                    <a:pt x="834" y="974"/>
                  </a:cubicBezTo>
                  <a:cubicBezTo>
                    <a:pt x="882" y="974"/>
                    <a:pt x="929" y="962"/>
                    <a:pt x="953" y="938"/>
                  </a:cubicBezTo>
                  <a:cubicBezTo>
                    <a:pt x="1013" y="879"/>
                    <a:pt x="1013" y="772"/>
                    <a:pt x="953" y="700"/>
                  </a:cubicBezTo>
                  <a:lnTo>
                    <a:pt x="751" y="486"/>
                  </a:lnTo>
                  <a:lnTo>
                    <a:pt x="953" y="284"/>
                  </a:lnTo>
                  <a:cubicBezTo>
                    <a:pt x="1013" y="224"/>
                    <a:pt x="1013" y="117"/>
                    <a:pt x="953" y="45"/>
                  </a:cubicBezTo>
                  <a:cubicBezTo>
                    <a:pt x="923" y="16"/>
                    <a:pt x="885" y="1"/>
                    <a:pt x="843" y="1"/>
                  </a:cubicBezTo>
                  <a:cubicBezTo>
                    <a:pt x="801" y="1"/>
                    <a:pt x="757" y="16"/>
                    <a:pt x="715" y="45"/>
                  </a:cubicBezTo>
                  <a:lnTo>
                    <a:pt x="513" y="248"/>
                  </a:lnTo>
                  <a:lnTo>
                    <a:pt x="298" y="45"/>
                  </a:lnTo>
                  <a:cubicBezTo>
                    <a:pt x="269" y="16"/>
                    <a:pt x="230" y="1"/>
                    <a:pt x="188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70" name="Google Shape;370;p21"/>
            <p:cNvSpPr/>
            <p:nvPr/>
          </p:nvSpPr>
          <p:spPr>
            <a:xfrm>
              <a:off x="6730341" y="2603607"/>
              <a:ext cx="32244" cy="31384"/>
            </a:xfrm>
            <a:custGeom>
              <a:avLst/>
              <a:gdLst/>
              <a:ahLst/>
              <a:cxnLst/>
              <a:rect l="l" t="t" r="r" b="b"/>
              <a:pathLst>
                <a:path w="1013" h="986" extrusionOk="0">
                  <a:moveTo>
                    <a:pt x="184" y="0"/>
                  </a:moveTo>
                  <a:cubicBezTo>
                    <a:pt x="141" y="0"/>
                    <a:pt x="96" y="15"/>
                    <a:pt x="61" y="45"/>
                  </a:cubicBezTo>
                  <a:cubicBezTo>
                    <a:pt x="1" y="104"/>
                    <a:pt x="1" y="211"/>
                    <a:pt x="61" y="283"/>
                  </a:cubicBezTo>
                  <a:lnTo>
                    <a:pt x="263" y="485"/>
                  </a:lnTo>
                  <a:lnTo>
                    <a:pt x="61" y="700"/>
                  </a:lnTo>
                  <a:cubicBezTo>
                    <a:pt x="1" y="759"/>
                    <a:pt x="1" y="866"/>
                    <a:pt x="61" y="938"/>
                  </a:cubicBezTo>
                  <a:cubicBezTo>
                    <a:pt x="84" y="962"/>
                    <a:pt x="132" y="985"/>
                    <a:pt x="180" y="985"/>
                  </a:cubicBezTo>
                  <a:cubicBezTo>
                    <a:pt x="215" y="985"/>
                    <a:pt x="263" y="962"/>
                    <a:pt x="299" y="938"/>
                  </a:cubicBezTo>
                  <a:lnTo>
                    <a:pt x="501" y="723"/>
                  </a:lnTo>
                  <a:lnTo>
                    <a:pt x="715" y="938"/>
                  </a:lnTo>
                  <a:cubicBezTo>
                    <a:pt x="739" y="962"/>
                    <a:pt x="787" y="985"/>
                    <a:pt x="834" y="985"/>
                  </a:cubicBezTo>
                  <a:cubicBezTo>
                    <a:pt x="870" y="985"/>
                    <a:pt x="918" y="962"/>
                    <a:pt x="953" y="938"/>
                  </a:cubicBezTo>
                  <a:cubicBezTo>
                    <a:pt x="1013" y="878"/>
                    <a:pt x="1013" y="771"/>
                    <a:pt x="953" y="700"/>
                  </a:cubicBezTo>
                  <a:lnTo>
                    <a:pt x="739" y="485"/>
                  </a:lnTo>
                  <a:lnTo>
                    <a:pt x="953" y="283"/>
                  </a:lnTo>
                  <a:cubicBezTo>
                    <a:pt x="1013" y="223"/>
                    <a:pt x="1013" y="116"/>
                    <a:pt x="953" y="45"/>
                  </a:cubicBezTo>
                  <a:cubicBezTo>
                    <a:pt x="924" y="15"/>
                    <a:pt x="882" y="0"/>
                    <a:pt x="839" y="0"/>
                  </a:cubicBezTo>
                  <a:cubicBezTo>
                    <a:pt x="796" y="0"/>
                    <a:pt x="751" y="15"/>
                    <a:pt x="715" y="45"/>
                  </a:cubicBezTo>
                  <a:lnTo>
                    <a:pt x="501" y="247"/>
                  </a:lnTo>
                  <a:lnTo>
                    <a:pt x="299" y="45"/>
                  </a:lnTo>
                  <a:cubicBezTo>
                    <a:pt x="269" y="15"/>
                    <a:pt x="227" y="0"/>
                    <a:pt x="184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371" name="Google Shape;371;p21"/>
          <p:cNvGrpSpPr/>
          <p:nvPr/>
        </p:nvGrpSpPr>
        <p:grpSpPr>
          <a:xfrm>
            <a:off x="2665103" y="5033258"/>
            <a:ext cx="993270" cy="922272"/>
            <a:chOff x="3716358" y="1544655"/>
            <a:chExt cx="361971" cy="314958"/>
          </a:xfrm>
        </p:grpSpPr>
        <p:sp>
          <p:nvSpPr>
            <p:cNvPr id="372" name="Google Shape;372;p21"/>
            <p:cNvSpPr/>
            <p:nvPr/>
          </p:nvSpPr>
          <p:spPr>
            <a:xfrm>
              <a:off x="3767509" y="1646957"/>
              <a:ext cx="231213" cy="10663"/>
            </a:xfrm>
            <a:custGeom>
              <a:avLst/>
              <a:gdLst/>
              <a:ahLst/>
              <a:cxnLst/>
              <a:rect l="l" t="t" r="r" b="b"/>
              <a:pathLst>
                <a:path w="7264" h="335" extrusionOk="0">
                  <a:moveTo>
                    <a:pt x="168" y="1"/>
                  </a:moveTo>
                  <a:cubicBezTo>
                    <a:pt x="72" y="1"/>
                    <a:pt x="1" y="72"/>
                    <a:pt x="1" y="167"/>
                  </a:cubicBezTo>
                  <a:cubicBezTo>
                    <a:pt x="1" y="263"/>
                    <a:pt x="72" y="334"/>
                    <a:pt x="168" y="334"/>
                  </a:cubicBezTo>
                  <a:lnTo>
                    <a:pt x="7097" y="334"/>
                  </a:lnTo>
                  <a:cubicBezTo>
                    <a:pt x="7192" y="334"/>
                    <a:pt x="7264" y="263"/>
                    <a:pt x="7264" y="167"/>
                  </a:cubicBezTo>
                  <a:cubicBezTo>
                    <a:pt x="7264" y="72"/>
                    <a:pt x="7192" y="1"/>
                    <a:pt x="709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73" name="Google Shape;373;p21"/>
            <p:cNvSpPr/>
            <p:nvPr/>
          </p:nvSpPr>
          <p:spPr>
            <a:xfrm>
              <a:off x="3767509" y="1618532"/>
              <a:ext cx="152020" cy="10663"/>
            </a:xfrm>
            <a:custGeom>
              <a:avLst/>
              <a:gdLst/>
              <a:ahLst/>
              <a:cxnLst/>
              <a:rect l="l" t="t" r="r" b="b"/>
              <a:pathLst>
                <a:path w="4776" h="335" extrusionOk="0">
                  <a:moveTo>
                    <a:pt x="168" y="1"/>
                  </a:moveTo>
                  <a:cubicBezTo>
                    <a:pt x="72" y="1"/>
                    <a:pt x="1" y="72"/>
                    <a:pt x="1" y="168"/>
                  </a:cubicBezTo>
                  <a:cubicBezTo>
                    <a:pt x="1" y="263"/>
                    <a:pt x="72" y="334"/>
                    <a:pt x="168" y="334"/>
                  </a:cubicBezTo>
                  <a:lnTo>
                    <a:pt x="4621" y="334"/>
                  </a:lnTo>
                  <a:cubicBezTo>
                    <a:pt x="4704" y="334"/>
                    <a:pt x="4775" y="263"/>
                    <a:pt x="4775" y="168"/>
                  </a:cubicBezTo>
                  <a:cubicBezTo>
                    <a:pt x="4775" y="72"/>
                    <a:pt x="4704" y="1"/>
                    <a:pt x="462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74" name="Google Shape;374;p21"/>
            <p:cNvSpPr/>
            <p:nvPr/>
          </p:nvSpPr>
          <p:spPr>
            <a:xfrm>
              <a:off x="3931624" y="1618532"/>
              <a:ext cx="67098" cy="10663"/>
            </a:xfrm>
            <a:custGeom>
              <a:avLst/>
              <a:gdLst/>
              <a:ahLst/>
              <a:cxnLst/>
              <a:rect l="l" t="t" r="r" b="b"/>
              <a:pathLst>
                <a:path w="2108" h="335" extrusionOk="0">
                  <a:moveTo>
                    <a:pt x="155" y="1"/>
                  </a:moveTo>
                  <a:cubicBezTo>
                    <a:pt x="72" y="1"/>
                    <a:pt x="0" y="72"/>
                    <a:pt x="0" y="168"/>
                  </a:cubicBezTo>
                  <a:cubicBezTo>
                    <a:pt x="0" y="263"/>
                    <a:pt x="72" y="334"/>
                    <a:pt x="155" y="334"/>
                  </a:cubicBezTo>
                  <a:lnTo>
                    <a:pt x="1941" y="334"/>
                  </a:lnTo>
                  <a:cubicBezTo>
                    <a:pt x="2036" y="334"/>
                    <a:pt x="2108" y="263"/>
                    <a:pt x="2108" y="168"/>
                  </a:cubicBezTo>
                  <a:cubicBezTo>
                    <a:pt x="2108" y="72"/>
                    <a:pt x="2036" y="1"/>
                    <a:pt x="1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75" name="Google Shape;375;p21"/>
            <p:cNvSpPr/>
            <p:nvPr/>
          </p:nvSpPr>
          <p:spPr>
            <a:xfrm>
              <a:off x="3767509" y="1590108"/>
              <a:ext cx="39087" cy="10663"/>
            </a:xfrm>
            <a:custGeom>
              <a:avLst/>
              <a:gdLst/>
              <a:ahLst/>
              <a:cxnLst/>
              <a:rect l="l" t="t" r="r" b="b"/>
              <a:pathLst>
                <a:path w="1228" h="335" extrusionOk="0">
                  <a:moveTo>
                    <a:pt x="168" y="1"/>
                  </a:moveTo>
                  <a:cubicBezTo>
                    <a:pt x="72" y="1"/>
                    <a:pt x="1" y="72"/>
                    <a:pt x="1" y="168"/>
                  </a:cubicBezTo>
                  <a:cubicBezTo>
                    <a:pt x="1" y="263"/>
                    <a:pt x="72" y="334"/>
                    <a:pt x="168" y="334"/>
                  </a:cubicBezTo>
                  <a:lnTo>
                    <a:pt x="1061" y="334"/>
                  </a:lnTo>
                  <a:cubicBezTo>
                    <a:pt x="1144" y="334"/>
                    <a:pt x="1227" y="263"/>
                    <a:pt x="1227" y="168"/>
                  </a:cubicBezTo>
                  <a:cubicBezTo>
                    <a:pt x="1227" y="72"/>
                    <a:pt x="1144" y="1"/>
                    <a:pt x="106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76" name="Google Shape;376;p21"/>
            <p:cNvSpPr/>
            <p:nvPr/>
          </p:nvSpPr>
          <p:spPr>
            <a:xfrm>
              <a:off x="3818309" y="1590108"/>
              <a:ext cx="180412" cy="10663"/>
            </a:xfrm>
            <a:custGeom>
              <a:avLst/>
              <a:gdLst/>
              <a:ahLst/>
              <a:cxnLst/>
              <a:rect l="l" t="t" r="r" b="b"/>
              <a:pathLst>
                <a:path w="5668" h="335" extrusionOk="0">
                  <a:moveTo>
                    <a:pt x="167" y="1"/>
                  </a:moveTo>
                  <a:cubicBezTo>
                    <a:pt x="72" y="1"/>
                    <a:pt x="0" y="72"/>
                    <a:pt x="0" y="168"/>
                  </a:cubicBezTo>
                  <a:cubicBezTo>
                    <a:pt x="0" y="263"/>
                    <a:pt x="72" y="334"/>
                    <a:pt x="167" y="334"/>
                  </a:cubicBezTo>
                  <a:lnTo>
                    <a:pt x="5501" y="334"/>
                  </a:lnTo>
                  <a:cubicBezTo>
                    <a:pt x="5596" y="334"/>
                    <a:pt x="5668" y="263"/>
                    <a:pt x="5668" y="168"/>
                  </a:cubicBezTo>
                  <a:cubicBezTo>
                    <a:pt x="5668" y="72"/>
                    <a:pt x="5596" y="1"/>
                    <a:pt x="550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grpSp>
          <p:nvGrpSpPr>
            <p:cNvPr id="377" name="Google Shape;377;p21"/>
            <p:cNvGrpSpPr/>
            <p:nvPr/>
          </p:nvGrpSpPr>
          <p:grpSpPr>
            <a:xfrm>
              <a:off x="3716358" y="1544655"/>
              <a:ext cx="361971" cy="314958"/>
              <a:chOff x="3716358" y="1544655"/>
              <a:chExt cx="361971" cy="314958"/>
            </a:xfrm>
          </p:grpSpPr>
          <p:sp>
            <p:nvSpPr>
              <p:cNvPr id="378" name="Google Shape;378;p21"/>
              <p:cNvSpPr/>
              <p:nvPr/>
            </p:nvSpPr>
            <p:spPr>
              <a:xfrm>
                <a:off x="3767509" y="1675381"/>
                <a:ext cx="84540" cy="10663"/>
              </a:xfrm>
              <a:custGeom>
                <a:avLst/>
                <a:gdLst/>
                <a:ahLst/>
                <a:cxnLst/>
                <a:rect l="l" t="t" r="r" b="b"/>
                <a:pathLst>
                  <a:path w="2656" h="335" extrusionOk="0">
                    <a:moveTo>
                      <a:pt x="168" y="1"/>
                    </a:moveTo>
                    <a:cubicBezTo>
                      <a:pt x="72" y="1"/>
                      <a:pt x="1" y="72"/>
                      <a:pt x="1" y="167"/>
                    </a:cubicBezTo>
                    <a:cubicBezTo>
                      <a:pt x="1" y="263"/>
                      <a:pt x="72" y="334"/>
                      <a:pt x="168" y="334"/>
                    </a:cubicBezTo>
                    <a:lnTo>
                      <a:pt x="2477" y="334"/>
                    </a:lnTo>
                    <a:cubicBezTo>
                      <a:pt x="2561" y="334"/>
                      <a:pt x="2632" y="263"/>
                      <a:pt x="2632" y="167"/>
                    </a:cubicBezTo>
                    <a:cubicBezTo>
                      <a:pt x="2656" y="72"/>
                      <a:pt x="2573" y="1"/>
                      <a:pt x="247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379" name="Google Shape;379;p21"/>
              <p:cNvSpPr/>
              <p:nvPr/>
            </p:nvSpPr>
            <p:spPr>
              <a:xfrm>
                <a:off x="3875158" y="1675381"/>
                <a:ext cx="123564" cy="10663"/>
              </a:xfrm>
              <a:custGeom>
                <a:avLst/>
                <a:gdLst/>
                <a:ahLst/>
                <a:cxnLst/>
                <a:rect l="l" t="t" r="r" b="b"/>
                <a:pathLst>
                  <a:path w="3882" h="335" extrusionOk="0">
                    <a:moveTo>
                      <a:pt x="167" y="1"/>
                    </a:moveTo>
                    <a:cubicBezTo>
                      <a:pt x="72" y="1"/>
                      <a:pt x="0" y="72"/>
                      <a:pt x="0" y="167"/>
                    </a:cubicBezTo>
                    <a:cubicBezTo>
                      <a:pt x="0" y="263"/>
                      <a:pt x="72" y="334"/>
                      <a:pt x="167" y="334"/>
                    </a:cubicBezTo>
                    <a:lnTo>
                      <a:pt x="3715" y="334"/>
                    </a:lnTo>
                    <a:cubicBezTo>
                      <a:pt x="3810" y="334"/>
                      <a:pt x="3882" y="263"/>
                      <a:pt x="3882" y="167"/>
                    </a:cubicBezTo>
                    <a:cubicBezTo>
                      <a:pt x="3882" y="72"/>
                      <a:pt x="3810" y="1"/>
                      <a:pt x="371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380" name="Google Shape;380;p21"/>
              <p:cNvSpPr/>
              <p:nvPr/>
            </p:nvSpPr>
            <p:spPr>
              <a:xfrm>
                <a:off x="3767509" y="1703423"/>
                <a:ext cx="174747" cy="10663"/>
              </a:xfrm>
              <a:custGeom>
                <a:avLst/>
                <a:gdLst/>
                <a:ahLst/>
                <a:cxnLst/>
                <a:rect l="l" t="t" r="r" b="b"/>
                <a:pathLst>
                  <a:path w="5490" h="335" extrusionOk="0">
                    <a:moveTo>
                      <a:pt x="168" y="1"/>
                    </a:moveTo>
                    <a:cubicBezTo>
                      <a:pt x="72" y="1"/>
                      <a:pt x="1" y="72"/>
                      <a:pt x="1" y="168"/>
                    </a:cubicBezTo>
                    <a:cubicBezTo>
                      <a:pt x="1" y="251"/>
                      <a:pt x="72" y="334"/>
                      <a:pt x="168" y="334"/>
                    </a:cubicBezTo>
                    <a:lnTo>
                      <a:pt x="5335" y="334"/>
                    </a:lnTo>
                    <a:cubicBezTo>
                      <a:pt x="5418" y="334"/>
                      <a:pt x="5490" y="251"/>
                      <a:pt x="5490" y="168"/>
                    </a:cubicBezTo>
                    <a:cubicBezTo>
                      <a:pt x="5490" y="72"/>
                      <a:pt x="5418" y="1"/>
                      <a:pt x="533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381" name="Google Shape;381;p21"/>
              <p:cNvSpPr/>
              <p:nvPr/>
            </p:nvSpPr>
            <p:spPr>
              <a:xfrm>
                <a:off x="3954351" y="1703423"/>
                <a:ext cx="44371" cy="10663"/>
              </a:xfrm>
              <a:custGeom>
                <a:avLst/>
                <a:gdLst/>
                <a:ahLst/>
                <a:cxnLst/>
                <a:rect l="l" t="t" r="r" b="b"/>
                <a:pathLst>
                  <a:path w="1394" h="335" extrusionOk="0">
                    <a:moveTo>
                      <a:pt x="155" y="1"/>
                    </a:moveTo>
                    <a:cubicBezTo>
                      <a:pt x="72" y="1"/>
                      <a:pt x="1" y="72"/>
                      <a:pt x="1" y="168"/>
                    </a:cubicBezTo>
                    <a:cubicBezTo>
                      <a:pt x="1" y="251"/>
                      <a:pt x="72" y="334"/>
                      <a:pt x="155" y="334"/>
                    </a:cubicBezTo>
                    <a:lnTo>
                      <a:pt x="1227" y="334"/>
                    </a:lnTo>
                    <a:cubicBezTo>
                      <a:pt x="1322" y="334"/>
                      <a:pt x="1394" y="251"/>
                      <a:pt x="1394" y="168"/>
                    </a:cubicBezTo>
                    <a:cubicBezTo>
                      <a:pt x="1394" y="72"/>
                      <a:pt x="1322" y="1"/>
                      <a:pt x="122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382" name="Google Shape;382;p21"/>
              <p:cNvSpPr/>
              <p:nvPr/>
            </p:nvSpPr>
            <p:spPr>
              <a:xfrm>
                <a:off x="3716358" y="1544655"/>
                <a:ext cx="361971" cy="314958"/>
              </a:xfrm>
              <a:custGeom>
                <a:avLst/>
                <a:gdLst/>
                <a:ahLst/>
                <a:cxnLst/>
                <a:rect l="l" t="t" r="r" b="b"/>
                <a:pathLst>
                  <a:path w="11372" h="9895" extrusionOk="0">
                    <a:moveTo>
                      <a:pt x="3513" y="6751"/>
                    </a:moveTo>
                    <a:lnTo>
                      <a:pt x="3346" y="7477"/>
                    </a:lnTo>
                    <a:lnTo>
                      <a:pt x="1953" y="7477"/>
                    </a:lnTo>
                    <a:lnTo>
                      <a:pt x="1953" y="7489"/>
                    </a:lnTo>
                    <a:cubicBezTo>
                      <a:pt x="1656" y="7489"/>
                      <a:pt x="1394" y="7251"/>
                      <a:pt x="1394" y="6941"/>
                    </a:cubicBezTo>
                    <a:lnTo>
                      <a:pt x="1394" y="6751"/>
                    </a:lnTo>
                    <a:close/>
                    <a:moveTo>
                      <a:pt x="9430" y="333"/>
                    </a:moveTo>
                    <a:cubicBezTo>
                      <a:pt x="9728" y="333"/>
                      <a:pt x="9990" y="572"/>
                      <a:pt x="9990" y="881"/>
                    </a:cubicBezTo>
                    <a:lnTo>
                      <a:pt x="9990" y="5870"/>
                    </a:lnTo>
                    <a:cubicBezTo>
                      <a:pt x="9990" y="6168"/>
                      <a:pt x="9752" y="6418"/>
                      <a:pt x="9430" y="6418"/>
                    </a:cubicBezTo>
                    <a:lnTo>
                      <a:pt x="6597" y="6418"/>
                    </a:lnTo>
                    <a:cubicBezTo>
                      <a:pt x="6561" y="6418"/>
                      <a:pt x="6537" y="6429"/>
                      <a:pt x="6501" y="6441"/>
                    </a:cubicBezTo>
                    <a:lnTo>
                      <a:pt x="3489" y="8501"/>
                    </a:lnTo>
                    <a:cubicBezTo>
                      <a:pt x="3465" y="8501"/>
                      <a:pt x="3465" y="8489"/>
                      <a:pt x="3465" y="8489"/>
                    </a:cubicBezTo>
                    <a:lnTo>
                      <a:pt x="3906" y="6608"/>
                    </a:lnTo>
                    <a:cubicBezTo>
                      <a:pt x="3918" y="6560"/>
                      <a:pt x="3906" y="6501"/>
                      <a:pt x="3870" y="6477"/>
                    </a:cubicBezTo>
                    <a:cubicBezTo>
                      <a:pt x="3834" y="6429"/>
                      <a:pt x="3799" y="6418"/>
                      <a:pt x="3739" y="6418"/>
                    </a:cubicBezTo>
                    <a:lnTo>
                      <a:pt x="894" y="6418"/>
                    </a:lnTo>
                    <a:cubicBezTo>
                      <a:pt x="596" y="6418"/>
                      <a:pt x="346" y="6179"/>
                      <a:pt x="346" y="5870"/>
                    </a:cubicBezTo>
                    <a:lnTo>
                      <a:pt x="346" y="881"/>
                    </a:lnTo>
                    <a:cubicBezTo>
                      <a:pt x="346" y="584"/>
                      <a:pt x="584" y="333"/>
                      <a:pt x="894" y="333"/>
                    </a:cubicBezTo>
                    <a:close/>
                    <a:moveTo>
                      <a:pt x="10502" y="1405"/>
                    </a:moveTo>
                    <a:cubicBezTo>
                      <a:pt x="10800" y="1405"/>
                      <a:pt x="11061" y="1643"/>
                      <a:pt x="11061" y="1953"/>
                    </a:cubicBezTo>
                    <a:lnTo>
                      <a:pt x="11061" y="6941"/>
                    </a:lnTo>
                    <a:cubicBezTo>
                      <a:pt x="11050" y="7239"/>
                      <a:pt x="10788" y="7489"/>
                      <a:pt x="10490" y="7489"/>
                    </a:cubicBezTo>
                    <a:lnTo>
                      <a:pt x="7656" y="7489"/>
                    </a:lnTo>
                    <a:cubicBezTo>
                      <a:pt x="7609" y="7489"/>
                      <a:pt x="7549" y="7525"/>
                      <a:pt x="7513" y="7549"/>
                    </a:cubicBezTo>
                    <a:cubicBezTo>
                      <a:pt x="7490" y="7596"/>
                      <a:pt x="7478" y="7644"/>
                      <a:pt x="7490" y="7680"/>
                    </a:cubicBezTo>
                    <a:lnTo>
                      <a:pt x="7918" y="9561"/>
                    </a:lnTo>
                    <a:lnTo>
                      <a:pt x="7918" y="9573"/>
                    </a:lnTo>
                    <a:lnTo>
                      <a:pt x="7906" y="9573"/>
                    </a:lnTo>
                    <a:lnTo>
                      <a:pt x="5216" y="7727"/>
                    </a:lnTo>
                    <a:lnTo>
                      <a:pt x="6644" y="6751"/>
                    </a:lnTo>
                    <a:lnTo>
                      <a:pt x="9430" y="6751"/>
                    </a:lnTo>
                    <a:cubicBezTo>
                      <a:pt x="9930" y="6751"/>
                      <a:pt x="10311" y="6358"/>
                      <a:pt x="10311" y="5870"/>
                    </a:cubicBezTo>
                    <a:lnTo>
                      <a:pt x="10311" y="1405"/>
                    </a:lnTo>
                    <a:close/>
                    <a:moveTo>
                      <a:pt x="882" y="0"/>
                    </a:moveTo>
                    <a:cubicBezTo>
                      <a:pt x="393" y="0"/>
                      <a:pt x="1" y="393"/>
                      <a:pt x="1" y="881"/>
                    </a:cubicBezTo>
                    <a:lnTo>
                      <a:pt x="1" y="5870"/>
                    </a:lnTo>
                    <a:cubicBezTo>
                      <a:pt x="1" y="6358"/>
                      <a:pt x="393" y="6739"/>
                      <a:pt x="882" y="6739"/>
                    </a:cubicBezTo>
                    <a:lnTo>
                      <a:pt x="1072" y="6739"/>
                    </a:lnTo>
                    <a:lnTo>
                      <a:pt x="1072" y="6941"/>
                    </a:lnTo>
                    <a:cubicBezTo>
                      <a:pt x="1072" y="7430"/>
                      <a:pt x="1465" y="7811"/>
                      <a:pt x="1953" y="7811"/>
                    </a:cubicBezTo>
                    <a:lnTo>
                      <a:pt x="3275" y="7811"/>
                    </a:lnTo>
                    <a:lnTo>
                      <a:pt x="3144" y="8406"/>
                    </a:lnTo>
                    <a:cubicBezTo>
                      <a:pt x="3108" y="8549"/>
                      <a:pt x="3168" y="8692"/>
                      <a:pt x="3287" y="8763"/>
                    </a:cubicBezTo>
                    <a:cubicBezTo>
                      <a:pt x="3346" y="8811"/>
                      <a:pt x="3430" y="8823"/>
                      <a:pt x="3489" y="8823"/>
                    </a:cubicBezTo>
                    <a:cubicBezTo>
                      <a:pt x="3561" y="8823"/>
                      <a:pt x="3620" y="8811"/>
                      <a:pt x="3680" y="8763"/>
                    </a:cubicBezTo>
                    <a:lnTo>
                      <a:pt x="4918" y="7918"/>
                    </a:lnTo>
                    <a:lnTo>
                      <a:pt x="7704" y="9835"/>
                    </a:lnTo>
                    <a:cubicBezTo>
                      <a:pt x="7763" y="9882"/>
                      <a:pt x="7847" y="9894"/>
                      <a:pt x="7906" y="9894"/>
                    </a:cubicBezTo>
                    <a:cubicBezTo>
                      <a:pt x="7978" y="9894"/>
                      <a:pt x="8037" y="9882"/>
                      <a:pt x="8097" y="9835"/>
                    </a:cubicBezTo>
                    <a:cubicBezTo>
                      <a:pt x="8216" y="9763"/>
                      <a:pt x="8275" y="9620"/>
                      <a:pt x="8240" y="9477"/>
                    </a:cubicBezTo>
                    <a:lnTo>
                      <a:pt x="7859" y="7811"/>
                    </a:lnTo>
                    <a:lnTo>
                      <a:pt x="10490" y="7811"/>
                    </a:lnTo>
                    <a:cubicBezTo>
                      <a:pt x="10978" y="7811"/>
                      <a:pt x="11371" y="7430"/>
                      <a:pt x="11371" y="6941"/>
                    </a:cubicBezTo>
                    <a:lnTo>
                      <a:pt x="11371" y="1953"/>
                    </a:lnTo>
                    <a:cubicBezTo>
                      <a:pt x="11371" y="1476"/>
                      <a:pt x="10966" y="1072"/>
                      <a:pt x="10490" y="1072"/>
                    </a:cubicBezTo>
                    <a:lnTo>
                      <a:pt x="10299" y="1072"/>
                    </a:lnTo>
                    <a:lnTo>
                      <a:pt x="10299" y="881"/>
                    </a:lnTo>
                    <a:cubicBezTo>
                      <a:pt x="10299" y="393"/>
                      <a:pt x="9918" y="0"/>
                      <a:pt x="941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</p:grpSp>
      </p:grpSp>
      <p:grpSp>
        <p:nvGrpSpPr>
          <p:cNvPr id="383" name="Google Shape;383;p21"/>
          <p:cNvGrpSpPr/>
          <p:nvPr/>
        </p:nvGrpSpPr>
        <p:grpSpPr>
          <a:xfrm>
            <a:off x="6542917" y="5053586"/>
            <a:ext cx="1019268" cy="881628"/>
            <a:chOff x="5220616" y="2791061"/>
            <a:chExt cx="373185" cy="302466"/>
          </a:xfrm>
        </p:grpSpPr>
        <p:sp>
          <p:nvSpPr>
            <p:cNvPr id="384" name="Google Shape;384;p21"/>
            <p:cNvSpPr/>
            <p:nvPr/>
          </p:nvSpPr>
          <p:spPr>
            <a:xfrm>
              <a:off x="5220616" y="2791061"/>
              <a:ext cx="373185" cy="302466"/>
            </a:xfrm>
            <a:custGeom>
              <a:avLst/>
              <a:gdLst/>
              <a:ahLst/>
              <a:cxnLst/>
              <a:rect l="l" t="t" r="r" b="b"/>
              <a:pathLst>
                <a:path w="11752" h="9525" extrusionOk="0">
                  <a:moveTo>
                    <a:pt x="1834" y="345"/>
                  </a:moveTo>
                  <a:cubicBezTo>
                    <a:pt x="1834" y="345"/>
                    <a:pt x="1846" y="345"/>
                    <a:pt x="1846" y="357"/>
                  </a:cubicBezTo>
                  <a:lnTo>
                    <a:pt x="1846" y="1083"/>
                  </a:lnTo>
                  <a:cubicBezTo>
                    <a:pt x="1846" y="1083"/>
                    <a:pt x="1846" y="1107"/>
                    <a:pt x="1834" y="1107"/>
                  </a:cubicBezTo>
                  <a:lnTo>
                    <a:pt x="1465" y="1107"/>
                  </a:lnTo>
                  <a:cubicBezTo>
                    <a:pt x="1465" y="1107"/>
                    <a:pt x="1453" y="1107"/>
                    <a:pt x="1453" y="1083"/>
                  </a:cubicBezTo>
                  <a:lnTo>
                    <a:pt x="1453" y="357"/>
                  </a:lnTo>
                  <a:lnTo>
                    <a:pt x="1465" y="357"/>
                  </a:lnTo>
                  <a:cubicBezTo>
                    <a:pt x="1465" y="351"/>
                    <a:pt x="1468" y="348"/>
                    <a:pt x="1469" y="348"/>
                  </a:cubicBezTo>
                  <a:lnTo>
                    <a:pt x="1469" y="348"/>
                  </a:lnTo>
                  <a:cubicBezTo>
                    <a:pt x="1471" y="348"/>
                    <a:pt x="1471" y="351"/>
                    <a:pt x="1465" y="357"/>
                  </a:cubicBezTo>
                  <a:lnTo>
                    <a:pt x="1834" y="345"/>
                  </a:lnTo>
                  <a:close/>
                  <a:moveTo>
                    <a:pt x="10276" y="345"/>
                  </a:moveTo>
                  <a:cubicBezTo>
                    <a:pt x="10276" y="345"/>
                    <a:pt x="10288" y="345"/>
                    <a:pt x="10288" y="357"/>
                  </a:cubicBezTo>
                  <a:lnTo>
                    <a:pt x="10288" y="1083"/>
                  </a:lnTo>
                  <a:cubicBezTo>
                    <a:pt x="10288" y="1083"/>
                    <a:pt x="10288" y="1107"/>
                    <a:pt x="10276" y="1107"/>
                  </a:cubicBezTo>
                  <a:lnTo>
                    <a:pt x="9907" y="1107"/>
                  </a:lnTo>
                  <a:cubicBezTo>
                    <a:pt x="9907" y="1107"/>
                    <a:pt x="9895" y="1107"/>
                    <a:pt x="9895" y="1083"/>
                  </a:cubicBezTo>
                  <a:lnTo>
                    <a:pt x="9895" y="357"/>
                  </a:lnTo>
                  <a:lnTo>
                    <a:pt x="9907" y="357"/>
                  </a:lnTo>
                  <a:cubicBezTo>
                    <a:pt x="9907" y="351"/>
                    <a:pt x="9910" y="348"/>
                    <a:pt x="9911" y="348"/>
                  </a:cubicBezTo>
                  <a:lnTo>
                    <a:pt x="9911" y="348"/>
                  </a:lnTo>
                  <a:cubicBezTo>
                    <a:pt x="9912" y="348"/>
                    <a:pt x="9912" y="351"/>
                    <a:pt x="9907" y="357"/>
                  </a:cubicBezTo>
                  <a:lnTo>
                    <a:pt x="10276" y="345"/>
                  </a:lnTo>
                  <a:close/>
                  <a:moveTo>
                    <a:pt x="11038" y="1107"/>
                  </a:moveTo>
                  <a:cubicBezTo>
                    <a:pt x="11240" y="1107"/>
                    <a:pt x="11407" y="1262"/>
                    <a:pt x="11407" y="1476"/>
                  </a:cubicBezTo>
                  <a:lnTo>
                    <a:pt x="11407" y="8811"/>
                  </a:lnTo>
                  <a:cubicBezTo>
                    <a:pt x="11407" y="9001"/>
                    <a:pt x="11228" y="9180"/>
                    <a:pt x="11026" y="9180"/>
                  </a:cubicBezTo>
                  <a:lnTo>
                    <a:pt x="751" y="9180"/>
                  </a:lnTo>
                  <a:cubicBezTo>
                    <a:pt x="536" y="9180"/>
                    <a:pt x="382" y="9025"/>
                    <a:pt x="382" y="8811"/>
                  </a:cubicBezTo>
                  <a:lnTo>
                    <a:pt x="382" y="1476"/>
                  </a:lnTo>
                  <a:cubicBezTo>
                    <a:pt x="382" y="1262"/>
                    <a:pt x="536" y="1107"/>
                    <a:pt x="751" y="1107"/>
                  </a:cubicBezTo>
                  <a:lnTo>
                    <a:pt x="1120" y="1107"/>
                  </a:lnTo>
                  <a:lnTo>
                    <a:pt x="1120" y="1119"/>
                  </a:lnTo>
                  <a:cubicBezTo>
                    <a:pt x="1120" y="1310"/>
                    <a:pt x="1286" y="1476"/>
                    <a:pt x="1477" y="1476"/>
                  </a:cubicBezTo>
                  <a:lnTo>
                    <a:pt x="1858" y="1476"/>
                  </a:lnTo>
                  <a:cubicBezTo>
                    <a:pt x="2048" y="1476"/>
                    <a:pt x="2215" y="1310"/>
                    <a:pt x="2215" y="1119"/>
                  </a:cubicBezTo>
                  <a:lnTo>
                    <a:pt x="2215" y="1107"/>
                  </a:lnTo>
                  <a:lnTo>
                    <a:pt x="9573" y="1107"/>
                  </a:lnTo>
                  <a:lnTo>
                    <a:pt x="9573" y="1119"/>
                  </a:lnTo>
                  <a:cubicBezTo>
                    <a:pt x="9573" y="1310"/>
                    <a:pt x="9740" y="1476"/>
                    <a:pt x="9930" y="1476"/>
                  </a:cubicBezTo>
                  <a:lnTo>
                    <a:pt x="10311" y="1476"/>
                  </a:lnTo>
                  <a:cubicBezTo>
                    <a:pt x="10502" y="1476"/>
                    <a:pt x="10669" y="1310"/>
                    <a:pt x="10669" y="1119"/>
                  </a:cubicBezTo>
                  <a:lnTo>
                    <a:pt x="10669" y="1107"/>
                  </a:lnTo>
                  <a:close/>
                  <a:moveTo>
                    <a:pt x="1465" y="0"/>
                  </a:moveTo>
                  <a:cubicBezTo>
                    <a:pt x="1275" y="0"/>
                    <a:pt x="1108" y="167"/>
                    <a:pt x="1108" y="357"/>
                  </a:cubicBezTo>
                  <a:lnTo>
                    <a:pt x="1108" y="726"/>
                  </a:lnTo>
                  <a:lnTo>
                    <a:pt x="739" y="726"/>
                  </a:lnTo>
                  <a:cubicBezTo>
                    <a:pt x="334" y="726"/>
                    <a:pt x="1" y="1060"/>
                    <a:pt x="1" y="1464"/>
                  </a:cubicBezTo>
                  <a:lnTo>
                    <a:pt x="1" y="8799"/>
                  </a:lnTo>
                  <a:cubicBezTo>
                    <a:pt x="1" y="9204"/>
                    <a:pt x="334" y="9525"/>
                    <a:pt x="739" y="9525"/>
                  </a:cubicBezTo>
                  <a:lnTo>
                    <a:pt x="11014" y="9525"/>
                  </a:lnTo>
                  <a:cubicBezTo>
                    <a:pt x="11419" y="9525"/>
                    <a:pt x="11752" y="9204"/>
                    <a:pt x="11752" y="8799"/>
                  </a:cubicBezTo>
                  <a:lnTo>
                    <a:pt x="11752" y="1464"/>
                  </a:lnTo>
                  <a:cubicBezTo>
                    <a:pt x="11752" y="1060"/>
                    <a:pt x="11419" y="726"/>
                    <a:pt x="11026" y="726"/>
                  </a:cubicBezTo>
                  <a:lnTo>
                    <a:pt x="10645" y="726"/>
                  </a:lnTo>
                  <a:lnTo>
                    <a:pt x="10645" y="357"/>
                  </a:lnTo>
                  <a:cubicBezTo>
                    <a:pt x="10645" y="167"/>
                    <a:pt x="10490" y="0"/>
                    <a:pt x="10288" y="0"/>
                  </a:cubicBezTo>
                  <a:lnTo>
                    <a:pt x="9918" y="0"/>
                  </a:lnTo>
                  <a:cubicBezTo>
                    <a:pt x="9728" y="0"/>
                    <a:pt x="9561" y="167"/>
                    <a:pt x="9561" y="357"/>
                  </a:cubicBezTo>
                  <a:lnTo>
                    <a:pt x="9561" y="726"/>
                  </a:lnTo>
                  <a:lnTo>
                    <a:pt x="2191" y="726"/>
                  </a:lnTo>
                  <a:lnTo>
                    <a:pt x="2191" y="357"/>
                  </a:lnTo>
                  <a:cubicBezTo>
                    <a:pt x="2191" y="167"/>
                    <a:pt x="2025" y="0"/>
                    <a:pt x="183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85" name="Google Shape;385;p21"/>
            <p:cNvSpPr/>
            <p:nvPr/>
          </p:nvSpPr>
          <p:spPr>
            <a:xfrm>
              <a:off x="5244432" y="2849268"/>
              <a:ext cx="326314" cy="11368"/>
            </a:xfrm>
            <a:custGeom>
              <a:avLst/>
              <a:gdLst/>
              <a:ahLst/>
              <a:cxnLst/>
              <a:rect l="l" t="t" r="r" b="b"/>
              <a:pathLst>
                <a:path w="10276" h="358" extrusionOk="0">
                  <a:moveTo>
                    <a:pt x="179" y="1"/>
                  </a:moveTo>
                  <a:cubicBezTo>
                    <a:pt x="96" y="1"/>
                    <a:pt x="1" y="72"/>
                    <a:pt x="1" y="179"/>
                  </a:cubicBezTo>
                  <a:cubicBezTo>
                    <a:pt x="1" y="274"/>
                    <a:pt x="72" y="358"/>
                    <a:pt x="179" y="358"/>
                  </a:cubicBezTo>
                  <a:lnTo>
                    <a:pt x="10097" y="358"/>
                  </a:lnTo>
                  <a:cubicBezTo>
                    <a:pt x="10180" y="358"/>
                    <a:pt x="10276" y="274"/>
                    <a:pt x="10276" y="179"/>
                  </a:cubicBezTo>
                  <a:cubicBezTo>
                    <a:pt x="10276" y="72"/>
                    <a:pt x="10180" y="1"/>
                    <a:pt x="10097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86" name="Google Shape;386;p21"/>
            <p:cNvSpPr/>
            <p:nvPr/>
          </p:nvSpPr>
          <p:spPr>
            <a:xfrm>
              <a:off x="5261834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80"/>
                  </a:cubicBezTo>
                  <a:cubicBezTo>
                    <a:pt x="0" y="275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75"/>
                    <a:pt x="1465" y="180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87" name="Google Shape;387;p21"/>
            <p:cNvSpPr/>
            <p:nvPr/>
          </p:nvSpPr>
          <p:spPr>
            <a:xfrm>
              <a:off x="5343507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80"/>
                  </a:cubicBezTo>
                  <a:cubicBezTo>
                    <a:pt x="0" y="275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75"/>
                    <a:pt x="1465" y="180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88" name="Google Shape;388;p21"/>
            <p:cNvSpPr/>
            <p:nvPr/>
          </p:nvSpPr>
          <p:spPr>
            <a:xfrm>
              <a:off x="5506823" y="289613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80"/>
                  </a:cubicBezTo>
                  <a:cubicBezTo>
                    <a:pt x="1" y="275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75"/>
                    <a:pt x="1453" y="180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89" name="Google Shape;389;p21"/>
            <p:cNvSpPr/>
            <p:nvPr/>
          </p:nvSpPr>
          <p:spPr>
            <a:xfrm>
              <a:off x="5261834" y="2942660"/>
              <a:ext cx="46521" cy="11368"/>
            </a:xfrm>
            <a:custGeom>
              <a:avLst/>
              <a:gdLst/>
              <a:ahLst/>
              <a:cxnLst/>
              <a:rect l="l" t="t" r="r" b="b"/>
              <a:pathLst>
                <a:path w="1465" h="358" extrusionOk="0">
                  <a:moveTo>
                    <a:pt x="179" y="0"/>
                  </a:moveTo>
                  <a:cubicBezTo>
                    <a:pt x="96" y="0"/>
                    <a:pt x="0" y="84"/>
                    <a:pt x="0" y="179"/>
                  </a:cubicBezTo>
                  <a:cubicBezTo>
                    <a:pt x="0" y="286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70" y="0"/>
                    <a:pt x="128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0" name="Google Shape;390;p21"/>
            <p:cNvSpPr/>
            <p:nvPr/>
          </p:nvSpPr>
          <p:spPr>
            <a:xfrm>
              <a:off x="5424768" y="2942660"/>
              <a:ext cx="46553" cy="11368"/>
            </a:xfrm>
            <a:custGeom>
              <a:avLst/>
              <a:gdLst/>
              <a:ahLst/>
              <a:cxnLst/>
              <a:rect l="l" t="t" r="r" b="b"/>
              <a:pathLst>
                <a:path w="1466" h="358" extrusionOk="0">
                  <a:moveTo>
                    <a:pt x="180" y="0"/>
                  </a:moveTo>
                  <a:cubicBezTo>
                    <a:pt x="96" y="0"/>
                    <a:pt x="1" y="84"/>
                    <a:pt x="1" y="179"/>
                  </a:cubicBezTo>
                  <a:cubicBezTo>
                    <a:pt x="1" y="286"/>
                    <a:pt x="84" y="358"/>
                    <a:pt x="180" y="358"/>
                  </a:cubicBezTo>
                  <a:lnTo>
                    <a:pt x="1287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94" y="0"/>
                    <a:pt x="128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1" name="Google Shape;391;p21"/>
            <p:cNvSpPr/>
            <p:nvPr/>
          </p:nvSpPr>
          <p:spPr>
            <a:xfrm>
              <a:off x="5261834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79"/>
                  </a:cubicBezTo>
                  <a:cubicBezTo>
                    <a:pt x="0" y="287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7"/>
                    <a:pt x="1465" y="179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2" name="Google Shape;392;p21"/>
            <p:cNvSpPr/>
            <p:nvPr/>
          </p:nvSpPr>
          <p:spPr>
            <a:xfrm>
              <a:off x="5343507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79"/>
                  </a:cubicBezTo>
                  <a:cubicBezTo>
                    <a:pt x="0" y="287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87"/>
                    <a:pt x="1465" y="179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3" name="Google Shape;393;p21"/>
            <p:cNvSpPr/>
            <p:nvPr/>
          </p:nvSpPr>
          <p:spPr>
            <a:xfrm>
              <a:off x="5506823" y="298914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79"/>
                  </a:cubicBezTo>
                  <a:cubicBezTo>
                    <a:pt x="1" y="287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87"/>
                    <a:pt x="1453" y="179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4" name="Google Shape;394;p21"/>
            <p:cNvSpPr/>
            <p:nvPr/>
          </p:nvSpPr>
          <p:spPr>
            <a:xfrm>
              <a:off x="5343507" y="3036051"/>
              <a:ext cx="46521" cy="10987"/>
            </a:xfrm>
            <a:custGeom>
              <a:avLst/>
              <a:gdLst/>
              <a:ahLst/>
              <a:cxnLst/>
              <a:rect l="l" t="t" r="r" b="b"/>
              <a:pathLst>
                <a:path w="1465" h="346" extrusionOk="0">
                  <a:moveTo>
                    <a:pt x="179" y="0"/>
                  </a:moveTo>
                  <a:cubicBezTo>
                    <a:pt x="95" y="0"/>
                    <a:pt x="0" y="72"/>
                    <a:pt x="0" y="179"/>
                  </a:cubicBezTo>
                  <a:cubicBezTo>
                    <a:pt x="0" y="274"/>
                    <a:pt x="83" y="346"/>
                    <a:pt x="179" y="346"/>
                  </a:cubicBezTo>
                  <a:lnTo>
                    <a:pt x="1286" y="346"/>
                  </a:lnTo>
                  <a:cubicBezTo>
                    <a:pt x="1369" y="346"/>
                    <a:pt x="1465" y="274"/>
                    <a:pt x="1465" y="179"/>
                  </a:cubicBezTo>
                  <a:cubicBezTo>
                    <a:pt x="1465" y="72"/>
                    <a:pt x="1381" y="0"/>
                    <a:pt x="128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5" name="Google Shape;395;p21"/>
            <p:cNvSpPr/>
            <p:nvPr/>
          </p:nvSpPr>
          <p:spPr>
            <a:xfrm>
              <a:off x="5424768" y="3036051"/>
              <a:ext cx="46553" cy="10987"/>
            </a:xfrm>
            <a:custGeom>
              <a:avLst/>
              <a:gdLst/>
              <a:ahLst/>
              <a:cxnLst/>
              <a:rect l="l" t="t" r="r" b="b"/>
              <a:pathLst>
                <a:path w="1466" h="346" extrusionOk="0">
                  <a:moveTo>
                    <a:pt x="180" y="0"/>
                  </a:moveTo>
                  <a:cubicBezTo>
                    <a:pt x="96" y="0"/>
                    <a:pt x="1" y="72"/>
                    <a:pt x="1" y="179"/>
                  </a:cubicBezTo>
                  <a:cubicBezTo>
                    <a:pt x="1" y="274"/>
                    <a:pt x="84" y="346"/>
                    <a:pt x="180" y="346"/>
                  </a:cubicBezTo>
                  <a:lnTo>
                    <a:pt x="1287" y="346"/>
                  </a:lnTo>
                  <a:cubicBezTo>
                    <a:pt x="1370" y="346"/>
                    <a:pt x="1465" y="274"/>
                    <a:pt x="1465" y="179"/>
                  </a:cubicBezTo>
                  <a:cubicBezTo>
                    <a:pt x="1465" y="72"/>
                    <a:pt x="1394" y="0"/>
                    <a:pt x="128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6" name="Google Shape;396;p21"/>
            <p:cNvSpPr/>
            <p:nvPr/>
          </p:nvSpPr>
          <p:spPr>
            <a:xfrm>
              <a:off x="5506823" y="3036051"/>
              <a:ext cx="46172" cy="10987"/>
            </a:xfrm>
            <a:custGeom>
              <a:avLst/>
              <a:gdLst/>
              <a:ahLst/>
              <a:cxnLst/>
              <a:rect l="l" t="t" r="r" b="b"/>
              <a:pathLst>
                <a:path w="1454" h="346" extrusionOk="0">
                  <a:moveTo>
                    <a:pt x="179" y="0"/>
                  </a:moveTo>
                  <a:cubicBezTo>
                    <a:pt x="84" y="0"/>
                    <a:pt x="1" y="72"/>
                    <a:pt x="1" y="179"/>
                  </a:cubicBezTo>
                  <a:cubicBezTo>
                    <a:pt x="1" y="274"/>
                    <a:pt x="72" y="346"/>
                    <a:pt x="179" y="346"/>
                  </a:cubicBezTo>
                  <a:lnTo>
                    <a:pt x="1275" y="346"/>
                  </a:lnTo>
                  <a:cubicBezTo>
                    <a:pt x="1370" y="346"/>
                    <a:pt x="1453" y="274"/>
                    <a:pt x="1453" y="179"/>
                  </a:cubicBezTo>
                  <a:cubicBezTo>
                    <a:pt x="1453" y="72"/>
                    <a:pt x="1370" y="0"/>
                    <a:pt x="127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7" name="Google Shape;397;p21"/>
            <p:cNvSpPr/>
            <p:nvPr/>
          </p:nvSpPr>
          <p:spPr>
            <a:xfrm>
              <a:off x="5343126" y="2930752"/>
              <a:ext cx="46902" cy="33851"/>
            </a:xfrm>
            <a:custGeom>
              <a:avLst/>
              <a:gdLst/>
              <a:ahLst/>
              <a:cxnLst/>
              <a:rect l="l" t="t" r="r" b="b"/>
              <a:pathLst>
                <a:path w="1477" h="1066" extrusionOk="0">
                  <a:moveTo>
                    <a:pt x="1293" y="0"/>
                  </a:moveTo>
                  <a:cubicBezTo>
                    <a:pt x="1250" y="0"/>
                    <a:pt x="1209" y="18"/>
                    <a:pt x="1179" y="54"/>
                  </a:cubicBezTo>
                  <a:lnTo>
                    <a:pt x="572" y="661"/>
                  </a:lnTo>
                  <a:lnTo>
                    <a:pt x="322" y="411"/>
                  </a:lnTo>
                  <a:cubicBezTo>
                    <a:pt x="280" y="375"/>
                    <a:pt x="235" y="358"/>
                    <a:pt x="194" y="358"/>
                  </a:cubicBezTo>
                  <a:cubicBezTo>
                    <a:pt x="152" y="358"/>
                    <a:pt x="113" y="375"/>
                    <a:pt x="84" y="411"/>
                  </a:cubicBezTo>
                  <a:cubicBezTo>
                    <a:pt x="0" y="483"/>
                    <a:pt x="0" y="590"/>
                    <a:pt x="84" y="649"/>
                  </a:cubicBezTo>
                  <a:lnTo>
                    <a:pt x="453" y="1018"/>
                  </a:lnTo>
                  <a:cubicBezTo>
                    <a:pt x="476" y="1054"/>
                    <a:pt x="524" y="1066"/>
                    <a:pt x="572" y="1066"/>
                  </a:cubicBezTo>
                  <a:cubicBezTo>
                    <a:pt x="619" y="1066"/>
                    <a:pt x="655" y="1054"/>
                    <a:pt x="691" y="1018"/>
                  </a:cubicBezTo>
                  <a:lnTo>
                    <a:pt x="1417" y="292"/>
                  </a:lnTo>
                  <a:cubicBezTo>
                    <a:pt x="1477" y="233"/>
                    <a:pt x="1477" y="125"/>
                    <a:pt x="1417" y="54"/>
                  </a:cubicBezTo>
                  <a:cubicBezTo>
                    <a:pt x="1381" y="18"/>
                    <a:pt x="1337" y="0"/>
                    <a:pt x="129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8" name="Google Shape;398;p21"/>
            <p:cNvSpPr/>
            <p:nvPr/>
          </p:nvSpPr>
          <p:spPr>
            <a:xfrm>
              <a:off x="5506442" y="2930752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2" y="0"/>
                  </a:moveTo>
                  <a:cubicBezTo>
                    <a:pt x="1239" y="0"/>
                    <a:pt x="1197" y="18"/>
                    <a:pt x="1167" y="54"/>
                  </a:cubicBezTo>
                  <a:lnTo>
                    <a:pt x="560" y="661"/>
                  </a:lnTo>
                  <a:lnTo>
                    <a:pt x="310" y="411"/>
                  </a:lnTo>
                  <a:cubicBezTo>
                    <a:pt x="275" y="375"/>
                    <a:pt x="230" y="358"/>
                    <a:pt x="187" y="358"/>
                  </a:cubicBezTo>
                  <a:cubicBezTo>
                    <a:pt x="144" y="358"/>
                    <a:pt x="102" y="375"/>
                    <a:pt x="72" y="411"/>
                  </a:cubicBezTo>
                  <a:cubicBezTo>
                    <a:pt x="1" y="483"/>
                    <a:pt x="1" y="590"/>
                    <a:pt x="72" y="649"/>
                  </a:cubicBezTo>
                  <a:lnTo>
                    <a:pt x="441" y="1018"/>
                  </a:lnTo>
                  <a:cubicBezTo>
                    <a:pt x="477" y="1054"/>
                    <a:pt x="513" y="1066"/>
                    <a:pt x="560" y="1066"/>
                  </a:cubicBezTo>
                  <a:cubicBezTo>
                    <a:pt x="608" y="1066"/>
                    <a:pt x="656" y="1054"/>
                    <a:pt x="679" y="1018"/>
                  </a:cubicBezTo>
                  <a:lnTo>
                    <a:pt x="1406" y="292"/>
                  </a:lnTo>
                  <a:cubicBezTo>
                    <a:pt x="1489" y="233"/>
                    <a:pt x="1489" y="125"/>
                    <a:pt x="1406" y="54"/>
                  </a:cubicBezTo>
                  <a:cubicBezTo>
                    <a:pt x="1370" y="18"/>
                    <a:pt x="1325" y="0"/>
                    <a:pt x="128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9" name="Google Shape;399;p21"/>
            <p:cNvSpPr/>
            <p:nvPr/>
          </p:nvSpPr>
          <p:spPr>
            <a:xfrm>
              <a:off x="5424419" y="2977336"/>
              <a:ext cx="47283" cy="34168"/>
            </a:xfrm>
            <a:custGeom>
              <a:avLst/>
              <a:gdLst/>
              <a:ahLst/>
              <a:cxnLst/>
              <a:rect l="l" t="t" r="r" b="b"/>
              <a:pathLst>
                <a:path w="1489" h="1076" extrusionOk="0">
                  <a:moveTo>
                    <a:pt x="1293" y="1"/>
                  </a:moveTo>
                  <a:cubicBezTo>
                    <a:pt x="1250" y="1"/>
                    <a:pt x="1208" y="22"/>
                    <a:pt x="1179" y="63"/>
                  </a:cubicBezTo>
                  <a:lnTo>
                    <a:pt x="572" y="671"/>
                  </a:lnTo>
                  <a:lnTo>
                    <a:pt x="321" y="421"/>
                  </a:lnTo>
                  <a:cubicBezTo>
                    <a:pt x="280" y="379"/>
                    <a:pt x="235" y="358"/>
                    <a:pt x="193" y="358"/>
                  </a:cubicBezTo>
                  <a:cubicBezTo>
                    <a:pt x="152" y="358"/>
                    <a:pt x="113" y="379"/>
                    <a:pt x="83" y="421"/>
                  </a:cubicBezTo>
                  <a:cubicBezTo>
                    <a:pt x="0" y="492"/>
                    <a:pt x="0" y="599"/>
                    <a:pt x="83" y="659"/>
                  </a:cubicBezTo>
                  <a:lnTo>
                    <a:pt x="452" y="1028"/>
                  </a:lnTo>
                  <a:cubicBezTo>
                    <a:pt x="476" y="1052"/>
                    <a:pt x="524" y="1075"/>
                    <a:pt x="572" y="1075"/>
                  </a:cubicBezTo>
                  <a:cubicBezTo>
                    <a:pt x="619" y="1075"/>
                    <a:pt x="655" y="1052"/>
                    <a:pt x="691" y="1028"/>
                  </a:cubicBezTo>
                  <a:lnTo>
                    <a:pt x="1417" y="301"/>
                  </a:lnTo>
                  <a:cubicBezTo>
                    <a:pt x="1488" y="242"/>
                    <a:pt x="1488" y="123"/>
                    <a:pt x="1417" y="63"/>
                  </a:cubicBezTo>
                  <a:cubicBezTo>
                    <a:pt x="1381" y="22"/>
                    <a:pt x="1336" y="1"/>
                    <a:pt x="129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00" name="Google Shape;400;p21"/>
            <p:cNvSpPr/>
            <p:nvPr/>
          </p:nvSpPr>
          <p:spPr>
            <a:xfrm>
              <a:off x="5261453" y="3024143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9" y="0"/>
                  </a:moveTo>
                  <a:cubicBezTo>
                    <a:pt x="1248" y="0"/>
                    <a:pt x="1209" y="18"/>
                    <a:pt x="1179" y="54"/>
                  </a:cubicBezTo>
                  <a:lnTo>
                    <a:pt x="572" y="673"/>
                  </a:lnTo>
                  <a:lnTo>
                    <a:pt x="310" y="411"/>
                  </a:lnTo>
                  <a:cubicBezTo>
                    <a:pt x="274" y="375"/>
                    <a:pt x="230" y="357"/>
                    <a:pt x="186" y="357"/>
                  </a:cubicBezTo>
                  <a:cubicBezTo>
                    <a:pt x="143" y="357"/>
                    <a:pt x="102" y="375"/>
                    <a:pt x="72" y="411"/>
                  </a:cubicBezTo>
                  <a:cubicBezTo>
                    <a:pt x="0" y="494"/>
                    <a:pt x="0" y="590"/>
                    <a:pt x="72" y="649"/>
                  </a:cubicBezTo>
                  <a:lnTo>
                    <a:pt x="453" y="1030"/>
                  </a:lnTo>
                  <a:cubicBezTo>
                    <a:pt x="477" y="1054"/>
                    <a:pt x="524" y="1066"/>
                    <a:pt x="572" y="1066"/>
                  </a:cubicBezTo>
                  <a:cubicBezTo>
                    <a:pt x="608" y="1066"/>
                    <a:pt x="655" y="1054"/>
                    <a:pt x="691" y="1030"/>
                  </a:cubicBezTo>
                  <a:lnTo>
                    <a:pt x="1417" y="292"/>
                  </a:lnTo>
                  <a:cubicBezTo>
                    <a:pt x="1489" y="220"/>
                    <a:pt x="1489" y="113"/>
                    <a:pt x="1417" y="54"/>
                  </a:cubicBezTo>
                  <a:cubicBezTo>
                    <a:pt x="1376" y="18"/>
                    <a:pt x="1331" y="0"/>
                    <a:pt x="128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01" name="Google Shape;401;p21"/>
            <p:cNvSpPr/>
            <p:nvPr/>
          </p:nvSpPr>
          <p:spPr>
            <a:xfrm>
              <a:off x="5424419" y="2884231"/>
              <a:ext cx="47283" cy="33883"/>
            </a:xfrm>
            <a:custGeom>
              <a:avLst/>
              <a:gdLst/>
              <a:ahLst/>
              <a:cxnLst/>
              <a:rect l="l" t="t" r="r" b="b"/>
              <a:pathLst>
                <a:path w="1489" h="1067" extrusionOk="0">
                  <a:moveTo>
                    <a:pt x="1293" y="1"/>
                  </a:moveTo>
                  <a:cubicBezTo>
                    <a:pt x="1250" y="1"/>
                    <a:pt x="1208" y="19"/>
                    <a:pt x="1179" y="54"/>
                  </a:cubicBezTo>
                  <a:lnTo>
                    <a:pt x="572" y="674"/>
                  </a:lnTo>
                  <a:lnTo>
                    <a:pt x="321" y="412"/>
                  </a:lnTo>
                  <a:cubicBezTo>
                    <a:pt x="280" y="376"/>
                    <a:pt x="235" y="358"/>
                    <a:pt x="193" y="358"/>
                  </a:cubicBezTo>
                  <a:cubicBezTo>
                    <a:pt x="152" y="358"/>
                    <a:pt x="113" y="376"/>
                    <a:pt x="83" y="412"/>
                  </a:cubicBezTo>
                  <a:cubicBezTo>
                    <a:pt x="0" y="495"/>
                    <a:pt x="0" y="590"/>
                    <a:pt x="83" y="650"/>
                  </a:cubicBezTo>
                  <a:lnTo>
                    <a:pt x="452" y="1031"/>
                  </a:lnTo>
                  <a:cubicBezTo>
                    <a:pt x="476" y="1055"/>
                    <a:pt x="524" y="1067"/>
                    <a:pt x="572" y="1067"/>
                  </a:cubicBezTo>
                  <a:cubicBezTo>
                    <a:pt x="619" y="1067"/>
                    <a:pt x="655" y="1055"/>
                    <a:pt x="691" y="1031"/>
                  </a:cubicBezTo>
                  <a:lnTo>
                    <a:pt x="1417" y="293"/>
                  </a:lnTo>
                  <a:cubicBezTo>
                    <a:pt x="1488" y="221"/>
                    <a:pt x="1488" y="114"/>
                    <a:pt x="1417" y="54"/>
                  </a:cubicBezTo>
                  <a:cubicBezTo>
                    <a:pt x="1381" y="19"/>
                    <a:pt x="1336" y="1"/>
                    <a:pt x="129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402" name="Google Shape;402;p21"/>
          <p:cNvGrpSpPr/>
          <p:nvPr/>
        </p:nvGrpSpPr>
        <p:grpSpPr>
          <a:xfrm>
            <a:off x="9179490" y="2731363"/>
            <a:ext cx="3527759" cy="6560629"/>
            <a:chOff x="4628044" y="1300654"/>
            <a:chExt cx="1846807" cy="3124109"/>
          </a:xfrm>
        </p:grpSpPr>
        <p:sp>
          <p:nvSpPr>
            <p:cNvPr id="403" name="Google Shape;403;p21"/>
            <p:cNvSpPr/>
            <p:nvPr/>
          </p:nvSpPr>
          <p:spPr>
            <a:xfrm rot="10800000" flipH="1">
              <a:off x="4628044" y="2015463"/>
              <a:ext cx="1846800" cy="2409300"/>
            </a:xfrm>
            <a:prstGeom prst="round2SameRect">
              <a:avLst>
                <a:gd name="adj1" fmla="val 5396"/>
                <a:gd name="adj2" fmla="val 0"/>
              </a:avLst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405" name="Google Shape;405;p21"/>
            <p:cNvSpPr txBox="1"/>
            <p:nvPr/>
          </p:nvSpPr>
          <p:spPr>
            <a:xfrm>
              <a:off x="4706851" y="3005587"/>
              <a:ext cx="1682100" cy="111184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ctr"/>
              <a:r>
                <a:rPr lang="ru-RU" sz="3200" b="1" dirty="0" err="1"/>
                <a:t>O‘qituvchilarning</a:t>
              </a:r>
              <a:r>
                <a:rPr lang="ru-RU" sz="3200" b="1" dirty="0"/>
                <a:t> </a:t>
              </a:r>
              <a:r>
                <a:rPr lang="ru-RU" sz="3200" b="1" dirty="0" err="1"/>
                <a:t>malakalarini</a:t>
              </a:r>
              <a:r>
                <a:rPr lang="ru-RU" sz="3200" b="1" dirty="0"/>
                <a:t> </a:t>
              </a:r>
              <a:r>
                <a:rPr lang="ru-RU" sz="3200" b="1" dirty="0" err="1"/>
                <a:t>oshirish</a:t>
              </a:r>
              <a:endParaRPr lang="ru-RU" sz="3200" dirty="0"/>
            </a:p>
          </p:txBody>
        </p:sp>
        <p:sp>
          <p:nvSpPr>
            <p:cNvPr id="406" name="Google Shape;406;p21"/>
            <p:cNvSpPr/>
            <p:nvPr/>
          </p:nvSpPr>
          <p:spPr>
            <a:xfrm>
              <a:off x="4628051" y="1300654"/>
              <a:ext cx="1846800" cy="585600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dirty="0"/>
            </a:p>
          </p:txBody>
        </p:sp>
      </p:grpSp>
      <p:grpSp>
        <p:nvGrpSpPr>
          <p:cNvPr id="407" name="Google Shape;407;p21"/>
          <p:cNvGrpSpPr/>
          <p:nvPr/>
        </p:nvGrpSpPr>
        <p:grpSpPr>
          <a:xfrm>
            <a:off x="13070301" y="2731365"/>
            <a:ext cx="3527749" cy="6560627"/>
            <a:chOff x="6586924" y="1300655"/>
            <a:chExt cx="1846801" cy="3124108"/>
          </a:xfrm>
        </p:grpSpPr>
        <p:sp>
          <p:nvSpPr>
            <p:cNvPr id="408" name="Google Shape;408;p21"/>
            <p:cNvSpPr/>
            <p:nvPr/>
          </p:nvSpPr>
          <p:spPr>
            <a:xfrm rot="10800000" flipH="1">
              <a:off x="6586925" y="2015463"/>
              <a:ext cx="1846800" cy="2409300"/>
            </a:xfrm>
            <a:prstGeom prst="round2SameRect">
              <a:avLst>
                <a:gd name="adj1" fmla="val 5556"/>
                <a:gd name="adj2" fmla="val 0"/>
              </a:avLst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410" name="Google Shape;410;p21"/>
            <p:cNvSpPr txBox="1"/>
            <p:nvPr/>
          </p:nvSpPr>
          <p:spPr>
            <a:xfrm>
              <a:off x="6650734" y="3005587"/>
              <a:ext cx="1682100" cy="765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ctr"/>
              <a:r>
                <a:rPr lang="ru-RU" sz="3200" b="1" dirty="0" err="1"/>
                <a:t>Geografik</a:t>
              </a:r>
              <a:r>
                <a:rPr lang="ru-RU" sz="3200" b="1" dirty="0"/>
                <a:t> </a:t>
              </a:r>
              <a:r>
                <a:rPr lang="ru-RU" sz="3200" b="1" dirty="0" err="1"/>
                <a:t>bilimlarni</a:t>
              </a:r>
              <a:r>
                <a:rPr lang="ru-RU" sz="3200" b="1" dirty="0"/>
                <a:t> </a:t>
              </a:r>
              <a:r>
                <a:rPr lang="ru-RU" sz="3200" b="1" dirty="0" err="1"/>
                <a:t>yangilash</a:t>
              </a:r>
              <a:endParaRPr lang="ru-RU" sz="3200" dirty="0"/>
            </a:p>
          </p:txBody>
        </p:sp>
        <p:sp>
          <p:nvSpPr>
            <p:cNvPr id="411" name="Google Shape;411;p21"/>
            <p:cNvSpPr/>
            <p:nvPr/>
          </p:nvSpPr>
          <p:spPr>
            <a:xfrm>
              <a:off x="6586924" y="1300655"/>
              <a:ext cx="1846800" cy="585600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dirty="0"/>
            </a:p>
          </p:txBody>
        </p:sp>
      </p:grpSp>
      <p:grpSp>
        <p:nvGrpSpPr>
          <p:cNvPr id="412" name="Google Shape;412;p21"/>
          <p:cNvGrpSpPr/>
          <p:nvPr/>
        </p:nvGrpSpPr>
        <p:grpSpPr>
          <a:xfrm>
            <a:off x="1397861" y="2731365"/>
            <a:ext cx="3527751" cy="6560629"/>
            <a:chOff x="710273" y="1300654"/>
            <a:chExt cx="1846802" cy="3124109"/>
          </a:xfrm>
        </p:grpSpPr>
        <p:sp>
          <p:nvSpPr>
            <p:cNvPr id="413" name="Google Shape;413;p21"/>
            <p:cNvSpPr/>
            <p:nvPr/>
          </p:nvSpPr>
          <p:spPr>
            <a:xfrm rot="10800000" flipH="1">
              <a:off x="710275" y="2015463"/>
              <a:ext cx="1846800" cy="2409300"/>
            </a:xfrm>
            <a:prstGeom prst="round2SameRect">
              <a:avLst>
                <a:gd name="adj1" fmla="val 5874"/>
                <a:gd name="adj2" fmla="val 0"/>
              </a:avLst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415" name="Google Shape;415;p21"/>
            <p:cNvSpPr txBox="1"/>
            <p:nvPr/>
          </p:nvSpPr>
          <p:spPr>
            <a:xfrm>
              <a:off x="792625" y="2970897"/>
              <a:ext cx="1682100" cy="118659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ctr"/>
              <a:r>
                <a:rPr lang="ru-RU" sz="3200" b="1" dirty="0" err="1"/>
                <a:t>Geografiya</a:t>
              </a:r>
              <a:r>
                <a:rPr lang="ru-RU" sz="3200" b="1" dirty="0"/>
                <a:t> </a:t>
              </a:r>
              <a:r>
                <a:rPr lang="ru-RU" sz="3200" b="1" dirty="0" err="1"/>
                <a:t>fani</a:t>
              </a:r>
              <a:r>
                <a:rPr lang="ru-RU" sz="3200" b="1" dirty="0"/>
                <a:t> </a:t>
              </a:r>
              <a:r>
                <a:rPr lang="ru-RU" sz="3200" b="1" dirty="0" err="1"/>
                <a:t>o‘qitilishining</a:t>
              </a:r>
              <a:r>
                <a:rPr lang="ru-RU" sz="3200" b="1" dirty="0"/>
                <a:t> </a:t>
              </a:r>
              <a:r>
                <a:rPr lang="ru-RU" sz="3200" b="1" dirty="0" err="1"/>
                <a:t>sifatini</a:t>
              </a:r>
              <a:r>
                <a:rPr lang="ru-RU" sz="3200" b="1" dirty="0"/>
                <a:t> </a:t>
              </a:r>
              <a:r>
                <a:rPr lang="ru-RU" sz="3200" b="1" dirty="0" err="1"/>
                <a:t>oshirish</a:t>
              </a:r>
              <a:endParaRPr lang="ru-RU" sz="3200" dirty="0"/>
            </a:p>
          </p:txBody>
        </p:sp>
        <p:sp>
          <p:nvSpPr>
            <p:cNvPr id="416" name="Google Shape;416;p21"/>
            <p:cNvSpPr/>
            <p:nvPr/>
          </p:nvSpPr>
          <p:spPr>
            <a:xfrm>
              <a:off x="710273" y="1300654"/>
              <a:ext cx="1846800" cy="585600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dirty="0"/>
            </a:p>
          </p:txBody>
        </p:sp>
      </p:grpSp>
      <p:grpSp>
        <p:nvGrpSpPr>
          <p:cNvPr id="417" name="Google Shape;417;p21"/>
          <p:cNvGrpSpPr/>
          <p:nvPr/>
        </p:nvGrpSpPr>
        <p:grpSpPr>
          <a:xfrm>
            <a:off x="5288657" y="2731363"/>
            <a:ext cx="3527765" cy="6560629"/>
            <a:chOff x="2669153" y="1300654"/>
            <a:chExt cx="1846809" cy="3124109"/>
          </a:xfrm>
        </p:grpSpPr>
        <p:sp>
          <p:nvSpPr>
            <p:cNvPr id="418" name="Google Shape;418;p21"/>
            <p:cNvSpPr/>
            <p:nvPr/>
          </p:nvSpPr>
          <p:spPr>
            <a:xfrm rot="10800000" flipH="1">
              <a:off x="2669162" y="2015463"/>
              <a:ext cx="1846800" cy="2409300"/>
            </a:xfrm>
            <a:prstGeom prst="round2SameRect">
              <a:avLst>
                <a:gd name="adj1" fmla="val 6301"/>
                <a:gd name="adj2" fmla="val 0"/>
              </a:avLst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420" name="Google Shape;420;p21"/>
            <p:cNvSpPr txBox="1"/>
            <p:nvPr/>
          </p:nvSpPr>
          <p:spPr>
            <a:xfrm>
              <a:off x="2751512" y="2970898"/>
              <a:ext cx="1682100" cy="126783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ctr"/>
              <a:r>
                <a:rPr lang="ru-RU" sz="3200" b="1" dirty="0" err="1"/>
                <a:t>O‘quvchilarning</a:t>
              </a:r>
              <a:r>
                <a:rPr lang="ru-RU" sz="3200" b="1" dirty="0"/>
                <a:t> </a:t>
              </a:r>
              <a:r>
                <a:rPr lang="ru-RU" sz="3200" b="1" dirty="0" err="1"/>
                <a:t>geografiya</a:t>
              </a:r>
              <a:r>
                <a:rPr lang="ru-RU" sz="3200" b="1" dirty="0"/>
                <a:t> </a:t>
              </a:r>
              <a:r>
                <a:rPr lang="ru-RU" sz="3200" b="1" dirty="0" err="1"/>
                <a:t>bo‘yicha</a:t>
              </a:r>
              <a:r>
                <a:rPr lang="ru-RU" sz="3200" b="1" dirty="0"/>
                <a:t> </a:t>
              </a:r>
              <a:r>
                <a:rPr lang="ru-RU" sz="3200" b="1" dirty="0" err="1"/>
                <a:t>bilimlarini</a:t>
              </a:r>
              <a:r>
                <a:rPr lang="ru-RU" sz="3200" b="1" dirty="0"/>
                <a:t> </a:t>
              </a:r>
              <a:r>
                <a:rPr lang="ru-RU" sz="3200" b="1" dirty="0" err="1"/>
                <a:t>chuqurlashtirish</a:t>
              </a:r>
              <a:endParaRPr lang="ru-RU" sz="3200" dirty="0"/>
            </a:p>
          </p:txBody>
        </p:sp>
        <p:sp>
          <p:nvSpPr>
            <p:cNvPr id="421" name="Google Shape;421;p21"/>
            <p:cNvSpPr/>
            <p:nvPr/>
          </p:nvSpPr>
          <p:spPr>
            <a:xfrm>
              <a:off x="2669153" y="1300654"/>
              <a:ext cx="1846800" cy="585600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dirty="0"/>
            </a:p>
          </p:txBody>
        </p:sp>
      </p:grpSp>
      <p:pic>
        <p:nvPicPr>
          <p:cNvPr id="64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5" name="Рисунок 6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6" name="Рисунок 6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76269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766886" y="3887408"/>
            <a:ext cx="10079663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>
              <a:lnSpc>
                <a:spcPct val="150000"/>
              </a:lnSpc>
              <a:buFont typeface="Wingdings" pitchFamily="2" charset="2"/>
              <a:buChar char="ü"/>
            </a:pPr>
            <a:r>
              <a:rPr lang="en-US" sz="3600" dirty="0" err="1"/>
              <a:t>O‘qituvchilarning</a:t>
            </a:r>
            <a:r>
              <a:rPr lang="en-US" sz="3600" dirty="0"/>
              <a:t> </a:t>
            </a:r>
            <a:r>
              <a:rPr lang="en-US" sz="3600" dirty="0" err="1"/>
              <a:t>ilmiy</a:t>
            </a:r>
            <a:r>
              <a:rPr lang="en-US" sz="3600" dirty="0"/>
              <a:t> </a:t>
            </a:r>
            <a:r>
              <a:rPr lang="en-US" sz="3600" dirty="0" err="1"/>
              <a:t>metodologik</a:t>
            </a:r>
            <a:r>
              <a:rPr lang="en-US" sz="3600" dirty="0"/>
              <a:t> </a:t>
            </a:r>
            <a:r>
              <a:rPr lang="en-US" sz="3600" dirty="0" err="1" smtClean="0"/>
              <a:t>tayyorlanishi</a:t>
            </a:r>
            <a:endParaRPr lang="uz-Latn-UZ" sz="3600" dirty="0" smtClean="0"/>
          </a:p>
          <a:p>
            <a:pPr marL="457200" lvl="0" indent="-457200">
              <a:lnSpc>
                <a:spcPct val="150000"/>
              </a:lnSpc>
              <a:buFont typeface="Wingdings" pitchFamily="2" charset="2"/>
              <a:buChar char="ü"/>
            </a:pPr>
            <a:r>
              <a:rPr lang="en-US" sz="3600" dirty="0" err="1">
                <a:solidFill>
                  <a:schemeClr val="accent6"/>
                </a:solidFill>
              </a:rPr>
              <a:t>Innovatsion</a:t>
            </a:r>
            <a:r>
              <a:rPr lang="en-US" sz="3600" dirty="0">
                <a:solidFill>
                  <a:schemeClr val="accent6"/>
                </a:solidFill>
              </a:rPr>
              <a:t> </a:t>
            </a:r>
            <a:r>
              <a:rPr lang="en-US" sz="3600" dirty="0" err="1">
                <a:solidFill>
                  <a:schemeClr val="accent6"/>
                </a:solidFill>
              </a:rPr>
              <a:t>pedagogik</a:t>
            </a:r>
            <a:r>
              <a:rPr lang="en-US" sz="3600" dirty="0">
                <a:solidFill>
                  <a:schemeClr val="accent6"/>
                </a:solidFill>
              </a:rPr>
              <a:t> </a:t>
            </a:r>
            <a:r>
              <a:rPr lang="en-US" sz="3600" dirty="0" err="1">
                <a:solidFill>
                  <a:schemeClr val="accent6"/>
                </a:solidFill>
              </a:rPr>
              <a:t>texnologiyalarni</a:t>
            </a:r>
            <a:r>
              <a:rPr lang="en-US" sz="3600" dirty="0">
                <a:solidFill>
                  <a:schemeClr val="accent6"/>
                </a:solidFill>
              </a:rPr>
              <a:t> </a:t>
            </a:r>
            <a:r>
              <a:rPr lang="en-US" sz="3600" dirty="0" err="1">
                <a:solidFill>
                  <a:schemeClr val="accent6"/>
                </a:solidFill>
              </a:rPr>
              <a:t>joriy</a:t>
            </a:r>
            <a:r>
              <a:rPr lang="en-US" sz="3600" dirty="0">
                <a:solidFill>
                  <a:schemeClr val="accent6"/>
                </a:solidFill>
              </a:rPr>
              <a:t> </a:t>
            </a:r>
            <a:r>
              <a:rPr lang="en-US" sz="3600" dirty="0" err="1" smtClean="0">
                <a:solidFill>
                  <a:schemeClr val="accent6"/>
                </a:solidFill>
              </a:rPr>
              <a:t>etish</a:t>
            </a:r>
            <a:endParaRPr lang="uz-Latn-UZ" sz="3600" dirty="0" smtClean="0">
              <a:solidFill>
                <a:schemeClr val="accent6"/>
              </a:solidFill>
            </a:endParaRPr>
          </a:p>
          <a:p>
            <a:pPr marL="457200" lvl="0" indent="-457200">
              <a:lnSpc>
                <a:spcPct val="150000"/>
              </a:lnSpc>
              <a:buFont typeface="Wingdings" pitchFamily="2" charset="2"/>
              <a:buChar char="ü"/>
            </a:pPr>
            <a:r>
              <a:rPr lang="en-US" sz="3600" dirty="0" err="1">
                <a:solidFill>
                  <a:schemeClr val="accent1"/>
                </a:solidFill>
              </a:rPr>
              <a:t>Metodik</a:t>
            </a:r>
            <a:r>
              <a:rPr lang="en-US" sz="3600" dirty="0">
                <a:solidFill>
                  <a:schemeClr val="accent1"/>
                </a:solidFill>
              </a:rPr>
              <a:t> </a:t>
            </a:r>
            <a:r>
              <a:rPr lang="en-US" sz="3600" dirty="0" err="1">
                <a:solidFill>
                  <a:schemeClr val="accent1"/>
                </a:solidFill>
              </a:rPr>
              <a:t>yondashuvlarni</a:t>
            </a:r>
            <a:r>
              <a:rPr lang="en-US" sz="3600" dirty="0">
                <a:solidFill>
                  <a:schemeClr val="accent1"/>
                </a:solidFill>
              </a:rPr>
              <a:t> </a:t>
            </a:r>
            <a:r>
              <a:rPr lang="en-US" sz="3600" dirty="0" err="1">
                <a:solidFill>
                  <a:schemeClr val="accent1"/>
                </a:solidFill>
              </a:rPr>
              <a:t>yangilash</a:t>
            </a:r>
            <a:r>
              <a:rPr lang="en-US" sz="3600" dirty="0">
                <a:solidFill>
                  <a:schemeClr val="accent1"/>
                </a:solidFill>
              </a:rPr>
              <a:t> </a:t>
            </a:r>
            <a:r>
              <a:rPr lang="en-US" sz="3600" dirty="0" err="1">
                <a:solidFill>
                  <a:schemeClr val="accent1"/>
                </a:solidFill>
              </a:rPr>
              <a:t>va</a:t>
            </a:r>
            <a:r>
              <a:rPr lang="en-US" sz="3600" dirty="0">
                <a:solidFill>
                  <a:schemeClr val="accent1"/>
                </a:solidFill>
              </a:rPr>
              <a:t> </a:t>
            </a:r>
            <a:r>
              <a:rPr lang="en-US" sz="3600" dirty="0" err="1" smtClean="0">
                <a:solidFill>
                  <a:schemeClr val="accent1"/>
                </a:solidFill>
              </a:rPr>
              <a:t>takomillashtirish</a:t>
            </a:r>
            <a:endParaRPr lang="uz-Latn-UZ" sz="3600" dirty="0" smtClean="0">
              <a:solidFill>
                <a:schemeClr val="accent1"/>
              </a:solidFill>
            </a:endParaRPr>
          </a:p>
          <a:p>
            <a:pPr marL="457200" lvl="0" indent="-457200">
              <a:lnSpc>
                <a:spcPct val="150000"/>
              </a:lnSpc>
              <a:buFont typeface="Wingdings" pitchFamily="2" charset="2"/>
              <a:buChar char="ü"/>
            </a:pPr>
            <a:r>
              <a:rPr lang="en-US" sz="3600" dirty="0" err="1">
                <a:solidFill>
                  <a:schemeClr val="accent2"/>
                </a:solidFill>
              </a:rPr>
              <a:t>O‘quvchilarni</a:t>
            </a:r>
            <a:r>
              <a:rPr lang="en-US" sz="3600" dirty="0">
                <a:solidFill>
                  <a:schemeClr val="accent2"/>
                </a:solidFill>
              </a:rPr>
              <a:t> </a:t>
            </a:r>
            <a:r>
              <a:rPr lang="en-US" sz="3600" dirty="0" err="1">
                <a:solidFill>
                  <a:schemeClr val="accent2"/>
                </a:solidFill>
              </a:rPr>
              <a:t>mustaqil</a:t>
            </a:r>
            <a:r>
              <a:rPr lang="en-US" sz="3600" dirty="0">
                <a:solidFill>
                  <a:schemeClr val="accent2"/>
                </a:solidFill>
              </a:rPr>
              <a:t> </a:t>
            </a:r>
            <a:r>
              <a:rPr lang="en-US" sz="3600" dirty="0" err="1">
                <a:solidFill>
                  <a:schemeClr val="accent2"/>
                </a:solidFill>
              </a:rPr>
              <a:t>ishlashga</a:t>
            </a:r>
            <a:r>
              <a:rPr lang="en-US" sz="3600" dirty="0">
                <a:solidFill>
                  <a:schemeClr val="accent2"/>
                </a:solidFill>
              </a:rPr>
              <a:t> </a:t>
            </a:r>
            <a:r>
              <a:rPr lang="en-US" sz="3600" dirty="0" err="1">
                <a:solidFill>
                  <a:schemeClr val="accent2"/>
                </a:solidFill>
              </a:rPr>
              <a:t>yo‘naltirish</a:t>
            </a:r>
            <a:endParaRPr lang="ru-RU" sz="3600" dirty="0">
              <a:solidFill>
                <a:schemeClr val="accent2"/>
              </a:solidFill>
            </a:endParaRPr>
          </a:p>
        </p:txBody>
      </p:sp>
      <p:pic>
        <p:nvPicPr>
          <p:cNvPr id="4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860764" y="1648509"/>
            <a:ext cx="1447030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 err="1"/>
              <a:t>Geografiya</a:t>
            </a:r>
            <a:r>
              <a:rPr lang="en-US" sz="3600" b="1" dirty="0"/>
              <a:t> </a:t>
            </a:r>
            <a:r>
              <a:rPr lang="en-US" sz="3600" b="1" dirty="0" err="1"/>
              <a:t>fanini</a:t>
            </a:r>
            <a:r>
              <a:rPr lang="en-US" sz="3600" b="1" dirty="0"/>
              <a:t> </a:t>
            </a:r>
            <a:r>
              <a:rPr lang="en-US" sz="3600" b="1" dirty="0" err="1"/>
              <a:t>o‘qitishda</a:t>
            </a:r>
            <a:r>
              <a:rPr lang="en-US" sz="3600" b="1" dirty="0"/>
              <a:t> </a:t>
            </a:r>
            <a:r>
              <a:rPr lang="en-US" sz="3600" b="1" dirty="0" err="1"/>
              <a:t>ilmiy-uslubiy</a:t>
            </a:r>
            <a:r>
              <a:rPr lang="en-US" sz="3600" b="1" dirty="0"/>
              <a:t> </a:t>
            </a:r>
            <a:r>
              <a:rPr lang="en-US" sz="3600" b="1" dirty="0" err="1"/>
              <a:t>ishlarning</a:t>
            </a:r>
            <a:r>
              <a:rPr lang="en-US" sz="3600" b="1" dirty="0"/>
              <a:t> </a:t>
            </a:r>
            <a:r>
              <a:rPr lang="en-US" sz="3600" b="1" dirty="0" err="1"/>
              <a:t>samarali</a:t>
            </a:r>
            <a:r>
              <a:rPr lang="en-US" sz="3600" b="1" dirty="0"/>
              <a:t> </a:t>
            </a:r>
            <a:r>
              <a:rPr lang="en-US" sz="3600" b="1" dirty="0" err="1"/>
              <a:t>tashkil</a:t>
            </a:r>
            <a:r>
              <a:rPr lang="en-US" sz="3600" b="1" dirty="0"/>
              <a:t> </a:t>
            </a:r>
            <a:r>
              <a:rPr lang="en-US" sz="3600" b="1" dirty="0" err="1"/>
              <a:t>etilishi</a:t>
            </a:r>
            <a:endParaRPr lang="ru-RU" sz="3600" dirty="0"/>
          </a:p>
        </p:txBody>
      </p:sp>
      <p:grpSp>
        <p:nvGrpSpPr>
          <p:cNvPr id="8" name="Google Shape;1720;p42"/>
          <p:cNvGrpSpPr/>
          <p:nvPr/>
        </p:nvGrpSpPr>
        <p:grpSpPr>
          <a:xfrm>
            <a:off x="973681" y="3730286"/>
            <a:ext cx="5169638" cy="4403013"/>
            <a:chOff x="457209" y="1572876"/>
            <a:chExt cx="3953382" cy="3159261"/>
          </a:xfrm>
        </p:grpSpPr>
        <p:sp>
          <p:nvSpPr>
            <p:cNvPr id="9" name="Google Shape;1721;p42"/>
            <p:cNvSpPr/>
            <p:nvPr/>
          </p:nvSpPr>
          <p:spPr>
            <a:xfrm>
              <a:off x="457209" y="4514815"/>
              <a:ext cx="3953382" cy="217322"/>
            </a:xfrm>
            <a:custGeom>
              <a:avLst/>
              <a:gdLst/>
              <a:ahLst/>
              <a:cxnLst/>
              <a:rect l="l" t="t" r="r" b="b"/>
              <a:pathLst>
                <a:path w="259536" h="14267" extrusionOk="0">
                  <a:moveTo>
                    <a:pt x="259536" y="7134"/>
                  </a:moveTo>
                  <a:cubicBezTo>
                    <a:pt x="259536" y="11065"/>
                    <a:pt x="201406" y="14267"/>
                    <a:pt x="129740" y="14267"/>
                  </a:cubicBezTo>
                  <a:cubicBezTo>
                    <a:pt x="58074" y="14267"/>
                    <a:pt x="0" y="11065"/>
                    <a:pt x="0" y="7134"/>
                  </a:cubicBezTo>
                  <a:cubicBezTo>
                    <a:pt x="0" y="3202"/>
                    <a:pt x="58074" y="1"/>
                    <a:pt x="129740" y="1"/>
                  </a:cubicBezTo>
                  <a:cubicBezTo>
                    <a:pt x="201406" y="1"/>
                    <a:pt x="259536" y="3202"/>
                    <a:pt x="259536" y="7134"/>
                  </a:cubicBezTo>
                  <a:close/>
                </a:path>
              </a:pathLst>
            </a:custGeom>
            <a:solidFill>
              <a:srgbClr val="000000">
                <a:alpha val="189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" name="Google Shape;1722;p42"/>
            <p:cNvSpPr/>
            <p:nvPr/>
          </p:nvSpPr>
          <p:spPr>
            <a:xfrm>
              <a:off x="1105644" y="3907445"/>
              <a:ext cx="2376666" cy="669027"/>
            </a:xfrm>
            <a:custGeom>
              <a:avLst/>
              <a:gdLst/>
              <a:ahLst/>
              <a:cxnLst/>
              <a:rect l="l" t="t" r="r" b="b"/>
              <a:pathLst>
                <a:path w="156026" h="43921" extrusionOk="0">
                  <a:moveTo>
                    <a:pt x="156025" y="0"/>
                  </a:moveTo>
                  <a:lnTo>
                    <a:pt x="8594" y="0"/>
                  </a:lnTo>
                  <a:cubicBezTo>
                    <a:pt x="3820" y="0"/>
                    <a:pt x="1" y="9829"/>
                    <a:pt x="1" y="21960"/>
                  </a:cubicBezTo>
                  <a:cubicBezTo>
                    <a:pt x="1" y="34092"/>
                    <a:pt x="3820" y="43921"/>
                    <a:pt x="8594" y="43921"/>
                  </a:cubicBezTo>
                  <a:lnTo>
                    <a:pt x="156025" y="43921"/>
                  </a:lnTo>
                  <a:cubicBezTo>
                    <a:pt x="156025" y="43921"/>
                    <a:pt x="146421" y="25555"/>
                    <a:pt x="156025" y="0"/>
                  </a:cubicBez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" name="Google Shape;1723;p42"/>
            <p:cNvSpPr/>
            <p:nvPr/>
          </p:nvSpPr>
          <p:spPr>
            <a:xfrm>
              <a:off x="1665979" y="4445527"/>
              <a:ext cx="1776079" cy="16268"/>
            </a:xfrm>
            <a:custGeom>
              <a:avLst/>
              <a:gdLst/>
              <a:ahLst/>
              <a:cxnLst/>
              <a:rect l="l" t="t" r="r" b="b"/>
              <a:pathLst>
                <a:path w="116598" h="1068" extrusionOk="0">
                  <a:moveTo>
                    <a:pt x="0" y="1"/>
                  </a:moveTo>
                  <a:lnTo>
                    <a:pt x="0" y="1068"/>
                  </a:lnTo>
                  <a:lnTo>
                    <a:pt x="116598" y="1068"/>
                  </a:lnTo>
                  <a:cubicBezTo>
                    <a:pt x="116541" y="731"/>
                    <a:pt x="116429" y="338"/>
                    <a:pt x="116317" y="1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1724;p42"/>
            <p:cNvSpPr/>
            <p:nvPr/>
          </p:nvSpPr>
          <p:spPr>
            <a:xfrm>
              <a:off x="1118484" y="4390785"/>
              <a:ext cx="1788052" cy="16268"/>
            </a:xfrm>
            <a:custGeom>
              <a:avLst/>
              <a:gdLst/>
              <a:ahLst/>
              <a:cxnLst/>
              <a:rect l="l" t="t" r="r" b="b"/>
              <a:pathLst>
                <a:path w="117384" h="1068" extrusionOk="0">
                  <a:moveTo>
                    <a:pt x="0" y="0"/>
                  </a:moveTo>
                  <a:cubicBezTo>
                    <a:pt x="112" y="337"/>
                    <a:pt x="169" y="730"/>
                    <a:pt x="225" y="1067"/>
                  </a:cubicBezTo>
                  <a:lnTo>
                    <a:pt x="117384" y="1067"/>
                  </a:lnTo>
                  <a:lnTo>
                    <a:pt x="117384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725;p42"/>
            <p:cNvSpPr/>
            <p:nvPr/>
          </p:nvSpPr>
          <p:spPr>
            <a:xfrm>
              <a:off x="1446128" y="4322335"/>
              <a:ext cx="1975412" cy="16284"/>
            </a:xfrm>
            <a:custGeom>
              <a:avLst/>
              <a:gdLst/>
              <a:ahLst/>
              <a:cxnLst/>
              <a:rect l="l" t="t" r="r" b="b"/>
              <a:pathLst>
                <a:path w="129684" h="1069" extrusionOk="0">
                  <a:moveTo>
                    <a:pt x="0" y="1"/>
                  </a:moveTo>
                  <a:lnTo>
                    <a:pt x="0" y="1068"/>
                  </a:lnTo>
                  <a:lnTo>
                    <a:pt x="129684" y="1068"/>
                  </a:lnTo>
                  <a:cubicBezTo>
                    <a:pt x="129627" y="731"/>
                    <a:pt x="129571" y="394"/>
                    <a:pt x="129571" y="1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1726;p42"/>
            <p:cNvSpPr/>
            <p:nvPr/>
          </p:nvSpPr>
          <p:spPr>
            <a:xfrm>
              <a:off x="2293882" y="4083673"/>
              <a:ext cx="1138721" cy="16268"/>
            </a:xfrm>
            <a:custGeom>
              <a:avLst/>
              <a:gdLst/>
              <a:ahLst/>
              <a:cxnLst/>
              <a:rect l="l" t="t" r="r" b="b"/>
              <a:pathLst>
                <a:path w="74756" h="1068" extrusionOk="0">
                  <a:moveTo>
                    <a:pt x="1" y="0"/>
                  </a:moveTo>
                  <a:lnTo>
                    <a:pt x="1" y="1067"/>
                  </a:lnTo>
                  <a:lnTo>
                    <a:pt x="74587" y="1067"/>
                  </a:lnTo>
                  <a:cubicBezTo>
                    <a:pt x="74643" y="730"/>
                    <a:pt x="74700" y="337"/>
                    <a:pt x="74756" y="0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1727;p42"/>
            <p:cNvSpPr/>
            <p:nvPr/>
          </p:nvSpPr>
          <p:spPr>
            <a:xfrm>
              <a:off x="2116801" y="4027210"/>
              <a:ext cx="1328655" cy="16268"/>
            </a:xfrm>
            <a:custGeom>
              <a:avLst/>
              <a:gdLst/>
              <a:ahLst/>
              <a:cxnLst/>
              <a:rect l="l" t="t" r="r" b="b"/>
              <a:pathLst>
                <a:path w="87225" h="1068" extrusionOk="0">
                  <a:moveTo>
                    <a:pt x="1" y="0"/>
                  </a:moveTo>
                  <a:lnTo>
                    <a:pt x="1" y="1067"/>
                  </a:lnTo>
                  <a:lnTo>
                    <a:pt x="86943" y="1067"/>
                  </a:lnTo>
                  <a:cubicBezTo>
                    <a:pt x="87056" y="674"/>
                    <a:pt x="87112" y="337"/>
                    <a:pt x="87224" y="0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1728;p42"/>
            <p:cNvSpPr/>
            <p:nvPr/>
          </p:nvSpPr>
          <p:spPr>
            <a:xfrm>
              <a:off x="1967959" y="4258180"/>
              <a:ext cx="1449266" cy="16268"/>
            </a:xfrm>
            <a:custGeom>
              <a:avLst/>
              <a:gdLst/>
              <a:ahLst/>
              <a:cxnLst/>
              <a:rect l="l" t="t" r="r" b="b"/>
              <a:pathLst>
                <a:path w="95143" h="1068" extrusionOk="0">
                  <a:moveTo>
                    <a:pt x="0" y="1"/>
                  </a:moveTo>
                  <a:lnTo>
                    <a:pt x="0" y="1068"/>
                  </a:lnTo>
                  <a:lnTo>
                    <a:pt x="95143" y="1068"/>
                  </a:lnTo>
                  <a:cubicBezTo>
                    <a:pt x="95143" y="731"/>
                    <a:pt x="95143" y="394"/>
                    <a:pt x="95143" y="1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1729;p42"/>
            <p:cNvSpPr/>
            <p:nvPr/>
          </p:nvSpPr>
          <p:spPr>
            <a:xfrm>
              <a:off x="1807129" y="4083673"/>
              <a:ext cx="449161" cy="16268"/>
            </a:xfrm>
            <a:custGeom>
              <a:avLst/>
              <a:gdLst/>
              <a:ahLst/>
              <a:cxnLst/>
              <a:rect l="l" t="t" r="r" b="b"/>
              <a:pathLst>
                <a:path w="29487" h="1068" extrusionOk="0">
                  <a:moveTo>
                    <a:pt x="0" y="0"/>
                  </a:moveTo>
                  <a:lnTo>
                    <a:pt x="0" y="1067"/>
                  </a:lnTo>
                  <a:lnTo>
                    <a:pt x="29487" y="1067"/>
                  </a:lnTo>
                  <a:lnTo>
                    <a:pt x="29487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1730;p42"/>
            <p:cNvSpPr/>
            <p:nvPr/>
          </p:nvSpPr>
          <p:spPr>
            <a:xfrm>
              <a:off x="1181786" y="4186318"/>
              <a:ext cx="449161" cy="15415"/>
            </a:xfrm>
            <a:custGeom>
              <a:avLst/>
              <a:gdLst/>
              <a:ahLst/>
              <a:cxnLst/>
              <a:rect l="l" t="t" r="r" b="b"/>
              <a:pathLst>
                <a:path w="29487" h="1012" extrusionOk="0">
                  <a:moveTo>
                    <a:pt x="0" y="1"/>
                  </a:moveTo>
                  <a:lnTo>
                    <a:pt x="0" y="1012"/>
                  </a:lnTo>
                  <a:lnTo>
                    <a:pt x="29487" y="1012"/>
                  </a:lnTo>
                  <a:lnTo>
                    <a:pt x="29487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1731;p42"/>
            <p:cNvSpPr/>
            <p:nvPr/>
          </p:nvSpPr>
          <p:spPr>
            <a:xfrm>
              <a:off x="1701057" y="4186318"/>
              <a:ext cx="449161" cy="15415"/>
            </a:xfrm>
            <a:custGeom>
              <a:avLst/>
              <a:gdLst/>
              <a:ahLst/>
              <a:cxnLst/>
              <a:rect l="l" t="t" r="r" b="b"/>
              <a:pathLst>
                <a:path w="29487" h="1012" extrusionOk="0">
                  <a:moveTo>
                    <a:pt x="0" y="1"/>
                  </a:moveTo>
                  <a:lnTo>
                    <a:pt x="0" y="1012"/>
                  </a:lnTo>
                  <a:lnTo>
                    <a:pt x="29486" y="1012"/>
                  </a:lnTo>
                  <a:lnTo>
                    <a:pt x="29486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1732;p42"/>
            <p:cNvSpPr/>
            <p:nvPr/>
          </p:nvSpPr>
          <p:spPr>
            <a:xfrm>
              <a:off x="3050978" y="4186318"/>
              <a:ext cx="368748" cy="16268"/>
            </a:xfrm>
            <a:custGeom>
              <a:avLst/>
              <a:gdLst/>
              <a:ahLst/>
              <a:cxnLst/>
              <a:rect l="l" t="t" r="r" b="b"/>
              <a:pathLst>
                <a:path w="24208" h="1068" extrusionOk="0">
                  <a:moveTo>
                    <a:pt x="0" y="1"/>
                  </a:moveTo>
                  <a:lnTo>
                    <a:pt x="0" y="1068"/>
                  </a:lnTo>
                  <a:lnTo>
                    <a:pt x="24151" y="1068"/>
                  </a:lnTo>
                  <a:cubicBezTo>
                    <a:pt x="24151" y="675"/>
                    <a:pt x="24151" y="338"/>
                    <a:pt x="24207" y="1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1733;p42"/>
            <p:cNvSpPr/>
            <p:nvPr/>
          </p:nvSpPr>
          <p:spPr>
            <a:xfrm>
              <a:off x="1131309" y="4027210"/>
              <a:ext cx="336242" cy="16268"/>
            </a:xfrm>
            <a:custGeom>
              <a:avLst/>
              <a:gdLst/>
              <a:ahLst/>
              <a:cxnLst/>
              <a:rect l="l" t="t" r="r" b="b"/>
              <a:pathLst>
                <a:path w="22074" h="1068" extrusionOk="0">
                  <a:moveTo>
                    <a:pt x="281" y="0"/>
                  </a:moveTo>
                  <a:cubicBezTo>
                    <a:pt x="169" y="337"/>
                    <a:pt x="57" y="674"/>
                    <a:pt x="1" y="1067"/>
                  </a:cubicBezTo>
                  <a:lnTo>
                    <a:pt x="22073" y="1067"/>
                  </a:lnTo>
                  <a:lnTo>
                    <a:pt x="22073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1734;p42"/>
            <p:cNvSpPr/>
            <p:nvPr/>
          </p:nvSpPr>
          <p:spPr>
            <a:xfrm>
              <a:off x="1518843" y="4027210"/>
              <a:ext cx="129187" cy="15415"/>
            </a:xfrm>
            <a:custGeom>
              <a:avLst/>
              <a:gdLst/>
              <a:ahLst/>
              <a:cxnLst/>
              <a:rect l="l" t="t" r="r" b="b"/>
              <a:pathLst>
                <a:path w="8481" h="1012" extrusionOk="0">
                  <a:moveTo>
                    <a:pt x="0" y="0"/>
                  </a:moveTo>
                  <a:lnTo>
                    <a:pt x="0" y="1011"/>
                  </a:lnTo>
                  <a:lnTo>
                    <a:pt x="8481" y="1011"/>
                  </a:lnTo>
                  <a:lnTo>
                    <a:pt x="8481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1735;p42"/>
            <p:cNvSpPr/>
            <p:nvPr/>
          </p:nvSpPr>
          <p:spPr>
            <a:xfrm>
              <a:off x="2967997" y="4390785"/>
              <a:ext cx="128349" cy="16268"/>
            </a:xfrm>
            <a:custGeom>
              <a:avLst/>
              <a:gdLst/>
              <a:ahLst/>
              <a:cxnLst/>
              <a:rect l="l" t="t" r="r" b="b"/>
              <a:pathLst>
                <a:path w="8426" h="1068" extrusionOk="0">
                  <a:moveTo>
                    <a:pt x="1" y="0"/>
                  </a:moveTo>
                  <a:lnTo>
                    <a:pt x="1" y="1067"/>
                  </a:lnTo>
                  <a:lnTo>
                    <a:pt x="8425" y="1067"/>
                  </a:lnTo>
                  <a:lnTo>
                    <a:pt x="8425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1736;p42"/>
            <p:cNvSpPr/>
            <p:nvPr/>
          </p:nvSpPr>
          <p:spPr>
            <a:xfrm>
              <a:off x="1454673" y="4445527"/>
              <a:ext cx="129202" cy="16268"/>
            </a:xfrm>
            <a:custGeom>
              <a:avLst/>
              <a:gdLst/>
              <a:ahLst/>
              <a:cxnLst/>
              <a:rect l="l" t="t" r="r" b="b"/>
              <a:pathLst>
                <a:path w="8482" h="1068" extrusionOk="0">
                  <a:moveTo>
                    <a:pt x="1" y="1"/>
                  </a:moveTo>
                  <a:lnTo>
                    <a:pt x="1" y="1068"/>
                  </a:lnTo>
                  <a:lnTo>
                    <a:pt x="8482" y="1068"/>
                  </a:lnTo>
                  <a:lnTo>
                    <a:pt x="8482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1737;p42"/>
            <p:cNvSpPr/>
            <p:nvPr/>
          </p:nvSpPr>
          <p:spPr>
            <a:xfrm>
              <a:off x="2703654" y="4186318"/>
              <a:ext cx="129202" cy="15415"/>
            </a:xfrm>
            <a:custGeom>
              <a:avLst/>
              <a:gdLst/>
              <a:ahLst/>
              <a:cxnLst/>
              <a:rect l="l" t="t" r="r" b="b"/>
              <a:pathLst>
                <a:path w="8482" h="1012" extrusionOk="0">
                  <a:moveTo>
                    <a:pt x="1" y="1"/>
                  </a:moveTo>
                  <a:lnTo>
                    <a:pt x="1" y="1012"/>
                  </a:lnTo>
                  <a:lnTo>
                    <a:pt x="8482" y="1012"/>
                  </a:lnTo>
                  <a:lnTo>
                    <a:pt x="8482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1738;p42"/>
            <p:cNvSpPr/>
            <p:nvPr/>
          </p:nvSpPr>
          <p:spPr>
            <a:xfrm>
              <a:off x="1104791" y="3922844"/>
              <a:ext cx="137747" cy="638227"/>
            </a:xfrm>
            <a:custGeom>
              <a:avLst/>
              <a:gdLst/>
              <a:ahLst/>
              <a:cxnLst/>
              <a:rect l="l" t="t" r="r" b="b"/>
              <a:pathLst>
                <a:path w="9043" h="41899" extrusionOk="0">
                  <a:moveTo>
                    <a:pt x="6066" y="0"/>
                  </a:moveTo>
                  <a:cubicBezTo>
                    <a:pt x="2528" y="2808"/>
                    <a:pt x="0" y="11121"/>
                    <a:pt x="0" y="20949"/>
                  </a:cubicBezTo>
                  <a:cubicBezTo>
                    <a:pt x="0" y="30778"/>
                    <a:pt x="2528" y="39147"/>
                    <a:pt x="6066" y="41899"/>
                  </a:cubicBezTo>
                  <a:cubicBezTo>
                    <a:pt x="7863" y="36788"/>
                    <a:pt x="9043" y="29262"/>
                    <a:pt x="9043" y="20949"/>
                  </a:cubicBezTo>
                  <a:cubicBezTo>
                    <a:pt x="9043" y="12637"/>
                    <a:pt x="7863" y="5167"/>
                    <a:pt x="6066" y="0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1739;p42"/>
            <p:cNvSpPr/>
            <p:nvPr/>
          </p:nvSpPr>
          <p:spPr>
            <a:xfrm>
              <a:off x="1063727" y="3861248"/>
              <a:ext cx="2473331" cy="763148"/>
            </a:xfrm>
            <a:custGeom>
              <a:avLst/>
              <a:gdLst/>
              <a:ahLst/>
              <a:cxnLst/>
              <a:rect l="l" t="t" r="r" b="b"/>
              <a:pathLst>
                <a:path w="162372" h="50100" extrusionOk="0">
                  <a:moveTo>
                    <a:pt x="158777" y="50043"/>
                  </a:moveTo>
                  <a:lnTo>
                    <a:pt x="11346" y="50043"/>
                  </a:lnTo>
                  <a:cubicBezTo>
                    <a:pt x="4887" y="50043"/>
                    <a:pt x="1" y="39259"/>
                    <a:pt x="1" y="24993"/>
                  </a:cubicBezTo>
                  <a:cubicBezTo>
                    <a:pt x="1" y="10728"/>
                    <a:pt x="4887" y="0"/>
                    <a:pt x="11290" y="0"/>
                  </a:cubicBezTo>
                  <a:lnTo>
                    <a:pt x="158721" y="0"/>
                  </a:lnTo>
                  <a:cubicBezTo>
                    <a:pt x="162372" y="450"/>
                    <a:pt x="162372" y="5673"/>
                    <a:pt x="158721" y="6178"/>
                  </a:cubicBezTo>
                  <a:lnTo>
                    <a:pt x="11290" y="6178"/>
                  </a:lnTo>
                  <a:cubicBezTo>
                    <a:pt x="9324" y="6178"/>
                    <a:pt x="5449" y="12806"/>
                    <a:pt x="5449" y="25050"/>
                  </a:cubicBezTo>
                  <a:cubicBezTo>
                    <a:pt x="5449" y="37237"/>
                    <a:pt x="9324" y="43921"/>
                    <a:pt x="11290" y="43921"/>
                  </a:cubicBezTo>
                  <a:lnTo>
                    <a:pt x="158721" y="43921"/>
                  </a:lnTo>
                  <a:cubicBezTo>
                    <a:pt x="162372" y="44370"/>
                    <a:pt x="162372" y="49594"/>
                    <a:pt x="158721" y="5009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1740;p42"/>
            <p:cNvSpPr/>
            <p:nvPr/>
          </p:nvSpPr>
          <p:spPr>
            <a:xfrm>
              <a:off x="1303257" y="3145218"/>
              <a:ext cx="2376666" cy="668174"/>
            </a:xfrm>
            <a:custGeom>
              <a:avLst/>
              <a:gdLst/>
              <a:ahLst/>
              <a:cxnLst/>
              <a:rect l="l" t="t" r="r" b="b"/>
              <a:pathLst>
                <a:path w="156026" h="43865" extrusionOk="0">
                  <a:moveTo>
                    <a:pt x="156025" y="0"/>
                  </a:moveTo>
                  <a:lnTo>
                    <a:pt x="8594" y="0"/>
                  </a:lnTo>
                  <a:cubicBezTo>
                    <a:pt x="3876" y="0"/>
                    <a:pt x="1" y="9829"/>
                    <a:pt x="1" y="21905"/>
                  </a:cubicBezTo>
                  <a:cubicBezTo>
                    <a:pt x="1" y="34036"/>
                    <a:pt x="3876" y="43865"/>
                    <a:pt x="8594" y="43865"/>
                  </a:cubicBezTo>
                  <a:lnTo>
                    <a:pt x="156025" y="43865"/>
                  </a:lnTo>
                  <a:cubicBezTo>
                    <a:pt x="156025" y="43865"/>
                    <a:pt x="146477" y="25555"/>
                    <a:pt x="156025" y="0"/>
                  </a:cubicBez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1741;p42"/>
            <p:cNvSpPr/>
            <p:nvPr/>
          </p:nvSpPr>
          <p:spPr>
            <a:xfrm>
              <a:off x="1863592" y="3682446"/>
              <a:ext cx="1776932" cy="16268"/>
            </a:xfrm>
            <a:custGeom>
              <a:avLst/>
              <a:gdLst/>
              <a:ahLst/>
              <a:cxnLst/>
              <a:rect l="l" t="t" r="r" b="b"/>
              <a:pathLst>
                <a:path w="116654" h="1068" extrusionOk="0">
                  <a:moveTo>
                    <a:pt x="0" y="1"/>
                  </a:moveTo>
                  <a:lnTo>
                    <a:pt x="0" y="1068"/>
                  </a:lnTo>
                  <a:lnTo>
                    <a:pt x="116654" y="1068"/>
                  </a:lnTo>
                  <a:cubicBezTo>
                    <a:pt x="116541" y="731"/>
                    <a:pt x="116429" y="394"/>
                    <a:pt x="116373" y="1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1742;p42"/>
            <p:cNvSpPr/>
            <p:nvPr/>
          </p:nvSpPr>
          <p:spPr>
            <a:xfrm>
              <a:off x="1316950" y="3628558"/>
              <a:ext cx="1787199" cy="15415"/>
            </a:xfrm>
            <a:custGeom>
              <a:avLst/>
              <a:gdLst/>
              <a:ahLst/>
              <a:cxnLst/>
              <a:rect l="l" t="t" r="r" b="b"/>
              <a:pathLst>
                <a:path w="117328" h="1012" extrusionOk="0">
                  <a:moveTo>
                    <a:pt x="0" y="0"/>
                  </a:moveTo>
                  <a:cubicBezTo>
                    <a:pt x="56" y="337"/>
                    <a:pt x="113" y="674"/>
                    <a:pt x="225" y="1011"/>
                  </a:cubicBezTo>
                  <a:lnTo>
                    <a:pt x="117328" y="1011"/>
                  </a:lnTo>
                  <a:lnTo>
                    <a:pt x="117328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1743;p42"/>
            <p:cNvSpPr/>
            <p:nvPr/>
          </p:nvSpPr>
          <p:spPr>
            <a:xfrm>
              <a:off x="1644594" y="3560123"/>
              <a:ext cx="1974559" cy="16268"/>
            </a:xfrm>
            <a:custGeom>
              <a:avLst/>
              <a:gdLst/>
              <a:ahLst/>
              <a:cxnLst/>
              <a:rect l="l" t="t" r="r" b="b"/>
              <a:pathLst>
                <a:path w="129628" h="1068" extrusionOk="0">
                  <a:moveTo>
                    <a:pt x="0" y="0"/>
                  </a:moveTo>
                  <a:lnTo>
                    <a:pt x="0" y="1067"/>
                  </a:lnTo>
                  <a:lnTo>
                    <a:pt x="129628" y="1067"/>
                  </a:lnTo>
                  <a:lnTo>
                    <a:pt x="129571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1744;p42"/>
            <p:cNvSpPr/>
            <p:nvPr/>
          </p:nvSpPr>
          <p:spPr>
            <a:xfrm>
              <a:off x="2491495" y="3321446"/>
              <a:ext cx="1139574" cy="16268"/>
            </a:xfrm>
            <a:custGeom>
              <a:avLst/>
              <a:gdLst/>
              <a:ahLst/>
              <a:cxnLst/>
              <a:rect l="l" t="t" r="r" b="b"/>
              <a:pathLst>
                <a:path w="74812" h="1068" extrusionOk="0">
                  <a:moveTo>
                    <a:pt x="1" y="0"/>
                  </a:moveTo>
                  <a:lnTo>
                    <a:pt x="1" y="1068"/>
                  </a:lnTo>
                  <a:lnTo>
                    <a:pt x="74643" y="1068"/>
                  </a:lnTo>
                  <a:cubicBezTo>
                    <a:pt x="74700" y="674"/>
                    <a:pt x="74756" y="337"/>
                    <a:pt x="74812" y="0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1745;p42"/>
            <p:cNvSpPr/>
            <p:nvPr/>
          </p:nvSpPr>
          <p:spPr>
            <a:xfrm>
              <a:off x="2315282" y="3264130"/>
              <a:ext cx="1327787" cy="16268"/>
            </a:xfrm>
            <a:custGeom>
              <a:avLst/>
              <a:gdLst/>
              <a:ahLst/>
              <a:cxnLst/>
              <a:rect l="l" t="t" r="r" b="b"/>
              <a:pathLst>
                <a:path w="87168" h="1068" extrusionOk="0">
                  <a:moveTo>
                    <a:pt x="0" y="0"/>
                  </a:moveTo>
                  <a:lnTo>
                    <a:pt x="0" y="1067"/>
                  </a:lnTo>
                  <a:lnTo>
                    <a:pt x="86943" y="1067"/>
                  </a:lnTo>
                  <a:lnTo>
                    <a:pt x="87167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1746;p42"/>
            <p:cNvSpPr/>
            <p:nvPr/>
          </p:nvSpPr>
          <p:spPr>
            <a:xfrm>
              <a:off x="2165572" y="3495953"/>
              <a:ext cx="1450119" cy="16284"/>
            </a:xfrm>
            <a:custGeom>
              <a:avLst/>
              <a:gdLst/>
              <a:ahLst/>
              <a:cxnLst/>
              <a:rect l="l" t="t" r="r" b="b"/>
              <a:pathLst>
                <a:path w="95199" h="1069" extrusionOk="0">
                  <a:moveTo>
                    <a:pt x="0" y="1"/>
                  </a:moveTo>
                  <a:lnTo>
                    <a:pt x="0" y="1068"/>
                  </a:lnTo>
                  <a:lnTo>
                    <a:pt x="95199" y="1068"/>
                  </a:lnTo>
                  <a:cubicBezTo>
                    <a:pt x="95199" y="675"/>
                    <a:pt x="95199" y="338"/>
                    <a:pt x="95143" y="1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1747;p42"/>
            <p:cNvSpPr/>
            <p:nvPr/>
          </p:nvSpPr>
          <p:spPr>
            <a:xfrm>
              <a:off x="2005596" y="3321446"/>
              <a:ext cx="449161" cy="15415"/>
            </a:xfrm>
            <a:custGeom>
              <a:avLst/>
              <a:gdLst/>
              <a:ahLst/>
              <a:cxnLst/>
              <a:rect l="l" t="t" r="r" b="b"/>
              <a:pathLst>
                <a:path w="29487" h="1012" extrusionOk="0">
                  <a:moveTo>
                    <a:pt x="1" y="0"/>
                  </a:moveTo>
                  <a:lnTo>
                    <a:pt x="1" y="1011"/>
                  </a:lnTo>
                  <a:lnTo>
                    <a:pt x="29487" y="1011"/>
                  </a:lnTo>
                  <a:lnTo>
                    <a:pt x="29487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1748;p42"/>
            <p:cNvSpPr/>
            <p:nvPr/>
          </p:nvSpPr>
          <p:spPr>
            <a:xfrm>
              <a:off x="1379399" y="3423238"/>
              <a:ext cx="449161" cy="16284"/>
            </a:xfrm>
            <a:custGeom>
              <a:avLst/>
              <a:gdLst/>
              <a:ahLst/>
              <a:cxnLst/>
              <a:rect l="l" t="t" r="r" b="b"/>
              <a:pathLst>
                <a:path w="29487" h="1069" extrusionOk="0">
                  <a:moveTo>
                    <a:pt x="0" y="1"/>
                  </a:moveTo>
                  <a:lnTo>
                    <a:pt x="0" y="1068"/>
                  </a:lnTo>
                  <a:lnTo>
                    <a:pt x="29487" y="1068"/>
                  </a:lnTo>
                  <a:lnTo>
                    <a:pt x="29487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1749;p42"/>
            <p:cNvSpPr/>
            <p:nvPr/>
          </p:nvSpPr>
          <p:spPr>
            <a:xfrm>
              <a:off x="1898671" y="3423238"/>
              <a:ext cx="450014" cy="16284"/>
            </a:xfrm>
            <a:custGeom>
              <a:avLst/>
              <a:gdLst/>
              <a:ahLst/>
              <a:cxnLst/>
              <a:rect l="l" t="t" r="r" b="b"/>
              <a:pathLst>
                <a:path w="29543" h="1069" extrusionOk="0">
                  <a:moveTo>
                    <a:pt x="0" y="1"/>
                  </a:moveTo>
                  <a:lnTo>
                    <a:pt x="0" y="1068"/>
                  </a:lnTo>
                  <a:lnTo>
                    <a:pt x="29542" y="1068"/>
                  </a:lnTo>
                  <a:lnTo>
                    <a:pt x="29542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1750;p42"/>
            <p:cNvSpPr/>
            <p:nvPr/>
          </p:nvSpPr>
          <p:spPr>
            <a:xfrm>
              <a:off x="3248591" y="3423238"/>
              <a:ext cx="368748" cy="16284"/>
            </a:xfrm>
            <a:custGeom>
              <a:avLst/>
              <a:gdLst/>
              <a:ahLst/>
              <a:cxnLst/>
              <a:rect l="l" t="t" r="r" b="b"/>
              <a:pathLst>
                <a:path w="24208" h="1069" extrusionOk="0">
                  <a:moveTo>
                    <a:pt x="0" y="1"/>
                  </a:moveTo>
                  <a:lnTo>
                    <a:pt x="0" y="1068"/>
                  </a:lnTo>
                  <a:lnTo>
                    <a:pt x="24151" y="1068"/>
                  </a:lnTo>
                  <a:cubicBezTo>
                    <a:pt x="24151" y="731"/>
                    <a:pt x="24151" y="394"/>
                    <a:pt x="24207" y="1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1751;p42"/>
            <p:cNvSpPr/>
            <p:nvPr/>
          </p:nvSpPr>
          <p:spPr>
            <a:xfrm>
              <a:off x="1328922" y="3264130"/>
              <a:ext cx="337095" cy="16268"/>
            </a:xfrm>
            <a:custGeom>
              <a:avLst/>
              <a:gdLst/>
              <a:ahLst/>
              <a:cxnLst/>
              <a:rect l="l" t="t" r="r" b="b"/>
              <a:pathLst>
                <a:path w="22130" h="1068" extrusionOk="0">
                  <a:moveTo>
                    <a:pt x="338" y="0"/>
                  </a:moveTo>
                  <a:cubicBezTo>
                    <a:pt x="225" y="337"/>
                    <a:pt x="113" y="730"/>
                    <a:pt x="1" y="1067"/>
                  </a:cubicBezTo>
                  <a:lnTo>
                    <a:pt x="22129" y="1067"/>
                  </a:lnTo>
                  <a:lnTo>
                    <a:pt x="22129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1752;p42"/>
            <p:cNvSpPr/>
            <p:nvPr/>
          </p:nvSpPr>
          <p:spPr>
            <a:xfrm>
              <a:off x="1717309" y="3264130"/>
              <a:ext cx="128334" cy="16268"/>
            </a:xfrm>
            <a:custGeom>
              <a:avLst/>
              <a:gdLst/>
              <a:ahLst/>
              <a:cxnLst/>
              <a:rect l="l" t="t" r="r" b="b"/>
              <a:pathLst>
                <a:path w="8425" h="1068" extrusionOk="0">
                  <a:moveTo>
                    <a:pt x="0" y="0"/>
                  </a:moveTo>
                  <a:lnTo>
                    <a:pt x="0" y="1067"/>
                  </a:lnTo>
                  <a:lnTo>
                    <a:pt x="8425" y="1067"/>
                  </a:lnTo>
                  <a:lnTo>
                    <a:pt x="8425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1753;p42"/>
            <p:cNvSpPr/>
            <p:nvPr/>
          </p:nvSpPr>
          <p:spPr>
            <a:xfrm>
              <a:off x="3165610" y="3628558"/>
              <a:ext cx="129202" cy="15415"/>
            </a:xfrm>
            <a:custGeom>
              <a:avLst/>
              <a:gdLst/>
              <a:ahLst/>
              <a:cxnLst/>
              <a:rect l="l" t="t" r="r" b="b"/>
              <a:pathLst>
                <a:path w="8482" h="1012" extrusionOk="0">
                  <a:moveTo>
                    <a:pt x="0" y="0"/>
                  </a:moveTo>
                  <a:lnTo>
                    <a:pt x="0" y="1011"/>
                  </a:lnTo>
                  <a:lnTo>
                    <a:pt x="8481" y="1011"/>
                  </a:lnTo>
                  <a:lnTo>
                    <a:pt x="8481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1754;p42"/>
            <p:cNvSpPr/>
            <p:nvPr/>
          </p:nvSpPr>
          <p:spPr>
            <a:xfrm>
              <a:off x="1653139" y="3682446"/>
              <a:ext cx="128349" cy="16268"/>
            </a:xfrm>
            <a:custGeom>
              <a:avLst/>
              <a:gdLst/>
              <a:ahLst/>
              <a:cxnLst/>
              <a:rect l="l" t="t" r="r" b="b"/>
              <a:pathLst>
                <a:path w="8426" h="1068" extrusionOk="0">
                  <a:moveTo>
                    <a:pt x="1" y="1"/>
                  </a:moveTo>
                  <a:lnTo>
                    <a:pt x="1" y="1068"/>
                  </a:lnTo>
                  <a:lnTo>
                    <a:pt x="8425" y="1068"/>
                  </a:lnTo>
                  <a:lnTo>
                    <a:pt x="8425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1755;p42"/>
            <p:cNvSpPr/>
            <p:nvPr/>
          </p:nvSpPr>
          <p:spPr>
            <a:xfrm>
              <a:off x="2902120" y="3423238"/>
              <a:ext cx="128349" cy="16284"/>
            </a:xfrm>
            <a:custGeom>
              <a:avLst/>
              <a:gdLst/>
              <a:ahLst/>
              <a:cxnLst/>
              <a:rect l="l" t="t" r="r" b="b"/>
              <a:pathLst>
                <a:path w="8426" h="1069" extrusionOk="0">
                  <a:moveTo>
                    <a:pt x="1" y="1"/>
                  </a:moveTo>
                  <a:lnTo>
                    <a:pt x="1" y="1068"/>
                  </a:lnTo>
                  <a:lnTo>
                    <a:pt x="8426" y="1068"/>
                  </a:lnTo>
                  <a:lnTo>
                    <a:pt x="8426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1756;p42"/>
            <p:cNvSpPr/>
            <p:nvPr/>
          </p:nvSpPr>
          <p:spPr>
            <a:xfrm>
              <a:off x="1303257" y="3160617"/>
              <a:ext cx="137763" cy="638242"/>
            </a:xfrm>
            <a:custGeom>
              <a:avLst/>
              <a:gdLst/>
              <a:ahLst/>
              <a:cxnLst/>
              <a:rect l="l" t="t" r="r" b="b"/>
              <a:pathLst>
                <a:path w="9044" h="41900" extrusionOk="0">
                  <a:moveTo>
                    <a:pt x="6010" y="0"/>
                  </a:moveTo>
                  <a:cubicBezTo>
                    <a:pt x="2528" y="2809"/>
                    <a:pt x="1" y="11121"/>
                    <a:pt x="1" y="20950"/>
                  </a:cubicBezTo>
                  <a:cubicBezTo>
                    <a:pt x="1" y="30779"/>
                    <a:pt x="2528" y="39091"/>
                    <a:pt x="6010" y="41899"/>
                  </a:cubicBezTo>
                  <a:cubicBezTo>
                    <a:pt x="7864" y="36732"/>
                    <a:pt x="9043" y="29262"/>
                    <a:pt x="9043" y="20950"/>
                  </a:cubicBezTo>
                  <a:cubicBezTo>
                    <a:pt x="9043" y="12637"/>
                    <a:pt x="7864" y="5111"/>
                    <a:pt x="6010" y="0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1757;p42"/>
            <p:cNvSpPr/>
            <p:nvPr/>
          </p:nvSpPr>
          <p:spPr>
            <a:xfrm>
              <a:off x="1262193" y="3099021"/>
              <a:ext cx="2473331" cy="762295"/>
            </a:xfrm>
            <a:custGeom>
              <a:avLst/>
              <a:gdLst/>
              <a:ahLst/>
              <a:cxnLst/>
              <a:rect l="l" t="t" r="r" b="b"/>
              <a:pathLst>
                <a:path w="162372" h="50044" extrusionOk="0">
                  <a:moveTo>
                    <a:pt x="158721" y="50043"/>
                  </a:moveTo>
                  <a:lnTo>
                    <a:pt x="11290" y="50043"/>
                  </a:lnTo>
                  <a:cubicBezTo>
                    <a:pt x="4831" y="50043"/>
                    <a:pt x="1" y="39260"/>
                    <a:pt x="1" y="24994"/>
                  </a:cubicBezTo>
                  <a:cubicBezTo>
                    <a:pt x="1" y="10728"/>
                    <a:pt x="4887" y="1"/>
                    <a:pt x="11290" y="1"/>
                  </a:cubicBezTo>
                  <a:lnTo>
                    <a:pt x="158721" y="1"/>
                  </a:lnTo>
                  <a:cubicBezTo>
                    <a:pt x="162372" y="450"/>
                    <a:pt x="162372" y="5673"/>
                    <a:pt x="158721" y="6123"/>
                  </a:cubicBezTo>
                  <a:lnTo>
                    <a:pt x="11290" y="6123"/>
                  </a:lnTo>
                  <a:cubicBezTo>
                    <a:pt x="9324" y="6123"/>
                    <a:pt x="5449" y="12806"/>
                    <a:pt x="5449" y="24994"/>
                  </a:cubicBezTo>
                  <a:cubicBezTo>
                    <a:pt x="5449" y="37238"/>
                    <a:pt x="9324" y="43865"/>
                    <a:pt x="11290" y="43865"/>
                  </a:cubicBezTo>
                  <a:lnTo>
                    <a:pt x="158721" y="43865"/>
                  </a:lnTo>
                  <a:cubicBezTo>
                    <a:pt x="162372" y="44371"/>
                    <a:pt x="162372" y="49594"/>
                    <a:pt x="158721" y="5004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1758;p42"/>
            <p:cNvSpPr/>
            <p:nvPr/>
          </p:nvSpPr>
          <p:spPr>
            <a:xfrm>
              <a:off x="1059447" y="2382138"/>
              <a:ext cx="2376666" cy="669042"/>
            </a:xfrm>
            <a:custGeom>
              <a:avLst/>
              <a:gdLst/>
              <a:ahLst/>
              <a:cxnLst/>
              <a:rect l="l" t="t" r="r" b="b"/>
              <a:pathLst>
                <a:path w="156026" h="43922" extrusionOk="0">
                  <a:moveTo>
                    <a:pt x="156025" y="1"/>
                  </a:moveTo>
                  <a:lnTo>
                    <a:pt x="8594" y="1"/>
                  </a:lnTo>
                  <a:cubicBezTo>
                    <a:pt x="3876" y="1"/>
                    <a:pt x="1" y="9829"/>
                    <a:pt x="1" y="21961"/>
                  </a:cubicBezTo>
                  <a:cubicBezTo>
                    <a:pt x="1" y="34093"/>
                    <a:pt x="3876" y="43921"/>
                    <a:pt x="8594" y="43921"/>
                  </a:cubicBezTo>
                  <a:lnTo>
                    <a:pt x="156025" y="43921"/>
                  </a:lnTo>
                  <a:cubicBezTo>
                    <a:pt x="156025" y="43921"/>
                    <a:pt x="146421" y="25556"/>
                    <a:pt x="156025" y="1"/>
                  </a:cubicBez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1759;p42"/>
            <p:cNvSpPr/>
            <p:nvPr/>
          </p:nvSpPr>
          <p:spPr>
            <a:xfrm>
              <a:off x="1619782" y="2920234"/>
              <a:ext cx="1776079" cy="16268"/>
            </a:xfrm>
            <a:custGeom>
              <a:avLst/>
              <a:gdLst/>
              <a:ahLst/>
              <a:cxnLst/>
              <a:rect l="l" t="t" r="r" b="b"/>
              <a:pathLst>
                <a:path w="116598" h="1068" extrusionOk="0">
                  <a:moveTo>
                    <a:pt x="0" y="0"/>
                  </a:moveTo>
                  <a:lnTo>
                    <a:pt x="0" y="1067"/>
                  </a:lnTo>
                  <a:lnTo>
                    <a:pt x="116598" y="1067"/>
                  </a:lnTo>
                  <a:cubicBezTo>
                    <a:pt x="116542" y="730"/>
                    <a:pt x="116429" y="337"/>
                    <a:pt x="116373" y="0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1760;p42"/>
            <p:cNvSpPr/>
            <p:nvPr/>
          </p:nvSpPr>
          <p:spPr>
            <a:xfrm>
              <a:off x="1073140" y="2865477"/>
              <a:ext cx="1787199" cy="16268"/>
            </a:xfrm>
            <a:custGeom>
              <a:avLst/>
              <a:gdLst/>
              <a:ahLst/>
              <a:cxnLst/>
              <a:rect l="l" t="t" r="r" b="b"/>
              <a:pathLst>
                <a:path w="117328" h="1068" extrusionOk="0">
                  <a:moveTo>
                    <a:pt x="0" y="1"/>
                  </a:moveTo>
                  <a:cubicBezTo>
                    <a:pt x="57" y="338"/>
                    <a:pt x="113" y="731"/>
                    <a:pt x="225" y="1068"/>
                  </a:cubicBezTo>
                  <a:lnTo>
                    <a:pt x="117328" y="1068"/>
                  </a:lnTo>
                  <a:lnTo>
                    <a:pt x="117328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1761;p42"/>
            <p:cNvSpPr/>
            <p:nvPr/>
          </p:nvSpPr>
          <p:spPr>
            <a:xfrm>
              <a:off x="1400784" y="2797042"/>
              <a:ext cx="1974559" cy="16268"/>
            </a:xfrm>
            <a:custGeom>
              <a:avLst/>
              <a:gdLst/>
              <a:ahLst/>
              <a:cxnLst/>
              <a:rect l="l" t="t" r="r" b="b"/>
              <a:pathLst>
                <a:path w="129628" h="1068" extrusionOk="0">
                  <a:moveTo>
                    <a:pt x="0" y="0"/>
                  </a:moveTo>
                  <a:lnTo>
                    <a:pt x="0" y="1068"/>
                  </a:lnTo>
                  <a:lnTo>
                    <a:pt x="129628" y="1068"/>
                  </a:lnTo>
                  <a:lnTo>
                    <a:pt x="129515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1762;p42"/>
            <p:cNvSpPr/>
            <p:nvPr/>
          </p:nvSpPr>
          <p:spPr>
            <a:xfrm>
              <a:off x="2247700" y="2558366"/>
              <a:ext cx="1139574" cy="16268"/>
            </a:xfrm>
            <a:custGeom>
              <a:avLst/>
              <a:gdLst/>
              <a:ahLst/>
              <a:cxnLst/>
              <a:rect l="l" t="t" r="r" b="b"/>
              <a:pathLst>
                <a:path w="74812" h="1068" extrusionOk="0">
                  <a:moveTo>
                    <a:pt x="0" y="1"/>
                  </a:moveTo>
                  <a:lnTo>
                    <a:pt x="0" y="1068"/>
                  </a:lnTo>
                  <a:lnTo>
                    <a:pt x="74643" y="1068"/>
                  </a:lnTo>
                  <a:cubicBezTo>
                    <a:pt x="74699" y="731"/>
                    <a:pt x="74755" y="338"/>
                    <a:pt x="74811" y="1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1763;p42"/>
            <p:cNvSpPr/>
            <p:nvPr/>
          </p:nvSpPr>
          <p:spPr>
            <a:xfrm>
              <a:off x="2071472" y="2501903"/>
              <a:ext cx="1327787" cy="15415"/>
            </a:xfrm>
            <a:custGeom>
              <a:avLst/>
              <a:gdLst/>
              <a:ahLst/>
              <a:cxnLst/>
              <a:rect l="l" t="t" r="r" b="b"/>
              <a:pathLst>
                <a:path w="87168" h="1012" extrusionOk="0">
                  <a:moveTo>
                    <a:pt x="0" y="1"/>
                  </a:moveTo>
                  <a:lnTo>
                    <a:pt x="0" y="1012"/>
                  </a:lnTo>
                  <a:lnTo>
                    <a:pt x="86943" y="1012"/>
                  </a:lnTo>
                  <a:lnTo>
                    <a:pt x="87167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1764;p42"/>
            <p:cNvSpPr/>
            <p:nvPr/>
          </p:nvSpPr>
          <p:spPr>
            <a:xfrm>
              <a:off x="1922614" y="2732887"/>
              <a:ext cx="1449281" cy="16268"/>
            </a:xfrm>
            <a:custGeom>
              <a:avLst/>
              <a:gdLst/>
              <a:ahLst/>
              <a:cxnLst/>
              <a:rect l="l" t="t" r="r" b="b"/>
              <a:pathLst>
                <a:path w="95144" h="1068" extrusionOk="0">
                  <a:moveTo>
                    <a:pt x="1" y="0"/>
                  </a:moveTo>
                  <a:lnTo>
                    <a:pt x="1" y="1067"/>
                  </a:lnTo>
                  <a:lnTo>
                    <a:pt x="95143" y="1067"/>
                  </a:lnTo>
                  <a:cubicBezTo>
                    <a:pt x="95143" y="730"/>
                    <a:pt x="95087" y="393"/>
                    <a:pt x="95087" y="0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" name="Google Shape;1765;p42"/>
            <p:cNvSpPr/>
            <p:nvPr/>
          </p:nvSpPr>
          <p:spPr>
            <a:xfrm>
              <a:off x="1760932" y="2558366"/>
              <a:ext cx="450029" cy="16268"/>
            </a:xfrm>
            <a:custGeom>
              <a:avLst/>
              <a:gdLst/>
              <a:ahLst/>
              <a:cxnLst/>
              <a:rect l="l" t="t" r="r" b="b"/>
              <a:pathLst>
                <a:path w="29544" h="1068" extrusionOk="0">
                  <a:moveTo>
                    <a:pt x="1" y="1"/>
                  </a:moveTo>
                  <a:lnTo>
                    <a:pt x="1" y="1068"/>
                  </a:lnTo>
                  <a:lnTo>
                    <a:pt x="29543" y="1068"/>
                  </a:lnTo>
                  <a:lnTo>
                    <a:pt x="29543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" name="Google Shape;1766;p42"/>
            <p:cNvSpPr/>
            <p:nvPr/>
          </p:nvSpPr>
          <p:spPr>
            <a:xfrm>
              <a:off x="1135589" y="2661025"/>
              <a:ext cx="449161" cy="16268"/>
            </a:xfrm>
            <a:custGeom>
              <a:avLst/>
              <a:gdLst/>
              <a:ahLst/>
              <a:cxnLst/>
              <a:rect l="l" t="t" r="r" b="b"/>
              <a:pathLst>
                <a:path w="29487" h="1068" extrusionOk="0">
                  <a:moveTo>
                    <a:pt x="0" y="0"/>
                  </a:moveTo>
                  <a:lnTo>
                    <a:pt x="0" y="1067"/>
                  </a:lnTo>
                  <a:lnTo>
                    <a:pt x="29487" y="1067"/>
                  </a:lnTo>
                  <a:lnTo>
                    <a:pt x="29487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" name="Google Shape;1767;p42"/>
            <p:cNvSpPr/>
            <p:nvPr/>
          </p:nvSpPr>
          <p:spPr>
            <a:xfrm>
              <a:off x="1654860" y="2661025"/>
              <a:ext cx="449161" cy="16268"/>
            </a:xfrm>
            <a:custGeom>
              <a:avLst/>
              <a:gdLst/>
              <a:ahLst/>
              <a:cxnLst/>
              <a:rect l="l" t="t" r="r" b="b"/>
              <a:pathLst>
                <a:path w="29487" h="1068" extrusionOk="0">
                  <a:moveTo>
                    <a:pt x="0" y="0"/>
                  </a:moveTo>
                  <a:lnTo>
                    <a:pt x="0" y="1067"/>
                  </a:lnTo>
                  <a:lnTo>
                    <a:pt x="29486" y="1067"/>
                  </a:lnTo>
                  <a:lnTo>
                    <a:pt x="29486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" name="Google Shape;1768;p42"/>
            <p:cNvSpPr/>
            <p:nvPr/>
          </p:nvSpPr>
          <p:spPr>
            <a:xfrm>
              <a:off x="3004781" y="2661025"/>
              <a:ext cx="368748" cy="16268"/>
            </a:xfrm>
            <a:custGeom>
              <a:avLst/>
              <a:gdLst/>
              <a:ahLst/>
              <a:cxnLst/>
              <a:rect l="l" t="t" r="r" b="b"/>
              <a:pathLst>
                <a:path w="24208" h="1068" extrusionOk="0">
                  <a:moveTo>
                    <a:pt x="1" y="0"/>
                  </a:moveTo>
                  <a:lnTo>
                    <a:pt x="1" y="1067"/>
                  </a:lnTo>
                  <a:lnTo>
                    <a:pt x="24151" y="1067"/>
                  </a:lnTo>
                  <a:cubicBezTo>
                    <a:pt x="24151" y="674"/>
                    <a:pt x="24207" y="337"/>
                    <a:pt x="24207" y="0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" name="Google Shape;1769;p42"/>
            <p:cNvSpPr/>
            <p:nvPr/>
          </p:nvSpPr>
          <p:spPr>
            <a:xfrm>
              <a:off x="1085112" y="2501903"/>
              <a:ext cx="336242" cy="15415"/>
            </a:xfrm>
            <a:custGeom>
              <a:avLst/>
              <a:gdLst/>
              <a:ahLst/>
              <a:cxnLst/>
              <a:rect l="l" t="t" r="r" b="b"/>
              <a:pathLst>
                <a:path w="22074" h="1012" extrusionOk="0">
                  <a:moveTo>
                    <a:pt x="338" y="1"/>
                  </a:moveTo>
                  <a:cubicBezTo>
                    <a:pt x="225" y="338"/>
                    <a:pt x="113" y="675"/>
                    <a:pt x="1" y="1012"/>
                  </a:cubicBezTo>
                  <a:lnTo>
                    <a:pt x="22073" y="1012"/>
                  </a:lnTo>
                  <a:lnTo>
                    <a:pt x="22073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" name="Google Shape;1770;p42"/>
            <p:cNvSpPr/>
            <p:nvPr/>
          </p:nvSpPr>
          <p:spPr>
            <a:xfrm>
              <a:off x="1473499" y="2501903"/>
              <a:ext cx="128334" cy="15415"/>
            </a:xfrm>
            <a:custGeom>
              <a:avLst/>
              <a:gdLst/>
              <a:ahLst/>
              <a:cxnLst/>
              <a:rect l="l" t="t" r="r" b="b"/>
              <a:pathLst>
                <a:path w="8425" h="1012" extrusionOk="0">
                  <a:moveTo>
                    <a:pt x="0" y="1"/>
                  </a:moveTo>
                  <a:lnTo>
                    <a:pt x="0" y="1012"/>
                  </a:lnTo>
                  <a:lnTo>
                    <a:pt x="8425" y="1012"/>
                  </a:lnTo>
                  <a:lnTo>
                    <a:pt x="8425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" name="Google Shape;1771;p42"/>
            <p:cNvSpPr/>
            <p:nvPr/>
          </p:nvSpPr>
          <p:spPr>
            <a:xfrm>
              <a:off x="2921800" y="2865477"/>
              <a:ext cx="129202" cy="16268"/>
            </a:xfrm>
            <a:custGeom>
              <a:avLst/>
              <a:gdLst/>
              <a:ahLst/>
              <a:cxnLst/>
              <a:rect l="l" t="t" r="r" b="b"/>
              <a:pathLst>
                <a:path w="8482" h="1068" extrusionOk="0">
                  <a:moveTo>
                    <a:pt x="1" y="1"/>
                  </a:moveTo>
                  <a:lnTo>
                    <a:pt x="1" y="1068"/>
                  </a:lnTo>
                  <a:lnTo>
                    <a:pt x="8481" y="1068"/>
                  </a:lnTo>
                  <a:lnTo>
                    <a:pt x="8481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" name="Google Shape;1772;p42"/>
            <p:cNvSpPr/>
            <p:nvPr/>
          </p:nvSpPr>
          <p:spPr>
            <a:xfrm>
              <a:off x="1409329" y="2920234"/>
              <a:ext cx="128349" cy="15415"/>
            </a:xfrm>
            <a:custGeom>
              <a:avLst/>
              <a:gdLst/>
              <a:ahLst/>
              <a:cxnLst/>
              <a:rect l="l" t="t" r="r" b="b"/>
              <a:pathLst>
                <a:path w="8426" h="1012" extrusionOk="0">
                  <a:moveTo>
                    <a:pt x="1" y="0"/>
                  </a:moveTo>
                  <a:lnTo>
                    <a:pt x="1" y="1011"/>
                  </a:lnTo>
                  <a:lnTo>
                    <a:pt x="8426" y="1011"/>
                  </a:lnTo>
                  <a:lnTo>
                    <a:pt x="8426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" name="Google Shape;1773;p42"/>
            <p:cNvSpPr/>
            <p:nvPr/>
          </p:nvSpPr>
          <p:spPr>
            <a:xfrm>
              <a:off x="2658325" y="2661025"/>
              <a:ext cx="128334" cy="16268"/>
            </a:xfrm>
            <a:custGeom>
              <a:avLst/>
              <a:gdLst/>
              <a:ahLst/>
              <a:cxnLst/>
              <a:rect l="l" t="t" r="r" b="b"/>
              <a:pathLst>
                <a:path w="8425" h="1068" extrusionOk="0">
                  <a:moveTo>
                    <a:pt x="0" y="0"/>
                  </a:moveTo>
                  <a:lnTo>
                    <a:pt x="0" y="1067"/>
                  </a:lnTo>
                  <a:lnTo>
                    <a:pt x="8425" y="1067"/>
                  </a:lnTo>
                  <a:lnTo>
                    <a:pt x="8425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" name="Google Shape;1774;p42"/>
            <p:cNvSpPr/>
            <p:nvPr/>
          </p:nvSpPr>
          <p:spPr>
            <a:xfrm>
              <a:off x="1059447" y="2397537"/>
              <a:ext cx="137763" cy="638242"/>
            </a:xfrm>
            <a:custGeom>
              <a:avLst/>
              <a:gdLst/>
              <a:ahLst/>
              <a:cxnLst/>
              <a:rect l="l" t="t" r="r" b="b"/>
              <a:pathLst>
                <a:path w="9044" h="41900" extrusionOk="0">
                  <a:moveTo>
                    <a:pt x="6010" y="1"/>
                  </a:moveTo>
                  <a:cubicBezTo>
                    <a:pt x="2528" y="2809"/>
                    <a:pt x="1" y="11121"/>
                    <a:pt x="1" y="20950"/>
                  </a:cubicBezTo>
                  <a:cubicBezTo>
                    <a:pt x="1" y="30779"/>
                    <a:pt x="2528" y="39147"/>
                    <a:pt x="6010" y="41899"/>
                  </a:cubicBezTo>
                  <a:cubicBezTo>
                    <a:pt x="7864" y="36788"/>
                    <a:pt x="9043" y="29262"/>
                    <a:pt x="9043" y="20950"/>
                  </a:cubicBezTo>
                  <a:cubicBezTo>
                    <a:pt x="9043" y="12638"/>
                    <a:pt x="7864" y="5168"/>
                    <a:pt x="6010" y="1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" name="Google Shape;1775;p42"/>
            <p:cNvSpPr/>
            <p:nvPr/>
          </p:nvSpPr>
          <p:spPr>
            <a:xfrm>
              <a:off x="1018382" y="2335088"/>
              <a:ext cx="2473347" cy="763148"/>
            </a:xfrm>
            <a:custGeom>
              <a:avLst/>
              <a:gdLst/>
              <a:ahLst/>
              <a:cxnLst/>
              <a:rect l="l" t="t" r="r" b="b"/>
              <a:pathLst>
                <a:path w="162373" h="50100" extrusionOk="0">
                  <a:moveTo>
                    <a:pt x="158721" y="50099"/>
                  </a:moveTo>
                  <a:lnTo>
                    <a:pt x="11290" y="50099"/>
                  </a:lnTo>
                  <a:cubicBezTo>
                    <a:pt x="4831" y="50099"/>
                    <a:pt x="1" y="39316"/>
                    <a:pt x="1" y="25050"/>
                  </a:cubicBezTo>
                  <a:cubicBezTo>
                    <a:pt x="1" y="10784"/>
                    <a:pt x="4831" y="1"/>
                    <a:pt x="11290" y="1"/>
                  </a:cubicBezTo>
                  <a:lnTo>
                    <a:pt x="158721" y="1"/>
                  </a:lnTo>
                  <a:cubicBezTo>
                    <a:pt x="162372" y="506"/>
                    <a:pt x="162372" y="5729"/>
                    <a:pt x="158721" y="6179"/>
                  </a:cubicBezTo>
                  <a:lnTo>
                    <a:pt x="11290" y="6179"/>
                  </a:lnTo>
                  <a:cubicBezTo>
                    <a:pt x="9324" y="6179"/>
                    <a:pt x="5449" y="12862"/>
                    <a:pt x="5449" y="25050"/>
                  </a:cubicBezTo>
                  <a:cubicBezTo>
                    <a:pt x="5449" y="37294"/>
                    <a:pt x="9324" y="43921"/>
                    <a:pt x="11290" y="43921"/>
                  </a:cubicBezTo>
                  <a:lnTo>
                    <a:pt x="158721" y="43921"/>
                  </a:lnTo>
                  <a:cubicBezTo>
                    <a:pt x="162372" y="44427"/>
                    <a:pt x="162372" y="49650"/>
                    <a:pt x="158721" y="50099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" name="Google Shape;1776;p42"/>
            <p:cNvSpPr/>
            <p:nvPr/>
          </p:nvSpPr>
          <p:spPr>
            <a:xfrm>
              <a:off x="1245941" y="1619925"/>
              <a:ext cx="2376666" cy="669027"/>
            </a:xfrm>
            <a:custGeom>
              <a:avLst/>
              <a:gdLst/>
              <a:ahLst/>
              <a:cxnLst/>
              <a:rect l="l" t="t" r="r" b="b"/>
              <a:pathLst>
                <a:path w="156026" h="43921" extrusionOk="0">
                  <a:moveTo>
                    <a:pt x="156025" y="0"/>
                  </a:moveTo>
                  <a:lnTo>
                    <a:pt x="8594" y="0"/>
                  </a:lnTo>
                  <a:cubicBezTo>
                    <a:pt x="3820" y="0"/>
                    <a:pt x="1" y="9829"/>
                    <a:pt x="1" y="21960"/>
                  </a:cubicBezTo>
                  <a:cubicBezTo>
                    <a:pt x="1" y="34092"/>
                    <a:pt x="3820" y="43921"/>
                    <a:pt x="8594" y="43921"/>
                  </a:cubicBezTo>
                  <a:lnTo>
                    <a:pt x="156025" y="43921"/>
                  </a:lnTo>
                  <a:cubicBezTo>
                    <a:pt x="156025" y="43921"/>
                    <a:pt x="146421" y="25499"/>
                    <a:pt x="156025" y="0"/>
                  </a:cubicBezTo>
                  <a:close/>
                </a:path>
              </a:pathLst>
            </a:custGeom>
            <a:solidFill>
              <a:srgbClr val="F3F3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" name="Google Shape;1777;p42"/>
            <p:cNvSpPr/>
            <p:nvPr/>
          </p:nvSpPr>
          <p:spPr>
            <a:xfrm>
              <a:off x="1805423" y="2157154"/>
              <a:ext cx="1776932" cy="16268"/>
            </a:xfrm>
            <a:custGeom>
              <a:avLst/>
              <a:gdLst/>
              <a:ahLst/>
              <a:cxnLst/>
              <a:rect l="l" t="t" r="r" b="b"/>
              <a:pathLst>
                <a:path w="116654" h="1068" extrusionOk="0">
                  <a:moveTo>
                    <a:pt x="0" y="0"/>
                  </a:moveTo>
                  <a:lnTo>
                    <a:pt x="0" y="1068"/>
                  </a:lnTo>
                  <a:lnTo>
                    <a:pt x="116654" y="1068"/>
                  </a:lnTo>
                  <a:cubicBezTo>
                    <a:pt x="116541" y="731"/>
                    <a:pt x="116485" y="394"/>
                    <a:pt x="116373" y="0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" name="Google Shape;1778;p42"/>
            <p:cNvSpPr/>
            <p:nvPr/>
          </p:nvSpPr>
          <p:spPr>
            <a:xfrm>
              <a:off x="1259634" y="2103265"/>
              <a:ext cx="1786346" cy="15400"/>
            </a:xfrm>
            <a:custGeom>
              <a:avLst/>
              <a:gdLst/>
              <a:ahLst/>
              <a:cxnLst/>
              <a:rect l="l" t="t" r="r" b="b"/>
              <a:pathLst>
                <a:path w="117272" h="1011" extrusionOk="0">
                  <a:moveTo>
                    <a:pt x="0" y="0"/>
                  </a:moveTo>
                  <a:cubicBezTo>
                    <a:pt x="0" y="337"/>
                    <a:pt x="113" y="674"/>
                    <a:pt x="169" y="1011"/>
                  </a:cubicBezTo>
                  <a:lnTo>
                    <a:pt x="117271" y="1011"/>
                  </a:lnTo>
                  <a:lnTo>
                    <a:pt x="117271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" name="Google Shape;1779;p42"/>
            <p:cNvSpPr/>
            <p:nvPr/>
          </p:nvSpPr>
          <p:spPr>
            <a:xfrm>
              <a:off x="1586425" y="2034815"/>
              <a:ext cx="1974559" cy="16268"/>
            </a:xfrm>
            <a:custGeom>
              <a:avLst/>
              <a:gdLst/>
              <a:ahLst/>
              <a:cxnLst/>
              <a:rect l="l" t="t" r="r" b="b"/>
              <a:pathLst>
                <a:path w="129628" h="1068" extrusionOk="0">
                  <a:moveTo>
                    <a:pt x="0" y="1"/>
                  </a:moveTo>
                  <a:lnTo>
                    <a:pt x="0" y="1068"/>
                  </a:lnTo>
                  <a:lnTo>
                    <a:pt x="129627" y="1068"/>
                  </a:lnTo>
                  <a:lnTo>
                    <a:pt x="129571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" name="Google Shape;1780;p42"/>
            <p:cNvSpPr/>
            <p:nvPr/>
          </p:nvSpPr>
          <p:spPr>
            <a:xfrm>
              <a:off x="2433326" y="1796138"/>
              <a:ext cx="1139574" cy="15415"/>
            </a:xfrm>
            <a:custGeom>
              <a:avLst/>
              <a:gdLst/>
              <a:ahLst/>
              <a:cxnLst/>
              <a:rect l="l" t="t" r="r" b="b"/>
              <a:pathLst>
                <a:path w="74812" h="1012" extrusionOk="0">
                  <a:moveTo>
                    <a:pt x="1" y="1"/>
                  </a:moveTo>
                  <a:lnTo>
                    <a:pt x="1" y="1012"/>
                  </a:lnTo>
                  <a:lnTo>
                    <a:pt x="74643" y="1012"/>
                  </a:lnTo>
                  <a:cubicBezTo>
                    <a:pt x="74699" y="675"/>
                    <a:pt x="74756" y="338"/>
                    <a:pt x="74812" y="1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" name="Google Shape;1781;p42"/>
            <p:cNvSpPr/>
            <p:nvPr/>
          </p:nvSpPr>
          <p:spPr>
            <a:xfrm>
              <a:off x="2257098" y="1738822"/>
              <a:ext cx="1327802" cy="16284"/>
            </a:xfrm>
            <a:custGeom>
              <a:avLst/>
              <a:gdLst/>
              <a:ahLst/>
              <a:cxnLst/>
              <a:rect l="l" t="t" r="r" b="b"/>
              <a:pathLst>
                <a:path w="87169" h="1069" extrusionOk="0">
                  <a:moveTo>
                    <a:pt x="1" y="1"/>
                  </a:moveTo>
                  <a:lnTo>
                    <a:pt x="1" y="1068"/>
                  </a:lnTo>
                  <a:lnTo>
                    <a:pt x="86943" y="1068"/>
                  </a:lnTo>
                  <a:lnTo>
                    <a:pt x="87168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" name="Google Shape;1782;p42"/>
            <p:cNvSpPr/>
            <p:nvPr/>
          </p:nvSpPr>
          <p:spPr>
            <a:xfrm>
              <a:off x="2107403" y="1970660"/>
              <a:ext cx="1450119" cy="16268"/>
            </a:xfrm>
            <a:custGeom>
              <a:avLst/>
              <a:gdLst/>
              <a:ahLst/>
              <a:cxnLst/>
              <a:rect l="l" t="t" r="r" b="b"/>
              <a:pathLst>
                <a:path w="95199" h="1068" extrusionOk="0">
                  <a:moveTo>
                    <a:pt x="0" y="1"/>
                  </a:moveTo>
                  <a:lnTo>
                    <a:pt x="0" y="1068"/>
                  </a:lnTo>
                  <a:lnTo>
                    <a:pt x="95199" y="1068"/>
                  </a:lnTo>
                  <a:cubicBezTo>
                    <a:pt x="95199" y="675"/>
                    <a:pt x="95199" y="338"/>
                    <a:pt x="95199" y="1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" name="Google Shape;1783;p42"/>
            <p:cNvSpPr/>
            <p:nvPr/>
          </p:nvSpPr>
          <p:spPr>
            <a:xfrm>
              <a:off x="1947427" y="1796138"/>
              <a:ext cx="449161" cy="15415"/>
            </a:xfrm>
            <a:custGeom>
              <a:avLst/>
              <a:gdLst/>
              <a:ahLst/>
              <a:cxnLst/>
              <a:rect l="l" t="t" r="r" b="b"/>
              <a:pathLst>
                <a:path w="29487" h="1012" extrusionOk="0">
                  <a:moveTo>
                    <a:pt x="0" y="1"/>
                  </a:moveTo>
                  <a:lnTo>
                    <a:pt x="0" y="1012"/>
                  </a:lnTo>
                  <a:lnTo>
                    <a:pt x="29487" y="1012"/>
                  </a:lnTo>
                  <a:lnTo>
                    <a:pt x="29487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" name="Google Shape;1784;p42"/>
            <p:cNvSpPr/>
            <p:nvPr/>
          </p:nvSpPr>
          <p:spPr>
            <a:xfrm>
              <a:off x="1321230" y="1897945"/>
              <a:ext cx="449161" cy="16268"/>
            </a:xfrm>
            <a:custGeom>
              <a:avLst/>
              <a:gdLst/>
              <a:ahLst/>
              <a:cxnLst/>
              <a:rect l="l" t="t" r="r" b="b"/>
              <a:pathLst>
                <a:path w="29487" h="1068" extrusionOk="0">
                  <a:moveTo>
                    <a:pt x="0" y="1"/>
                  </a:moveTo>
                  <a:lnTo>
                    <a:pt x="0" y="1068"/>
                  </a:lnTo>
                  <a:lnTo>
                    <a:pt x="29486" y="1068"/>
                  </a:lnTo>
                  <a:lnTo>
                    <a:pt x="29486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" name="Google Shape;1785;p42"/>
            <p:cNvSpPr/>
            <p:nvPr/>
          </p:nvSpPr>
          <p:spPr>
            <a:xfrm>
              <a:off x="1840486" y="1897945"/>
              <a:ext cx="450029" cy="16268"/>
            </a:xfrm>
            <a:custGeom>
              <a:avLst/>
              <a:gdLst/>
              <a:ahLst/>
              <a:cxnLst/>
              <a:rect l="l" t="t" r="r" b="b"/>
              <a:pathLst>
                <a:path w="29544" h="1068" extrusionOk="0">
                  <a:moveTo>
                    <a:pt x="1" y="1"/>
                  </a:moveTo>
                  <a:lnTo>
                    <a:pt x="1" y="1068"/>
                  </a:lnTo>
                  <a:lnTo>
                    <a:pt x="29543" y="1068"/>
                  </a:lnTo>
                  <a:lnTo>
                    <a:pt x="29543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" name="Google Shape;1786;p42"/>
            <p:cNvSpPr/>
            <p:nvPr/>
          </p:nvSpPr>
          <p:spPr>
            <a:xfrm>
              <a:off x="3190422" y="1897945"/>
              <a:ext cx="368748" cy="16268"/>
            </a:xfrm>
            <a:custGeom>
              <a:avLst/>
              <a:gdLst/>
              <a:ahLst/>
              <a:cxnLst/>
              <a:rect l="l" t="t" r="r" b="b"/>
              <a:pathLst>
                <a:path w="24208" h="1068" extrusionOk="0">
                  <a:moveTo>
                    <a:pt x="0" y="1"/>
                  </a:moveTo>
                  <a:lnTo>
                    <a:pt x="0" y="1068"/>
                  </a:lnTo>
                  <a:lnTo>
                    <a:pt x="24151" y="1068"/>
                  </a:lnTo>
                  <a:cubicBezTo>
                    <a:pt x="24151" y="731"/>
                    <a:pt x="24207" y="394"/>
                    <a:pt x="24207" y="1"/>
                  </a:cubicBez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" name="Google Shape;1787;p42"/>
            <p:cNvSpPr/>
            <p:nvPr/>
          </p:nvSpPr>
          <p:spPr>
            <a:xfrm>
              <a:off x="1270753" y="1738822"/>
              <a:ext cx="336227" cy="16284"/>
            </a:xfrm>
            <a:custGeom>
              <a:avLst/>
              <a:gdLst/>
              <a:ahLst/>
              <a:cxnLst/>
              <a:rect l="l" t="t" r="r" b="b"/>
              <a:pathLst>
                <a:path w="22073" h="1069" extrusionOk="0">
                  <a:moveTo>
                    <a:pt x="337" y="1"/>
                  </a:moveTo>
                  <a:cubicBezTo>
                    <a:pt x="225" y="338"/>
                    <a:pt x="113" y="731"/>
                    <a:pt x="0" y="1068"/>
                  </a:cubicBezTo>
                  <a:lnTo>
                    <a:pt x="22073" y="1068"/>
                  </a:lnTo>
                  <a:lnTo>
                    <a:pt x="22073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" name="Google Shape;1788;p42"/>
            <p:cNvSpPr/>
            <p:nvPr/>
          </p:nvSpPr>
          <p:spPr>
            <a:xfrm>
              <a:off x="1659125" y="1738822"/>
              <a:ext cx="128349" cy="16284"/>
            </a:xfrm>
            <a:custGeom>
              <a:avLst/>
              <a:gdLst/>
              <a:ahLst/>
              <a:cxnLst/>
              <a:rect l="l" t="t" r="r" b="b"/>
              <a:pathLst>
                <a:path w="8426" h="1069" extrusionOk="0">
                  <a:moveTo>
                    <a:pt x="1" y="1"/>
                  </a:moveTo>
                  <a:lnTo>
                    <a:pt x="1" y="1068"/>
                  </a:lnTo>
                  <a:lnTo>
                    <a:pt x="8426" y="1068"/>
                  </a:lnTo>
                  <a:lnTo>
                    <a:pt x="8426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" name="Google Shape;1789;p42"/>
            <p:cNvSpPr/>
            <p:nvPr/>
          </p:nvSpPr>
          <p:spPr>
            <a:xfrm>
              <a:off x="3108294" y="2103265"/>
              <a:ext cx="128349" cy="15400"/>
            </a:xfrm>
            <a:custGeom>
              <a:avLst/>
              <a:gdLst/>
              <a:ahLst/>
              <a:cxnLst/>
              <a:rect l="l" t="t" r="r" b="b"/>
              <a:pathLst>
                <a:path w="8426" h="1011" extrusionOk="0">
                  <a:moveTo>
                    <a:pt x="0" y="0"/>
                  </a:moveTo>
                  <a:lnTo>
                    <a:pt x="0" y="1011"/>
                  </a:lnTo>
                  <a:lnTo>
                    <a:pt x="8425" y="1011"/>
                  </a:lnTo>
                  <a:lnTo>
                    <a:pt x="8425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" name="Google Shape;1790;p42"/>
            <p:cNvSpPr/>
            <p:nvPr/>
          </p:nvSpPr>
          <p:spPr>
            <a:xfrm>
              <a:off x="1594970" y="2157154"/>
              <a:ext cx="128349" cy="16268"/>
            </a:xfrm>
            <a:custGeom>
              <a:avLst/>
              <a:gdLst/>
              <a:ahLst/>
              <a:cxnLst/>
              <a:rect l="l" t="t" r="r" b="b"/>
              <a:pathLst>
                <a:path w="8426" h="1068" extrusionOk="0">
                  <a:moveTo>
                    <a:pt x="1" y="0"/>
                  </a:moveTo>
                  <a:lnTo>
                    <a:pt x="1" y="1068"/>
                  </a:lnTo>
                  <a:lnTo>
                    <a:pt x="8425" y="1068"/>
                  </a:lnTo>
                  <a:lnTo>
                    <a:pt x="8425" y="0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" name="Google Shape;1791;p42"/>
            <p:cNvSpPr/>
            <p:nvPr/>
          </p:nvSpPr>
          <p:spPr>
            <a:xfrm>
              <a:off x="2843951" y="1897945"/>
              <a:ext cx="128349" cy="16268"/>
            </a:xfrm>
            <a:custGeom>
              <a:avLst/>
              <a:gdLst/>
              <a:ahLst/>
              <a:cxnLst/>
              <a:rect l="l" t="t" r="r" b="b"/>
              <a:pathLst>
                <a:path w="8426" h="1068" extrusionOk="0">
                  <a:moveTo>
                    <a:pt x="1" y="1"/>
                  </a:moveTo>
                  <a:lnTo>
                    <a:pt x="1" y="1068"/>
                  </a:lnTo>
                  <a:lnTo>
                    <a:pt x="8425" y="1068"/>
                  </a:lnTo>
                  <a:lnTo>
                    <a:pt x="8425" y="1"/>
                  </a:lnTo>
                  <a:close/>
                </a:path>
              </a:pathLst>
            </a:custGeom>
            <a:solidFill>
              <a:srgbClr val="B3B3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" name="Google Shape;1792;p42"/>
            <p:cNvSpPr/>
            <p:nvPr/>
          </p:nvSpPr>
          <p:spPr>
            <a:xfrm>
              <a:off x="1245088" y="1635324"/>
              <a:ext cx="137747" cy="638227"/>
            </a:xfrm>
            <a:custGeom>
              <a:avLst/>
              <a:gdLst/>
              <a:ahLst/>
              <a:cxnLst/>
              <a:rect l="l" t="t" r="r" b="b"/>
              <a:pathLst>
                <a:path w="9043" h="41899" extrusionOk="0">
                  <a:moveTo>
                    <a:pt x="6010" y="0"/>
                  </a:moveTo>
                  <a:cubicBezTo>
                    <a:pt x="2528" y="2808"/>
                    <a:pt x="0" y="11121"/>
                    <a:pt x="0" y="20949"/>
                  </a:cubicBezTo>
                  <a:cubicBezTo>
                    <a:pt x="0" y="30778"/>
                    <a:pt x="2528" y="39091"/>
                    <a:pt x="6010" y="41899"/>
                  </a:cubicBezTo>
                  <a:cubicBezTo>
                    <a:pt x="7863" y="36732"/>
                    <a:pt x="9043" y="29262"/>
                    <a:pt x="9043" y="20949"/>
                  </a:cubicBezTo>
                  <a:cubicBezTo>
                    <a:pt x="9043" y="12637"/>
                    <a:pt x="7863" y="5111"/>
                    <a:pt x="6010" y="0"/>
                  </a:cubicBezTo>
                  <a:close/>
                </a:path>
              </a:pathLst>
            </a:custGeom>
            <a:solidFill>
              <a:srgbClr val="9999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" name="Google Shape;1793;p42"/>
            <p:cNvSpPr/>
            <p:nvPr/>
          </p:nvSpPr>
          <p:spPr>
            <a:xfrm>
              <a:off x="1204877" y="1572876"/>
              <a:ext cx="2472478" cy="762280"/>
            </a:xfrm>
            <a:custGeom>
              <a:avLst/>
              <a:gdLst/>
              <a:ahLst/>
              <a:cxnLst/>
              <a:rect l="l" t="t" r="r" b="b"/>
              <a:pathLst>
                <a:path w="162316" h="50043" extrusionOk="0">
                  <a:moveTo>
                    <a:pt x="158721" y="50043"/>
                  </a:moveTo>
                  <a:lnTo>
                    <a:pt x="11290" y="50043"/>
                  </a:lnTo>
                  <a:cubicBezTo>
                    <a:pt x="4831" y="50043"/>
                    <a:pt x="1" y="39315"/>
                    <a:pt x="1" y="25049"/>
                  </a:cubicBezTo>
                  <a:cubicBezTo>
                    <a:pt x="1" y="10784"/>
                    <a:pt x="4775" y="0"/>
                    <a:pt x="11234" y="0"/>
                  </a:cubicBezTo>
                  <a:lnTo>
                    <a:pt x="158721" y="0"/>
                  </a:lnTo>
                  <a:cubicBezTo>
                    <a:pt x="160294" y="112"/>
                    <a:pt x="161530" y="1460"/>
                    <a:pt x="161417" y="3089"/>
                  </a:cubicBezTo>
                  <a:cubicBezTo>
                    <a:pt x="161530" y="4662"/>
                    <a:pt x="160294" y="6066"/>
                    <a:pt x="158721" y="6178"/>
                  </a:cubicBezTo>
                  <a:lnTo>
                    <a:pt x="11290" y="6178"/>
                  </a:lnTo>
                  <a:cubicBezTo>
                    <a:pt x="9324" y="6178"/>
                    <a:pt x="5392" y="12806"/>
                    <a:pt x="5392" y="25049"/>
                  </a:cubicBezTo>
                  <a:cubicBezTo>
                    <a:pt x="5392" y="37237"/>
                    <a:pt x="9324" y="43921"/>
                    <a:pt x="11290" y="43921"/>
                  </a:cubicBezTo>
                  <a:lnTo>
                    <a:pt x="158721" y="43921"/>
                  </a:lnTo>
                  <a:cubicBezTo>
                    <a:pt x="162316" y="44370"/>
                    <a:pt x="162316" y="49593"/>
                    <a:pt x="158721" y="50043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  <p:extLst>
      <p:ext uri="{BB962C8B-B14F-4D97-AF65-F5344CB8AC3E}">
        <p14:creationId xmlns:p14="http://schemas.microsoft.com/office/powerpoint/2010/main" val="171309021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84" name="Google Shape;1984;p44"/>
          <p:cNvGrpSpPr/>
          <p:nvPr/>
        </p:nvGrpSpPr>
        <p:grpSpPr>
          <a:xfrm>
            <a:off x="1129164" y="2869663"/>
            <a:ext cx="12168794" cy="1382842"/>
            <a:chOff x="630404" y="684774"/>
            <a:chExt cx="4438203" cy="1019003"/>
          </a:xfrm>
        </p:grpSpPr>
        <p:sp>
          <p:nvSpPr>
            <p:cNvPr id="1985" name="Google Shape;1985;p44"/>
            <p:cNvSpPr txBox="1"/>
            <p:nvPr/>
          </p:nvSpPr>
          <p:spPr>
            <a:xfrm>
              <a:off x="630404" y="684774"/>
              <a:ext cx="4438203" cy="3531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b" anchorCtr="0">
              <a:noAutofit/>
            </a:bodyPr>
            <a:lstStyle/>
            <a:p>
              <a:r>
                <a:rPr lang="ru-RU" sz="4000" b="1" dirty="0" err="1"/>
                <a:t>Problematik</a:t>
              </a:r>
              <a:r>
                <a:rPr lang="ru-RU" sz="4000" b="1" dirty="0"/>
                <a:t> </a:t>
              </a:r>
              <a:r>
                <a:rPr lang="ru-RU" sz="4000" b="1" dirty="0" err="1"/>
                <a:t>metodlar</a:t>
              </a:r>
              <a:r>
                <a:rPr lang="ru-RU" sz="4000" b="1" dirty="0"/>
                <a:t> </a:t>
              </a:r>
              <a:r>
                <a:rPr lang="ru-RU" sz="4000" b="1" dirty="0" err="1"/>
                <a:t>va</a:t>
              </a:r>
              <a:r>
                <a:rPr lang="ru-RU" sz="4000" b="1" dirty="0"/>
                <a:t> </a:t>
              </a:r>
              <a:r>
                <a:rPr lang="ru-RU" sz="4000" b="1" dirty="0" err="1"/>
                <a:t>muammoli</a:t>
              </a:r>
              <a:r>
                <a:rPr lang="ru-RU" sz="4000" b="1" dirty="0"/>
                <a:t> </a:t>
              </a:r>
              <a:r>
                <a:rPr lang="ru-RU" sz="4000" b="1" dirty="0" err="1"/>
                <a:t>vaziyatlarni</a:t>
              </a:r>
              <a:r>
                <a:rPr lang="ru-RU" sz="4000" b="1" dirty="0"/>
                <a:t> </a:t>
              </a:r>
              <a:r>
                <a:rPr lang="ru-RU" sz="4000" b="1" dirty="0" err="1"/>
                <a:t>yaratish</a:t>
              </a:r>
              <a:endParaRPr lang="ru-RU" sz="4000" dirty="0"/>
            </a:p>
          </p:txBody>
        </p:sp>
        <p:sp>
          <p:nvSpPr>
            <p:cNvPr id="1986" name="Google Shape;1986;p44"/>
            <p:cNvSpPr txBox="1"/>
            <p:nvPr/>
          </p:nvSpPr>
          <p:spPr>
            <a:xfrm>
              <a:off x="630404" y="1044999"/>
              <a:ext cx="3729703" cy="658778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just"/>
              <a:r>
                <a:rPr lang="ru-RU" sz="2400" dirty="0" err="1"/>
                <a:t>Geografiya</a:t>
              </a:r>
              <a:r>
                <a:rPr lang="ru-RU" sz="2400" dirty="0"/>
                <a:t> </a:t>
              </a:r>
              <a:r>
                <a:rPr lang="ru-RU" sz="2400" dirty="0" err="1"/>
                <a:t>fanida</a:t>
              </a:r>
              <a:r>
                <a:rPr lang="ru-RU" sz="2400" dirty="0"/>
                <a:t> </a:t>
              </a:r>
              <a:r>
                <a:rPr lang="ru-RU" sz="2400" dirty="0" err="1"/>
                <a:t>o‘quvchilarning</a:t>
              </a:r>
              <a:r>
                <a:rPr lang="ru-RU" sz="2400" dirty="0"/>
                <a:t> </a:t>
              </a:r>
              <a:r>
                <a:rPr lang="ru-RU" sz="2400" dirty="0" err="1"/>
                <a:t>fikrlash</a:t>
              </a:r>
              <a:r>
                <a:rPr lang="ru-RU" sz="2400" dirty="0"/>
                <a:t> </a:t>
              </a:r>
              <a:r>
                <a:rPr lang="ru-RU" sz="2400" dirty="0" err="1"/>
                <a:t>va</a:t>
              </a:r>
              <a:r>
                <a:rPr lang="ru-RU" sz="2400" dirty="0"/>
                <a:t> </a:t>
              </a:r>
              <a:r>
                <a:rPr lang="ru-RU" sz="2400" dirty="0" err="1"/>
                <a:t>tahlil</a:t>
              </a:r>
              <a:r>
                <a:rPr lang="ru-RU" sz="2400" dirty="0"/>
                <a:t> </a:t>
              </a:r>
              <a:r>
                <a:rPr lang="ru-RU" sz="2400" dirty="0" err="1"/>
                <a:t>qilish</a:t>
              </a:r>
              <a:r>
                <a:rPr lang="ru-RU" sz="2400" dirty="0"/>
                <a:t> </a:t>
              </a:r>
              <a:r>
                <a:rPr lang="ru-RU" sz="2400" dirty="0" err="1"/>
                <a:t>ko‘nikmalarini</a:t>
              </a:r>
              <a:r>
                <a:rPr lang="ru-RU" sz="2400" dirty="0"/>
                <a:t> </a:t>
              </a:r>
              <a:r>
                <a:rPr lang="ru-RU" sz="2400" dirty="0" err="1"/>
                <a:t>rivojlantirish</a:t>
              </a:r>
              <a:r>
                <a:rPr lang="ru-RU" sz="2400" dirty="0"/>
                <a:t> </a:t>
              </a:r>
              <a:r>
                <a:rPr lang="ru-RU" sz="2400" dirty="0" err="1"/>
                <a:t>uchun</a:t>
              </a:r>
              <a:r>
                <a:rPr lang="ru-RU" sz="2400" dirty="0"/>
                <a:t> </a:t>
              </a:r>
              <a:r>
                <a:rPr lang="ru-RU" sz="2400" dirty="0" err="1"/>
                <a:t>muammoli</a:t>
              </a:r>
              <a:r>
                <a:rPr lang="ru-RU" sz="2400" dirty="0"/>
                <a:t> </a:t>
              </a:r>
              <a:r>
                <a:rPr lang="ru-RU" sz="2400" dirty="0" err="1"/>
                <a:t>topshiriqlar</a:t>
              </a:r>
              <a:r>
                <a:rPr lang="ru-RU" sz="2400" dirty="0"/>
                <a:t>, </a:t>
              </a:r>
              <a:r>
                <a:rPr lang="ru-RU" sz="2400" dirty="0" err="1"/>
                <a:t>tahlil</a:t>
              </a:r>
              <a:r>
                <a:rPr lang="ru-RU" sz="2400" dirty="0"/>
                <a:t> </a:t>
              </a:r>
              <a:r>
                <a:rPr lang="ru-RU" sz="2400" dirty="0" err="1"/>
                <a:t>qilishga</a:t>
              </a:r>
              <a:r>
                <a:rPr lang="ru-RU" sz="2400" dirty="0"/>
                <a:t> </a:t>
              </a:r>
              <a:r>
                <a:rPr lang="ru-RU" sz="2400" dirty="0" err="1"/>
                <a:t>asoslangan</a:t>
              </a:r>
              <a:r>
                <a:rPr lang="ru-RU" sz="2400" dirty="0"/>
                <a:t> </a:t>
              </a:r>
              <a:r>
                <a:rPr lang="ru-RU" sz="2400" dirty="0" err="1"/>
                <a:t>savollar</a:t>
              </a:r>
              <a:r>
                <a:rPr lang="ru-RU" sz="2400" dirty="0"/>
                <a:t> </a:t>
              </a:r>
              <a:r>
                <a:rPr lang="ru-RU" sz="2400" dirty="0" err="1"/>
                <a:t>va</a:t>
              </a:r>
              <a:r>
                <a:rPr lang="ru-RU" sz="2400" dirty="0"/>
                <a:t> </a:t>
              </a:r>
              <a:r>
                <a:rPr lang="ru-RU" sz="2400" dirty="0" err="1"/>
                <a:t>interaktiv</a:t>
              </a:r>
              <a:r>
                <a:rPr lang="ru-RU" sz="2400" dirty="0"/>
                <a:t> </a:t>
              </a:r>
              <a:r>
                <a:rPr lang="ru-RU" sz="2400" dirty="0" err="1"/>
                <a:t>metodlardan</a:t>
              </a:r>
              <a:r>
                <a:rPr lang="ru-RU" sz="2400" dirty="0"/>
                <a:t> </a:t>
              </a:r>
              <a:r>
                <a:rPr lang="ru-RU" sz="2400" dirty="0" err="1"/>
                <a:t>foydalanish</a:t>
              </a:r>
              <a:r>
                <a:rPr lang="ru-RU" sz="2400" dirty="0"/>
                <a:t> </a:t>
              </a:r>
              <a:r>
                <a:rPr lang="ru-RU" sz="2400" dirty="0" err="1"/>
                <a:t>muhimdir</a:t>
              </a:r>
              <a:r>
                <a:rPr lang="ru-RU" sz="2400" dirty="0"/>
                <a:t>.</a:t>
              </a:r>
              <a:endParaRPr lang="ru-RU" sz="2400" dirty="0"/>
            </a:p>
          </p:txBody>
        </p:sp>
      </p:grpSp>
      <p:grpSp>
        <p:nvGrpSpPr>
          <p:cNvPr id="1987" name="Google Shape;1987;p44"/>
          <p:cNvGrpSpPr/>
          <p:nvPr/>
        </p:nvGrpSpPr>
        <p:grpSpPr>
          <a:xfrm>
            <a:off x="899796" y="2462376"/>
            <a:ext cx="16327754" cy="4669040"/>
            <a:chOff x="457200" y="1172560"/>
            <a:chExt cx="4546263" cy="1502784"/>
          </a:xfrm>
        </p:grpSpPr>
        <p:grpSp>
          <p:nvGrpSpPr>
            <p:cNvPr id="1988" name="Google Shape;1988;p44"/>
            <p:cNvGrpSpPr/>
            <p:nvPr/>
          </p:nvGrpSpPr>
          <p:grpSpPr>
            <a:xfrm>
              <a:off x="4083839" y="1172560"/>
              <a:ext cx="919624" cy="1502784"/>
              <a:chOff x="4083839" y="1172560"/>
              <a:chExt cx="919624" cy="1502784"/>
            </a:xfrm>
          </p:grpSpPr>
          <p:sp>
            <p:nvSpPr>
              <p:cNvPr id="1989" name="Google Shape;1989;p44"/>
              <p:cNvSpPr/>
              <p:nvPr/>
            </p:nvSpPr>
            <p:spPr>
              <a:xfrm>
                <a:off x="4095742" y="1184538"/>
                <a:ext cx="895811" cy="1478822"/>
              </a:xfrm>
              <a:custGeom>
                <a:avLst/>
                <a:gdLst/>
                <a:ahLst/>
                <a:cxnLst/>
                <a:rect l="l" t="t" r="r" b="b"/>
                <a:pathLst>
                  <a:path w="125157" h="205392" extrusionOk="0">
                    <a:moveTo>
                      <a:pt x="17194" y="1"/>
                    </a:moveTo>
                    <a:cubicBezTo>
                      <a:pt x="8135" y="1"/>
                      <a:pt x="648" y="6933"/>
                      <a:pt x="93" y="15992"/>
                    </a:cubicBezTo>
                    <a:cubicBezTo>
                      <a:pt x="1" y="16177"/>
                      <a:pt x="1" y="16362"/>
                      <a:pt x="1" y="16639"/>
                    </a:cubicBezTo>
                    <a:lnTo>
                      <a:pt x="1" y="17286"/>
                    </a:lnTo>
                    <a:lnTo>
                      <a:pt x="4253" y="151594"/>
                    </a:lnTo>
                    <a:cubicBezTo>
                      <a:pt x="4253" y="152611"/>
                      <a:pt x="4807" y="153443"/>
                      <a:pt x="5824" y="153813"/>
                    </a:cubicBezTo>
                    <a:lnTo>
                      <a:pt x="101679" y="205299"/>
                    </a:lnTo>
                    <a:cubicBezTo>
                      <a:pt x="101863" y="205299"/>
                      <a:pt x="102141" y="205391"/>
                      <a:pt x="102418" y="205391"/>
                    </a:cubicBezTo>
                    <a:cubicBezTo>
                      <a:pt x="102880" y="205391"/>
                      <a:pt x="103342" y="205206"/>
                      <a:pt x="103712" y="204929"/>
                    </a:cubicBezTo>
                    <a:cubicBezTo>
                      <a:pt x="104267" y="204467"/>
                      <a:pt x="104636" y="203820"/>
                      <a:pt x="104636" y="203080"/>
                    </a:cubicBezTo>
                    <a:lnTo>
                      <a:pt x="104636" y="179047"/>
                    </a:lnTo>
                    <a:cubicBezTo>
                      <a:pt x="122476" y="184871"/>
                      <a:pt x="122476" y="184871"/>
                      <a:pt x="122846" y="184871"/>
                    </a:cubicBezTo>
                    <a:cubicBezTo>
                      <a:pt x="124140" y="184871"/>
                      <a:pt x="125157" y="183854"/>
                      <a:pt x="125157" y="182560"/>
                    </a:cubicBezTo>
                    <a:lnTo>
                      <a:pt x="125157" y="54630"/>
                    </a:lnTo>
                    <a:cubicBezTo>
                      <a:pt x="125157" y="53613"/>
                      <a:pt x="124510" y="52781"/>
                      <a:pt x="123586" y="52504"/>
                    </a:cubicBezTo>
                    <a:lnTo>
                      <a:pt x="23479" y="1018"/>
                    </a:lnTo>
                    <a:lnTo>
                      <a:pt x="22925" y="1018"/>
                    </a:lnTo>
                    <a:cubicBezTo>
                      <a:pt x="21076" y="371"/>
                      <a:pt x="19135" y="93"/>
                      <a:pt x="17194" y="1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1990" name="Google Shape;1990;p44"/>
              <p:cNvSpPr/>
              <p:nvPr/>
            </p:nvSpPr>
            <p:spPr>
              <a:xfrm>
                <a:off x="4083839" y="1172560"/>
                <a:ext cx="919624" cy="1502784"/>
              </a:xfrm>
              <a:custGeom>
                <a:avLst/>
                <a:gdLst/>
                <a:ahLst/>
                <a:cxnLst/>
                <a:rect l="l" t="t" r="r" b="b"/>
                <a:pathLst>
                  <a:path w="128484" h="208720" extrusionOk="0">
                    <a:moveTo>
                      <a:pt x="18682" y="3328"/>
                    </a:moveTo>
                    <a:cubicBezTo>
                      <a:pt x="18740" y="3328"/>
                      <a:pt x="18798" y="3328"/>
                      <a:pt x="18857" y="3329"/>
                    </a:cubicBezTo>
                    <a:cubicBezTo>
                      <a:pt x="20705" y="3329"/>
                      <a:pt x="22462" y="3606"/>
                      <a:pt x="24125" y="4161"/>
                    </a:cubicBezTo>
                    <a:lnTo>
                      <a:pt x="24403" y="4253"/>
                    </a:lnTo>
                    <a:lnTo>
                      <a:pt x="24588" y="4253"/>
                    </a:lnTo>
                    <a:lnTo>
                      <a:pt x="124509" y="55554"/>
                    </a:lnTo>
                    <a:lnTo>
                      <a:pt x="124786" y="55739"/>
                    </a:lnTo>
                    <a:cubicBezTo>
                      <a:pt x="124971" y="55739"/>
                      <a:pt x="125156" y="56017"/>
                      <a:pt x="125156" y="56294"/>
                    </a:cubicBezTo>
                    <a:lnTo>
                      <a:pt x="125156" y="184224"/>
                    </a:lnTo>
                    <a:cubicBezTo>
                      <a:pt x="125156" y="184594"/>
                      <a:pt x="124971" y="184871"/>
                      <a:pt x="124601" y="184963"/>
                    </a:cubicBezTo>
                    <a:cubicBezTo>
                      <a:pt x="123954" y="184778"/>
                      <a:pt x="120349" y="183577"/>
                      <a:pt x="107039" y="179232"/>
                    </a:cubicBezTo>
                    <a:lnTo>
                      <a:pt x="104728" y="178493"/>
                    </a:lnTo>
                    <a:lnTo>
                      <a:pt x="104728" y="204744"/>
                    </a:lnTo>
                    <a:cubicBezTo>
                      <a:pt x="104728" y="204929"/>
                      <a:pt x="104636" y="205207"/>
                      <a:pt x="104451" y="205299"/>
                    </a:cubicBezTo>
                    <a:cubicBezTo>
                      <a:pt x="104358" y="205391"/>
                      <a:pt x="104173" y="205391"/>
                      <a:pt x="103989" y="205391"/>
                    </a:cubicBezTo>
                    <a:lnTo>
                      <a:pt x="8227" y="153998"/>
                    </a:lnTo>
                    <a:lnTo>
                      <a:pt x="7949" y="153905"/>
                    </a:lnTo>
                    <a:cubicBezTo>
                      <a:pt x="7672" y="153813"/>
                      <a:pt x="7487" y="153535"/>
                      <a:pt x="7487" y="153258"/>
                    </a:cubicBezTo>
                    <a:lnTo>
                      <a:pt x="3420" y="18950"/>
                    </a:lnTo>
                    <a:lnTo>
                      <a:pt x="3420" y="18303"/>
                    </a:lnTo>
                    <a:cubicBezTo>
                      <a:pt x="3420" y="18211"/>
                      <a:pt x="3420" y="18211"/>
                      <a:pt x="3420" y="18118"/>
                    </a:cubicBezTo>
                    <a:lnTo>
                      <a:pt x="3420" y="17933"/>
                    </a:lnTo>
                    <a:lnTo>
                      <a:pt x="3420" y="17749"/>
                    </a:lnTo>
                    <a:cubicBezTo>
                      <a:pt x="3879" y="9672"/>
                      <a:pt x="10625" y="3328"/>
                      <a:pt x="18682" y="3328"/>
                    </a:cubicBezTo>
                    <a:close/>
                    <a:moveTo>
                      <a:pt x="18679" y="0"/>
                    </a:moveTo>
                    <a:cubicBezTo>
                      <a:pt x="8960" y="0"/>
                      <a:pt x="828" y="7548"/>
                      <a:pt x="185" y="17379"/>
                    </a:cubicBezTo>
                    <a:cubicBezTo>
                      <a:pt x="92" y="17656"/>
                      <a:pt x="0" y="17933"/>
                      <a:pt x="0" y="18303"/>
                    </a:cubicBezTo>
                    <a:lnTo>
                      <a:pt x="0" y="19043"/>
                    </a:lnTo>
                    <a:lnTo>
                      <a:pt x="4252" y="153258"/>
                    </a:lnTo>
                    <a:cubicBezTo>
                      <a:pt x="4252" y="154922"/>
                      <a:pt x="5269" y="156401"/>
                      <a:pt x="6748" y="156956"/>
                    </a:cubicBezTo>
                    <a:lnTo>
                      <a:pt x="102602" y="208349"/>
                    </a:lnTo>
                    <a:lnTo>
                      <a:pt x="102879" y="208442"/>
                    </a:lnTo>
                    <a:cubicBezTo>
                      <a:pt x="103249" y="208627"/>
                      <a:pt x="103619" y="208719"/>
                      <a:pt x="104081" y="208719"/>
                    </a:cubicBezTo>
                    <a:lnTo>
                      <a:pt x="104081" y="208627"/>
                    </a:lnTo>
                    <a:cubicBezTo>
                      <a:pt x="106299" y="208627"/>
                      <a:pt x="108056" y="206870"/>
                      <a:pt x="108056" y="204744"/>
                    </a:cubicBezTo>
                    <a:lnTo>
                      <a:pt x="108056" y="182930"/>
                    </a:lnTo>
                    <a:cubicBezTo>
                      <a:pt x="123954" y="188199"/>
                      <a:pt x="124047" y="188199"/>
                      <a:pt x="124601" y="188199"/>
                    </a:cubicBezTo>
                    <a:cubicBezTo>
                      <a:pt x="126727" y="188199"/>
                      <a:pt x="128484" y="186442"/>
                      <a:pt x="128484" y="184224"/>
                    </a:cubicBezTo>
                    <a:lnTo>
                      <a:pt x="128484" y="56294"/>
                    </a:lnTo>
                    <a:cubicBezTo>
                      <a:pt x="128484" y="54630"/>
                      <a:pt x="127467" y="53151"/>
                      <a:pt x="125988" y="52596"/>
                    </a:cubicBezTo>
                    <a:lnTo>
                      <a:pt x="25882" y="1203"/>
                    </a:lnTo>
                    <a:lnTo>
                      <a:pt x="25512" y="1110"/>
                    </a:lnTo>
                    <a:cubicBezTo>
                      <a:pt x="25327" y="1018"/>
                      <a:pt x="25142" y="1018"/>
                      <a:pt x="24865" y="1018"/>
                    </a:cubicBezTo>
                    <a:cubicBezTo>
                      <a:pt x="22924" y="371"/>
                      <a:pt x="20890" y="93"/>
                      <a:pt x="18857" y="1"/>
                    </a:cubicBezTo>
                    <a:cubicBezTo>
                      <a:pt x="18797" y="0"/>
                      <a:pt x="18738" y="0"/>
                      <a:pt x="18679" y="0"/>
                    </a:cubicBez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1991" name="Google Shape;1991;p44"/>
              <p:cNvSpPr/>
              <p:nvPr/>
            </p:nvSpPr>
            <p:spPr>
              <a:xfrm>
                <a:off x="4128165" y="1217801"/>
                <a:ext cx="830971" cy="1335737"/>
              </a:xfrm>
              <a:custGeom>
                <a:avLst/>
                <a:gdLst/>
                <a:ahLst/>
                <a:cxnLst/>
                <a:rect l="l" t="t" r="r" b="b"/>
                <a:pathLst>
                  <a:path w="116098" h="185519" extrusionOk="0">
                    <a:moveTo>
                      <a:pt x="12492" y="0"/>
                    </a:moveTo>
                    <a:cubicBezTo>
                      <a:pt x="5730" y="0"/>
                      <a:pt x="183" y="5420"/>
                      <a:pt x="0" y="12203"/>
                    </a:cubicBezTo>
                    <a:cubicBezTo>
                      <a:pt x="277" y="13682"/>
                      <a:pt x="924" y="15716"/>
                      <a:pt x="8689" y="20430"/>
                    </a:cubicBezTo>
                    <a:lnTo>
                      <a:pt x="98628" y="68311"/>
                    </a:lnTo>
                    <a:cubicBezTo>
                      <a:pt x="99552" y="68588"/>
                      <a:pt x="100199" y="69513"/>
                      <a:pt x="100199" y="70529"/>
                    </a:cubicBezTo>
                    <a:lnTo>
                      <a:pt x="100199" y="185519"/>
                    </a:lnTo>
                    <a:cubicBezTo>
                      <a:pt x="102417" y="181359"/>
                      <a:pt x="106762" y="178771"/>
                      <a:pt x="111476" y="178771"/>
                    </a:cubicBezTo>
                    <a:cubicBezTo>
                      <a:pt x="112955" y="178863"/>
                      <a:pt x="114526" y="179140"/>
                      <a:pt x="116098" y="179603"/>
                    </a:cubicBezTo>
                    <a:lnTo>
                      <a:pt x="116098" y="51673"/>
                    </a:lnTo>
                    <a:lnTo>
                      <a:pt x="18764" y="1111"/>
                    </a:lnTo>
                    <a:lnTo>
                      <a:pt x="18672" y="1111"/>
                    </a:lnTo>
                    <a:cubicBezTo>
                      <a:pt x="16731" y="371"/>
                      <a:pt x="14697" y="2"/>
                      <a:pt x="12664" y="2"/>
                    </a:cubicBezTo>
                    <a:cubicBezTo>
                      <a:pt x="12606" y="1"/>
                      <a:pt x="12549" y="0"/>
                      <a:pt x="12492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1992" name="Google Shape;1992;p44"/>
              <p:cNvSpPr/>
              <p:nvPr/>
            </p:nvSpPr>
            <p:spPr>
              <a:xfrm>
                <a:off x="4816883" y="1579771"/>
                <a:ext cx="144231" cy="128455"/>
              </a:xfrm>
              <a:custGeom>
                <a:avLst/>
                <a:gdLst/>
                <a:ahLst/>
                <a:cxnLst/>
                <a:rect l="l" t="t" r="r" b="b"/>
                <a:pathLst>
                  <a:path w="20151" h="17841" extrusionOk="0">
                    <a:moveTo>
                      <a:pt x="20151" y="0"/>
                    </a:moveTo>
                    <a:cubicBezTo>
                      <a:pt x="15252" y="0"/>
                      <a:pt x="8504" y="1572"/>
                      <a:pt x="4345" y="6008"/>
                    </a:cubicBezTo>
                    <a:cubicBezTo>
                      <a:pt x="1387" y="9244"/>
                      <a:pt x="0" y="13496"/>
                      <a:pt x="462" y="17840"/>
                    </a:cubicBezTo>
                    <a:lnTo>
                      <a:pt x="3420" y="17655"/>
                    </a:lnTo>
                    <a:cubicBezTo>
                      <a:pt x="3051" y="14143"/>
                      <a:pt x="4160" y="10723"/>
                      <a:pt x="6563" y="8134"/>
                    </a:cubicBezTo>
                    <a:cubicBezTo>
                      <a:pt x="9983" y="4345"/>
                      <a:pt x="15899" y="3051"/>
                      <a:pt x="20151" y="3051"/>
                    </a:cubicBezTo>
                    <a:lnTo>
                      <a:pt x="20151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1993" name="Google Shape;1993;p44"/>
              <p:cNvSpPr/>
              <p:nvPr/>
            </p:nvSpPr>
            <p:spPr>
              <a:xfrm>
                <a:off x="4117579" y="1205823"/>
                <a:ext cx="852143" cy="1353038"/>
              </a:xfrm>
              <a:custGeom>
                <a:avLst/>
                <a:gdLst/>
                <a:ahLst/>
                <a:cxnLst/>
                <a:rect l="l" t="t" r="r" b="b"/>
                <a:pathLst>
                  <a:path w="119056" h="187922" extrusionOk="0">
                    <a:moveTo>
                      <a:pt x="14143" y="3052"/>
                    </a:moveTo>
                    <a:cubicBezTo>
                      <a:pt x="15991" y="3145"/>
                      <a:pt x="17932" y="3514"/>
                      <a:pt x="19689" y="4254"/>
                    </a:cubicBezTo>
                    <a:lnTo>
                      <a:pt x="19781" y="4254"/>
                    </a:lnTo>
                    <a:lnTo>
                      <a:pt x="116005" y="54353"/>
                    </a:lnTo>
                    <a:lnTo>
                      <a:pt x="116005" y="179326"/>
                    </a:lnTo>
                    <a:cubicBezTo>
                      <a:pt x="114988" y="179048"/>
                      <a:pt x="113972" y="178956"/>
                      <a:pt x="112862" y="178956"/>
                    </a:cubicBezTo>
                    <a:cubicBezTo>
                      <a:pt x="109258" y="178956"/>
                      <a:pt x="105837" y="180250"/>
                      <a:pt x="103157" y="182746"/>
                    </a:cubicBezTo>
                    <a:lnTo>
                      <a:pt x="103157" y="72193"/>
                    </a:lnTo>
                    <a:cubicBezTo>
                      <a:pt x="103157" y="70530"/>
                      <a:pt x="102140" y="69143"/>
                      <a:pt x="100661" y="68588"/>
                    </a:cubicBezTo>
                    <a:lnTo>
                      <a:pt x="11000" y="20615"/>
                    </a:lnTo>
                    <a:cubicBezTo>
                      <a:pt x="3790" y="16363"/>
                      <a:pt x="3143" y="14606"/>
                      <a:pt x="3050" y="13682"/>
                    </a:cubicBezTo>
                    <a:cubicBezTo>
                      <a:pt x="3235" y="7766"/>
                      <a:pt x="8134" y="3052"/>
                      <a:pt x="14143" y="3052"/>
                    </a:cubicBezTo>
                    <a:close/>
                    <a:moveTo>
                      <a:pt x="13971" y="1"/>
                    </a:moveTo>
                    <a:cubicBezTo>
                      <a:pt x="6377" y="1"/>
                      <a:pt x="184" y="6068"/>
                      <a:pt x="0" y="13775"/>
                    </a:cubicBezTo>
                    <a:lnTo>
                      <a:pt x="0" y="14052"/>
                    </a:lnTo>
                    <a:cubicBezTo>
                      <a:pt x="277" y="16085"/>
                      <a:pt x="1202" y="18396"/>
                      <a:pt x="9521" y="23388"/>
                    </a:cubicBezTo>
                    <a:lnTo>
                      <a:pt x="99367" y="71362"/>
                    </a:lnTo>
                    <a:lnTo>
                      <a:pt x="99552" y="71454"/>
                    </a:lnTo>
                    <a:cubicBezTo>
                      <a:pt x="99922" y="71546"/>
                      <a:pt x="100107" y="71824"/>
                      <a:pt x="100107" y="72193"/>
                    </a:cubicBezTo>
                    <a:lnTo>
                      <a:pt x="100107" y="187183"/>
                    </a:lnTo>
                    <a:lnTo>
                      <a:pt x="102972" y="187922"/>
                    </a:lnTo>
                    <a:cubicBezTo>
                      <a:pt x="104876" y="184296"/>
                      <a:pt x="108646" y="182003"/>
                      <a:pt x="112714" y="182003"/>
                    </a:cubicBezTo>
                    <a:cubicBezTo>
                      <a:pt x="112794" y="182003"/>
                      <a:pt x="112875" y="182004"/>
                      <a:pt x="112955" y="182006"/>
                    </a:cubicBezTo>
                    <a:cubicBezTo>
                      <a:pt x="114341" y="182006"/>
                      <a:pt x="115728" y="182283"/>
                      <a:pt x="117114" y="182746"/>
                    </a:cubicBezTo>
                    <a:lnTo>
                      <a:pt x="119056" y="183300"/>
                    </a:lnTo>
                    <a:lnTo>
                      <a:pt x="119056" y="52320"/>
                    </a:lnTo>
                    <a:lnTo>
                      <a:pt x="20983" y="1388"/>
                    </a:lnTo>
                    <a:lnTo>
                      <a:pt x="20521" y="1203"/>
                    </a:lnTo>
                    <a:cubicBezTo>
                      <a:pt x="18487" y="464"/>
                      <a:pt x="16361" y="94"/>
                      <a:pt x="14143" y="2"/>
                    </a:cubicBezTo>
                    <a:cubicBezTo>
                      <a:pt x="14085" y="1"/>
                      <a:pt x="14028" y="1"/>
                      <a:pt x="13971" y="1"/>
                    </a:cubicBez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</p:grpSp>
        <p:cxnSp>
          <p:nvCxnSpPr>
            <p:cNvPr id="1994" name="Google Shape;1994;p44"/>
            <p:cNvCxnSpPr/>
            <p:nvPr/>
          </p:nvCxnSpPr>
          <p:spPr>
            <a:xfrm>
              <a:off x="457200" y="1449800"/>
              <a:ext cx="3656100" cy="0"/>
            </a:xfrm>
            <a:prstGeom prst="straightConnector1">
              <a:avLst/>
            </a:prstGeom>
            <a:noFill/>
            <a:ln w="19050" cap="flat" cmpd="sng">
              <a:solidFill>
                <a:srgbClr val="666666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1995" name="Google Shape;1995;p44"/>
          <p:cNvGrpSpPr/>
          <p:nvPr/>
        </p:nvGrpSpPr>
        <p:grpSpPr>
          <a:xfrm>
            <a:off x="479829" y="3413933"/>
            <a:ext cx="15408601" cy="5040306"/>
            <a:chOff x="457200" y="3229346"/>
            <a:chExt cx="3273274" cy="1502784"/>
          </a:xfrm>
        </p:grpSpPr>
        <p:grpSp>
          <p:nvGrpSpPr>
            <p:cNvPr id="1996" name="Google Shape;1996;p44"/>
            <p:cNvGrpSpPr/>
            <p:nvPr/>
          </p:nvGrpSpPr>
          <p:grpSpPr>
            <a:xfrm>
              <a:off x="2810850" y="3229346"/>
              <a:ext cx="919624" cy="1502784"/>
              <a:chOff x="2810850" y="3229346"/>
              <a:chExt cx="919624" cy="1502784"/>
            </a:xfrm>
          </p:grpSpPr>
          <p:sp>
            <p:nvSpPr>
              <p:cNvPr id="1997" name="Google Shape;1997;p44"/>
              <p:cNvSpPr/>
              <p:nvPr/>
            </p:nvSpPr>
            <p:spPr>
              <a:xfrm>
                <a:off x="2822753" y="3241324"/>
                <a:ext cx="895811" cy="1478822"/>
              </a:xfrm>
              <a:custGeom>
                <a:avLst/>
                <a:gdLst/>
                <a:ahLst/>
                <a:cxnLst/>
                <a:rect l="l" t="t" r="r" b="b"/>
                <a:pathLst>
                  <a:path w="125157" h="205392" extrusionOk="0">
                    <a:moveTo>
                      <a:pt x="17194" y="1"/>
                    </a:moveTo>
                    <a:cubicBezTo>
                      <a:pt x="8135" y="1"/>
                      <a:pt x="648" y="6933"/>
                      <a:pt x="93" y="15992"/>
                    </a:cubicBezTo>
                    <a:cubicBezTo>
                      <a:pt x="1" y="16177"/>
                      <a:pt x="1" y="16362"/>
                      <a:pt x="1" y="16639"/>
                    </a:cubicBezTo>
                    <a:lnTo>
                      <a:pt x="1" y="17286"/>
                    </a:lnTo>
                    <a:lnTo>
                      <a:pt x="4253" y="151594"/>
                    </a:lnTo>
                    <a:cubicBezTo>
                      <a:pt x="4253" y="152611"/>
                      <a:pt x="4807" y="153443"/>
                      <a:pt x="5824" y="153813"/>
                    </a:cubicBezTo>
                    <a:lnTo>
                      <a:pt x="101679" y="205299"/>
                    </a:lnTo>
                    <a:cubicBezTo>
                      <a:pt x="101863" y="205299"/>
                      <a:pt x="102141" y="205391"/>
                      <a:pt x="102418" y="205391"/>
                    </a:cubicBezTo>
                    <a:cubicBezTo>
                      <a:pt x="102880" y="205391"/>
                      <a:pt x="103342" y="205206"/>
                      <a:pt x="103712" y="204929"/>
                    </a:cubicBezTo>
                    <a:cubicBezTo>
                      <a:pt x="104267" y="204467"/>
                      <a:pt x="104636" y="203820"/>
                      <a:pt x="104636" y="203080"/>
                    </a:cubicBezTo>
                    <a:lnTo>
                      <a:pt x="104636" y="179047"/>
                    </a:lnTo>
                    <a:cubicBezTo>
                      <a:pt x="122476" y="184871"/>
                      <a:pt x="122476" y="184871"/>
                      <a:pt x="122846" y="184871"/>
                    </a:cubicBezTo>
                    <a:cubicBezTo>
                      <a:pt x="124140" y="184871"/>
                      <a:pt x="125157" y="183854"/>
                      <a:pt x="125157" y="182560"/>
                    </a:cubicBezTo>
                    <a:lnTo>
                      <a:pt x="125157" y="54630"/>
                    </a:lnTo>
                    <a:cubicBezTo>
                      <a:pt x="125157" y="53613"/>
                      <a:pt x="124510" y="52781"/>
                      <a:pt x="123586" y="52504"/>
                    </a:cubicBezTo>
                    <a:lnTo>
                      <a:pt x="23479" y="1018"/>
                    </a:lnTo>
                    <a:lnTo>
                      <a:pt x="22925" y="1018"/>
                    </a:lnTo>
                    <a:cubicBezTo>
                      <a:pt x="21076" y="371"/>
                      <a:pt x="19135" y="93"/>
                      <a:pt x="17194" y="1"/>
                    </a:cubicBezTo>
                    <a:close/>
                  </a:path>
                </a:pathLst>
              </a:custGeom>
              <a:solidFill>
                <a:schemeClr val="dk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1998" name="Google Shape;1998;p44"/>
              <p:cNvSpPr/>
              <p:nvPr/>
            </p:nvSpPr>
            <p:spPr>
              <a:xfrm>
                <a:off x="2810850" y="3229346"/>
                <a:ext cx="919624" cy="1502784"/>
              </a:xfrm>
              <a:custGeom>
                <a:avLst/>
                <a:gdLst/>
                <a:ahLst/>
                <a:cxnLst/>
                <a:rect l="l" t="t" r="r" b="b"/>
                <a:pathLst>
                  <a:path w="128484" h="208720" extrusionOk="0">
                    <a:moveTo>
                      <a:pt x="18682" y="3328"/>
                    </a:moveTo>
                    <a:cubicBezTo>
                      <a:pt x="18740" y="3328"/>
                      <a:pt x="18798" y="3328"/>
                      <a:pt x="18857" y="3329"/>
                    </a:cubicBezTo>
                    <a:cubicBezTo>
                      <a:pt x="20705" y="3329"/>
                      <a:pt x="22462" y="3606"/>
                      <a:pt x="24125" y="4161"/>
                    </a:cubicBezTo>
                    <a:lnTo>
                      <a:pt x="24403" y="4253"/>
                    </a:lnTo>
                    <a:lnTo>
                      <a:pt x="24588" y="4253"/>
                    </a:lnTo>
                    <a:lnTo>
                      <a:pt x="124509" y="55554"/>
                    </a:lnTo>
                    <a:lnTo>
                      <a:pt x="124786" y="55739"/>
                    </a:lnTo>
                    <a:cubicBezTo>
                      <a:pt x="124971" y="55739"/>
                      <a:pt x="125156" y="56017"/>
                      <a:pt x="125156" y="56294"/>
                    </a:cubicBezTo>
                    <a:lnTo>
                      <a:pt x="125156" y="184224"/>
                    </a:lnTo>
                    <a:cubicBezTo>
                      <a:pt x="125156" y="184594"/>
                      <a:pt x="124971" y="184871"/>
                      <a:pt x="124601" y="184963"/>
                    </a:cubicBezTo>
                    <a:cubicBezTo>
                      <a:pt x="123954" y="184778"/>
                      <a:pt x="120349" y="183577"/>
                      <a:pt x="107039" y="179232"/>
                    </a:cubicBezTo>
                    <a:lnTo>
                      <a:pt x="104728" y="178493"/>
                    </a:lnTo>
                    <a:lnTo>
                      <a:pt x="104728" y="204744"/>
                    </a:lnTo>
                    <a:cubicBezTo>
                      <a:pt x="104728" y="204929"/>
                      <a:pt x="104636" y="205207"/>
                      <a:pt x="104451" y="205299"/>
                    </a:cubicBezTo>
                    <a:cubicBezTo>
                      <a:pt x="104358" y="205391"/>
                      <a:pt x="104173" y="205391"/>
                      <a:pt x="103989" y="205391"/>
                    </a:cubicBezTo>
                    <a:lnTo>
                      <a:pt x="8227" y="153998"/>
                    </a:lnTo>
                    <a:lnTo>
                      <a:pt x="7949" y="153905"/>
                    </a:lnTo>
                    <a:cubicBezTo>
                      <a:pt x="7672" y="153813"/>
                      <a:pt x="7487" y="153535"/>
                      <a:pt x="7487" y="153258"/>
                    </a:cubicBezTo>
                    <a:lnTo>
                      <a:pt x="3420" y="18950"/>
                    </a:lnTo>
                    <a:lnTo>
                      <a:pt x="3420" y="18303"/>
                    </a:lnTo>
                    <a:cubicBezTo>
                      <a:pt x="3420" y="18211"/>
                      <a:pt x="3420" y="18211"/>
                      <a:pt x="3420" y="18118"/>
                    </a:cubicBezTo>
                    <a:lnTo>
                      <a:pt x="3420" y="17933"/>
                    </a:lnTo>
                    <a:lnTo>
                      <a:pt x="3420" y="17749"/>
                    </a:lnTo>
                    <a:cubicBezTo>
                      <a:pt x="3879" y="9672"/>
                      <a:pt x="10625" y="3328"/>
                      <a:pt x="18682" y="3328"/>
                    </a:cubicBezTo>
                    <a:close/>
                    <a:moveTo>
                      <a:pt x="18679" y="0"/>
                    </a:moveTo>
                    <a:cubicBezTo>
                      <a:pt x="8960" y="0"/>
                      <a:pt x="828" y="7548"/>
                      <a:pt x="185" y="17379"/>
                    </a:cubicBezTo>
                    <a:cubicBezTo>
                      <a:pt x="92" y="17656"/>
                      <a:pt x="0" y="17933"/>
                      <a:pt x="0" y="18303"/>
                    </a:cubicBezTo>
                    <a:lnTo>
                      <a:pt x="0" y="19043"/>
                    </a:lnTo>
                    <a:lnTo>
                      <a:pt x="4252" y="153258"/>
                    </a:lnTo>
                    <a:cubicBezTo>
                      <a:pt x="4252" y="154922"/>
                      <a:pt x="5269" y="156401"/>
                      <a:pt x="6748" y="156956"/>
                    </a:cubicBezTo>
                    <a:lnTo>
                      <a:pt x="102602" y="208349"/>
                    </a:lnTo>
                    <a:lnTo>
                      <a:pt x="102879" y="208442"/>
                    </a:lnTo>
                    <a:cubicBezTo>
                      <a:pt x="103249" y="208627"/>
                      <a:pt x="103619" y="208719"/>
                      <a:pt x="104081" y="208719"/>
                    </a:cubicBezTo>
                    <a:lnTo>
                      <a:pt x="104081" y="208627"/>
                    </a:lnTo>
                    <a:cubicBezTo>
                      <a:pt x="106299" y="208627"/>
                      <a:pt x="108056" y="206870"/>
                      <a:pt x="108056" y="204744"/>
                    </a:cubicBezTo>
                    <a:lnTo>
                      <a:pt x="108056" y="182930"/>
                    </a:lnTo>
                    <a:cubicBezTo>
                      <a:pt x="123954" y="188199"/>
                      <a:pt x="124047" y="188199"/>
                      <a:pt x="124601" y="188199"/>
                    </a:cubicBezTo>
                    <a:cubicBezTo>
                      <a:pt x="126727" y="188199"/>
                      <a:pt x="128484" y="186442"/>
                      <a:pt x="128484" y="184224"/>
                    </a:cubicBezTo>
                    <a:lnTo>
                      <a:pt x="128484" y="56294"/>
                    </a:lnTo>
                    <a:cubicBezTo>
                      <a:pt x="128484" y="54630"/>
                      <a:pt x="127467" y="53151"/>
                      <a:pt x="125988" y="52596"/>
                    </a:cubicBezTo>
                    <a:lnTo>
                      <a:pt x="25882" y="1203"/>
                    </a:lnTo>
                    <a:lnTo>
                      <a:pt x="25512" y="1110"/>
                    </a:lnTo>
                    <a:cubicBezTo>
                      <a:pt x="25327" y="1018"/>
                      <a:pt x="25142" y="1018"/>
                      <a:pt x="24865" y="1018"/>
                    </a:cubicBezTo>
                    <a:cubicBezTo>
                      <a:pt x="22924" y="371"/>
                      <a:pt x="20890" y="93"/>
                      <a:pt x="18857" y="1"/>
                    </a:cubicBezTo>
                    <a:cubicBezTo>
                      <a:pt x="18797" y="0"/>
                      <a:pt x="18738" y="0"/>
                      <a:pt x="18679" y="0"/>
                    </a:cubicBez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1999" name="Google Shape;1999;p44"/>
              <p:cNvSpPr/>
              <p:nvPr/>
            </p:nvSpPr>
            <p:spPr>
              <a:xfrm>
                <a:off x="2855176" y="3274587"/>
                <a:ext cx="830971" cy="1335737"/>
              </a:xfrm>
              <a:custGeom>
                <a:avLst/>
                <a:gdLst/>
                <a:ahLst/>
                <a:cxnLst/>
                <a:rect l="l" t="t" r="r" b="b"/>
                <a:pathLst>
                  <a:path w="116098" h="185519" extrusionOk="0">
                    <a:moveTo>
                      <a:pt x="12492" y="0"/>
                    </a:moveTo>
                    <a:cubicBezTo>
                      <a:pt x="5730" y="0"/>
                      <a:pt x="183" y="5420"/>
                      <a:pt x="0" y="12203"/>
                    </a:cubicBezTo>
                    <a:cubicBezTo>
                      <a:pt x="277" y="13682"/>
                      <a:pt x="924" y="15716"/>
                      <a:pt x="8689" y="20430"/>
                    </a:cubicBezTo>
                    <a:lnTo>
                      <a:pt x="98628" y="68311"/>
                    </a:lnTo>
                    <a:cubicBezTo>
                      <a:pt x="99552" y="68588"/>
                      <a:pt x="100199" y="69513"/>
                      <a:pt x="100199" y="70529"/>
                    </a:cubicBezTo>
                    <a:lnTo>
                      <a:pt x="100199" y="185519"/>
                    </a:lnTo>
                    <a:cubicBezTo>
                      <a:pt x="102417" y="181359"/>
                      <a:pt x="106762" y="178771"/>
                      <a:pt x="111476" y="178771"/>
                    </a:cubicBezTo>
                    <a:cubicBezTo>
                      <a:pt x="112955" y="178863"/>
                      <a:pt x="114526" y="179140"/>
                      <a:pt x="116098" y="179603"/>
                    </a:cubicBezTo>
                    <a:lnTo>
                      <a:pt x="116098" y="51673"/>
                    </a:lnTo>
                    <a:lnTo>
                      <a:pt x="18764" y="1111"/>
                    </a:lnTo>
                    <a:lnTo>
                      <a:pt x="18672" y="1111"/>
                    </a:lnTo>
                    <a:cubicBezTo>
                      <a:pt x="16731" y="371"/>
                      <a:pt x="14697" y="2"/>
                      <a:pt x="12664" y="2"/>
                    </a:cubicBezTo>
                    <a:cubicBezTo>
                      <a:pt x="12606" y="1"/>
                      <a:pt x="12549" y="0"/>
                      <a:pt x="12492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2000" name="Google Shape;2000;p44"/>
              <p:cNvSpPr/>
              <p:nvPr/>
            </p:nvSpPr>
            <p:spPr>
              <a:xfrm>
                <a:off x="3543894" y="3636558"/>
                <a:ext cx="144231" cy="128455"/>
              </a:xfrm>
              <a:custGeom>
                <a:avLst/>
                <a:gdLst/>
                <a:ahLst/>
                <a:cxnLst/>
                <a:rect l="l" t="t" r="r" b="b"/>
                <a:pathLst>
                  <a:path w="20151" h="17841" extrusionOk="0">
                    <a:moveTo>
                      <a:pt x="20151" y="0"/>
                    </a:moveTo>
                    <a:cubicBezTo>
                      <a:pt x="15252" y="0"/>
                      <a:pt x="8504" y="1572"/>
                      <a:pt x="4345" y="6008"/>
                    </a:cubicBezTo>
                    <a:cubicBezTo>
                      <a:pt x="1387" y="9244"/>
                      <a:pt x="0" y="13496"/>
                      <a:pt x="462" y="17840"/>
                    </a:cubicBezTo>
                    <a:lnTo>
                      <a:pt x="3420" y="17655"/>
                    </a:lnTo>
                    <a:cubicBezTo>
                      <a:pt x="3051" y="14143"/>
                      <a:pt x="4160" y="10723"/>
                      <a:pt x="6563" y="8134"/>
                    </a:cubicBezTo>
                    <a:cubicBezTo>
                      <a:pt x="9983" y="4345"/>
                      <a:pt x="15899" y="3051"/>
                      <a:pt x="20151" y="3051"/>
                    </a:cubicBezTo>
                    <a:lnTo>
                      <a:pt x="20151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2001" name="Google Shape;2001;p44"/>
              <p:cNvSpPr/>
              <p:nvPr/>
            </p:nvSpPr>
            <p:spPr>
              <a:xfrm>
                <a:off x="2844590" y="3262609"/>
                <a:ext cx="852143" cy="1353038"/>
              </a:xfrm>
              <a:custGeom>
                <a:avLst/>
                <a:gdLst/>
                <a:ahLst/>
                <a:cxnLst/>
                <a:rect l="l" t="t" r="r" b="b"/>
                <a:pathLst>
                  <a:path w="119056" h="187922" extrusionOk="0">
                    <a:moveTo>
                      <a:pt x="14143" y="3052"/>
                    </a:moveTo>
                    <a:cubicBezTo>
                      <a:pt x="15991" y="3145"/>
                      <a:pt x="17932" y="3514"/>
                      <a:pt x="19689" y="4254"/>
                    </a:cubicBezTo>
                    <a:lnTo>
                      <a:pt x="19781" y="4254"/>
                    </a:lnTo>
                    <a:lnTo>
                      <a:pt x="116005" y="54353"/>
                    </a:lnTo>
                    <a:lnTo>
                      <a:pt x="116005" y="179326"/>
                    </a:lnTo>
                    <a:cubicBezTo>
                      <a:pt x="114988" y="179048"/>
                      <a:pt x="113972" y="178956"/>
                      <a:pt x="112862" y="178956"/>
                    </a:cubicBezTo>
                    <a:cubicBezTo>
                      <a:pt x="109258" y="178956"/>
                      <a:pt x="105837" y="180250"/>
                      <a:pt x="103157" y="182746"/>
                    </a:cubicBezTo>
                    <a:lnTo>
                      <a:pt x="103157" y="72193"/>
                    </a:lnTo>
                    <a:cubicBezTo>
                      <a:pt x="103157" y="70530"/>
                      <a:pt x="102140" y="69143"/>
                      <a:pt x="100661" y="68588"/>
                    </a:cubicBezTo>
                    <a:lnTo>
                      <a:pt x="11000" y="20615"/>
                    </a:lnTo>
                    <a:cubicBezTo>
                      <a:pt x="3790" y="16363"/>
                      <a:pt x="3143" y="14606"/>
                      <a:pt x="3050" y="13682"/>
                    </a:cubicBezTo>
                    <a:cubicBezTo>
                      <a:pt x="3235" y="7766"/>
                      <a:pt x="8134" y="3052"/>
                      <a:pt x="14143" y="3052"/>
                    </a:cubicBezTo>
                    <a:close/>
                    <a:moveTo>
                      <a:pt x="13971" y="1"/>
                    </a:moveTo>
                    <a:cubicBezTo>
                      <a:pt x="6377" y="1"/>
                      <a:pt x="184" y="6068"/>
                      <a:pt x="0" y="13775"/>
                    </a:cubicBezTo>
                    <a:lnTo>
                      <a:pt x="0" y="14052"/>
                    </a:lnTo>
                    <a:cubicBezTo>
                      <a:pt x="277" y="16085"/>
                      <a:pt x="1202" y="18396"/>
                      <a:pt x="9521" y="23388"/>
                    </a:cubicBezTo>
                    <a:lnTo>
                      <a:pt x="99367" y="71362"/>
                    </a:lnTo>
                    <a:lnTo>
                      <a:pt x="99552" y="71454"/>
                    </a:lnTo>
                    <a:cubicBezTo>
                      <a:pt x="99922" y="71546"/>
                      <a:pt x="100107" y="71824"/>
                      <a:pt x="100107" y="72193"/>
                    </a:cubicBezTo>
                    <a:lnTo>
                      <a:pt x="100107" y="187183"/>
                    </a:lnTo>
                    <a:lnTo>
                      <a:pt x="102972" y="187922"/>
                    </a:lnTo>
                    <a:cubicBezTo>
                      <a:pt x="104876" y="184296"/>
                      <a:pt x="108646" y="182003"/>
                      <a:pt x="112714" y="182003"/>
                    </a:cubicBezTo>
                    <a:cubicBezTo>
                      <a:pt x="112794" y="182003"/>
                      <a:pt x="112875" y="182004"/>
                      <a:pt x="112955" y="182006"/>
                    </a:cubicBezTo>
                    <a:cubicBezTo>
                      <a:pt x="114341" y="182006"/>
                      <a:pt x="115728" y="182283"/>
                      <a:pt x="117114" y="182746"/>
                    </a:cubicBezTo>
                    <a:lnTo>
                      <a:pt x="119056" y="183300"/>
                    </a:lnTo>
                    <a:lnTo>
                      <a:pt x="119056" y="52320"/>
                    </a:lnTo>
                    <a:lnTo>
                      <a:pt x="20983" y="1388"/>
                    </a:lnTo>
                    <a:lnTo>
                      <a:pt x="20521" y="1203"/>
                    </a:lnTo>
                    <a:cubicBezTo>
                      <a:pt x="18487" y="464"/>
                      <a:pt x="16361" y="94"/>
                      <a:pt x="14143" y="2"/>
                    </a:cubicBezTo>
                    <a:cubicBezTo>
                      <a:pt x="14085" y="1"/>
                      <a:pt x="14028" y="1"/>
                      <a:pt x="13971" y="1"/>
                    </a:cubicBez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</p:grpSp>
        <p:cxnSp>
          <p:nvCxnSpPr>
            <p:cNvPr id="2002" name="Google Shape;2002;p44"/>
            <p:cNvCxnSpPr/>
            <p:nvPr/>
          </p:nvCxnSpPr>
          <p:spPr>
            <a:xfrm>
              <a:off x="457200" y="3946175"/>
              <a:ext cx="2376600" cy="0"/>
            </a:xfrm>
            <a:prstGeom prst="straightConnector1">
              <a:avLst/>
            </a:prstGeom>
            <a:noFill/>
            <a:ln w="19050" cap="flat" cmpd="sng">
              <a:solidFill>
                <a:srgbClr val="666666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2003" name="Google Shape;2003;p44"/>
          <p:cNvGrpSpPr/>
          <p:nvPr/>
        </p:nvGrpSpPr>
        <p:grpSpPr>
          <a:xfrm>
            <a:off x="1129163" y="7017941"/>
            <a:ext cx="13880961" cy="3783409"/>
            <a:chOff x="457200" y="2543543"/>
            <a:chExt cx="3727819" cy="1502784"/>
          </a:xfrm>
        </p:grpSpPr>
        <p:grpSp>
          <p:nvGrpSpPr>
            <p:cNvPr id="2004" name="Google Shape;2004;p44"/>
            <p:cNvGrpSpPr/>
            <p:nvPr/>
          </p:nvGrpSpPr>
          <p:grpSpPr>
            <a:xfrm>
              <a:off x="3265394" y="2543543"/>
              <a:ext cx="919624" cy="1502784"/>
              <a:chOff x="3265394" y="2543543"/>
              <a:chExt cx="919624" cy="1502784"/>
            </a:xfrm>
          </p:grpSpPr>
          <p:sp>
            <p:nvSpPr>
              <p:cNvPr id="2005" name="Google Shape;2005;p44"/>
              <p:cNvSpPr/>
              <p:nvPr/>
            </p:nvSpPr>
            <p:spPr>
              <a:xfrm>
                <a:off x="3277297" y="2555521"/>
                <a:ext cx="895811" cy="1478822"/>
              </a:xfrm>
              <a:custGeom>
                <a:avLst/>
                <a:gdLst/>
                <a:ahLst/>
                <a:cxnLst/>
                <a:rect l="l" t="t" r="r" b="b"/>
                <a:pathLst>
                  <a:path w="125157" h="205392" extrusionOk="0">
                    <a:moveTo>
                      <a:pt x="17194" y="1"/>
                    </a:moveTo>
                    <a:cubicBezTo>
                      <a:pt x="8135" y="1"/>
                      <a:pt x="648" y="6933"/>
                      <a:pt x="93" y="15992"/>
                    </a:cubicBezTo>
                    <a:cubicBezTo>
                      <a:pt x="1" y="16177"/>
                      <a:pt x="1" y="16362"/>
                      <a:pt x="1" y="16639"/>
                    </a:cubicBezTo>
                    <a:lnTo>
                      <a:pt x="1" y="17286"/>
                    </a:lnTo>
                    <a:lnTo>
                      <a:pt x="4253" y="151594"/>
                    </a:lnTo>
                    <a:cubicBezTo>
                      <a:pt x="4253" y="152611"/>
                      <a:pt x="4807" y="153443"/>
                      <a:pt x="5824" y="153813"/>
                    </a:cubicBezTo>
                    <a:lnTo>
                      <a:pt x="101679" y="205299"/>
                    </a:lnTo>
                    <a:cubicBezTo>
                      <a:pt x="101863" y="205299"/>
                      <a:pt x="102141" y="205391"/>
                      <a:pt x="102418" y="205391"/>
                    </a:cubicBezTo>
                    <a:cubicBezTo>
                      <a:pt x="102880" y="205391"/>
                      <a:pt x="103342" y="205206"/>
                      <a:pt x="103712" y="204929"/>
                    </a:cubicBezTo>
                    <a:cubicBezTo>
                      <a:pt x="104267" y="204467"/>
                      <a:pt x="104636" y="203820"/>
                      <a:pt x="104636" y="203080"/>
                    </a:cubicBezTo>
                    <a:lnTo>
                      <a:pt x="104636" y="179047"/>
                    </a:lnTo>
                    <a:cubicBezTo>
                      <a:pt x="122476" y="184871"/>
                      <a:pt x="122476" y="184871"/>
                      <a:pt x="122846" y="184871"/>
                    </a:cubicBezTo>
                    <a:cubicBezTo>
                      <a:pt x="124140" y="184871"/>
                      <a:pt x="125157" y="183854"/>
                      <a:pt x="125157" y="182560"/>
                    </a:cubicBezTo>
                    <a:lnTo>
                      <a:pt x="125157" y="54630"/>
                    </a:lnTo>
                    <a:cubicBezTo>
                      <a:pt x="125157" y="53613"/>
                      <a:pt x="124510" y="52781"/>
                      <a:pt x="123586" y="52504"/>
                    </a:cubicBezTo>
                    <a:lnTo>
                      <a:pt x="23479" y="1018"/>
                    </a:lnTo>
                    <a:lnTo>
                      <a:pt x="22925" y="1018"/>
                    </a:lnTo>
                    <a:cubicBezTo>
                      <a:pt x="21076" y="371"/>
                      <a:pt x="19135" y="93"/>
                      <a:pt x="17194" y="1"/>
                    </a:cubicBezTo>
                    <a:close/>
                  </a:path>
                </a:pathLst>
              </a:cu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2006" name="Google Shape;2006;p44"/>
              <p:cNvSpPr/>
              <p:nvPr/>
            </p:nvSpPr>
            <p:spPr>
              <a:xfrm>
                <a:off x="3265394" y="2543543"/>
                <a:ext cx="919624" cy="1502784"/>
              </a:xfrm>
              <a:custGeom>
                <a:avLst/>
                <a:gdLst/>
                <a:ahLst/>
                <a:cxnLst/>
                <a:rect l="l" t="t" r="r" b="b"/>
                <a:pathLst>
                  <a:path w="128484" h="208720" extrusionOk="0">
                    <a:moveTo>
                      <a:pt x="18682" y="3328"/>
                    </a:moveTo>
                    <a:cubicBezTo>
                      <a:pt x="18740" y="3328"/>
                      <a:pt x="18798" y="3328"/>
                      <a:pt x="18857" y="3329"/>
                    </a:cubicBezTo>
                    <a:cubicBezTo>
                      <a:pt x="20705" y="3329"/>
                      <a:pt x="22462" y="3606"/>
                      <a:pt x="24125" y="4161"/>
                    </a:cubicBezTo>
                    <a:lnTo>
                      <a:pt x="24403" y="4253"/>
                    </a:lnTo>
                    <a:lnTo>
                      <a:pt x="24588" y="4253"/>
                    </a:lnTo>
                    <a:lnTo>
                      <a:pt x="124509" y="55554"/>
                    </a:lnTo>
                    <a:lnTo>
                      <a:pt x="124786" y="55739"/>
                    </a:lnTo>
                    <a:cubicBezTo>
                      <a:pt x="124971" y="55739"/>
                      <a:pt x="125156" y="56017"/>
                      <a:pt x="125156" y="56294"/>
                    </a:cubicBezTo>
                    <a:lnTo>
                      <a:pt x="125156" y="184224"/>
                    </a:lnTo>
                    <a:cubicBezTo>
                      <a:pt x="125156" y="184594"/>
                      <a:pt x="124971" y="184871"/>
                      <a:pt x="124601" y="184963"/>
                    </a:cubicBezTo>
                    <a:cubicBezTo>
                      <a:pt x="123954" y="184778"/>
                      <a:pt x="120349" y="183577"/>
                      <a:pt x="107039" y="179232"/>
                    </a:cubicBezTo>
                    <a:lnTo>
                      <a:pt x="104728" y="178493"/>
                    </a:lnTo>
                    <a:lnTo>
                      <a:pt x="104728" y="204744"/>
                    </a:lnTo>
                    <a:cubicBezTo>
                      <a:pt x="104728" y="204929"/>
                      <a:pt x="104636" y="205207"/>
                      <a:pt x="104451" y="205299"/>
                    </a:cubicBezTo>
                    <a:cubicBezTo>
                      <a:pt x="104358" y="205391"/>
                      <a:pt x="104173" y="205391"/>
                      <a:pt x="103989" y="205391"/>
                    </a:cubicBezTo>
                    <a:lnTo>
                      <a:pt x="8227" y="153998"/>
                    </a:lnTo>
                    <a:lnTo>
                      <a:pt x="7949" y="153905"/>
                    </a:lnTo>
                    <a:cubicBezTo>
                      <a:pt x="7672" y="153813"/>
                      <a:pt x="7487" y="153535"/>
                      <a:pt x="7487" y="153258"/>
                    </a:cubicBezTo>
                    <a:lnTo>
                      <a:pt x="3420" y="18950"/>
                    </a:lnTo>
                    <a:lnTo>
                      <a:pt x="3420" y="18303"/>
                    </a:lnTo>
                    <a:cubicBezTo>
                      <a:pt x="3420" y="18211"/>
                      <a:pt x="3420" y="18211"/>
                      <a:pt x="3420" y="18118"/>
                    </a:cubicBezTo>
                    <a:lnTo>
                      <a:pt x="3420" y="17933"/>
                    </a:lnTo>
                    <a:lnTo>
                      <a:pt x="3420" y="17749"/>
                    </a:lnTo>
                    <a:cubicBezTo>
                      <a:pt x="3879" y="9672"/>
                      <a:pt x="10625" y="3328"/>
                      <a:pt x="18682" y="3328"/>
                    </a:cubicBezTo>
                    <a:close/>
                    <a:moveTo>
                      <a:pt x="18679" y="0"/>
                    </a:moveTo>
                    <a:cubicBezTo>
                      <a:pt x="8960" y="0"/>
                      <a:pt x="828" y="7548"/>
                      <a:pt x="185" y="17379"/>
                    </a:cubicBezTo>
                    <a:cubicBezTo>
                      <a:pt x="92" y="17656"/>
                      <a:pt x="0" y="17933"/>
                      <a:pt x="0" y="18303"/>
                    </a:cubicBezTo>
                    <a:lnTo>
                      <a:pt x="0" y="19043"/>
                    </a:lnTo>
                    <a:lnTo>
                      <a:pt x="4252" y="153258"/>
                    </a:lnTo>
                    <a:cubicBezTo>
                      <a:pt x="4252" y="154922"/>
                      <a:pt x="5269" y="156401"/>
                      <a:pt x="6748" y="156956"/>
                    </a:cubicBezTo>
                    <a:lnTo>
                      <a:pt x="102602" y="208349"/>
                    </a:lnTo>
                    <a:lnTo>
                      <a:pt x="102879" y="208442"/>
                    </a:lnTo>
                    <a:cubicBezTo>
                      <a:pt x="103249" y="208627"/>
                      <a:pt x="103619" y="208719"/>
                      <a:pt x="104081" y="208719"/>
                    </a:cubicBezTo>
                    <a:lnTo>
                      <a:pt x="104081" y="208627"/>
                    </a:lnTo>
                    <a:cubicBezTo>
                      <a:pt x="106299" y="208627"/>
                      <a:pt x="108056" y="206870"/>
                      <a:pt x="108056" y="204744"/>
                    </a:cubicBezTo>
                    <a:lnTo>
                      <a:pt x="108056" y="182930"/>
                    </a:lnTo>
                    <a:cubicBezTo>
                      <a:pt x="123954" y="188199"/>
                      <a:pt x="124047" y="188199"/>
                      <a:pt x="124601" y="188199"/>
                    </a:cubicBezTo>
                    <a:cubicBezTo>
                      <a:pt x="126727" y="188199"/>
                      <a:pt x="128484" y="186442"/>
                      <a:pt x="128484" y="184224"/>
                    </a:cubicBezTo>
                    <a:lnTo>
                      <a:pt x="128484" y="56294"/>
                    </a:lnTo>
                    <a:cubicBezTo>
                      <a:pt x="128484" y="54630"/>
                      <a:pt x="127467" y="53151"/>
                      <a:pt x="125988" y="52596"/>
                    </a:cubicBezTo>
                    <a:lnTo>
                      <a:pt x="25882" y="1203"/>
                    </a:lnTo>
                    <a:lnTo>
                      <a:pt x="25512" y="1110"/>
                    </a:lnTo>
                    <a:cubicBezTo>
                      <a:pt x="25327" y="1018"/>
                      <a:pt x="25142" y="1018"/>
                      <a:pt x="24865" y="1018"/>
                    </a:cubicBezTo>
                    <a:cubicBezTo>
                      <a:pt x="22924" y="371"/>
                      <a:pt x="20890" y="93"/>
                      <a:pt x="18857" y="1"/>
                    </a:cubicBezTo>
                    <a:cubicBezTo>
                      <a:pt x="18797" y="0"/>
                      <a:pt x="18738" y="0"/>
                      <a:pt x="18679" y="0"/>
                    </a:cubicBez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2007" name="Google Shape;2007;p44"/>
              <p:cNvSpPr/>
              <p:nvPr/>
            </p:nvSpPr>
            <p:spPr>
              <a:xfrm>
                <a:off x="3309720" y="2588784"/>
                <a:ext cx="830971" cy="1335737"/>
              </a:xfrm>
              <a:custGeom>
                <a:avLst/>
                <a:gdLst/>
                <a:ahLst/>
                <a:cxnLst/>
                <a:rect l="l" t="t" r="r" b="b"/>
                <a:pathLst>
                  <a:path w="116098" h="185519" extrusionOk="0">
                    <a:moveTo>
                      <a:pt x="12492" y="0"/>
                    </a:moveTo>
                    <a:cubicBezTo>
                      <a:pt x="5730" y="0"/>
                      <a:pt x="183" y="5420"/>
                      <a:pt x="0" y="12203"/>
                    </a:cubicBezTo>
                    <a:cubicBezTo>
                      <a:pt x="277" y="13682"/>
                      <a:pt x="924" y="15716"/>
                      <a:pt x="8689" y="20430"/>
                    </a:cubicBezTo>
                    <a:lnTo>
                      <a:pt x="98628" y="68311"/>
                    </a:lnTo>
                    <a:cubicBezTo>
                      <a:pt x="99552" y="68588"/>
                      <a:pt x="100199" y="69513"/>
                      <a:pt x="100199" y="70529"/>
                    </a:cubicBezTo>
                    <a:lnTo>
                      <a:pt x="100199" y="185519"/>
                    </a:lnTo>
                    <a:cubicBezTo>
                      <a:pt x="102417" y="181359"/>
                      <a:pt x="106762" y="178771"/>
                      <a:pt x="111476" y="178771"/>
                    </a:cubicBezTo>
                    <a:cubicBezTo>
                      <a:pt x="112955" y="178863"/>
                      <a:pt x="114526" y="179140"/>
                      <a:pt x="116098" y="179603"/>
                    </a:cubicBezTo>
                    <a:lnTo>
                      <a:pt x="116098" y="51673"/>
                    </a:lnTo>
                    <a:lnTo>
                      <a:pt x="18764" y="1111"/>
                    </a:lnTo>
                    <a:lnTo>
                      <a:pt x="18672" y="1111"/>
                    </a:lnTo>
                    <a:cubicBezTo>
                      <a:pt x="16731" y="371"/>
                      <a:pt x="14697" y="2"/>
                      <a:pt x="12664" y="2"/>
                    </a:cubicBezTo>
                    <a:cubicBezTo>
                      <a:pt x="12606" y="1"/>
                      <a:pt x="12549" y="0"/>
                      <a:pt x="12492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2008" name="Google Shape;2008;p44"/>
              <p:cNvSpPr/>
              <p:nvPr/>
            </p:nvSpPr>
            <p:spPr>
              <a:xfrm>
                <a:off x="3998438" y="2950754"/>
                <a:ext cx="144231" cy="128455"/>
              </a:xfrm>
              <a:custGeom>
                <a:avLst/>
                <a:gdLst/>
                <a:ahLst/>
                <a:cxnLst/>
                <a:rect l="l" t="t" r="r" b="b"/>
                <a:pathLst>
                  <a:path w="20151" h="17841" extrusionOk="0">
                    <a:moveTo>
                      <a:pt x="20151" y="0"/>
                    </a:moveTo>
                    <a:cubicBezTo>
                      <a:pt x="15252" y="0"/>
                      <a:pt x="8504" y="1572"/>
                      <a:pt x="4345" y="6008"/>
                    </a:cubicBezTo>
                    <a:cubicBezTo>
                      <a:pt x="1387" y="9244"/>
                      <a:pt x="0" y="13496"/>
                      <a:pt x="462" y="17840"/>
                    </a:cubicBezTo>
                    <a:lnTo>
                      <a:pt x="3420" y="17655"/>
                    </a:lnTo>
                    <a:cubicBezTo>
                      <a:pt x="3051" y="14143"/>
                      <a:pt x="4160" y="10723"/>
                      <a:pt x="6563" y="8134"/>
                    </a:cubicBezTo>
                    <a:cubicBezTo>
                      <a:pt x="9983" y="4345"/>
                      <a:pt x="15899" y="3051"/>
                      <a:pt x="20151" y="3051"/>
                    </a:cubicBezTo>
                    <a:lnTo>
                      <a:pt x="20151" y="0"/>
                    </a:ln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2009" name="Google Shape;2009;p44"/>
              <p:cNvSpPr/>
              <p:nvPr/>
            </p:nvSpPr>
            <p:spPr>
              <a:xfrm>
                <a:off x="3299135" y="2576806"/>
                <a:ext cx="852143" cy="1353038"/>
              </a:xfrm>
              <a:custGeom>
                <a:avLst/>
                <a:gdLst/>
                <a:ahLst/>
                <a:cxnLst/>
                <a:rect l="l" t="t" r="r" b="b"/>
                <a:pathLst>
                  <a:path w="119056" h="187922" extrusionOk="0">
                    <a:moveTo>
                      <a:pt x="14143" y="3052"/>
                    </a:moveTo>
                    <a:cubicBezTo>
                      <a:pt x="15991" y="3145"/>
                      <a:pt x="17932" y="3514"/>
                      <a:pt x="19689" y="4254"/>
                    </a:cubicBezTo>
                    <a:lnTo>
                      <a:pt x="19781" y="4254"/>
                    </a:lnTo>
                    <a:lnTo>
                      <a:pt x="116005" y="54353"/>
                    </a:lnTo>
                    <a:lnTo>
                      <a:pt x="116005" y="179326"/>
                    </a:lnTo>
                    <a:cubicBezTo>
                      <a:pt x="114988" y="179048"/>
                      <a:pt x="113972" y="178956"/>
                      <a:pt x="112862" y="178956"/>
                    </a:cubicBezTo>
                    <a:cubicBezTo>
                      <a:pt x="109258" y="178956"/>
                      <a:pt x="105837" y="180250"/>
                      <a:pt x="103157" y="182746"/>
                    </a:cubicBezTo>
                    <a:lnTo>
                      <a:pt x="103157" y="72193"/>
                    </a:lnTo>
                    <a:cubicBezTo>
                      <a:pt x="103157" y="70530"/>
                      <a:pt x="102140" y="69143"/>
                      <a:pt x="100661" y="68588"/>
                    </a:cubicBezTo>
                    <a:lnTo>
                      <a:pt x="11000" y="20615"/>
                    </a:lnTo>
                    <a:cubicBezTo>
                      <a:pt x="3790" y="16363"/>
                      <a:pt x="3143" y="14606"/>
                      <a:pt x="3050" y="13682"/>
                    </a:cubicBezTo>
                    <a:cubicBezTo>
                      <a:pt x="3235" y="7766"/>
                      <a:pt x="8134" y="3052"/>
                      <a:pt x="14143" y="3052"/>
                    </a:cubicBezTo>
                    <a:close/>
                    <a:moveTo>
                      <a:pt x="13971" y="1"/>
                    </a:moveTo>
                    <a:cubicBezTo>
                      <a:pt x="6377" y="1"/>
                      <a:pt x="184" y="6068"/>
                      <a:pt x="0" y="13775"/>
                    </a:cubicBezTo>
                    <a:lnTo>
                      <a:pt x="0" y="14052"/>
                    </a:lnTo>
                    <a:cubicBezTo>
                      <a:pt x="277" y="16085"/>
                      <a:pt x="1202" y="18396"/>
                      <a:pt x="9521" y="23388"/>
                    </a:cubicBezTo>
                    <a:lnTo>
                      <a:pt x="99367" y="71362"/>
                    </a:lnTo>
                    <a:lnTo>
                      <a:pt x="99552" y="71454"/>
                    </a:lnTo>
                    <a:cubicBezTo>
                      <a:pt x="99922" y="71546"/>
                      <a:pt x="100107" y="71824"/>
                      <a:pt x="100107" y="72193"/>
                    </a:cubicBezTo>
                    <a:lnTo>
                      <a:pt x="100107" y="187183"/>
                    </a:lnTo>
                    <a:lnTo>
                      <a:pt x="102972" y="187922"/>
                    </a:lnTo>
                    <a:cubicBezTo>
                      <a:pt x="104876" y="184296"/>
                      <a:pt x="108646" y="182003"/>
                      <a:pt x="112714" y="182003"/>
                    </a:cubicBezTo>
                    <a:cubicBezTo>
                      <a:pt x="112794" y="182003"/>
                      <a:pt x="112875" y="182004"/>
                      <a:pt x="112955" y="182006"/>
                    </a:cubicBezTo>
                    <a:cubicBezTo>
                      <a:pt x="114341" y="182006"/>
                      <a:pt x="115728" y="182283"/>
                      <a:pt x="117114" y="182746"/>
                    </a:cubicBezTo>
                    <a:lnTo>
                      <a:pt x="119056" y="183300"/>
                    </a:lnTo>
                    <a:lnTo>
                      <a:pt x="119056" y="52320"/>
                    </a:lnTo>
                    <a:lnTo>
                      <a:pt x="20983" y="1388"/>
                    </a:lnTo>
                    <a:lnTo>
                      <a:pt x="20521" y="1203"/>
                    </a:lnTo>
                    <a:cubicBezTo>
                      <a:pt x="18487" y="464"/>
                      <a:pt x="16361" y="94"/>
                      <a:pt x="14143" y="2"/>
                    </a:cubicBezTo>
                    <a:cubicBezTo>
                      <a:pt x="14085" y="1"/>
                      <a:pt x="14028" y="1"/>
                      <a:pt x="13971" y="1"/>
                    </a:cubicBezTo>
                    <a:close/>
                  </a:path>
                </a:pathLst>
              </a:custGeom>
              <a:solidFill>
                <a:srgbClr val="66666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</p:grpSp>
        <p:cxnSp>
          <p:nvCxnSpPr>
            <p:cNvPr id="2010" name="Google Shape;2010;p44"/>
            <p:cNvCxnSpPr/>
            <p:nvPr/>
          </p:nvCxnSpPr>
          <p:spPr>
            <a:xfrm>
              <a:off x="457200" y="3114046"/>
              <a:ext cx="2841300" cy="0"/>
            </a:xfrm>
            <a:prstGeom prst="straightConnector1">
              <a:avLst/>
            </a:prstGeom>
            <a:noFill/>
            <a:ln w="19050" cap="flat" cmpd="sng">
              <a:solidFill>
                <a:srgbClr val="666666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pic>
        <p:nvPicPr>
          <p:cNvPr id="77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78" name="Рисунок 77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9" name="Рисунок 78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80" name="Прямоугольник 79"/>
          <p:cNvSpPr/>
          <p:nvPr/>
        </p:nvSpPr>
        <p:spPr>
          <a:xfrm>
            <a:off x="677564" y="1426924"/>
            <a:ext cx="159258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err="1">
                <a:solidFill>
                  <a:srgbClr val="7030A0"/>
                </a:solidFill>
              </a:rPr>
              <a:t>Geografiya</a:t>
            </a:r>
            <a:r>
              <a:rPr lang="en-US" sz="4000" b="1" dirty="0">
                <a:solidFill>
                  <a:srgbClr val="7030A0"/>
                </a:solidFill>
              </a:rPr>
              <a:t> </a:t>
            </a:r>
            <a:r>
              <a:rPr lang="en-US" sz="4000" b="1" dirty="0" err="1">
                <a:solidFill>
                  <a:srgbClr val="7030A0"/>
                </a:solidFill>
              </a:rPr>
              <a:t>fanini</a:t>
            </a:r>
            <a:r>
              <a:rPr lang="en-US" sz="4000" b="1" dirty="0">
                <a:solidFill>
                  <a:srgbClr val="7030A0"/>
                </a:solidFill>
              </a:rPr>
              <a:t> </a:t>
            </a:r>
            <a:r>
              <a:rPr lang="en-US" sz="4000" b="1" dirty="0" err="1">
                <a:solidFill>
                  <a:srgbClr val="7030A0"/>
                </a:solidFill>
              </a:rPr>
              <a:t>o‘qitishda</a:t>
            </a:r>
            <a:r>
              <a:rPr lang="en-US" sz="4000" b="1" dirty="0">
                <a:solidFill>
                  <a:srgbClr val="7030A0"/>
                </a:solidFill>
              </a:rPr>
              <a:t> </a:t>
            </a:r>
            <a:r>
              <a:rPr lang="en-US" sz="4000" b="1" dirty="0" err="1">
                <a:solidFill>
                  <a:srgbClr val="7030A0"/>
                </a:solidFill>
              </a:rPr>
              <a:t>ilmiy-uslubiy</a:t>
            </a:r>
            <a:r>
              <a:rPr lang="en-US" sz="4000" b="1" dirty="0">
                <a:solidFill>
                  <a:srgbClr val="7030A0"/>
                </a:solidFill>
              </a:rPr>
              <a:t> </a:t>
            </a:r>
            <a:r>
              <a:rPr lang="en-US" sz="4000" b="1" dirty="0" err="1">
                <a:solidFill>
                  <a:srgbClr val="7030A0"/>
                </a:solidFill>
              </a:rPr>
              <a:t>ishlarning</a:t>
            </a:r>
            <a:r>
              <a:rPr lang="en-US" sz="4000" b="1" dirty="0">
                <a:solidFill>
                  <a:srgbClr val="7030A0"/>
                </a:solidFill>
              </a:rPr>
              <a:t> </a:t>
            </a:r>
            <a:r>
              <a:rPr lang="en-US" sz="4000" b="1" dirty="0" err="1">
                <a:solidFill>
                  <a:srgbClr val="7030A0"/>
                </a:solidFill>
              </a:rPr>
              <a:t>samarali</a:t>
            </a:r>
            <a:r>
              <a:rPr lang="en-US" sz="4000" b="1" dirty="0">
                <a:solidFill>
                  <a:srgbClr val="7030A0"/>
                </a:solidFill>
              </a:rPr>
              <a:t> </a:t>
            </a:r>
            <a:r>
              <a:rPr lang="en-US" sz="4000" b="1" dirty="0" err="1">
                <a:solidFill>
                  <a:srgbClr val="7030A0"/>
                </a:solidFill>
              </a:rPr>
              <a:t>tashkil</a:t>
            </a:r>
            <a:r>
              <a:rPr lang="en-US" sz="4000" b="1" dirty="0">
                <a:solidFill>
                  <a:srgbClr val="7030A0"/>
                </a:solidFill>
              </a:rPr>
              <a:t> </a:t>
            </a:r>
            <a:r>
              <a:rPr lang="en-US" sz="4000" b="1" dirty="0" err="1">
                <a:solidFill>
                  <a:srgbClr val="7030A0"/>
                </a:solidFill>
              </a:rPr>
              <a:t>etilishi</a:t>
            </a:r>
            <a:endParaRPr lang="ru-RU" sz="4000" dirty="0">
              <a:solidFill>
                <a:srgbClr val="7030A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34501" y="4991654"/>
            <a:ext cx="1076923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dirty="0" err="1"/>
              <a:t>Ta’limdagi</a:t>
            </a:r>
            <a:r>
              <a:rPr lang="en-US" sz="4000" b="1" dirty="0"/>
              <a:t> </a:t>
            </a:r>
            <a:r>
              <a:rPr lang="en-US" sz="4000" b="1" dirty="0" err="1"/>
              <a:t>samaradorlikni</a:t>
            </a:r>
            <a:r>
              <a:rPr lang="en-US" sz="4000" b="1" dirty="0"/>
              <a:t> </a:t>
            </a:r>
            <a:r>
              <a:rPr lang="en-US" sz="4000" b="1" dirty="0" err="1"/>
              <a:t>baholash</a:t>
            </a:r>
            <a:r>
              <a:rPr lang="en-US" sz="4000" b="1" dirty="0"/>
              <a:t> </a:t>
            </a:r>
            <a:r>
              <a:rPr lang="en-US" sz="4000" b="1" dirty="0" err="1"/>
              <a:t>va</a:t>
            </a:r>
            <a:r>
              <a:rPr lang="en-US" sz="4000" b="1" dirty="0"/>
              <a:t> </a:t>
            </a:r>
            <a:r>
              <a:rPr lang="en-US" sz="4000" b="1" dirty="0" err="1"/>
              <a:t>tahlil</a:t>
            </a:r>
            <a:r>
              <a:rPr lang="en-US" sz="4000" b="1" dirty="0"/>
              <a:t> </a:t>
            </a:r>
            <a:r>
              <a:rPr lang="en-US" sz="4000" b="1" dirty="0" err="1"/>
              <a:t>qilish</a:t>
            </a:r>
            <a:endParaRPr lang="ru-RU" sz="40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68413" y="5873650"/>
            <a:ext cx="944344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err="1"/>
              <a:t>Geografiya</a:t>
            </a:r>
            <a:r>
              <a:rPr lang="en-US" sz="2400" dirty="0"/>
              <a:t> </a:t>
            </a:r>
            <a:r>
              <a:rPr lang="en-US" sz="2400" dirty="0" err="1"/>
              <a:t>fanini</a:t>
            </a:r>
            <a:r>
              <a:rPr lang="en-US" sz="2400" dirty="0"/>
              <a:t> </a:t>
            </a:r>
            <a:r>
              <a:rPr lang="en-US" sz="2400" dirty="0" err="1"/>
              <a:t>o‘qitishda</a:t>
            </a:r>
            <a:r>
              <a:rPr lang="en-US" sz="2400" dirty="0"/>
              <a:t> </a:t>
            </a:r>
            <a:r>
              <a:rPr lang="en-US" sz="2400" dirty="0" err="1"/>
              <a:t>ilmiy-uslubiy</a:t>
            </a:r>
            <a:r>
              <a:rPr lang="en-US" sz="2400" dirty="0"/>
              <a:t> </a:t>
            </a:r>
            <a:r>
              <a:rPr lang="en-US" sz="2400" dirty="0" err="1"/>
              <a:t>ishlarning</a:t>
            </a:r>
            <a:r>
              <a:rPr lang="en-US" sz="2400" dirty="0"/>
              <a:t> </a:t>
            </a:r>
            <a:r>
              <a:rPr lang="en-US" sz="2400" dirty="0" err="1"/>
              <a:t>samarali</a:t>
            </a:r>
            <a:r>
              <a:rPr lang="en-US" sz="2400" dirty="0"/>
              <a:t> </a:t>
            </a:r>
            <a:r>
              <a:rPr lang="en-US" sz="2400" dirty="0" err="1"/>
              <a:t>tashkil</a:t>
            </a:r>
            <a:r>
              <a:rPr lang="en-US" sz="2400" dirty="0"/>
              <a:t> </a:t>
            </a:r>
            <a:r>
              <a:rPr lang="en-US" sz="2400" dirty="0" err="1"/>
              <a:t>etilishi</a:t>
            </a:r>
            <a:r>
              <a:rPr lang="en-US" sz="2400" dirty="0"/>
              <a:t> </a:t>
            </a:r>
            <a:r>
              <a:rPr lang="en-US" sz="2400" dirty="0" err="1"/>
              <a:t>natijasida</a:t>
            </a:r>
            <a:r>
              <a:rPr lang="en-US" sz="2400" dirty="0"/>
              <a:t> </a:t>
            </a:r>
            <a:r>
              <a:rPr lang="en-US" sz="2400" dirty="0" err="1"/>
              <a:t>o‘quvchilarning</a:t>
            </a:r>
            <a:r>
              <a:rPr lang="en-US" sz="2400" dirty="0"/>
              <a:t> </a:t>
            </a:r>
            <a:r>
              <a:rPr lang="en-US" sz="2400" dirty="0" err="1"/>
              <a:t>geografiya</a:t>
            </a:r>
            <a:r>
              <a:rPr lang="en-US" sz="2400" dirty="0"/>
              <a:t> </a:t>
            </a:r>
            <a:r>
              <a:rPr lang="en-US" sz="2400" dirty="0" err="1"/>
              <a:t>bo‘yicha</a:t>
            </a:r>
            <a:r>
              <a:rPr lang="en-US" sz="2400" dirty="0"/>
              <a:t> </a:t>
            </a:r>
            <a:r>
              <a:rPr lang="en-US" sz="2400" dirty="0" err="1"/>
              <a:t>bilimlari</a:t>
            </a:r>
            <a:r>
              <a:rPr lang="en-US" sz="2400" dirty="0"/>
              <a:t>, </a:t>
            </a:r>
            <a:r>
              <a:rPr lang="en-US" sz="2400" dirty="0" err="1"/>
              <a:t>ko‘nikmalari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qobiliyatlari</a:t>
            </a:r>
            <a:r>
              <a:rPr lang="en-US" sz="2400" dirty="0"/>
              <a:t> </a:t>
            </a:r>
            <a:r>
              <a:rPr lang="en-US" sz="2400" dirty="0" err="1"/>
              <a:t>baholanadi</a:t>
            </a:r>
            <a:r>
              <a:rPr lang="en-US" sz="2400" dirty="0"/>
              <a:t>.</a:t>
            </a:r>
            <a:endParaRPr lang="ru-RU" sz="24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099082" y="8534310"/>
            <a:ext cx="899795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en-US" sz="2400" dirty="0" err="1" smtClean="0"/>
              <a:t>O‘qituvchilar</a:t>
            </a:r>
            <a:r>
              <a:rPr lang="en-US" sz="2400" dirty="0" smtClean="0"/>
              <a:t> </a:t>
            </a:r>
            <a:r>
              <a:rPr lang="en-US" sz="2400" dirty="0" err="1"/>
              <a:t>geografiya</a:t>
            </a:r>
            <a:r>
              <a:rPr lang="en-US" sz="2400" dirty="0"/>
              <a:t> </a:t>
            </a:r>
            <a:r>
              <a:rPr lang="en-US" sz="2400" dirty="0" err="1"/>
              <a:t>fani</a:t>
            </a:r>
            <a:r>
              <a:rPr lang="en-US" sz="2400" dirty="0"/>
              <a:t> </a:t>
            </a:r>
            <a:r>
              <a:rPr lang="en-US" sz="2400" dirty="0" err="1"/>
              <a:t>bo‘yicha</a:t>
            </a:r>
            <a:r>
              <a:rPr lang="en-US" sz="2400" dirty="0"/>
              <a:t> </a:t>
            </a:r>
            <a:r>
              <a:rPr lang="en-US" sz="2400" dirty="0" err="1"/>
              <a:t>ilmiy</a:t>
            </a:r>
            <a:r>
              <a:rPr lang="en-US" sz="2400" dirty="0"/>
              <a:t> </a:t>
            </a:r>
            <a:r>
              <a:rPr lang="en-US" sz="2400" dirty="0" err="1"/>
              <a:t>tadqiqotlar</a:t>
            </a:r>
            <a:r>
              <a:rPr lang="en-US" sz="2400" dirty="0"/>
              <a:t> </a:t>
            </a:r>
            <a:r>
              <a:rPr lang="en-US" sz="2400" dirty="0" err="1"/>
              <a:t>olib</a:t>
            </a:r>
            <a:r>
              <a:rPr lang="en-US" sz="2400" dirty="0"/>
              <a:t> </a:t>
            </a:r>
            <a:r>
              <a:rPr lang="en-US" sz="2400" dirty="0" err="1"/>
              <a:t>borishlari</a:t>
            </a:r>
            <a:r>
              <a:rPr lang="en-US" sz="2400" dirty="0"/>
              <a:t>, </a:t>
            </a:r>
            <a:r>
              <a:rPr lang="en-US" sz="2400" dirty="0" err="1"/>
              <a:t>yangi</a:t>
            </a:r>
            <a:r>
              <a:rPr lang="en-US" sz="2400" dirty="0"/>
              <a:t> </a:t>
            </a:r>
            <a:r>
              <a:rPr lang="en-US" sz="2400" dirty="0" err="1"/>
              <a:t>metodik</a:t>
            </a:r>
            <a:r>
              <a:rPr lang="en-US" sz="2400" dirty="0"/>
              <a:t> </a:t>
            </a:r>
            <a:r>
              <a:rPr lang="en-US" sz="2400" dirty="0" err="1"/>
              <a:t>materiallar</a:t>
            </a:r>
            <a:r>
              <a:rPr lang="en-US" sz="2400" dirty="0"/>
              <a:t> </a:t>
            </a:r>
            <a:r>
              <a:rPr lang="en-US" sz="2400" dirty="0" err="1"/>
              <a:t>yaratishlari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pedagogik</a:t>
            </a:r>
            <a:r>
              <a:rPr lang="en-US" sz="2400" dirty="0"/>
              <a:t> </a:t>
            </a:r>
            <a:r>
              <a:rPr lang="en-US" sz="2400" dirty="0" err="1"/>
              <a:t>yondashuvlarni</a:t>
            </a:r>
            <a:r>
              <a:rPr lang="en-US" sz="2400" dirty="0"/>
              <a:t> </a:t>
            </a:r>
            <a:r>
              <a:rPr lang="en-US" sz="2400" dirty="0" err="1"/>
              <a:t>rivojlantirishlari</a:t>
            </a:r>
            <a:r>
              <a:rPr lang="en-US" sz="2400" dirty="0"/>
              <a:t> </a:t>
            </a:r>
            <a:r>
              <a:rPr lang="en-US" sz="2400" dirty="0" err="1"/>
              <a:t>kerak</a:t>
            </a:r>
            <a:r>
              <a:rPr lang="en-US" sz="2400" dirty="0"/>
              <a:t>. </a:t>
            </a:r>
            <a:endParaRPr lang="ru-RU" sz="2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129164" y="7658647"/>
            <a:ext cx="826796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dirty="0" err="1"/>
              <a:t>Ilmiy</a:t>
            </a:r>
            <a:r>
              <a:rPr lang="en-US" sz="4000" b="1" dirty="0"/>
              <a:t> </a:t>
            </a:r>
            <a:r>
              <a:rPr lang="en-US" sz="4000" b="1" dirty="0" err="1"/>
              <a:t>izlanishlar</a:t>
            </a:r>
            <a:r>
              <a:rPr lang="en-US" sz="4000" b="1" dirty="0"/>
              <a:t> </a:t>
            </a:r>
            <a:r>
              <a:rPr lang="en-US" sz="4000" b="1" dirty="0" err="1"/>
              <a:t>va</a:t>
            </a:r>
            <a:r>
              <a:rPr lang="en-US" sz="4000" b="1" dirty="0"/>
              <a:t> </a:t>
            </a:r>
            <a:r>
              <a:rPr lang="en-US" sz="4000" b="1" dirty="0" err="1"/>
              <a:t>metodik</a:t>
            </a:r>
            <a:r>
              <a:rPr lang="en-US" sz="4000" b="1" dirty="0"/>
              <a:t> </a:t>
            </a:r>
            <a:r>
              <a:rPr lang="en-US" sz="4000" b="1" dirty="0" err="1" smtClean="0"/>
              <a:t>tavsiyalar</a:t>
            </a:r>
            <a:r>
              <a:rPr lang="en-US" sz="4000" dirty="0" smtClean="0"/>
              <a:t> 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23660559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7" name="Google Shape;427;p23"/>
          <p:cNvSpPr/>
          <p:nvPr/>
        </p:nvSpPr>
        <p:spPr>
          <a:xfrm>
            <a:off x="8997632" y="3564411"/>
            <a:ext cx="640" cy="1313"/>
          </a:xfrm>
          <a:custGeom>
            <a:avLst/>
            <a:gdLst/>
            <a:ahLst/>
            <a:cxnLst/>
            <a:rect l="l" t="t" r="r" b="b"/>
            <a:pathLst>
              <a:path w="13" h="25" extrusionOk="0">
                <a:moveTo>
                  <a:pt x="0" y="1"/>
                </a:moveTo>
                <a:lnTo>
                  <a:pt x="0" y="25"/>
                </a:lnTo>
                <a:lnTo>
                  <a:pt x="12" y="13"/>
                </a:lnTo>
                <a:lnTo>
                  <a:pt x="0" y="1"/>
                </a:lnTo>
                <a:close/>
              </a:path>
            </a:pathLst>
          </a:custGeom>
          <a:solidFill>
            <a:srgbClr val="FCBD24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428" name="Google Shape;428;p23"/>
          <p:cNvSpPr/>
          <p:nvPr/>
        </p:nvSpPr>
        <p:spPr>
          <a:xfrm>
            <a:off x="8713838" y="5447663"/>
            <a:ext cx="640" cy="1313"/>
          </a:xfrm>
          <a:custGeom>
            <a:avLst/>
            <a:gdLst/>
            <a:ahLst/>
            <a:cxnLst/>
            <a:rect l="l" t="t" r="r" b="b"/>
            <a:pathLst>
              <a:path w="13" h="25" extrusionOk="0">
                <a:moveTo>
                  <a:pt x="0" y="1"/>
                </a:moveTo>
                <a:lnTo>
                  <a:pt x="0" y="25"/>
                </a:lnTo>
                <a:lnTo>
                  <a:pt x="12" y="13"/>
                </a:lnTo>
                <a:lnTo>
                  <a:pt x="0" y="1"/>
                </a:lnTo>
                <a:close/>
              </a:path>
            </a:pathLst>
          </a:custGeom>
          <a:solidFill>
            <a:srgbClr val="869FB2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429" name="Google Shape;429;p23"/>
          <p:cNvSpPr/>
          <p:nvPr/>
        </p:nvSpPr>
        <p:spPr>
          <a:xfrm>
            <a:off x="8713838" y="7423553"/>
            <a:ext cx="640" cy="1313"/>
          </a:xfrm>
          <a:custGeom>
            <a:avLst/>
            <a:gdLst/>
            <a:ahLst/>
            <a:cxnLst/>
            <a:rect l="l" t="t" r="r" b="b"/>
            <a:pathLst>
              <a:path w="13" h="25" extrusionOk="0">
                <a:moveTo>
                  <a:pt x="0" y="0"/>
                </a:moveTo>
                <a:lnTo>
                  <a:pt x="0" y="24"/>
                </a:lnTo>
                <a:lnTo>
                  <a:pt x="12" y="12"/>
                </a:lnTo>
                <a:lnTo>
                  <a:pt x="0" y="0"/>
                </a:lnTo>
                <a:close/>
              </a:path>
            </a:pathLst>
          </a:custGeom>
          <a:solidFill>
            <a:srgbClr val="4949E7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430" name="Google Shape;430;p23"/>
          <p:cNvSpPr/>
          <p:nvPr/>
        </p:nvSpPr>
        <p:spPr>
          <a:xfrm>
            <a:off x="9280884" y="4463183"/>
            <a:ext cx="640" cy="1313"/>
          </a:xfrm>
          <a:custGeom>
            <a:avLst/>
            <a:gdLst/>
            <a:ahLst/>
            <a:cxnLst/>
            <a:rect l="l" t="t" r="r" b="b"/>
            <a:pathLst>
              <a:path w="13" h="25" extrusionOk="0">
                <a:moveTo>
                  <a:pt x="12" y="0"/>
                </a:moveTo>
                <a:lnTo>
                  <a:pt x="0" y="12"/>
                </a:lnTo>
                <a:lnTo>
                  <a:pt x="12" y="24"/>
                </a:lnTo>
                <a:lnTo>
                  <a:pt x="12" y="0"/>
                </a:lnTo>
                <a:close/>
              </a:path>
            </a:pathLst>
          </a:custGeom>
          <a:solidFill>
            <a:srgbClr val="69E781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431" name="Google Shape;431;p23"/>
          <p:cNvSpPr/>
          <p:nvPr/>
        </p:nvSpPr>
        <p:spPr>
          <a:xfrm>
            <a:off x="9280884" y="8411183"/>
            <a:ext cx="640" cy="1313"/>
          </a:xfrm>
          <a:custGeom>
            <a:avLst/>
            <a:gdLst/>
            <a:ahLst/>
            <a:cxnLst/>
            <a:rect l="l" t="t" r="r" b="b"/>
            <a:pathLst>
              <a:path w="13" h="25" extrusionOk="0">
                <a:moveTo>
                  <a:pt x="12" y="0"/>
                </a:moveTo>
                <a:lnTo>
                  <a:pt x="0" y="12"/>
                </a:lnTo>
                <a:lnTo>
                  <a:pt x="12" y="24"/>
                </a:lnTo>
                <a:lnTo>
                  <a:pt x="12" y="0"/>
                </a:lnTo>
                <a:close/>
              </a:path>
            </a:pathLst>
          </a:custGeom>
          <a:solidFill>
            <a:srgbClr val="EC3A3B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sp>
        <p:nvSpPr>
          <p:cNvPr id="432" name="Google Shape;432;p23"/>
          <p:cNvSpPr/>
          <p:nvPr/>
        </p:nvSpPr>
        <p:spPr>
          <a:xfrm>
            <a:off x="9280884" y="6442171"/>
            <a:ext cx="640" cy="1313"/>
          </a:xfrm>
          <a:custGeom>
            <a:avLst/>
            <a:gdLst/>
            <a:ahLst/>
            <a:cxnLst/>
            <a:rect l="l" t="t" r="r" b="b"/>
            <a:pathLst>
              <a:path w="13" h="25" extrusionOk="0">
                <a:moveTo>
                  <a:pt x="12" y="1"/>
                </a:moveTo>
                <a:lnTo>
                  <a:pt x="0" y="13"/>
                </a:lnTo>
                <a:lnTo>
                  <a:pt x="12" y="24"/>
                </a:lnTo>
                <a:lnTo>
                  <a:pt x="12" y="1"/>
                </a:lnTo>
                <a:close/>
              </a:path>
            </a:pathLst>
          </a:custGeom>
          <a:solidFill>
            <a:srgbClr val="5EB2FC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endParaRPr/>
          </a:p>
        </p:txBody>
      </p:sp>
      <p:grpSp>
        <p:nvGrpSpPr>
          <p:cNvPr id="433" name="Google Shape;433;p23"/>
          <p:cNvGrpSpPr/>
          <p:nvPr/>
        </p:nvGrpSpPr>
        <p:grpSpPr>
          <a:xfrm>
            <a:off x="8701395" y="3195728"/>
            <a:ext cx="7884216" cy="1859655"/>
            <a:chOff x="4427638" y="1213900"/>
            <a:chExt cx="4006095" cy="885550"/>
          </a:xfrm>
        </p:grpSpPr>
        <p:sp>
          <p:nvSpPr>
            <p:cNvPr id="434" name="Google Shape;434;p23"/>
            <p:cNvSpPr/>
            <p:nvPr/>
          </p:nvSpPr>
          <p:spPr>
            <a:xfrm>
              <a:off x="4427638" y="1213900"/>
              <a:ext cx="1252850" cy="885550"/>
            </a:xfrm>
            <a:custGeom>
              <a:avLst/>
              <a:gdLst/>
              <a:ahLst/>
              <a:cxnLst/>
              <a:rect l="l" t="t" r="r" b="b"/>
              <a:pathLst>
                <a:path w="50114" h="35422" extrusionOk="0">
                  <a:moveTo>
                    <a:pt x="13764" y="1"/>
                  </a:moveTo>
                  <a:lnTo>
                    <a:pt x="3679" y="13002"/>
                  </a:lnTo>
                  <a:lnTo>
                    <a:pt x="0" y="17717"/>
                  </a:lnTo>
                  <a:lnTo>
                    <a:pt x="12" y="17741"/>
                  </a:lnTo>
                  <a:lnTo>
                    <a:pt x="12" y="17753"/>
                  </a:lnTo>
                  <a:lnTo>
                    <a:pt x="0" y="17765"/>
                  </a:lnTo>
                  <a:lnTo>
                    <a:pt x="0" y="17789"/>
                  </a:lnTo>
                  <a:lnTo>
                    <a:pt x="595" y="18503"/>
                  </a:lnTo>
                  <a:lnTo>
                    <a:pt x="13764" y="35422"/>
                  </a:lnTo>
                  <a:lnTo>
                    <a:pt x="29909" y="35422"/>
                  </a:lnTo>
                  <a:lnTo>
                    <a:pt x="24241" y="27980"/>
                  </a:lnTo>
                  <a:lnTo>
                    <a:pt x="50078" y="27980"/>
                  </a:lnTo>
                  <a:lnTo>
                    <a:pt x="42041" y="17729"/>
                  </a:lnTo>
                  <a:lnTo>
                    <a:pt x="50114" y="7442"/>
                  </a:lnTo>
                  <a:lnTo>
                    <a:pt x="24134" y="7442"/>
                  </a:lnTo>
                  <a:lnTo>
                    <a:pt x="29909" y="1"/>
                  </a:lnTo>
                  <a:close/>
                </a:path>
              </a:pathLst>
            </a:custGeom>
            <a:solidFill>
              <a:srgbClr val="FCBD2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37" name="Google Shape;437;p23"/>
            <p:cNvSpPr txBox="1"/>
            <p:nvPr/>
          </p:nvSpPr>
          <p:spPr>
            <a:xfrm>
              <a:off x="5832904" y="1338506"/>
              <a:ext cx="2600829" cy="54883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r"/>
              <a:r>
                <a:rPr lang="en-US" sz="3200" b="1" dirty="0" err="1"/>
                <a:t>Ilmiy</a:t>
              </a:r>
              <a:r>
                <a:rPr lang="en-US" sz="3200" b="1" dirty="0"/>
                <a:t> </a:t>
              </a:r>
              <a:r>
                <a:rPr lang="en-US" sz="3200" b="1" dirty="0" err="1"/>
                <a:t>metodologik</a:t>
              </a:r>
              <a:r>
                <a:rPr lang="en-US" sz="3200" b="1" dirty="0"/>
                <a:t> </a:t>
              </a:r>
              <a:r>
                <a:rPr lang="en-US" sz="3200" b="1" dirty="0" err="1"/>
                <a:t>yondashuvni</a:t>
              </a:r>
              <a:r>
                <a:rPr lang="en-US" sz="3200" b="1" dirty="0"/>
                <a:t> </a:t>
              </a:r>
              <a:r>
                <a:rPr lang="en-US" sz="3200" b="1" dirty="0" err="1"/>
                <a:t>tanlash</a:t>
              </a:r>
              <a:endParaRPr lang="ru-RU" sz="3200" b="1" dirty="0"/>
            </a:p>
          </p:txBody>
        </p:sp>
        <p:sp>
          <p:nvSpPr>
            <p:cNvPr id="438" name="Google Shape;438;p23"/>
            <p:cNvSpPr txBox="1"/>
            <p:nvPr/>
          </p:nvSpPr>
          <p:spPr>
            <a:xfrm>
              <a:off x="4504163" y="1374825"/>
              <a:ext cx="606300" cy="563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500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01</a:t>
              </a:r>
              <a:endParaRPr sz="5000">
                <a:solidFill>
                  <a:srgbClr val="FFFFFF"/>
                </a:solidFill>
              </a:endParaRPr>
            </a:p>
          </p:txBody>
        </p:sp>
      </p:grpSp>
      <p:grpSp>
        <p:nvGrpSpPr>
          <p:cNvPr id="439" name="Google Shape;439;p23"/>
          <p:cNvGrpSpPr/>
          <p:nvPr/>
        </p:nvGrpSpPr>
        <p:grpSpPr>
          <a:xfrm>
            <a:off x="8701396" y="7141208"/>
            <a:ext cx="7884217" cy="1859655"/>
            <a:chOff x="4427638" y="3092700"/>
            <a:chExt cx="4006095" cy="885550"/>
          </a:xfrm>
        </p:grpSpPr>
        <p:sp>
          <p:nvSpPr>
            <p:cNvPr id="440" name="Google Shape;440;p23"/>
            <p:cNvSpPr/>
            <p:nvPr/>
          </p:nvSpPr>
          <p:spPr>
            <a:xfrm>
              <a:off x="4427638" y="3092700"/>
              <a:ext cx="1252850" cy="885550"/>
            </a:xfrm>
            <a:custGeom>
              <a:avLst/>
              <a:gdLst/>
              <a:ahLst/>
              <a:cxnLst/>
              <a:rect l="l" t="t" r="r" b="b"/>
              <a:pathLst>
                <a:path w="50114" h="35422" extrusionOk="0">
                  <a:moveTo>
                    <a:pt x="13764" y="1"/>
                  </a:moveTo>
                  <a:lnTo>
                    <a:pt x="3679" y="12979"/>
                  </a:lnTo>
                  <a:lnTo>
                    <a:pt x="0" y="17693"/>
                  </a:lnTo>
                  <a:lnTo>
                    <a:pt x="12" y="17705"/>
                  </a:lnTo>
                  <a:lnTo>
                    <a:pt x="0" y="17717"/>
                  </a:lnTo>
                  <a:lnTo>
                    <a:pt x="0" y="17741"/>
                  </a:lnTo>
                  <a:lnTo>
                    <a:pt x="595" y="18491"/>
                  </a:lnTo>
                  <a:lnTo>
                    <a:pt x="13764" y="35422"/>
                  </a:lnTo>
                  <a:lnTo>
                    <a:pt x="29909" y="35422"/>
                  </a:lnTo>
                  <a:lnTo>
                    <a:pt x="24241" y="28135"/>
                  </a:lnTo>
                  <a:lnTo>
                    <a:pt x="50078" y="28135"/>
                  </a:lnTo>
                  <a:lnTo>
                    <a:pt x="42041" y="17812"/>
                  </a:lnTo>
                  <a:lnTo>
                    <a:pt x="50114" y="7442"/>
                  </a:lnTo>
                  <a:lnTo>
                    <a:pt x="24134" y="7442"/>
                  </a:lnTo>
                  <a:lnTo>
                    <a:pt x="29909" y="1"/>
                  </a:lnTo>
                  <a:close/>
                </a:path>
              </a:pathLst>
            </a:custGeom>
            <a:solidFill>
              <a:srgbClr val="4949E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41" name="Google Shape;441;p23"/>
            <p:cNvSpPr txBox="1"/>
            <p:nvPr/>
          </p:nvSpPr>
          <p:spPr>
            <a:xfrm>
              <a:off x="4504163" y="3253625"/>
              <a:ext cx="606300" cy="563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500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05</a:t>
              </a:r>
              <a:endParaRPr sz="5000">
                <a:solidFill>
                  <a:srgbClr val="FFFFFF"/>
                </a:solidFill>
              </a:endParaRPr>
            </a:p>
          </p:txBody>
        </p:sp>
        <p:sp>
          <p:nvSpPr>
            <p:cNvPr id="444" name="Google Shape;444;p23"/>
            <p:cNvSpPr txBox="1"/>
            <p:nvPr/>
          </p:nvSpPr>
          <p:spPr>
            <a:xfrm>
              <a:off x="5832904" y="3332375"/>
              <a:ext cx="2600829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r"/>
              <a:r>
                <a:rPr lang="en-US" sz="3200" b="1" dirty="0" err="1"/>
                <a:t>Mustaqil</a:t>
              </a:r>
              <a:r>
                <a:rPr lang="en-US" sz="3200" b="1" dirty="0"/>
                <a:t> </a:t>
              </a:r>
              <a:r>
                <a:rPr lang="en-US" sz="3200" b="1" dirty="0" err="1"/>
                <a:t>o‘rganish</a:t>
              </a:r>
              <a:r>
                <a:rPr lang="en-US" sz="3200" b="1" dirty="0"/>
                <a:t> </a:t>
              </a:r>
              <a:r>
                <a:rPr lang="en-US" sz="3200" b="1" dirty="0" err="1"/>
                <a:t>va</a:t>
              </a:r>
              <a:r>
                <a:rPr lang="en-US" sz="3200" b="1" dirty="0"/>
                <a:t> </a:t>
              </a:r>
              <a:r>
                <a:rPr lang="en-US" sz="3200" b="1" dirty="0" err="1"/>
                <a:t>tadqiqotlar</a:t>
              </a:r>
              <a:r>
                <a:rPr lang="en-US" sz="3200" b="1" dirty="0"/>
                <a:t> </a:t>
              </a:r>
              <a:r>
                <a:rPr lang="en-US" sz="3200" b="1" dirty="0" err="1" smtClean="0"/>
                <a:t>o‘tkazish</a:t>
              </a:r>
              <a:endParaRPr lang="ru-RU" sz="3200" b="1" dirty="0"/>
            </a:p>
          </p:txBody>
        </p:sp>
      </p:grpSp>
      <p:grpSp>
        <p:nvGrpSpPr>
          <p:cNvPr id="445" name="Google Shape;445;p23"/>
          <p:cNvGrpSpPr/>
          <p:nvPr/>
        </p:nvGrpSpPr>
        <p:grpSpPr>
          <a:xfrm>
            <a:off x="8701396" y="5164740"/>
            <a:ext cx="7999494" cy="1859655"/>
            <a:chOff x="4427638" y="2151525"/>
            <a:chExt cx="4064669" cy="885550"/>
          </a:xfrm>
        </p:grpSpPr>
        <p:sp>
          <p:nvSpPr>
            <p:cNvPr id="446" name="Google Shape;446;p23"/>
            <p:cNvSpPr/>
            <p:nvPr/>
          </p:nvSpPr>
          <p:spPr>
            <a:xfrm>
              <a:off x="4427638" y="2151525"/>
              <a:ext cx="1252850" cy="885550"/>
            </a:xfrm>
            <a:custGeom>
              <a:avLst/>
              <a:gdLst/>
              <a:ahLst/>
              <a:cxnLst/>
              <a:rect l="l" t="t" r="r" b="b"/>
              <a:pathLst>
                <a:path w="50114" h="35422" extrusionOk="0">
                  <a:moveTo>
                    <a:pt x="13764" y="0"/>
                  </a:moveTo>
                  <a:lnTo>
                    <a:pt x="3679" y="12990"/>
                  </a:lnTo>
                  <a:lnTo>
                    <a:pt x="0" y="17705"/>
                  </a:lnTo>
                  <a:lnTo>
                    <a:pt x="12" y="17717"/>
                  </a:lnTo>
                  <a:lnTo>
                    <a:pt x="12" y="17729"/>
                  </a:lnTo>
                  <a:lnTo>
                    <a:pt x="0" y="17741"/>
                  </a:lnTo>
                  <a:lnTo>
                    <a:pt x="0" y="17764"/>
                  </a:lnTo>
                  <a:lnTo>
                    <a:pt x="595" y="18491"/>
                  </a:lnTo>
                  <a:lnTo>
                    <a:pt x="13764" y="35421"/>
                  </a:lnTo>
                  <a:lnTo>
                    <a:pt x="29909" y="35421"/>
                  </a:lnTo>
                  <a:lnTo>
                    <a:pt x="24241" y="27980"/>
                  </a:lnTo>
                  <a:lnTo>
                    <a:pt x="50078" y="27980"/>
                  </a:lnTo>
                  <a:lnTo>
                    <a:pt x="42041" y="17657"/>
                  </a:lnTo>
                  <a:lnTo>
                    <a:pt x="50114" y="7287"/>
                  </a:lnTo>
                  <a:lnTo>
                    <a:pt x="24134" y="7287"/>
                  </a:lnTo>
                  <a:lnTo>
                    <a:pt x="29909" y="0"/>
                  </a:lnTo>
                  <a:close/>
                </a:path>
              </a:pathLst>
            </a:custGeom>
            <a:solidFill>
              <a:srgbClr val="869FB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47" name="Google Shape;447;p23"/>
            <p:cNvSpPr txBox="1"/>
            <p:nvPr/>
          </p:nvSpPr>
          <p:spPr>
            <a:xfrm>
              <a:off x="4504163" y="2312450"/>
              <a:ext cx="606300" cy="563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500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03</a:t>
              </a:r>
              <a:endParaRPr sz="5000">
                <a:solidFill>
                  <a:srgbClr val="FFFFFF"/>
                </a:solidFill>
              </a:endParaRPr>
            </a:p>
          </p:txBody>
        </p:sp>
        <p:sp>
          <p:nvSpPr>
            <p:cNvPr id="450" name="Google Shape;450;p23"/>
            <p:cNvSpPr txBox="1"/>
            <p:nvPr/>
          </p:nvSpPr>
          <p:spPr>
            <a:xfrm>
              <a:off x="5680487" y="2253600"/>
              <a:ext cx="2811820" cy="67595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r"/>
              <a:r>
                <a:rPr lang="en-US" sz="3200" b="1" dirty="0" err="1"/>
                <a:t>Innovatsion</a:t>
              </a:r>
              <a:r>
                <a:rPr lang="en-US" sz="3200" b="1" dirty="0"/>
                <a:t> </a:t>
              </a:r>
              <a:r>
                <a:rPr lang="en-US" sz="3200" b="1" dirty="0" err="1"/>
                <a:t>pedagogik</a:t>
              </a:r>
              <a:r>
                <a:rPr lang="en-US" sz="3200" b="1" dirty="0"/>
                <a:t> </a:t>
              </a:r>
              <a:r>
                <a:rPr lang="en-US" sz="3200" b="1" dirty="0" err="1"/>
                <a:t>texnologiyalardan</a:t>
              </a:r>
              <a:r>
                <a:rPr lang="en-US" sz="3200" b="1" dirty="0"/>
                <a:t> </a:t>
              </a:r>
              <a:r>
                <a:rPr lang="en-US" sz="3200" b="1" dirty="0" err="1"/>
                <a:t>foydalanish</a:t>
              </a:r>
              <a:endParaRPr lang="ru-RU" sz="3200" b="1" dirty="0"/>
            </a:p>
          </p:txBody>
        </p:sp>
      </p:grpSp>
      <p:grpSp>
        <p:nvGrpSpPr>
          <p:cNvPr id="451" name="Google Shape;451;p23"/>
          <p:cNvGrpSpPr/>
          <p:nvPr/>
        </p:nvGrpSpPr>
        <p:grpSpPr>
          <a:xfrm>
            <a:off x="1384886" y="8125741"/>
            <a:ext cx="7884196" cy="1859655"/>
            <a:chOff x="710004" y="3561525"/>
            <a:chExt cx="4006084" cy="885550"/>
          </a:xfrm>
        </p:grpSpPr>
        <p:sp>
          <p:nvSpPr>
            <p:cNvPr id="452" name="Google Shape;452;p23"/>
            <p:cNvSpPr/>
            <p:nvPr/>
          </p:nvSpPr>
          <p:spPr>
            <a:xfrm>
              <a:off x="3463213" y="3561525"/>
              <a:ext cx="1252875" cy="885550"/>
            </a:xfrm>
            <a:custGeom>
              <a:avLst/>
              <a:gdLst/>
              <a:ahLst/>
              <a:cxnLst/>
              <a:rect l="l" t="t" r="r" b="b"/>
              <a:pathLst>
                <a:path w="50115" h="35422" extrusionOk="0">
                  <a:moveTo>
                    <a:pt x="20206" y="0"/>
                  </a:moveTo>
                  <a:lnTo>
                    <a:pt x="25980" y="7441"/>
                  </a:lnTo>
                  <a:lnTo>
                    <a:pt x="1" y="7441"/>
                  </a:lnTo>
                  <a:lnTo>
                    <a:pt x="8073" y="17740"/>
                  </a:lnTo>
                  <a:lnTo>
                    <a:pt x="49" y="27980"/>
                  </a:lnTo>
                  <a:lnTo>
                    <a:pt x="25873" y="27980"/>
                  </a:lnTo>
                  <a:lnTo>
                    <a:pt x="20206" y="35421"/>
                  </a:lnTo>
                  <a:lnTo>
                    <a:pt x="36363" y="35421"/>
                  </a:lnTo>
                  <a:lnTo>
                    <a:pt x="49531" y="18514"/>
                  </a:lnTo>
                  <a:lnTo>
                    <a:pt x="50114" y="17800"/>
                  </a:lnTo>
                  <a:lnTo>
                    <a:pt x="50114" y="17776"/>
                  </a:lnTo>
                  <a:lnTo>
                    <a:pt x="50102" y="17764"/>
                  </a:lnTo>
                  <a:lnTo>
                    <a:pt x="50102" y="17752"/>
                  </a:lnTo>
                  <a:lnTo>
                    <a:pt x="50114" y="17740"/>
                  </a:lnTo>
                  <a:lnTo>
                    <a:pt x="46435" y="13014"/>
                  </a:lnTo>
                  <a:lnTo>
                    <a:pt x="36363" y="0"/>
                  </a:lnTo>
                  <a:close/>
                </a:path>
              </a:pathLst>
            </a:custGeom>
            <a:solidFill>
              <a:srgbClr val="EC3A3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53" name="Google Shape;453;p23"/>
            <p:cNvSpPr txBox="1"/>
            <p:nvPr/>
          </p:nvSpPr>
          <p:spPr>
            <a:xfrm>
              <a:off x="4033588" y="3722450"/>
              <a:ext cx="606300" cy="563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500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06</a:t>
              </a:r>
              <a:endParaRPr sz="5000">
                <a:solidFill>
                  <a:srgbClr val="FFFFFF"/>
                </a:solidFill>
              </a:endParaRPr>
            </a:p>
          </p:txBody>
        </p:sp>
        <p:sp>
          <p:nvSpPr>
            <p:cNvPr id="456" name="Google Shape;456;p23"/>
            <p:cNvSpPr txBox="1"/>
            <p:nvPr/>
          </p:nvSpPr>
          <p:spPr>
            <a:xfrm>
              <a:off x="710004" y="3686120"/>
              <a:ext cx="2600829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r>
                <a:rPr lang="en-US" sz="3200" b="1" dirty="0" err="1"/>
                <a:t>Formativ</a:t>
              </a:r>
              <a:r>
                <a:rPr lang="en-US" sz="3200" b="1" dirty="0"/>
                <a:t> </a:t>
              </a:r>
              <a:r>
                <a:rPr lang="en-US" sz="3200" b="1" dirty="0" err="1"/>
                <a:t>va</a:t>
              </a:r>
              <a:r>
                <a:rPr lang="en-US" sz="3200" b="1" dirty="0"/>
                <a:t> </a:t>
              </a:r>
              <a:r>
                <a:rPr lang="en-US" sz="3200" b="1" dirty="0" err="1"/>
                <a:t>summativ</a:t>
              </a:r>
              <a:r>
                <a:rPr lang="en-US" sz="3200" b="1" dirty="0"/>
                <a:t> </a:t>
              </a:r>
              <a:r>
                <a:rPr lang="en-US" sz="3200" b="1" dirty="0" err="1"/>
                <a:t>baholash</a:t>
              </a:r>
              <a:endParaRPr lang="ru-RU" sz="3200" dirty="0"/>
            </a:p>
          </p:txBody>
        </p:sp>
      </p:grpSp>
      <p:grpSp>
        <p:nvGrpSpPr>
          <p:cNvPr id="457" name="Google Shape;457;p23"/>
          <p:cNvGrpSpPr/>
          <p:nvPr/>
        </p:nvGrpSpPr>
        <p:grpSpPr>
          <a:xfrm>
            <a:off x="1384886" y="6156728"/>
            <a:ext cx="7884196" cy="1859655"/>
            <a:chOff x="710004" y="2623900"/>
            <a:chExt cx="4006084" cy="885550"/>
          </a:xfrm>
        </p:grpSpPr>
        <p:sp>
          <p:nvSpPr>
            <p:cNvPr id="458" name="Google Shape;458;p23"/>
            <p:cNvSpPr/>
            <p:nvPr/>
          </p:nvSpPr>
          <p:spPr>
            <a:xfrm>
              <a:off x="3463213" y="2623900"/>
              <a:ext cx="1252875" cy="885550"/>
            </a:xfrm>
            <a:custGeom>
              <a:avLst/>
              <a:gdLst/>
              <a:ahLst/>
              <a:cxnLst/>
              <a:rect l="l" t="t" r="r" b="b"/>
              <a:pathLst>
                <a:path w="50115" h="35422" extrusionOk="0">
                  <a:moveTo>
                    <a:pt x="20206" y="0"/>
                  </a:moveTo>
                  <a:lnTo>
                    <a:pt x="25980" y="7442"/>
                  </a:lnTo>
                  <a:lnTo>
                    <a:pt x="1" y="7442"/>
                  </a:lnTo>
                  <a:lnTo>
                    <a:pt x="8073" y="17812"/>
                  </a:lnTo>
                  <a:lnTo>
                    <a:pt x="49" y="28135"/>
                  </a:lnTo>
                  <a:lnTo>
                    <a:pt x="25873" y="28135"/>
                  </a:lnTo>
                  <a:lnTo>
                    <a:pt x="20206" y="35421"/>
                  </a:lnTo>
                  <a:lnTo>
                    <a:pt x="36363" y="35421"/>
                  </a:lnTo>
                  <a:lnTo>
                    <a:pt x="49531" y="18515"/>
                  </a:lnTo>
                  <a:lnTo>
                    <a:pt x="50114" y="17800"/>
                  </a:lnTo>
                  <a:lnTo>
                    <a:pt x="50114" y="17788"/>
                  </a:lnTo>
                  <a:lnTo>
                    <a:pt x="50102" y="17765"/>
                  </a:lnTo>
                  <a:lnTo>
                    <a:pt x="50114" y="17741"/>
                  </a:lnTo>
                  <a:lnTo>
                    <a:pt x="46435" y="13014"/>
                  </a:lnTo>
                  <a:lnTo>
                    <a:pt x="36363" y="0"/>
                  </a:lnTo>
                  <a:close/>
                </a:path>
              </a:pathLst>
            </a:custGeom>
            <a:solidFill>
              <a:srgbClr val="5EB2F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59" name="Google Shape;459;p23"/>
            <p:cNvSpPr txBox="1"/>
            <p:nvPr/>
          </p:nvSpPr>
          <p:spPr>
            <a:xfrm>
              <a:off x="4033588" y="2784825"/>
              <a:ext cx="606300" cy="563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500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04</a:t>
              </a:r>
              <a:endParaRPr sz="5000">
                <a:solidFill>
                  <a:srgbClr val="FFFFFF"/>
                </a:solidFill>
              </a:endParaRPr>
            </a:p>
          </p:txBody>
        </p:sp>
        <p:sp>
          <p:nvSpPr>
            <p:cNvPr id="462" name="Google Shape;462;p23"/>
            <p:cNvSpPr txBox="1"/>
            <p:nvPr/>
          </p:nvSpPr>
          <p:spPr>
            <a:xfrm>
              <a:off x="710004" y="2746700"/>
              <a:ext cx="2600829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r>
                <a:rPr lang="en-US" sz="3200" b="1" dirty="0" err="1"/>
                <a:t>O‘quvchilarning</a:t>
              </a:r>
              <a:r>
                <a:rPr lang="en-US" sz="3200" b="1" dirty="0"/>
                <a:t> </a:t>
              </a:r>
              <a:r>
                <a:rPr lang="en-US" sz="3200" b="1" dirty="0" err="1"/>
                <a:t>natijalarini</a:t>
              </a:r>
              <a:r>
                <a:rPr lang="en-US" sz="3200" b="1" dirty="0"/>
                <a:t> </a:t>
              </a:r>
              <a:r>
                <a:rPr lang="en-US" sz="3200" b="1" dirty="0" err="1"/>
                <a:t>baholash</a:t>
              </a:r>
              <a:r>
                <a:rPr lang="en-US" sz="3200" b="1" dirty="0"/>
                <a:t> </a:t>
              </a:r>
              <a:r>
                <a:rPr lang="en-US" sz="3200" b="1" dirty="0" err="1"/>
                <a:t>va</a:t>
              </a:r>
              <a:r>
                <a:rPr lang="en-US" sz="3200" b="1" dirty="0"/>
                <a:t> </a:t>
              </a:r>
              <a:r>
                <a:rPr lang="en-US" sz="3200" b="1" dirty="0" err="1"/>
                <a:t>tahlil</a:t>
              </a:r>
              <a:r>
                <a:rPr lang="en-US" sz="3200" b="1" dirty="0"/>
                <a:t> </a:t>
              </a:r>
              <a:r>
                <a:rPr lang="en-US" sz="3200" b="1" dirty="0" err="1"/>
                <a:t>etish</a:t>
              </a:r>
              <a:endParaRPr lang="ru-RU" sz="3200" b="1" dirty="0"/>
            </a:p>
          </p:txBody>
        </p:sp>
      </p:grpSp>
      <p:grpSp>
        <p:nvGrpSpPr>
          <p:cNvPr id="463" name="Google Shape;463;p23"/>
          <p:cNvGrpSpPr/>
          <p:nvPr/>
        </p:nvGrpSpPr>
        <p:grpSpPr>
          <a:xfrm>
            <a:off x="1384886" y="4180208"/>
            <a:ext cx="7884196" cy="1859655"/>
            <a:chOff x="710004" y="1682700"/>
            <a:chExt cx="4006084" cy="885550"/>
          </a:xfrm>
        </p:grpSpPr>
        <p:sp>
          <p:nvSpPr>
            <p:cNvPr id="464" name="Google Shape;464;p23"/>
            <p:cNvSpPr/>
            <p:nvPr/>
          </p:nvSpPr>
          <p:spPr>
            <a:xfrm>
              <a:off x="3463213" y="1682700"/>
              <a:ext cx="1252875" cy="885550"/>
            </a:xfrm>
            <a:custGeom>
              <a:avLst/>
              <a:gdLst/>
              <a:ahLst/>
              <a:cxnLst/>
              <a:rect l="l" t="t" r="r" b="b"/>
              <a:pathLst>
                <a:path w="50115" h="35422" extrusionOk="0">
                  <a:moveTo>
                    <a:pt x="20206" y="1"/>
                  </a:moveTo>
                  <a:lnTo>
                    <a:pt x="25873" y="7288"/>
                  </a:lnTo>
                  <a:lnTo>
                    <a:pt x="49" y="7288"/>
                  </a:lnTo>
                  <a:lnTo>
                    <a:pt x="8073" y="17610"/>
                  </a:lnTo>
                  <a:lnTo>
                    <a:pt x="1" y="27981"/>
                  </a:lnTo>
                  <a:lnTo>
                    <a:pt x="25980" y="27981"/>
                  </a:lnTo>
                  <a:lnTo>
                    <a:pt x="20206" y="35422"/>
                  </a:lnTo>
                  <a:lnTo>
                    <a:pt x="36363" y="35422"/>
                  </a:lnTo>
                  <a:lnTo>
                    <a:pt x="46435" y="22432"/>
                  </a:lnTo>
                  <a:lnTo>
                    <a:pt x="50114" y="17729"/>
                  </a:lnTo>
                  <a:lnTo>
                    <a:pt x="50102" y="17717"/>
                  </a:lnTo>
                  <a:lnTo>
                    <a:pt x="50102" y="17705"/>
                  </a:lnTo>
                  <a:lnTo>
                    <a:pt x="50114" y="17694"/>
                  </a:lnTo>
                  <a:lnTo>
                    <a:pt x="50114" y="17682"/>
                  </a:lnTo>
                  <a:lnTo>
                    <a:pt x="49531" y="16932"/>
                  </a:lnTo>
                  <a:lnTo>
                    <a:pt x="36363" y="1"/>
                  </a:lnTo>
                  <a:close/>
                </a:path>
              </a:pathLst>
            </a:custGeom>
            <a:solidFill>
              <a:srgbClr val="69E78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65" name="Google Shape;465;p23"/>
            <p:cNvSpPr txBox="1"/>
            <p:nvPr/>
          </p:nvSpPr>
          <p:spPr>
            <a:xfrm>
              <a:off x="4033588" y="1843625"/>
              <a:ext cx="606300" cy="563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500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02</a:t>
              </a:r>
              <a:endParaRPr sz="5000">
                <a:solidFill>
                  <a:srgbClr val="FFFFFF"/>
                </a:solidFill>
              </a:endParaRPr>
            </a:p>
          </p:txBody>
        </p:sp>
        <p:sp>
          <p:nvSpPr>
            <p:cNvPr id="468" name="Google Shape;468;p23"/>
            <p:cNvSpPr txBox="1"/>
            <p:nvPr/>
          </p:nvSpPr>
          <p:spPr>
            <a:xfrm>
              <a:off x="710004" y="1807294"/>
              <a:ext cx="2600829" cy="3657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r>
                <a:rPr lang="en-US" sz="3200" b="1" dirty="0" err="1"/>
                <a:t>Pedagogik</a:t>
              </a:r>
              <a:r>
                <a:rPr lang="en-US" sz="3200" b="1" dirty="0"/>
                <a:t> </a:t>
              </a:r>
              <a:r>
                <a:rPr lang="en-US" sz="3200" b="1" dirty="0" err="1"/>
                <a:t>jamoalar</a:t>
              </a:r>
              <a:r>
                <a:rPr lang="en-US" sz="3200" b="1" dirty="0"/>
                <a:t> </a:t>
              </a:r>
              <a:r>
                <a:rPr lang="en-US" sz="3200" b="1" dirty="0" err="1"/>
                <a:t>va</a:t>
              </a:r>
              <a:r>
                <a:rPr lang="en-US" sz="3200" b="1" dirty="0"/>
                <a:t> </a:t>
              </a:r>
              <a:r>
                <a:rPr lang="en-US" sz="3200" b="1" dirty="0" err="1"/>
                <a:t>tajriba</a:t>
              </a:r>
              <a:r>
                <a:rPr lang="en-US" sz="3200" b="1" dirty="0"/>
                <a:t> </a:t>
              </a:r>
              <a:r>
                <a:rPr lang="en-US" sz="3200" b="1" dirty="0" err="1" smtClean="0"/>
                <a:t>almashish</a:t>
              </a:r>
              <a:endParaRPr lang="ru-RU" sz="3200" b="1" dirty="0"/>
            </a:p>
          </p:txBody>
        </p:sp>
      </p:grpSp>
      <p:pic>
        <p:nvPicPr>
          <p:cNvPr id="45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46" name="Рисунок 45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47" name="Рисунок 46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567177" y="1514475"/>
            <a:ext cx="16133712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i="1" dirty="0" err="1">
                <a:solidFill>
                  <a:srgbClr val="7030A0"/>
                </a:solidFill>
              </a:rPr>
              <a:t>Geografiya</a:t>
            </a:r>
            <a:r>
              <a:rPr lang="en-US" sz="4000" b="1" i="1" dirty="0">
                <a:solidFill>
                  <a:srgbClr val="7030A0"/>
                </a:solidFill>
              </a:rPr>
              <a:t> </a:t>
            </a:r>
            <a:r>
              <a:rPr lang="en-US" sz="4000" b="1" i="1" dirty="0" err="1">
                <a:solidFill>
                  <a:srgbClr val="7030A0"/>
                </a:solidFill>
              </a:rPr>
              <a:t>fani</a:t>
            </a:r>
            <a:r>
              <a:rPr lang="en-US" sz="4000" b="1" i="1" dirty="0">
                <a:solidFill>
                  <a:srgbClr val="7030A0"/>
                </a:solidFill>
              </a:rPr>
              <a:t> </a:t>
            </a:r>
            <a:r>
              <a:rPr lang="en-US" sz="4000" b="1" i="1" dirty="0" err="1">
                <a:solidFill>
                  <a:srgbClr val="7030A0"/>
                </a:solidFill>
              </a:rPr>
              <a:t>o‘qituvchilarning</a:t>
            </a:r>
            <a:r>
              <a:rPr lang="en-US" sz="4000" b="1" i="1" dirty="0">
                <a:solidFill>
                  <a:srgbClr val="7030A0"/>
                </a:solidFill>
              </a:rPr>
              <a:t> </a:t>
            </a:r>
            <a:r>
              <a:rPr lang="en-US" sz="4000" b="1" i="1" dirty="0" err="1">
                <a:solidFill>
                  <a:srgbClr val="7030A0"/>
                </a:solidFill>
              </a:rPr>
              <a:t>ilmiy-uslubiy</a:t>
            </a:r>
            <a:r>
              <a:rPr lang="en-US" sz="4000" b="1" i="1" dirty="0">
                <a:solidFill>
                  <a:srgbClr val="7030A0"/>
                </a:solidFill>
              </a:rPr>
              <a:t> </a:t>
            </a:r>
            <a:r>
              <a:rPr lang="en-US" sz="4000" b="1" i="1" dirty="0" err="1">
                <a:solidFill>
                  <a:srgbClr val="7030A0"/>
                </a:solidFill>
              </a:rPr>
              <a:t>ishlarini</a:t>
            </a:r>
            <a:r>
              <a:rPr lang="en-US" sz="4000" b="1" i="1" dirty="0">
                <a:solidFill>
                  <a:srgbClr val="7030A0"/>
                </a:solidFill>
              </a:rPr>
              <a:t> </a:t>
            </a:r>
            <a:r>
              <a:rPr lang="en-US" sz="4000" b="1" i="1" dirty="0" err="1">
                <a:solidFill>
                  <a:srgbClr val="7030A0"/>
                </a:solidFill>
              </a:rPr>
              <a:t>tashkil</a:t>
            </a:r>
            <a:r>
              <a:rPr lang="en-US" sz="4000" b="1" i="1" dirty="0">
                <a:solidFill>
                  <a:srgbClr val="7030A0"/>
                </a:solidFill>
              </a:rPr>
              <a:t> </a:t>
            </a:r>
            <a:r>
              <a:rPr lang="en-US" sz="4000" b="1" i="1" dirty="0" err="1">
                <a:solidFill>
                  <a:srgbClr val="7030A0"/>
                </a:solidFill>
              </a:rPr>
              <a:t>etish</a:t>
            </a:r>
            <a:r>
              <a:rPr lang="en-US" sz="4000" b="1" i="1" dirty="0">
                <a:solidFill>
                  <a:srgbClr val="7030A0"/>
                </a:solidFill>
              </a:rPr>
              <a:t> </a:t>
            </a:r>
            <a:r>
              <a:rPr lang="en-US" sz="4000" b="1" i="1" dirty="0" err="1">
                <a:solidFill>
                  <a:srgbClr val="7030A0"/>
                </a:solidFill>
              </a:rPr>
              <a:t>usullari</a:t>
            </a:r>
            <a:endParaRPr lang="ru-RU" sz="4000" i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23020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44" name="Google Shape;1444;p44"/>
          <p:cNvGrpSpPr/>
          <p:nvPr/>
        </p:nvGrpSpPr>
        <p:grpSpPr>
          <a:xfrm>
            <a:off x="1073150" y="3460020"/>
            <a:ext cx="6087014" cy="5675717"/>
            <a:chOff x="727550" y="2372250"/>
            <a:chExt cx="243900" cy="221950"/>
          </a:xfrm>
        </p:grpSpPr>
        <p:sp>
          <p:nvSpPr>
            <p:cNvPr id="1445" name="Google Shape;1445;p44"/>
            <p:cNvSpPr/>
            <p:nvPr/>
          </p:nvSpPr>
          <p:spPr>
            <a:xfrm>
              <a:off x="797000" y="2452975"/>
              <a:ext cx="174450" cy="141225"/>
            </a:xfrm>
            <a:custGeom>
              <a:avLst/>
              <a:gdLst/>
              <a:ahLst/>
              <a:cxnLst/>
              <a:rect l="l" t="t" r="r" b="b"/>
              <a:pathLst>
                <a:path w="6978" h="5649" extrusionOk="0">
                  <a:moveTo>
                    <a:pt x="6978" y="1"/>
                  </a:moveTo>
                  <a:lnTo>
                    <a:pt x="0" y="4021"/>
                  </a:lnTo>
                  <a:lnTo>
                    <a:pt x="0" y="5649"/>
                  </a:lnTo>
                  <a:lnTo>
                    <a:pt x="6978" y="1603"/>
                  </a:lnTo>
                  <a:lnTo>
                    <a:pt x="6978" y="1"/>
                  </a:lnTo>
                  <a:close/>
                </a:path>
              </a:pathLst>
            </a:custGeom>
            <a:solidFill>
              <a:srgbClr val="D8846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46" name="Google Shape;1446;p44"/>
            <p:cNvSpPr/>
            <p:nvPr/>
          </p:nvSpPr>
          <p:spPr>
            <a:xfrm>
              <a:off x="727550" y="2432700"/>
              <a:ext cx="243900" cy="120825"/>
            </a:xfrm>
            <a:custGeom>
              <a:avLst/>
              <a:gdLst/>
              <a:ahLst/>
              <a:cxnLst/>
              <a:rect l="l" t="t" r="r" b="b"/>
              <a:pathLst>
                <a:path w="9756" h="4833" extrusionOk="0">
                  <a:moveTo>
                    <a:pt x="8364" y="1"/>
                  </a:moveTo>
                  <a:lnTo>
                    <a:pt x="2778" y="3230"/>
                  </a:lnTo>
                  <a:lnTo>
                    <a:pt x="1387" y="2414"/>
                  </a:lnTo>
                  <a:lnTo>
                    <a:pt x="0" y="3230"/>
                  </a:lnTo>
                  <a:lnTo>
                    <a:pt x="2778" y="4832"/>
                  </a:lnTo>
                  <a:lnTo>
                    <a:pt x="9756" y="812"/>
                  </a:lnTo>
                  <a:lnTo>
                    <a:pt x="8364" y="1"/>
                  </a:lnTo>
                  <a:close/>
                </a:path>
              </a:pathLst>
            </a:custGeom>
            <a:solidFill>
              <a:srgbClr val="D0AA8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47" name="Google Shape;1447;p44"/>
            <p:cNvSpPr/>
            <p:nvPr/>
          </p:nvSpPr>
          <p:spPr>
            <a:xfrm>
              <a:off x="727550" y="2513450"/>
              <a:ext cx="69475" cy="80750"/>
            </a:xfrm>
            <a:custGeom>
              <a:avLst/>
              <a:gdLst/>
              <a:ahLst/>
              <a:cxnLst/>
              <a:rect l="l" t="t" r="r" b="b"/>
              <a:pathLst>
                <a:path w="2779" h="3230" extrusionOk="0">
                  <a:moveTo>
                    <a:pt x="0" y="0"/>
                  </a:moveTo>
                  <a:lnTo>
                    <a:pt x="0" y="1602"/>
                  </a:lnTo>
                  <a:lnTo>
                    <a:pt x="2778" y="3230"/>
                  </a:lnTo>
                  <a:lnTo>
                    <a:pt x="2778" y="160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3C7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48" name="Google Shape;1448;p44"/>
            <p:cNvSpPr/>
            <p:nvPr/>
          </p:nvSpPr>
          <p:spPr>
            <a:xfrm>
              <a:off x="797000" y="2432700"/>
              <a:ext cx="139675" cy="120825"/>
            </a:xfrm>
            <a:custGeom>
              <a:avLst/>
              <a:gdLst/>
              <a:ahLst/>
              <a:cxnLst/>
              <a:rect l="l" t="t" r="r" b="b"/>
              <a:pathLst>
                <a:path w="5587" h="4833" extrusionOk="0">
                  <a:moveTo>
                    <a:pt x="5586" y="1"/>
                  </a:moveTo>
                  <a:lnTo>
                    <a:pt x="0" y="3230"/>
                  </a:lnTo>
                  <a:lnTo>
                    <a:pt x="0" y="4832"/>
                  </a:lnTo>
                  <a:lnTo>
                    <a:pt x="5586" y="1623"/>
                  </a:lnTo>
                  <a:lnTo>
                    <a:pt x="5586" y="1"/>
                  </a:lnTo>
                  <a:close/>
                </a:path>
              </a:pathLst>
            </a:custGeom>
            <a:solidFill>
              <a:srgbClr val="66758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49" name="Google Shape;1449;p44"/>
            <p:cNvSpPr/>
            <p:nvPr/>
          </p:nvSpPr>
          <p:spPr>
            <a:xfrm>
              <a:off x="727550" y="2412300"/>
              <a:ext cx="209125" cy="101175"/>
            </a:xfrm>
            <a:custGeom>
              <a:avLst/>
              <a:gdLst/>
              <a:ahLst/>
              <a:cxnLst/>
              <a:rect l="l" t="t" r="r" b="b"/>
              <a:pathLst>
                <a:path w="8365" h="4047" extrusionOk="0">
                  <a:moveTo>
                    <a:pt x="6973" y="0"/>
                  </a:moveTo>
                  <a:lnTo>
                    <a:pt x="2778" y="2439"/>
                  </a:lnTo>
                  <a:lnTo>
                    <a:pt x="1387" y="1628"/>
                  </a:lnTo>
                  <a:lnTo>
                    <a:pt x="0" y="2439"/>
                  </a:lnTo>
                  <a:lnTo>
                    <a:pt x="2778" y="4046"/>
                  </a:lnTo>
                  <a:lnTo>
                    <a:pt x="8364" y="817"/>
                  </a:lnTo>
                  <a:lnTo>
                    <a:pt x="6973" y="0"/>
                  </a:lnTo>
                  <a:close/>
                </a:path>
              </a:pathLst>
            </a:custGeom>
            <a:solidFill>
              <a:srgbClr val="54C4C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50" name="Google Shape;1450;p44"/>
            <p:cNvSpPr/>
            <p:nvPr/>
          </p:nvSpPr>
          <p:spPr>
            <a:xfrm>
              <a:off x="727550" y="2473275"/>
              <a:ext cx="69475" cy="80250"/>
            </a:xfrm>
            <a:custGeom>
              <a:avLst/>
              <a:gdLst/>
              <a:ahLst/>
              <a:cxnLst/>
              <a:rect l="l" t="t" r="r" b="b"/>
              <a:pathLst>
                <a:path w="2779" h="3210" extrusionOk="0">
                  <a:moveTo>
                    <a:pt x="0" y="0"/>
                  </a:moveTo>
                  <a:lnTo>
                    <a:pt x="0" y="1607"/>
                  </a:lnTo>
                  <a:lnTo>
                    <a:pt x="2778" y="3209"/>
                  </a:lnTo>
                  <a:lnTo>
                    <a:pt x="2778" y="160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A1D8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51" name="Google Shape;1451;p44"/>
            <p:cNvSpPr/>
            <p:nvPr/>
          </p:nvSpPr>
          <p:spPr>
            <a:xfrm>
              <a:off x="797000" y="2412300"/>
              <a:ext cx="104875" cy="101175"/>
            </a:xfrm>
            <a:custGeom>
              <a:avLst/>
              <a:gdLst/>
              <a:ahLst/>
              <a:cxnLst/>
              <a:rect l="l" t="t" r="r" b="b"/>
              <a:pathLst>
                <a:path w="4195" h="4047" extrusionOk="0">
                  <a:moveTo>
                    <a:pt x="4195" y="0"/>
                  </a:moveTo>
                  <a:lnTo>
                    <a:pt x="0" y="2439"/>
                  </a:lnTo>
                  <a:lnTo>
                    <a:pt x="0" y="4046"/>
                  </a:lnTo>
                  <a:lnTo>
                    <a:pt x="4195" y="1628"/>
                  </a:lnTo>
                  <a:lnTo>
                    <a:pt x="4195" y="0"/>
                  </a:lnTo>
                  <a:close/>
                </a:path>
              </a:pathLst>
            </a:custGeom>
            <a:solidFill>
              <a:srgbClr val="F2A15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52" name="Google Shape;1452;p44"/>
            <p:cNvSpPr/>
            <p:nvPr/>
          </p:nvSpPr>
          <p:spPr>
            <a:xfrm>
              <a:off x="727550" y="2392525"/>
              <a:ext cx="174325" cy="80775"/>
            </a:xfrm>
            <a:custGeom>
              <a:avLst/>
              <a:gdLst/>
              <a:ahLst/>
              <a:cxnLst/>
              <a:rect l="l" t="t" r="r" b="b"/>
              <a:pathLst>
                <a:path w="6973" h="3231" extrusionOk="0">
                  <a:moveTo>
                    <a:pt x="5582" y="1"/>
                  </a:moveTo>
                  <a:lnTo>
                    <a:pt x="2778" y="1608"/>
                  </a:lnTo>
                  <a:lnTo>
                    <a:pt x="1387" y="791"/>
                  </a:lnTo>
                  <a:lnTo>
                    <a:pt x="0" y="1608"/>
                  </a:lnTo>
                  <a:lnTo>
                    <a:pt x="2778" y="3230"/>
                  </a:lnTo>
                  <a:lnTo>
                    <a:pt x="6973" y="791"/>
                  </a:lnTo>
                  <a:lnTo>
                    <a:pt x="5582" y="1"/>
                  </a:lnTo>
                  <a:close/>
                </a:path>
              </a:pathLst>
            </a:custGeom>
            <a:solidFill>
              <a:srgbClr val="FFC76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53" name="Google Shape;1453;p44"/>
            <p:cNvSpPr/>
            <p:nvPr/>
          </p:nvSpPr>
          <p:spPr>
            <a:xfrm>
              <a:off x="727550" y="2432700"/>
              <a:ext cx="69475" cy="80775"/>
            </a:xfrm>
            <a:custGeom>
              <a:avLst/>
              <a:gdLst/>
              <a:ahLst/>
              <a:cxnLst/>
              <a:rect l="l" t="t" r="r" b="b"/>
              <a:pathLst>
                <a:path w="2779" h="3231" extrusionOk="0">
                  <a:moveTo>
                    <a:pt x="0" y="1"/>
                  </a:moveTo>
                  <a:lnTo>
                    <a:pt x="0" y="1623"/>
                  </a:lnTo>
                  <a:lnTo>
                    <a:pt x="2778" y="3230"/>
                  </a:lnTo>
                  <a:lnTo>
                    <a:pt x="2778" y="1623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FFE59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54" name="Google Shape;1454;p44"/>
            <p:cNvSpPr/>
            <p:nvPr/>
          </p:nvSpPr>
          <p:spPr>
            <a:xfrm>
              <a:off x="797000" y="2392525"/>
              <a:ext cx="70100" cy="80775"/>
            </a:xfrm>
            <a:custGeom>
              <a:avLst/>
              <a:gdLst/>
              <a:ahLst/>
              <a:cxnLst/>
              <a:rect l="l" t="t" r="r" b="b"/>
              <a:pathLst>
                <a:path w="2804" h="3231" extrusionOk="0">
                  <a:moveTo>
                    <a:pt x="2804" y="1"/>
                  </a:moveTo>
                  <a:lnTo>
                    <a:pt x="0" y="1608"/>
                  </a:lnTo>
                  <a:lnTo>
                    <a:pt x="0" y="3230"/>
                  </a:lnTo>
                  <a:lnTo>
                    <a:pt x="2804" y="1608"/>
                  </a:lnTo>
                  <a:lnTo>
                    <a:pt x="2804" y="1"/>
                  </a:lnTo>
                  <a:close/>
                </a:path>
              </a:pathLst>
            </a:custGeom>
            <a:solidFill>
              <a:srgbClr val="C4A4C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55" name="Google Shape;1455;p44"/>
            <p:cNvSpPr/>
            <p:nvPr/>
          </p:nvSpPr>
          <p:spPr>
            <a:xfrm>
              <a:off x="727550" y="2372250"/>
              <a:ext cx="139550" cy="60475"/>
            </a:xfrm>
            <a:custGeom>
              <a:avLst/>
              <a:gdLst/>
              <a:ahLst/>
              <a:cxnLst/>
              <a:rect l="l" t="t" r="r" b="b"/>
              <a:pathLst>
                <a:path w="5582" h="2419" extrusionOk="0">
                  <a:moveTo>
                    <a:pt x="1387" y="0"/>
                  </a:moveTo>
                  <a:lnTo>
                    <a:pt x="0" y="812"/>
                  </a:lnTo>
                  <a:lnTo>
                    <a:pt x="2778" y="2419"/>
                  </a:lnTo>
                  <a:lnTo>
                    <a:pt x="5582" y="812"/>
                  </a:lnTo>
                  <a:lnTo>
                    <a:pt x="4170" y="0"/>
                  </a:lnTo>
                  <a:lnTo>
                    <a:pt x="2778" y="812"/>
                  </a:lnTo>
                  <a:lnTo>
                    <a:pt x="1387" y="0"/>
                  </a:lnTo>
                  <a:close/>
                </a:path>
              </a:pathLst>
            </a:custGeom>
            <a:solidFill>
              <a:srgbClr val="F3B4A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56" name="Google Shape;1456;p44"/>
            <p:cNvSpPr/>
            <p:nvPr/>
          </p:nvSpPr>
          <p:spPr>
            <a:xfrm>
              <a:off x="727550" y="2392525"/>
              <a:ext cx="69475" cy="80775"/>
            </a:xfrm>
            <a:custGeom>
              <a:avLst/>
              <a:gdLst/>
              <a:ahLst/>
              <a:cxnLst/>
              <a:rect l="l" t="t" r="r" b="b"/>
              <a:pathLst>
                <a:path w="2779" h="3231" extrusionOk="0">
                  <a:moveTo>
                    <a:pt x="0" y="1"/>
                  </a:moveTo>
                  <a:lnTo>
                    <a:pt x="0" y="1608"/>
                  </a:lnTo>
                  <a:lnTo>
                    <a:pt x="2778" y="3230"/>
                  </a:lnTo>
                  <a:lnTo>
                    <a:pt x="2778" y="1608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F6D5C7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sp>
        <p:nvSpPr>
          <p:cNvPr id="1457" name="Google Shape;1457;p44"/>
          <p:cNvSpPr/>
          <p:nvPr/>
        </p:nvSpPr>
        <p:spPr>
          <a:xfrm>
            <a:off x="7441740" y="3956871"/>
            <a:ext cx="1277164" cy="1054620"/>
          </a:xfrm>
          <a:prstGeom prst="rect">
            <a:avLst/>
          </a:prstGeom>
          <a:solidFill>
            <a:srgbClr val="F3B4A8"/>
          </a:solidFill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>
              <a:buClr>
                <a:srgbClr val="000000"/>
              </a:buClr>
              <a:buSzPts val="1100"/>
            </a:pPr>
            <a:r>
              <a:rPr lang="en" sz="4800" dirty="0">
                <a:solidFill>
                  <a:schemeClr val="l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01</a:t>
            </a:r>
            <a:endParaRPr sz="4800" dirty="0">
              <a:solidFill>
                <a:schemeClr val="lt1"/>
              </a:solidFill>
            </a:endParaRPr>
          </a:p>
        </p:txBody>
      </p:sp>
      <p:sp>
        <p:nvSpPr>
          <p:cNvPr id="1458" name="Google Shape;1458;p44"/>
          <p:cNvSpPr/>
          <p:nvPr/>
        </p:nvSpPr>
        <p:spPr>
          <a:xfrm>
            <a:off x="7441740" y="6074226"/>
            <a:ext cx="1277139" cy="1054620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spcFirstLastPara="1" wrap="square" lIns="184267" tIns="184267" rIns="184267" bIns="184267" anchor="ctr" anchorCtr="0">
            <a:noAutofit/>
          </a:bodyPr>
          <a:lstStyle/>
          <a:p>
            <a:pPr algn="ctr">
              <a:buClr>
                <a:srgbClr val="000000"/>
              </a:buClr>
              <a:buSzPts val="1100"/>
            </a:pPr>
            <a:r>
              <a:rPr lang="en" sz="4800" dirty="0">
                <a:solidFill>
                  <a:schemeClr val="l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02</a:t>
            </a:r>
            <a:endParaRPr sz="4800" dirty="0">
              <a:solidFill>
                <a:schemeClr val="lt1"/>
              </a:solidFill>
            </a:endParaRPr>
          </a:p>
        </p:txBody>
      </p:sp>
      <p:sp>
        <p:nvSpPr>
          <p:cNvPr id="1460" name="Google Shape;1460;p44"/>
          <p:cNvSpPr/>
          <p:nvPr/>
        </p:nvSpPr>
        <p:spPr>
          <a:xfrm>
            <a:off x="7334275" y="8020730"/>
            <a:ext cx="1277139" cy="1054620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spcFirstLastPara="1" wrap="square" lIns="184267" tIns="184267" rIns="184267" bIns="184267" anchor="ctr" anchorCtr="0">
            <a:noAutofit/>
          </a:bodyPr>
          <a:lstStyle/>
          <a:p>
            <a:pPr algn="ctr">
              <a:buClr>
                <a:srgbClr val="000000"/>
              </a:buClr>
              <a:buSzPts val="1100"/>
            </a:pPr>
            <a:r>
              <a:rPr lang="en" sz="4800" dirty="0">
                <a:solidFill>
                  <a:schemeClr val="lt1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rPr>
              <a:t>03</a:t>
            </a:r>
            <a:endParaRPr sz="4800" dirty="0">
              <a:solidFill>
                <a:schemeClr val="lt1"/>
              </a:solidFill>
            </a:endParaRPr>
          </a:p>
        </p:txBody>
      </p:sp>
      <p:sp>
        <p:nvSpPr>
          <p:cNvPr id="1462" name="Google Shape;1462;p44"/>
          <p:cNvSpPr txBox="1"/>
          <p:nvPr/>
        </p:nvSpPr>
        <p:spPr>
          <a:xfrm>
            <a:off x="10634564" y="7986395"/>
            <a:ext cx="5907186" cy="1123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lvl="0" algn="r"/>
            <a:r>
              <a:rPr lang="en-US" sz="3200" b="1" dirty="0" err="1">
                <a:solidFill>
                  <a:schemeClr val="accent6"/>
                </a:solidFill>
              </a:rPr>
              <a:t>Metodik</a:t>
            </a:r>
            <a:r>
              <a:rPr lang="en-US" sz="3200" b="1" dirty="0">
                <a:solidFill>
                  <a:schemeClr val="accent6"/>
                </a:solidFill>
              </a:rPr>
              <a:t> </a:t>
            </a:r>
            <a:r>
              <a:rPr lang="en-US" sz="3200" b="1" dirty="0" err="1">
                <a:solidFill>
                  <a:schemeClr val="accent6"/>
                </a:solidFill>
              </a:rPr>
              <a:t>qo‘llanmalar</a:t>
            </a:r>
            <a:r>
              <a:rPr lang="en-US" sz="3200" b="1" dirty="0">
                <a:solidFill>
                  <a:schemeClr val="accent6"/>
                </a:solidFill>
              </a:rPr>
              <a:t> </a:t>
            </a:r>
            <a:r>
              <a:rPr lang="en-US" sz="3200" b="1" dirty="0" err="1">
                <a:solidFill>
                  <a:schemeClr val="accent6"/>
                </a:solidFill>
              </a:rPr>
              <a:t>va</a:t>
            </a:r>
            <a:r>
              <a:rPr lang="en-US" sz="3200" b="1" dirty="0">
                <a:solidFill>
                  <a:schemeClr val="accent6"/>
                </a:solidFill>
              </a:rPr>
              <a:t> </a:t>
            </a:r>
            <a:r>
              <a:rPr lang="en-US" sz="3200" b="1" dirty="0" err="1">
                <a:solidFill>
                  <a:schemeClr val="accent6"/>
                </a:solidFill>
              </a:rPr>
              <a:t>darsliklar</a:t>
            </a:r>
            <a:r>
              <a:rPr lang="en-US" sz="3200" b="1" dirty="0">
                <a:solidFill>
                  <a:schemeClr val="accent6"/>
                </a:solidFill>
              </a:rPr>
              <a:t> </a:t>
            </a:r>
            <a:r>
              <a:rPr lang="en-US" sz="3200" b="1" dirty="0" err="1">
                <a:solidFill>
                  <a:schemeClr val="accent6"/>
                </a:solidFill>
              </a:rPr>
              <a:t>yaratish</a:t>
            </a:r>
            <a:endParaRPr lang="ru-RU" sz="3200" dirty="0">
              <a:solidFill>
                <a:schemeClr val="accent6"/>
              </a:solidFill>
            </a:endParaRPr>
          </a:p>
        </p:txBody>
      </p:sp>
      <p:sp>
        <p:nvSpPr>
          <p:cNvPr id="1463" name="Google Shape;1463;p44"/>
          <p:cNvSpPr txBox="1"/>
          <p:nvPr/>
        </p:nvSpPr>
        <p:spPr>
          <a:xfrm>
            <a:off x="10668394" y="3733511"/>
            <a:ext cx="5873356" cy="15013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lvl="0" algn="r"/>
            <a:r>
              <a:rPr lang="en-US" sz="3200" b="1" dirty="0" err="1">
                <a:solidFill>
                  <a:srgbClr val="FF8B8B"/>
                </a:solidFill>
              </a:rPr>
              <a:t>Interaktiv</a:t>
            </a:r>
            <a:r>
              <a:rPr lang="en-US" sz="3200" b="1" dirty="0">
                <a:solidFill>
                  <a:srgbClr val="FF8B8B"/>
                </a:solidFill>
              </a:rPr>
              <a:t> </a:t>
            </a:r>
            <a:r>
              <a:rPr lang="en-US" sz="3200" b="1" dirty="0" err="1">
                <a:solidFill>
                  <a:srgbClr val="FF8B8B"/>
                </a:solidFill>
              </a:rPr>
              <a:t>ta’lim</a:t>
            </a:r>
            <a:r>
              <a:rPr lang="en-US" sz="3200" b="1" dirty="0">
                <a:solidFill>
                  <a:srgbClr val="FF8B8B"/>
                </a:solidFill>
              </a:rPr>
              <a:t> </a:t>
            </a:r>
            <a:r>
              <a:rPr lang="en-US" sz="3200" b="1" dirty="0" err="1">
                <a:solidFill>
                  <a:srgbClr val="FF8B8B"/>
                </a:solidFill>
              </a:rPr>
              <a:t>texnologiyalaridan</a:t>
            </a:r>
            <a:r>
              <a:rPr lang="en-US" sz="3200" b="1" dirty="0">
                <a:solidFill>
                  <a:srgbClr val="FF8B8B"/>
                </a:solidFill>
              </a:rPr>
              <a:t> </a:t>
            </a:r>
            <a:r>
              <a:rPr lang="en-US" sz="3200" b="1" dirty="0" err="1">
                <a:solidFill>
                  <a:srgbClr val="FF8B8B"/>
                </a:solidFill>
              </a:rPr>
              <a:t>foydalanish</a:t>
            </a:r>
            <a:endParaRPr lang="ru-RU" sz="3200" dirty="0">
              <a:solidFill>
                <a:srgbClr val="FF8B8B"/>
              </a:solidFill>
            </a:endParaRPr>
          </a:p>
        </p:txBody>
      </p:sp>
      <p:sp>
        <p:nvSpPr>
          <p:cNvPr id="1464" name="Google Shape;1464;p44"/>
          <p:cNvSpPr txBox="1"/>
          <p:nvPr/>
        </p:nvSpPr>
        <p:spPr>
          <a:xfrm>
            <a:off x="10767455" y="6074226"/>
            <a:ext cx="5774295" cy="1123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lvl="0" algn="r"/>
            <a:r>
              <a:rPr lang="en-US" sz="3200" b="1" dirty="0" err="1">
                <a:solidFill>
                  <a:schemeClr val="accent1"/>
                </a:solidFill>
              </a:rPr>
              <a:t>Masofaviy</a:t>
            </a:r>
            <a:r>
              <a:rPr lang="en-US" sz="3200" b="1" dirty="0">
                <a:solidFill>
                  <a:schemeClr val="accent1"/>
                </a:solidFill>
              </a:rPr>
              <a:t> </a:t>
            </a:r>
            <a:r>
              <a:rPr lang="en-US" sz="3200" b="1" dirty="0" err="1">
                <a:solidFill>
                  <a:schemeClr val="accent1"/>
                </a:solidFill>
              </a:rPr>
              <a:t>o‘qitish</a:t>
            </a:r>
            <a:r>
              <a:rPr lang="en-US" sz="3200" b="1" dirty="0">
                <a:solidFill>
                  <a:schemeClr val="accent1"/>
                </a:solidFill>
              </a:rPr>
              <a:t> </a:t>
            </a:r>
            <a:r>
              <a:rPr lang="en-US" sz="3200" b="1" dirty="0" err="1">
                <a:solidFill>
                  <a:schemeClr val="accent1"/>
                </a:solidFill>
              </a:rPr>
              <a:t>va</a:t>
            </a:r>
            <a:r>
              <a:rPr lang="en-US" sz="3200" b="1" dirty="0">
                <a:solidFill>
                  <a:schemeClr val="accent1"/>
                </a:solidFill>
              </a:rPr>
              <a:t> </a:t>
            </a:r>
            <a:r>
              <a:rPr lang="en-US" sz="3200" b="1" dirty="0" err="1">
                <a:solidFill>
                  <a:schemeClr val="accent1"/>
                </a:solidFill>
              </a:rPr>
              <a:t>onlayn</a:t>
            </a:r>
            <a:r>
              <a:rPr lang="en-US" sz="3200" b="1" dirty="0">
                <a:solidFill>
                  <a:schemeClr val="accent1"/>
                </a:solidFill>
              </a:rPr>
              <a:t> </a:t>
            </a:r>
            <a:r>
              <a:rPr lang="en-US" sz="3200" b="1" dirty="0" err="1">
                <a:solidFill>
                  <a:schemeClr val="accent1"/>
                </a:solidFill>
              </a:rPr>
              <a:t>resurslar</a:t>
            </a:r>
            <a:endParaRPr lang="ru-RU" sz="3200" dirty="0">
              <a:solidFill>
                <a:schemeClr val="accent1"/>
              </a:solidFill>
            </a:endParaRPr>
          </a:p>
        </p:txBody>
      </p:sp>
      <p:cxnSp>
        <p:nvCxnSpPr>
          <p:cNvPr id="1465" name="Google Shape;1465;p44"/>
          <p:cNvCxnSpPr>
            <a:stCxn id="1457" idx="3"/>
            <a:endCxn id="1463" idx="1"/>
          </p:cNvCxnSpPr>
          <p:nvPr/>
        </p:nvCxnSpPr>
        <p:spPr>
          <a:xfrm>
            <a:off x="8718904" y="4484181"/>
            <a:ext cx="1949490" cy="0"/>
          </a:xfrm>
          <a:prstGeom prst="straightConnector1">
            <a:avLst/>
          </a:prstGeom>
          <a:noFill/>
          <a:ln w="19050" cap="flat" cmpd="sng">
            <a:solidFill>
              <a:srgbClr val="F3B4A8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1466" name="Google Shape;1466;p44"/>
          <p:cNvCxnSpPr>
            <a:stCxn id="1458" idx="3"/>
            <a:endCxn id="1464" idx="1"/>
          </p:cNvCxnSpPr>
          <p:nvPr/>
        </p:nvCxnSpPr>
        <p:spPr>
          <a:xfrm>
            <a:off x="8718879" y="6601536"/>
            <a:ext cx="2048576" cy="34335"/>
          </a:xfrm>
          <a:prstGeom prst="straightConnector1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67" name="Google Shape;1467;p44"/>
          <p:cNvCxnSpPr/>
          <p:nvPr/>
        </p:nvCxnSpPr>
        <p:spPr>
          <a:xfrm>
            <a:off x="8718879" y="8548040"/>
            <a:ext cx="2023150" cy="0"/>
          </a:xfrm>
          <a:prstGeom prst="straightConnector1">
            <a:avLst/>
          </a:prstGeom>
          <a:ln>
            <a:headEnd type="none" w="med" len="med"/>
            <a:tailEnd type="none" w="med" len="med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pic>
        <p:nvPicPr>
          <p:cNvPr id="32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33" name="Рисунок 32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34" name="Рисунок 33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3681158" y="1956284"/>
            <a:ext cx="120985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 err="1"/>
              <a:t>Innovatsion</a:t>
            </a:r>
            <a:r>
              <a:rPr lang="en-US" sz="3600" b="1" dirty="0"/>
              <a:t> </a:t>
            </a:r>
            <a:r>
              <a:rPr lang="en-US" sz="3600" b="1" dirty="0" err="1"/>
              <a:t>pedagogik</a:t>
            </a:r>
            <a:r>
              <a:rPr lang="en-US" sz="3600" b="1" dirty="0"/>
              <a:t> </a:t>
            </a:r>
            <a:r>
              <a:rPr lang="en-US" sz="3600" b="1" dirty="0" err="1"/>
              <a:t>texnologiyalardan</a:t>
            </a:r>
            <a:r>
              <a:rPr lang="en-US" sz="3600" b="1" dirty="0"/>
              <a:t> </a:t>
            </a:r>
            <a:r>
              <a:rPr lang="en-US" sz="3600" b="1" dirty="0" err="1"/>
              <a:t>foydalanish</a:t>
            </a:r>
            <a:endParaRPr lang="ru-RU" sz="3600" b="1" dirty="0"/>
          </a:p>
        </p:txBody>
      </p:sp>
    </p:spTree>
    <p:extLst>
      <p:ext uri="{BB962C8B-B14F-4D97-AF65-F5344CB8AC3E}">
        <p14:creationId xmlns:p14="http://schemas.microsoft.com/office/powerpoint/2010/main" val="268144979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9" name="Google Shape;429;p16"/>
          <p:cNvGrpSpPr/>
          <p:nvPr/>
        </p:nvGrpSpPr>
        <p:grpSpPr>
          <a:xfrm flipH="1">
            <a:off x="905295" y="3114675"/>
            <a:ext cx="16306800" cy="10058400"/>
            <a:chOff x="595975" y="1532525"/>
            <a:chExt cx="6409850" cy="2972950"/>
          </a:xfrm>
        </p:grpSpPr>
        <p:sp>
          <p:nvSpPr>
            <p:cNvPr id="430" name="Google Shape;430;p16"/>
            <p:cNvSpPr/>
            <p:nvPr/>
          </p:nvSpPr>
          <p:spPr>
            <a:xfrm>
              <a:off x="3743875" y="2501600"/>
              <a:ext cx="3261950" cy="581925"/>
            </a:xfrm>
            <a:custGeom>
              <a:avLst/>
              <a:gdLst/>
              <a:ahLst/>
              <a:cxnLst/>
              <a:rect l="l" t="t" r="r" b="b"/>
              <a:pathLst>
                <a:path w="130478" h="23277" extrusionOk="0">
                  <a:moveTo>
                    <a:pt x="37655" y="0"/>
                  </a:moveTo>
                  <a:cubicBezTo>
                    <a:pt x="35755" y="0"/>
                    <a:pt x="34235" y="1552"/>
                    <a:pt x="34235" y="3452"/>
                  </a:cubicBezTo>
                  <a:lnTo>
                    <a:pt x="34235" y="7886"/>
                  </a:lnTo>
                  <a:cubicBezTo>
                    <a:pt x="34184" y="10056"/>
                    <a:pt x="32677" y="11243"/>
                    <a:pt x="31005" y="11243"/>
                  </a:cubicBezTo>
                  <a:cubicBezTo>
                    <a:pt x="29529" y="11243"/>
                    <a:pt x="27924" y="10319"/>
                    <a:pt x="27078" y="8329"/>
                  </a:cubicBezTo>
                  <a:cubicBezTo>
                    <a:pt x="25811" y="5384"/>
                    <a:pt x="22866" y="3326"/>
                    <a:pt x="19445" y="3326"/>
                  </a:cubicBezTo>
                  <a:cubicBezTo>
                    <a:pt x="16089" y="3326"/>
                    <a:pt x="13207" y="5289"/>
                    <a:pt x="11877" y="8139"/>
                  </a:cubicBezTo>
                  <a:cubicBezTo>
                    <a:pt x="10666" y="10420"/>
                    <a:pt x="8789" y="11316"/>
                    <a:pt x="7111" y="11316"/>
                  </a:cubicBezTo>
                  <a:cubicBezTo>
                    <a:pt x="6507" y="11316"/>
                    <a:pt x="5928" y="11199"/>
                    <a:pt x="5416" y="10989"/>
                  </a:cubicBezTo>
                  <a:cubicBezTo>
                    <a:pt x="5353" y="10958"/>
                    <a:pt x="5289" y="10926"/>
                    <a:pt x="5226" y="10894"/>
                  </a:cubicBezTo>
                  <a:cubicBezTo>
                    <a:pt x="5163" y="10894"/>
                    <a:pt x="5099" y="10863"/>
                    <a:pt x="5068" y="10831"/>
                  </a:cubicBezTo>
                  <a:cubicBezTo>
                    <a:pt x="5004" y="10799"/>
                    <a:pt x="4909" y="10768"/>
                    <a:pt x="4846" y="10704"/>
                  </a:cubicBezTo>
                  <a:cubicBezTo>
                    <a:pt x="4339" y="10388"/>
                    <a:pt x="4086" y="10039"/>
                    <a:pt x="3833" y="9849"/>
                  </a:cubicBezTo>
                  <a:cubicBezTo>
                    <a:pt x="3421" y="9501"/>
                    <a:pt x="2914" y="9311"/>
                    <a:pt x="2344" y="9311"/>
                  </a:cubicBezTo>
                  <a:cubicBezTo>
                    <a:pt x="1046" y="9311"/>
                    <a:pt x="1" y="10356"/>
                    <a:pt x="1" y="11654"/>
                  </a:cubicBezTo>
                  <a:cubicBezTo>
                    <a:pt x="1" y="12921"/>
                    <a:pt x="1046" y="13966"/>
                    <a:pt x="2344" y="13966"/>
                  </a:cubicBezTo>
                  <a:cubicBezTo>
                    <a:pt x="2914" y="13966"/>
                    <a:pt x="3421" y="13776"/>
                    <a:pt x="3833" y="13428"/>
                  </a:cubicBezTo>
                  <a:cubicBezTo>
                    <a:pt x="4086" y="13238"/>
                    <a:pt x="4339" y="12890"/>
                    <a:pt x="4846" y="12573"/>
                  </a:cubicBezTo>
                  <a:cubicBezTo>
                    <a:pt x="4909" y="12541"/>
                    <a:pt x="4973" y="12478"/>
                    <a:pt x="5068" y="12446"/>
                  </a:cubicBezTo>
                  <a:cubicBezTo>
                    <a:pt x="5099" y="12415"/>
                    <a:pt x="5163" y="12383"/>
                    <a:pt x="5226" y="12383"/>
                  </a:cubicBezTo>
                  <a:cubicBezTo>
                    <a:pt x="5289" y="12351"/>
                    <a:pt x="5353" y="12320"/>
                    <a:pt x="5416" y="12288"/>
                  </a:cubicBezTo>
                  <a:cubicBezTo>
                    <a:pt x="5928" y="12078"/>
                    <a:pt x="6507" y="11962"/>
                    <a:pt x="7111" y="11962"/>
                  </a:cubicBezTo>
                  <a:cubicBezTo>
                    <a:pt x="8789" y="11962"/>
                    <a:pt x="10666" y="12857"/>
                    <a:pt x="11877" y="15138"/>
                  </a:cubicBezTo>
                  <a:cubicBezTo>
                    <a:pt x="13207" y="17988"/>
                    <a:pt x="16089" y="19983"/>
                    <a:pt x="19445" y="19983"/>
                  </a:cubicBezTo>
                  <a:cubicBezTo>
                    <a:pt x="22866" y="19983"/>
                    <a:pt x="25811" y="17893"/>
                    <a:pt x="27078" y="14948"/>
                  </a:cubicBezTo>
                  <a:cubicBezTo>
                    <a:pt x="27924" y="12959"/>
                    <a:pt x="29522" y="12034"/>
                    <a:pt x="30994" y="12034"/>
                  </a:cubicBezTo>
                  <a:cubicBezTo>
                    <a:pt x="32662" y="12034"/>
                    <a:pt x="34168" y="13221"/>
                    <a:pt x="34235" y="15391"/>
                  </a:cubicBezTo>
                  <a:lnTo>
                    <a:pt x="34235" y="19825"/>
                  </a:lnTo>
                  <a:cubicBezTo>
                    <a:pt x="34235" y="21725"/>
                    <a:pt x="35755" y="23277"/>
                    <a:pt x="37655" y="23277"/>
                  </a:cubicBezTo>
                  <a:lnTo>
                    <a:pt x="127025" y="23277"/>
                  </a:lnTo>
                  <a:cubicBezTo>
                    <a:pt x="128925" y="23277"/>
                    <a:pt x="130477" y="21725"/>
                    <a:pt x="130477" y="19825"/>
                  </a:cubicBezTo>
                  <a:lnTo>
                    <a:pt x="130477" y="3452"/>
                  </a:lnTo>
                  <a:cubicBezTo>
                    <a:pt x="130477" y="1552"/>
                    <a:pt x="128925" y="0"/>
                    <a:pt x="127025" y="0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31" name="Google Shape;431;p16"/>
            <p:cNvSpPr/>
            <p:nvPr/>
          </p:nvSpPr>
          <p:spPr>
            <a:xfrm>
              <a:off x="4059775" y="2621950"/>
              <a:ext cx="340475" cy="341250"/>
            </a:xfrm>
            <a:custGeom>
              <a:avLst/>
              <a:gdLst/>
              <a:ahLst/>
              <a:cxnLst/>
              <a:rect l="l" t="t" r="r" b="b"/>
              <a:pathLst>
                <a:path w="13619" h="13650" extrusionOk="0">
                  <a:moveTo>
                    <a:pt x="6809" y="0"/>
                  </a:moveTo>
                  <a:cubicBezTo>
                    <a:pt x="3041" y="0"/>
                    <a:pt x="1" y="3040"/>
                    <a:pt x="1" y="6809"/>
                  </a:cubicBezTo>
                  <a:cubicBezTo>
                    <a:pt x="1" y="10577"/>
                    <a:pt x="3041" y="13649"/>
                    <a:pt x="6809" y="13649"/>
                  </a:cubicBezTo>
                  <a:cubicBezTo>
                    <a:pt x="10578" y="13649"/>
                    <a:pt x="13618" y="10577"/>
                    <a:pt x="13618" y="6809"/>
                  </a:cubicBezTo>
                  <a:cubicBezTo>
                    <a:pt x="13618" y="3040"/>
                    <a:pt x="10578" y="0"/>
                    <a:pt x="680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32" name="Google Shape;432;p16"/>
            <p:cNvSpPr/>
            <p:nvPr/>
          </p:nvSpPr>
          <p:spPr>
            <a:xfrm>
              <a:off x="3771600" y="2762075"/>
              <a:ext cx="60975" cy="60975"/>
            </a:xfrm>
            <a:custGeom>
              <a:avLst/>
              <a:gdLst/>
              <a:ahLst/>
              <a:cxnLst/>
              <a:rect l="l" t="t" r="r" b="b"/>
              <a:pathLst>
                <a:path w="2439" h="2439" extrusionOk="0">
                  <a:moveTo>
                    <a:pt x="2439" y="1204"/>
                  </a:moveTo>
                  <a:cubicBezTo>
                    <a:pt x="2439" y="1901"/>
                    <a:pt x="1900" y="2439"/>
                    <a:pt x="1235" y="2439"/>
                  </a:cubicBezTo>
                  <a:cubicBezTo>
                    <a:pt x="538" y="2439"/>
                    <a:pt x="0" y="1901"/>
                    <a:pt x="0" y="1204"/>
                  </a:cubicBezTo>
                  <a:cubicBezTo>
                    <a:pt x="0" y="539"/>
                    <a:pt x="538" y="0"/>
                    <a:pt x="1235" y="0"/>
                  </a:cubicBezTo>
                  <a:cubicBezTo>
                    <a:pt x="1900" y="0"/>
                    <a:pt x="2439" y="539"/>
                    <a:pt x="2439" y="1204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33" name="Google Shape;433;p16"/>
            <p:cNvSpPr/>
            <p:nvPr/>
          </p:nvSpPr>
          <p:spPr>
            <a:xfrm>
              <a:off x="4631400" y="2534050"/>
              <a:ext cx="2341950" cy="517025"/>
            </a:xfrm>
            <a:custGeom>
              <a:avLst/>
              <a:gdLst/>
              <a:ahLst/>
              <a:cxnLst/>
              <a:rect l="l" t="t" r="r" b="b"/>
              <a:pathLst>
                <a:path w="93678" h="20681" extrusionOk="0">
                  <a:moveTo>
                    <a:pt x="2154" y="1"/>
                  </a:moveTo>
                  <a:cubicBezTo>
                    <a:pt x="982" y="1"/>
                    <a:pt x="1" y="951"/>
                    <a:pt x="1" y="2154"/>
                  </a:cubicBezTo>
                  <a:lnTo>
                    <a:pt x="1" y="18527"/>
                  </a:lnTo>
                  <a:cubicBezTo>
                    <a:pt x="1" y="19730"/>
                    <a:pt x="982" y="20681"/>
                    <a:pt x="2154" y="20681"/>
                  </a:cubicBezTo>
                  <a:lnTo>
                    <a:pt x="91524" y="20681"/>
                  </a:lnTo>
                  <a:cubicBezTo>
                    <a:pt x="92728" y="20681"/>
                    <a:pt x="93678" y="19730"/>
                    <a:pt x="93678" y="18527"/>
                  </a:cubicBezTo>
                  <a:lnTo>
                    <a:pt x="93678" y="2154"/>
                  </a:lnTo>
                  <a:cubicBezTo>
                    <a:pt x="93678" y="951"/>
                    <a:pt x="92728" y="1"/>
                    <a:pt x="91524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34" name="Google Shape;434;p16"/>
            <p:cNvSpPr/>
            <p:nvPr/>
          </p:nvSpPr>
          <p:spPr>
            <a:xfrm>
              <a:off x="595975" y="2017050"/>
              <a:ext cx="3262725" cy="581950"/>
            </a:xfrm>
            <a:custGeom>
              <a:avLst/>
              <a:gdLst/>
              <a:ahLst/>
              <a:cxnLst/>
              <a:rect l="l" t="t" r="r" b="b"/>
              <a:pathLst>
                <a:path w="130509" h="23278" extrusionOk="0">
                  <a:moveTo>
                    <a:pt x="3421" y="1"/>
                  </a:moveTo>
                  <a:cubicBezTo>
                    <a:pt x="1521" y="1"/>
                    <a:pt x="0" y="1521"/>
                    <a:pt x="0" y="3421"/>
                  </a:cubicBezTo>
                  <a:lnTo>
                    <a:pt x="0" y="19826"/>
                  </a:lnTo>
                  <a:cubicBezTo>
                    <a:pt x="0" y="21726"/>
                    <a:pt x="1521" y="23278"/>
                    <a:pt x="3421" y="23278"/>
                  </a:cubicBezTo>
                  <a:lnTo>
                    <a:pt x="92822" y="23278"/>
                  </a:lnTo>
                  <a:cubicBezTo>
                    <a:pt x="94723" y="23278"/>
                    <a:pt x="96274" y="21726"/>
                    <a:pt x="96274" y="19826"/>
                  </a:cubicBezTo>
                  <a:lnTo>
                    <a:pt x="96274" y="15392"/>
                  </a:lnTo>
                  <a:cubicBezTo>
                    <a:pt x="96325" y="13222"/>
                    <a:pt x="97823" y="12035"/>
                    <a:pt x="99487" y="12035"/>
                  </a:cubicBezTo>
                  <a:cubicBezTo>
                    <a:pt x="100956" y="12035"/>
                    <a:pt x="102554" y="12959"/>
                    <a:pt x="103400" y="14949"/>
                  </a:cubicBezTo>
                  <a:lnTo>
                    <a:pt x="103400" y="14917"/>
                  </a:lnTo>
                  <a:cubicBezTo>
                    <a:pt x="104667" y="17894"/>
                    <a:pt x="107612" y="19952"/>
                    <a:pt x="111032" y="19952"/>
                  </a:cubicBezTo>
                  <a:cubicBezTo>
                    <a:pt x="114389" y="19952"/>
                    <a:pt x="117271" y="17989"/>
                    <a:pt x="118601" y="15139"/>
                  </a:cubicBezTo>
                  <a:cubicBezTo>
                    <a:pt x="119811" y="12858"/>
                    <a:pt x="121689" y="11962"/>
                    <a:pt x="123366" y="11962"/>
                  </a:cubicBezTo>
                  <a:cubicBezTo>
                    <a:pt x="123971" y="11962"/>
                    <a:pt x="124550" y="12079"/>
                    <a:pt x="125062" y="12289"/>
                  </a:cubicBezTo>
                  <a:cubicBezTo>
                    <a:pt x="125125" y="12289"/>
                    <a:pt x="125188" y="12320"/>
                    <a:pt x="125252" y="12352"/>
                  </a:cubicBezTo>
                  <a:cubicBezTo>
                    <a:pt x="125315" y="12384"/>
                    <a:pt x="125378" y="12415"/>
                    <a:pt x="125410" y="12447"/>
                  </a:cubicBezTo>
                  <a:cubicBezTo>
                    <a:pt x="125505" y="12479"/>
                    <a:pt x="125568" y="12510"/>
                    <a:pt x="125632" y="12542"/>
                  </a:cubicBezTo>
                  <a:cubicBezTo>
                    <a:pt x="125632" y="12542"/>
                    <a:pt x="125632" y="12542"/>
                    <a:pt x="125632" y="12574"/>
                  </a:cubicBezTo>
                  <a:cubicBezTo>
                    <a:pt x="126138" y="12890"/>
                    <a:pt x="126392" y="13239"/>
                    <a:pt x="126645" y="13429"/>
                  </a:cubicBezTo>
                  <a:cubicBezTo>
                    <a:pt x="127057" y="13777"/>
                    <a:pt x="127563" y="13967"/>
                    <a:pt x="128165" y="13967"/>
                  </a:cubicBezTo>
                  <a:cubicBezTo>
                    <a:pt x="129432" y="13967"/>
                    <a:pt x="130509" y="12922"/>
                    <a:pt x="130509" y="11623"/>
                  </a:cubicBezTo>
                  <a:cubicBezTo>
                    <a:pt x="130509" y="10325"/>
                    <a:pt x="129432" y="9280"/>
                    <a:pt x="128165" y="9280"/>
                  </a:cubicBezTo>
                  <a:cubicBezTo>
                    <a:pt x="127563" y="9280"/>
                    <a:pt x="127057" y="9502"/>
                    <a:pt x="126645" y="9850"/>
                  </a:cubicBezTo>
                  <a:cubicBezTo>
                    <a:pt x="126392" y="10008"/>
                    <a:pt x="126138" y="10388"/>
                    <a:pt x="125632" y="10705"/>
                  </a:cubicBezTo>
                  <a:cubicBezTo>
                    <a:pt x="125568" y="10737"/>
                    <a:pt x="125505" y="10768"/>
                    <a:pt x="125410" y="10832"/>
                  </a:cubicBezTo>
                  <a:cubicBezTo>
                    <a:pt x="125378" y="10863"/>
                    <a:pt x="125315" y="10863"/>
                    <a:pt x="125283" y="10895"/>
                  </a:cubicBezTo>
                  <a:cubicBezTo>
                    <a:pt x="125188" y="10927"/>
                    <a:pt x="125157" y="10958"/>
                    <a:pt x="125062" y="10990"/>
                  </a:cubicBezTo>
                  <a:cubicBezTo>
                    <a:pt x="124554" y="11190"/>
                    <a:pt x="123980" y="11302"/>
                    <a:pt x="123381" y="11302"/>
                  </a:cubicBezTo>
                  <a:cubicBezTo>
                    <a:pt x="121700" y="11302"/>
                    <a:pt x="119815" y="10419"/>
                    <a:pt x="118601" y="8108"/>
                  </a:cubicBezTo>
                  <a:lnTo>
                    <a:pt x="118601" y="8140"/>
                  </a:lnTo>
                  <a:cubicBezTo>
                    <a:pt x="117271" y="5290"/>
                    <a:pt x="114389" y="3295"/>
                    <a:pt x="111032" y="3295"/>
                  </a:cubicBezTo>
                  <a:cubicBezTo>
                    <a:pt x="107612" y="3295"/>
                    <a:pt x="104667" y="5385"/>
                    <a:pt x="103400" y="8330"/>
                  </a:cubicBezTo>
                  <a:cubicBezTo>
                    <a:pt x="102569" y="10319"/>
                    <a:pt x="100972" y="11244"/>
                    <a:pt x="99500" y="11244"/>
                  </a:cubicBezTo>
                  <a:cubicBezTo>
                    <a:pt x="97832" y="11244"/>
                    <a:pt x="96325" y="10057"/>
                    <a:pt x="96274" y="7887"/>
                  </a:cubicBezTo>
                  <a:lnTo>
                    <a:pt x="96274" y="3421"/>
                  </a:lnTo>
                  <a:cubicBezTo>
                    <a:pt x="96274" y="1521"/>
                    <a:pt x="94723" y="1"/>
                    <a:pt x="92822" y="1"/>
                  </a:cubicBez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35" name="Google Shape;435;p16"/>
            <p:cNvSpPr/>
            <p:nvPr/>
          </p:nvSpPr>
          <p:spPr>
            <a:xfrm>
              <a:off x="3178575" y="2137375"/>
              <a:ext cx="386400" cy="341300"/>
            </a:xfrm>
            <a:custGeom>
              <a:avLst/>
              <a:gdLst/>
              <a:ahLst/>
              <a:cxnLst/>
              <a:rect l="l" t="t" r="r" b="b"/>
              <a:pathLst>
                <a:path w="15456" h="13652" extrusionOk="0">
                  <a:moveTo>
                    <a:pt x="7736" y="1"/>
                  </a:moveTo>
                  <a:cubicBezTo>
                    <a:pt x="6877" y="1"/>
                    <a:pt x="6005" y="164"/>
                    <a:pt x="5163" y="508"/>
                  </a:cubicBezTo>
                  <a:cubicBezTo>
                    <a:pt x="1679" y="1933"/>
                    <a:pt x="1" y="5924"/>
                    <a:pt x="1426" y="9407"/>
                  </a:cubicBezTo>
                  <a:cubicBezTo>
                    <a:pt x="2507" y="12048"/>
                    <a:pt x="5062" y="13652"/>
                    <a:pt x="7752" y="13652"/>
                  </a:cubicBezTo>
                  <a:cubicBezTo>
                    <a:pt x="8611" y="13652"/>
                    <a:pt x="9483" y="13489"/>
                    <a:pt x="10325" y="13144"/>
                  </a:cubicBezTo>
                  <a:cubicBezTo>
                    <a:pt x="13809" y="11719"/>
                    <a:pt x="15455" y="7729"/>
                    <a:pt x="14062" y="4245"/>
                  </a:cubicBezTo>
                  <a:cubicBezTo>
                    <a:pt x="12982" y="1604"/>
                    <a:pt x="10426" y="1"/>
                    <a:pt x="773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36" name="Google Shape;436;p16"/>
            <p:cNvSpPr/>
            <p:nvPr/>
          </p:nvSpPr>
          <p:spPr>
            <a:xfrm>
              <a:off x="3769225" y="2277550"/>
              <a:ext cx="60975" cy="60975"/>
            </a:xfrm>
            <a:custGeom>
              <a:avLst/>
              <a:gdLst/>
              <a:ahLst/>
              <a:cxnLst/>
              <a:rect l="l" t="t" r="r" b="b"/>
              <a:pathLst>
                <a:path w="2439" h="2439" extrusionOk="0">
                  <a:moveTo>
                    <a:pt x="2439" y="1203"/>
                  </a:moveTo>
                  <a:cubicBezTo>
                    <a:pt x="2439" y="1900"/>
                    <a:pt x="1900" y="2439"/>
                    <a:pt x="1203" y="2439"/>
                  </a:cubicBezTo>
                  <a:cubicBezTo>
                    <a:pt x="538" y="2439"/>
                    <a:pt x="0" y="1900"/>
                    <a:pt x="0" y="1203"/>
                  </a:cubicBezTo>
                  <a:cubicBezTo>
                    <a:pt x="0" y="538"/>
                    <a:pt x="538" y="0"/>
                    <a:pt x="1203" y="0"/>
                  </a:cubicBezTo>
                  <a:cubicBezTo>
                    <a:pt x="1900" y="0"/>
                    <a:pt x="2439" y="538"/>
                    <a:pt x="2439" y="1203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37" name="Google Shape;437;p16"/>
            <p:cNvSpPr/>
            <p:nvPr/>
          </p:nvSpPr>
          <p:spPr>
            <a:xfrm>
              <a:off x="627650" y="2049525"/>
              <a:ext cx="2342725" cy="517025"/>
            </a:xfrm>
            <a:custGeom>
              <a:avLst/>
              <a:gdLst/>
              <a:ahLst/>
              <a:cxnLst/>
              <a:rect l="l" t="t" r="r" b="b"/>
              <a:pathLst>
                <a:path w="93709" h="20681" extrusionOk="0">
                  <a:moveTo>
                    <a:pt x="2154" y="0"/>
                  </a:moveTo>
                  <a:cubicBezTo>
                    <a:pt x="982" y="0"/>
                    <a:pt x="0" y="950"/>
                    <a:pt x="0" y="2154"/>
                  </a:cubicBezTo>
                  <a:lnTo>
                    <a:pt x="0" y="18527"/>
                  </a:lnTo>
                  <a:cubicBezTo>
                    <a:pt x="0" y="19730"/>
                    <a:pt x="982" y="20680"/>
                    <a:pt x="2154" y="20680"/>
                  </a:cubicBezTo>
                  <a:lnTo>
                    <a:pt x="91555" y="20680"/>
                  </a:lnTo>
                  <a:cubicBezTo>
                    <a:pt x="92759" y="20680"/>
                    <a:pt x="93709" y="19730"/>
                    <a:pt x="93709" y="18527"/>
                  </a:cubicBezTo>
                  <a:lnTo>
                    <a:pt x="93709" y="2154"/>
                  </a:lnTo>
                  <a:cubicBezTo>
                    <a:pt x="93709" y="950"/>
                    <a:pt x="92727" y="0"/>
                    <a:pt x="9155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38" name="Google Shape;438;p16"/>
            <p:cNvSpPr/>
            <p:nvPr/>
          </p:nvSpPr>
          <p:spPr>
            <a:xfrm>
              <a:off x="3256975" y="2195200"/>
              <a:ext cx="224875" cy="224875"/>
            </a:xfrm>
            <a:custGeom>
              <a:avLst/>
              <a:gdLst/>
              <a:ahLst/>
              <a:cxnLst/>
              <a:rect l="l" t="t" r="r" b="b"/>
              <a:pathLst>
                <a:path w="8995" h="8995" extrusionOk="0">
                  <a:moveTo>
                    <a:pt x="4497" y="2692"/>
                  </a:moveTo>
                  <a:cubicBezTo>
                    <a:pt x="5511" y="2692"/>
                    <a:pt x="6334" y="3516"/>
                    <a:pt x="6334" y="4497"/>
                  </a:cubicBezTo>
                  <a:cubicBezTo>
                    <a:pt x="6334" y="5511"/>
                    <a:pt x="5511" y="6334"/>
                    <a:pt x="4497" y="6334"/>
                  </a:cubicBezTo>
                  <a:cubicBezTo>
                    <a:pt x="3515" y="6334"/>
                    <a:pt x="2692" y="5511"/>
                    <a:pt x="2692" y="4497"/>
                  </a:cubicBezTo>
                  <a:cubicBezTo>
                    <a:pt x="2692" y="3516"/>
                    <a:pt x="3515" y="2692"/>
                    <a:pt x="4497" y="2692"/>
                  </a:cubicBezTo>
                  <a:close/>
                  <a:moveTo>
                    <a:pt x="4497" y="2376"/>
                  </a:moveTo>
                  <a:cubicBezTo>
                    <a:pt x="3325" y="2376"/>
                    <a:pt x="2375" y="3326"/>
                    <a:pt x="2375" y="4497"/>
                  </a:cubicBezTo>
                  <a:cubicBezTo>
                    <a:pt x="2375" y="5669"/>
                    <a:pt x="3325" y="6651"/>
                    <a:pt x="4497" y="6651"/>
                  </a:cubicBezTo>
                  <a:cubicBezTo>
                    <a:pt x="5701" y="6651"/>
                    <a:pt x="6651" y="5669"/>
                    <a:pt x="6651" y="4497"/>
                  </a:cubicBezTo>
                  <a:cubicBezTo>
                    <a:pt x="6651" y="3326"/>
                    <a:pt x="5701" y="2376"/>
                    <a:pt x="4497" y="2376"/>
                  </a:cubicBezTo>
                  <a:close/>
                  <a:moveTo>
                    <a:pt x="4782" y="317"/>
                  </a:moveTo>
                  <a:cubicBezTo>
                    <a:pt x="4877" y="317"/>
                    <a:pt x="4909" y="381"/>
                    <a:pt x="4909" y="444"/>
                  </a:cubicBezTo>
                  <a:lnTo>
                    <a:pt x="4909" y="1489"/>
                  </a:lnTo>
                  <a:lnTo>
                    <a:pt x="5036" y="1521"/>
                  </a:lnTo>
                  <a:cubicBezTo>
                    <a:pt x="5479" y="1616"/>
                    <a:pt x="5859" y="1774"/>
                    <a:pt x="6239" y="2027"/>
                  </a:cubicBezTo>
                  <a:lnTo>
                    <a:pt x="6334" y="2091"/>
                  </a:lnTo>
                  <a:lnTo>
                    <a:pt x="7094" y="1331"/>
                  </a:lnTo>
                  <a:cubicBezTo>
                    <a:pt x="7110" y="1315"/>
                    <a:pt x="7142" y="1307"/>
                    <a:pt x="7173" y="1307"/>
                  </a:cubicBezTo>
                  <a:cubicBezTo>
                    <a:pt x="7205" y="1307"/>
                    <a:pt x="7237" y="1315"/>
                    <a:pt x="7252" y="1331"/>
                  </a:cubicBezTo>
                  <a:lnTo>
                    <a:pt x="7664" y="1742"/>
                  </a:lnTo>
                  <a:cubicBezTo>
                    <a:pt x="7727" y="1806"/>
                    <a:pt x="7727" y="1869"/>
                    <a:pt x="7664" y="1932"/>
                  </a:cubicBezTo>
                  <a:lnTo>
                    <a:pt x="6936" y="2661"/>
                  </a:lnTo>
                  <a:lnTo>
                    <a:pt x="6999" y="2787"/>
                  </a:lnTo>
                  <a:cubicBezTo>
                    <a:pt x="7252" y="3136"/>
                    <a:pt x="7411" y="3547"/>
                    <a:pt x="7474" y="3959"/>
                  </a:cubicBezTo>
                  <a:lnTo>
                    <a:pt x="7506" y="4086"/>
                  </a:lnTo>
                  <a:lnTo>
                    <a:pt x="8551" y="4086"/>
                  </a:lnTo>
                  <a:cubicBezTo>
                    <a:pt x="8646" y="4086"/>
                    <a:pt x="8677" y="4149"/>
                    <a:pt x="8677" y="4212"/>
                  </a:cubicBezTo>
                  <a:lnTo>
                    <a:pt x="8677" y="4782"/>
                  </a:lnTo>
                  <a:cubicBezTo>
                    <a:pt x="8677" y="4877"/>
                    <a:pt x="8646" y="4909"/>
                    <a:pt x="8551" y="4909"/>
                  </a:cubicBezTo>
                  <a:lnTo>
                    <a:pt x="7506" y="4909"/>
                  </a:lnTo>
                  <a:lnTo>
                    <a:pt x="7474" y="5036"/>
                  </a:lnTo>
                  <a:cubicBezTo>
                    <a:pt x="7411" y="5479"/>
                    <a:pt x="7252" y="5859"/>
                    <a:pt x="6999" y="6239"/>
                  </a:cubicBezTo>
                  <a:lnTo>
                    <a:pt x="6936" y="6334"/>
                  </a:lnTo>
                  <a:lnTo>
                    <a:pt x="7664" y="7094"/>
                  </a:lnTo>
                  <a:cubicBezTo>
                    <a:pt x="7727" y="7126"/>
                    <a:pt x="7727" y="7221"/>
                    <a:pt x="7664" y="7253"/>
                  </a:cubicBezTo>
                  <a:lnTo>
                    <a:pt x="7252" y="7664"/>
                  </a:lnTo>
                  <a:cubicBezTo>
                    <a:pt x="7237" y="7696"/>
                    <a:pt x="7205" y="7712"/>
                    <a:pt x="7173" y="7712"/>
                  </a:cubicBezTo>
                  <a:cubicBezTo>
                    <a:pt x="7142" y="7712"/>
                    <a:pt x="7110" y="7696"/>
                    <a:pt x="7094" y="7664"/>
                  </a:cubicBezTo>
                  <a:lnTo>
                    <a:pt x="6334" y="6904"/>
                  </a:lnTo>
                  <a:lnTo>
                    <a:pt x="6239" y="6999"/>
                  </a:lnTo>
                  <a:cubicBezTo>
                    <a:pt x="5891" y="7221"/>
                    <a:pt x="5479" y="7411"/>
                    <a:pt x="5067" y="7474"/>
                  </a:cubicBezTo>
                  <a:lnTo>
                    <a:pt x="4941" y="7506"/>
                  </a:lnTo>
                  <a:lnTo>
                    <a:pt x="4941" y="8551"/>
                  </a:lnTo>
                  <a:cubicBezTo>
                    <a:pt x="4941" y="8614"/>
                    <a:pt x="4877" y="8678"/>
                    <a:pt x="4814" y="8678"/>
                  </a:cubicBezTo>
                  <a:lnTo>
                    <a:pt x="4212" y="8678"/>
                  </a:lnTo>
                  <a:cubicBezTo>
                    <a:pt x="4149" y="8678"/>
                    <a:pt x="4085" y="8614"/>
                    <a:pt x="4085" y="8551"/>
                  </a:cubicBezTo>
                  <a:lnTo>
                    <a:pt x="4085" y="7506"/>
                  </a:lnTo>
                  <a:lnTo>
                    <a:pt x="3959" y="7474"/>
                  </a:lnTo>
                  <a:cubicBezTo>
                    <a:pt x="3547" y="7411"/>
                    <a:pt x="3135" y="7253"/>
                    <a:pt x="2787" y="6999"/>
                  </a:cubicBezTo>
                  <a:lnTo>
                    <a:pt x="2692" y="6904"/>
                  </a:lnTo>
                  <a:lnTo>
                    <a:pt x="1932" y="7664"/>
                  </a:lnTo>
                  <a:cubicBezTo>
                    <a:pt x="1900" y="7696"/>
                    <a:pt x="1869" y="7712"/>
                    <a:pt x="1837" y="7712"/>
                  </a:cubicBezTo>
                  <a:cubicBezTo>
                    <a:pt x="1805" y="7712"/>
                    <a:pt x="1774" y="7696"/>
                    <a:pt x="1742" y="7664"/>
                  </a:cubicBezTo>
                  <a:lnTo>
                    <a:pt x="1330" y="7253"/>
                  </a:lnTo>
                  <a:cubicBezTo>
                    <a:pt x="1299" y="7221"/>
                    <a:pt x="1299" y="7126"/>
                    <a:pt x="1330" y="7094"/>
                  </a:cubicBezTo>
                  <a:lnTo>
                    <a:pt x="2090" y="6334"/>
                  </a:lnTo>
                  <a:lnTo>
                    <a:pt x="2027" y="6239"/>
                  </a:lnTo>
                  <a:cubicBezTo>
                    <a:pt x="1774" y="5859"/>
                    <a:pt x="1615" y="5479"/>
                    <a:pt x="1520" y="5036"/>
                  </a:cubicBezTo>
                  <a:lnTo>
                    <a:pt x="1520" y="4909"/>
                  </a:lnTo>
                  <a:lnTo>
                    <a:pt x="444" y="4909"/>
                  </a:lnTo>
                  <a:cubicBezTo>
                    <a:pt x="380" y="4909"/>
                    <a:pt x="317" y="4846"/>
                    <a:pt x="317" y="4782"/>
                  </a:cubicBezTo>
                  <a:lnTo>
                    <a:pt x="317" y="4212"/>
                  </a:lnTo>
                  <a:cubicBezTo>
                    <a:pt x="317" y="4149"/>
                    <a:pt x="380" y="4086"/>
                    <a:pt x="444" y="4086"/>
                  </a:cubicBezTo>
                  <a:lnTo>
                    <a:pt x="1520" y="4086"/>
                  </a:lnTo>
                  <a:lnTo>
                    <a:pt x="1520" y="3959"/>
                  </a:lnTo>
                  <a:cubicBezTo>
                    <a:pt x="1615" y="3547"/>
                    <a:pt x="1774" y="3136"/>
                    <a:pt x="2027" y="2787"/>
                  </a:cubicBezTo>
                  <a:lnTo>
                    <a:pt x="2090" y="2661"/>
                  </a:lnTo>
                  <a:lnTo>
                    <a:pt x="1330" y="1932"/>
                  </a:lnTo>
                  <a:cubicBezTo>
                    <a:pt x="1299" y="1869"/>
                    <a:pt x="1299" y="1806"/>
                    <a:pt x="1330" y="1742"/>
                  </a:cubicBezTo>
                  <a:lnTo>
                    <a:pt x="1742" y="1331"/>
                  </a:lnTo>
                  <a:cubicBezTo>
                    <a:pt x="1774" y="1315"/>
                    <a:pt x="1805" y="1307"/>
                    <a:pt x="1837" y="1307"/>
                  </a:cubicBezTo>
                  <a:cubicBezTo>
                    <a:pt x="1869" y="1307"/>
                    <a:pt x="1900" y="1315"/>
                    <a:pt x="1932" y="1331"/>
                  </a:cubicBezTo>
                  <a:lnTo>
                    <a:pt x="2660" y="2091"/>
                  </a:lnTo>
                  <a:lnTo>
                    <a:pt x="2787" y="2027"/>
                  </a:lnTo>
                  <a:cubicBezTo>
                    <a:pt x="3135" y="1774"/>
                    <a:pt x="3547" y="1616"/>
                    <a:pt x="3959" y="1521"/>
                  </a:cubicBezTo>
                  <a:lnTo>
                    <a:pt x="4085" y="1489"/>
                  </a:lnTo>
                  <a:lnTo>
                    <a:pt x="4085" y="444"/>
                  </a:lnTo>
                  <a:cubicBezTo>
                    <a:pt x="4085" y="381"/>
                    <a:pt x="4149" y="317"/>
                    <a:pt x="4212" y="317"/>
                  </a:cubicBezTo>
                  <a:close/>
                  <a:moveTo>
                    <a:pt x="4212" y="0"/>
                  </a:moveTo>
                  <a:cubicBezTo>
                    <a:pt x="3959" y="0"/>
                    <a:pt x="3769" y="190"/>
                    <a:pt x="3769" y="444"/>
                  </a:cubicBezTo>
                  <a:lnTo>
                    <a:pt x="3769" y="1236"/>
                  </a:lnTo>
                  <a:cubicBezTo>
                    <a:pt x="3389" y="1331"/>
                    <a:pt x="3040" y="1457"/>
                    <a:pt x="2724" y="1679"/>
                  </a:cubicBezTo>
                  <a:lnTo>
                    <a:pt x="2154" y="1109"/>
                  </a:lnTo>
                  <a:cubicBezTo>
                    <a:pt x="2074" y="1030"/>
                    <a:pt x="1964" y="990"/>
                    <a:pt x="1849" y="990"/>
                  </a:cubicBezTo>
                  <a:cubicBezTo>
                    <a:pt x="1734" y="990"/>
                    <a:pt x="1615" y="1030"/>
                    <a:pt x="1520" y="1109"/>
                  </a:cubicBezTo>
                  <a:lnTo>
                    <a:pt x="1109" y="1521"/>
                  </a:lnTo>
                  <a:cubicBezTo>
                    <a:pt x="950" y="1711"/>
                    <a:pt x="950" y="1996"/>
                    <a:pt x="1109" y="2154"/>
                  </a:cubicBezTo>
                  <a:lnTo>
                    <a:pt x="1679" y="2724"/>
                  </a:lnTo>
                  <a:cubicBezTo>
                    <a:pt x="1457" y="3041"/>
                    <a:pt x="1330" y="3389"/>
                    <a:pt x="1235" y="3769"/>
                  </a:cubicBezTo>
                  <a:lnTo>
                    <a:pt x="444" y="3769"/>
                  </a:lnTo>
                  <a:cubicBezTo>
                    <a:pt x="190" y="3769"/>
                    <a:pt x="0" y="3959"/>
                    <a:pt x="0" y="4212"/>
                  </a:cubicBezTo>
                  <a:lnTo>
                    <a:pt x="0" y="4782"/>
                  </a:lnTo>
                  <a:cubicBezTo>
                    <a:pt x="0" y="5036"/>
                    <a:pt x="190" y="5226"/>
                    <a:pt x="444" y="5226"/>
                  </a:cubicBezTo>
                  <a:lnTo>
                    <a:pt x="1235" y="5226"/>
                  </a:lnTo>
                  <a:cubicBezTo>
                    <a:pt x="1330" y="5606"/>
                    <a:pt x="1489" y="5986"/>
                    <a:pt x="1679" y="6303"/>
                  </a:cubicBezTo>
                  <a:lnTo>
                    <a:pt x="1109" y="6841"/>
                  </a:lnTo>
                  <a:cubicBezTo>
                    <a:pt x="950" y="7031"/>
                    <a:pt x="950" y="7316"/>
                    <a:pt x="1109" y="7474"/>
                  </a:cubicBezTo>
                  <a:lnTo>
                    <a:pt x="1520" y="7886"/>
                  </a:lnTo>
                  <a:cubicBezTo>
                    <a:pt x="1615" y="7981"/>
                    <a:pt x="1734" y="8029"/>
                    <a:pt x="1849" y="8029"/>
                  </a:cubicBezTo>
                  <a:cubicBezTo>
                    <a:pt x="1964" y="8029"/>
                    <a:pt x="2074" y="7981"/>
                    <a:pt x="2154" y="7886"/>
                  </a:cubicBezTo>
                  <a:lnTo>
                    <a:pt x="2724" y="7348"/>
                  </a:lnTo>
                  <a:cubicBezTo>
                    <a:pt x="3040" y="7538"/>
                    <a:pt x="3389" y="7696"/>
                    <a:pt x="3769" y="7759"/>
                  </a:cubicBezTo>
                  <a:lnTo>
                    <a:pt x="3769" y="8551"/>
                  </a:lnTo>
                  <a:cubicBezTo>
                    <a:pt x="3769" y="8804"/>
                    <a:pt x="3959" y="8994"/>
                    <a:pt x="4212" y="8994"/>
                  </a:cubicBezTo>
                  <a:lnTo>
                    <a:pt x="4814" y="8994"/>
                  </a:lnTo>
                  <a:cubicBezTo>
                    <a:pt x="5036" y="8994"/>
                    <a:pt x="5226" y="8804"/>
                    <a:pt x="5257" y="8551"/>
                  </a:cubicBezTo>
                  <a:lnTo>
                    <a:pt x="5257" y="7759"/>
                  </a:lnTo>
                  <a:cubicBezTo>
                    <a:pt x="5606" y="7696"/>
                    <a:pt x="5986" y="7538"/>
                    <a:pt x="6302" y="7348"/>
                  </a:cubicBezTo>
                  <a:lnTo>
                    <a:pt x="6872" y="7886"/>
                  </a:lnTo>
                  <a:cubicBezTo>
                    <a:pt x="6952" y="7981"/>
                    <a:pt x="7062" y="8029"/>
                    <a:pt x="7173" y="8029"/>
                  </a:cubicBezTo>
                  <a:cubicBezTo>
                    <a:pt x="7284" y="8029"/>
                    <a:pt x="7395" y="7981"/>
                    <a:pt x="7474" y="7886"/>
                  </a:cubicBezTo>
                  <a:lnTo>
                    <a:pt x="7886" y="7474"/>
                  </a:lnTo>
                  <a:cubicBezTo>
                    <a:pt x="8076" y="7316"/>
                    <a:pt x="8076" y="7031"/>
                    <a:pt x="7886" y="6841"/>
                  </a:cubicBezTo>
                  <a:lnTo>
                    <a:pt x="7347" y="6303"/>
                  </a:lnTo>
                  <a:cubicBezTo>
                    <a:pt x="7537" y="5954"/>
                    <a:pt x="7696" y="5606"/>
                    <a:pt x="7759" y="5226"/>
                  </a:cubicBezTo>
                  <a:lnTo>
                    <a:pt x="8551" y="5226"/>
                  </a:lnTo>
                  <a:cubicBezTo>
                    <a:pt x="8804" y="5226"/>
                    <a:pt x="8994" y="5036"/>
                    <a:pt x="8994" y="4782"/>
                  </a:cubicBezTo>
                  <a:lnTo>
                    <a:pt x="8994" y="4212"/>
                  </a:lnTo>
                  <a:cubicBezTo>
                    <a:pt x="8994" y="3959"/>
                    <a:pt x="8804" y="3769"/>
                    <a:pt x="8551" y="3769"/>
                  </a:cubicBezTo>
                  <a:lnTo>
                    <a:pt x="7759" y="3769"/>
                  </a:lnTo>
                  <a:cubicBezTo>
                    <a:pt x="7696" y="3389"/>
                    <a:pt x="7537" y="3041"/>
                    <a:pt x="7347" y="2724"/>
                  </a:cubicBezTo>
                  <a:lnTo>
                    <a:pt x="7886" y="2154"/>
                  </a:lnTo>
                  <a:cubicBezTo>
                    <a:pt x="8076" y="1996"/>
                    <a:pt x="8076" y="1711"/>
                    <a:pt x="7886" y="1521"/>
                  </a:cubicBezTo>
                  <a:lnTo>
                    <a:pt x="7474" y="1109"/>
                  </a:lnTo>
                  <a:cubicBezTo>
                    <a:pt x="7395" y="1030"/>
                    <a:pt x="7284" y="990"/>
                    <a:pt x="7173" y="990"/>
                  </a:cubicBezTo>
                  <a:cubicBezTo>
                    <a:pt x="7062" y="990"/>
                    <a:pt x="6952" y="1030"/>
                    <a:pt x="6872" y="1109"/>
                  </a:cubicBezTo>
                  <a:lnTo>
                    <a:pt x="6302" y="1679"/>
                  </a:lnTo>
                  <a:cubicBezTo>
                    <a:pt x="5986" y="1457"/>
                    <a:pt x="5606" y="1331"/>
                    <a:pt x="5257" y="1236"/>
                  </a:cubicBezTo>
                  <a:lnTo>
                    <a:pt x="5257" y="444"/>
                  </a:lnTo>
                  <a:cubicBezTo>
                    <a:pt x="5257" y="190"/>
                    <a:pt x="5036" y="0"/>
                    <a:pt x="4814" y="0"/>
                  </a:cubicBez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39" name="Google Shape;439;p16"/>
            <p:cNvSpPr/>
            <p:nvPr/>
          </p:nvSpPr>
          <p:spPr>
            <a:xfrm>
              <a:off x="3365425" y="2215000"/>
              <a:ext cx="8750" cy="9525"/>
            </a:xfrm>
            <a:custGeom>
              <a:avLst/>
              <a:gdLst/>
              <a:ahLst/>
              <a:cxnLst/>
              <a:rect l="l" t="t" r="r" b="b"/>
              <a:pathLst>
                <a:path w="350" h="381" extrusionOk="0">
                  <a:moveTo>
                    <a:pt x="159" y="0"/>
                  </a:moveTo>
                  <a:cubicBezTo>
                    <a:pt x="64" y="0"/>
                    <a:pt x="1" y="95"/>
                    <a:pt x="1" y="190"/>
                  </a:cubicBezTo>
                  <a:cubicBezTo>
                    <a:pt x="1" y="285"/>
                    <a:pt x="64" y="380"/>
                    <a:pt x="159" y="380"/>
                  </a:cubicBezTo>
                  <a:cubicBezTo>
                    <a:pt x="286" y="380"/>
                    <a:pt x="349" y="285"/>
                    <a:pt x="349" y="190"/>
                  </a:cubicBezTo>
                  <a:cubicBezTo>
                    <a:pt x="349" y="95"/>
                    <a:pt x="286" y="0"/>
                    <a:pt x="159" y="0"/>
                  </a:cubicBez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40" name="Google Shape;440;p16"/>
            <p:cNvSpPr/>
            <p:nvPr/>
          </p:nvSpPr>
          <p:spPr>
            <a:xfrm>
              <a:off x="33654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41" name="Google Shape;441;p16"/>
            <p:cNvSpPr/>
            <p:nvPr/>
          </p:nvSpPr>
          <p:spPr>
            <a:xfrm>
              <a:off x="33654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42" name="Google Shape;442;p16"/>
            <p:cNvSpPr/>
            <p:nvPr/>
          </p:nvSpPr>
          <p:spPr>
            <a:xfrm>
              <a:off x="33654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43" name="Google Shape;443;p16"/>
            <p:cNvSpPr/>
            <p:nvPr/>
          </p:nvSpPr>
          <p:spPr>
            <a:xfrm>
              <a:off x="33662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44" name="Google Shape;444;p16"/>
            <p:cNvSpPr/>
            <p:nvPr/>
          </p:nvSpPr>
          <p:spPr>
            <a:xfrm>
              <a:off x="33662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45" name="Google Shape;445;p16"/>
            <p:cNvSpPr/>
            <p:nvPr/>
          </p:nvSpPr>
          <p:spPr>
            <a:xfrm>
              <a:off x="33662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46" name="Google Shape;446;p16"/>
            <p:cNvSpPr/>
            <p:nvPr/>
          </p:nvSpPr>
          <p:spPr>
            <a:xfrm>
              <a:off x="3366225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47" name="Google Shape;447;p16"/>
            <p:cNvSpPr/>
            <p:nvPr/>
          </p:nvSpPr>
          <p:spPr>
            <a:xfrm>
              <a:off x="33670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48" name="Google Shape;448;p16"/>
            <p:cNvSpPr/>
            <p:nvPr/>
          </p:nvSpPr>
          <p:spPr>
            <a:xfrm>
              <a:off x="33670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49" name="Google Shape;449;p16"/>
            <p:cNvSpPr/>
            <p:nvPr/>
          </p:nvSpPr>
          <p:spPr>
            <a:xfrm>
              <a:off x="33670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50" name="Google Shape;450;p16"/>
            <p:cNvSpPr/>
            <p:nvPr/>
          </p:nvSpPr>
          <p:spPr>
            <a:xfrm>
              <a:off x="33678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51" name="Google Shape;451;p16"/>
            <p:cNvSpPr/>
            <p:nvPr/>
          </p:nvSpPr>
          <p:spPr>
            <a:xfrm>
              <a:off x="33678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52" name="Google Shape;452;p16"/>
            <p:cNvSpPr/>
            <p:nvPr/>
          </p:nvSpPr>
          <p:spPr>
            <a:xfrm>
              <a:off x="33678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53" name="Google Shape;453;p16"/>
            <p:cNvSpPr/>
            <p:nvPr/>
          </p:nvSpPr>
          <p:spPr>
            <a:xfrm>
              <a:off x="336780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54" name="Google Shape;454;p16"/>
            <p:cNvSpPr/>
            <p:nvPr/>
          </p:nvSpPr>
          <p:spPr>
            <a:xfrm>
              <a:off x="33686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55" name="Google Shape;455;p16"/>
            <p:cNvSpPr/>
            <p:nvPr/>
          </p:nvSpPr>
          <p:spPr>
            <a:xfrm>
              <a:off x="33686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56" name="Google Shape;456;p16"/>
            <p:cNvSpPr/>
            <p:nvPr/>
          </p:nvSpPr>
          <p:spPr>
            <a:xfrm>
              <a:off x="336860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57" name="Google Shape;457;p16"/>
            <p:cNvSpPr/>
            <p:nvPr/>
          </p:nvSpPr>
          <p:spPr>
            <a:xfrm>
              <a:off x="33694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58" name="Google Shape;458;p16"/>
            <p:cNvSpPr/>
            <p:nvPr/>
          </p:nvSpPr>
          <p:spPr>
            <a:xfrm>
              <a:off x="33694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59" name="Google Shape;459;p16"/>
            <p:cNvSpPr/>
            <p:nvPr/>
          </p:nvSpPr>
          <p:spPr>
            <a:xfrm>
              <a:off x="3369400" y="2215000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60" name="Google Shape;460;p16"/>
            <p:cNvSpPr/>
            <p:nvPr/>
          </p:nvSpPr>
          <p:spPr>
            <a:xfrm>
              <a:off x="33701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61" name="Google Shape;461;p16"/>
            <p:cNvSpPr/>
            <p:nvPr/>
          </p:nvSpPr>
          <p:spPr>
            <a:xfrm>
              <a:off x="33701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62" name="Google Shape;462;p16"/>
            <p:cNvSpPr/>
            <p:nvPr/>
          </p:nvSpPr>
          <p:spPr>
            <a:xfrm>
              <a:off x="33701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63" name="Google Shape;463;p16"/>
            <p:cNvSpPr/>
            <p:nvPr/>
          </p:nvSpPr>
          <p:spPr>
            <a:xfrm>
              <a:off x="3370175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64" name="Google Shape;464;p16"/>
            <p:cNvSpPr/>
            <p:nvPr/>
          </p:nvSpPr>
          <p:spPr>
            <a:xfrm>
              <a:off x="33709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65" name="Google Shape;465;p16"/>
            <p:cNvSpPr/>
            <p:nvPr/>
          </p:nvSpPr>
          <p:spPr>
            <a:xfrm>
              <a:off x="33709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66" name="Google Shape;466;p16"/>
            <p:cNvSpPr/>
            <p:nvPr/>
          </p:nvSpPr>
          <p:spPr>
            <a:xfrm>
              <a:off x="33709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67" name="Google Shape;467;p16"/>
            <p:cNvSpPr/>
            <p:nvPr/>
          </p:nvSpPr>
          <p:spPr>
            <a:xfrm>
              <a:off x="33717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68" name="Google Shape;468;p16"/>
            <p:cNvSpPr/>
            <p:nvPr/>
          </p:nvSpPr>
          <p:spPr>
            <a:xfrm>
              <a:off x="33717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69" name="Google Shape;469;p16"/>
            <p:cNvSpPr/>
            <p:nvPr/>
          </p:nvSpPr>
          <p:spPr>
            <a:xfrm>
              <a:off x="33717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70" name="Google Shape;470;p16"/>
            <p:cNvSpPr/>
            <p:nvPr/>
          </p:nvSpPr>
          <p:spPr>
            <a:xfrm>
              <a:off x="3371775" y="2215000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71" name="Google Shape;471;p16"/>
            <p:cNvSpPr/>
            <p:nvPr/>
          </p:nvSpPr>
          <p:spPr>
            <a:xfrm>
              <a:off x="33725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72" name="Google Shape;472;p16"/>
            <p:cNvSpPr/>
            <p:nvPr/>
          </p:nvSpPr>
          <p:spPr>
            <a:xfrm>
              <a:off x="33725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73" name="Google Shape;473;p16"/>
            <p:cNvSpPr/>
            <p:nvPr/>
          </p:nvSpPr>
          <p:spPr>
            <a:xfrm>
              <a:off x="337255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74" name="Google Shape;474;p16"/>
            <p:cNvSpPr/>
            <p:nvPr/>
          </p:nvSpPr>
          <p:spPr>
            <a:xfrm>
              <a:off x="33733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75" name="Google Shape;475;p16"/>
            <p:cNvSpPr/>
            <p:nvPr/>
          </p:nvSpPr>
          <p:spPr>
            <a:xfrm>
              <a:off x="33733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76" name="Google Shape;476;p16"/>
            <p:cNvSpPr/>
            <p:nvPr/>
          </p:nvSpPr>
          <p:spPr>
            <a:xfrm>
              <a:off x="337335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77" name="Google Shape;477;p16"/>
            <p:cNvSpPr/>
            <p:nvPr/>
          </p:nvSpPr>
          <p:spPr>
            <a:xfrm>
              <a:off x="337335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78" name="Google Shape;478;p16"/>
            <p:cNvSpPr/>
            <p:nvPr/>
          </p:nvSpPr>
          <p:spPr>
            <a:xfrm>
              <a:off x="33741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79" name="Google Shape;479;p16"/>
            <p:cNvSpPr/>
            <p:nvPr/>
          </p:nvSpPr>
          <p:spPr>
            <a:xfrm>
              <a:off x="3427200" y="2240925"/>
              <a:ext cx="9525" cy="9325"/>
            </a:xfrm>
            <a:custGeom>
              <a:avLst/>
              <a:gdLst/>
              <a:ahLst/>
              <a:cxnLst/>
              <a:rect l="l" t="t" r="r" b="b"/>
              <a:pathLst>
                <a:path w="381" h="373" extrusionOk="0">
                  <a:moveTo>
                    <a:pt x="190" y="0"/>
                  </a:moveTo>
                  <a:cubicBezTo>
                    <a:pt x="143" y="0"/>
                    <a:pt x="95" y="24"/>
                    <a:pt x="63" y="72"/>
                  </a:cubicBezTo>
                  <a:cubicBezTo>
                    <a:pt x="0" y="135"/>
                    <a:pt x="0" y="230"/>
                    <a:pt x="63" y="325"/>
                  </a:cubicBezTo>
                  <a:cubicBezTo>
                    <a:pt x="95" y="357"/>
                    <a:pt x="143" y="372"/>
                    <a:pt x="190" y="372"/>
                  </a:cubicBezTo>
                  <a:cubicBezTo>
                    <a:pt x="238" y="372"/>
                    <a:pt x="285" y="357"/>
                    <a:pt x="317" y="325"/>
                  </a:cubicBezTo>
                  <a:cubicBezTo>
                    <a:pt x="380" y="262"/>
                    <a:pt x="380" y="135"/>
                    <a:pt x="317" y="72"/>
                  </a:cubicBezTo>
                  <a:cubicBezTo>
                    <a:pt x="285" y="24"/>
                    <a:pt x="238" y="0"/>
                    <a:pt x="190" y="0"/>
                  </a:cubicBez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80" name="Google Shape;480;p16"/>
            <p:cNvSpPr/>
            <p:nvPr/>
          </p:nvSpPr>
          <p:spPr>
            <a:xfrm>
              <a:off x="3427200" y="2240325"/>
              <a:ext cx="0" cy="10325"/>
            </a:xfrm>
            <a:custGeom>
              <a:avLst/>
              <a:gdLst/>
              <a:ahLst/>
              <a:cxnLst/>
              <a:rect l="l" t="t" r="r" b="b"/>
              <a:pathLst>
                <a:path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81" name="Google Shape;481;p16"/>
            <p:cNvSpPr/>
            <p:nvPr/>
          </p:nvSpPr>
          <p:spPr>
            <a:xfrm>
              <a:off x="342720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82" name="Google Shape;482;p16"/>
            <p:cNvSpPr/>
            <p:nvPr/>
          </p:nvSpPr>
          <p:spPr>
            <a:xfrm>
              <a:off x="342720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83" name="Google Shape;483;p16"/>
            <p:cNvSpPr/>
            <p:nvPr/>
          </p:nvSpPr>
          <p:spPr>
            <a:xfrm>
              <a:off x="34279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84" name="Google Shape;484;p16"/>
            <p:cNvSpPr/>
            <p:nvPr/>
          </p:nvSpPr>
          <p:spPr>
            <a:xfrm>
              <a:off x="34279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85" name="Google Shape;485;p16"/>
            <p:cNvSpPr/>
            <p:nvPr/>
          </p:nvSpPr>
          <p:spPr>
            <a:xfrm>
              <a:off x="34279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86" name="Google Shape;486;p16"/>
            <p:cNvSpPr/>
            <p:nvPr/>
          </p:nvSpPr>
          <p:spPr>
            <a:xfrm>
              <a:off x="34287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87" name="Google Shape;487;p16"/>
            <p:cNvSpPr/>
            <p:nvPr/>
          </p:nvSpPr>
          <p:spPr>
            <a:xfrm>
              <a:off x="34287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88" name="Google Shape;488;p16"/>
            <p:cNvSpPr/>
            <p:nvPr/>
          </p:nvSpPr>
          <p:spPr>
            <a:xfrm>
              <a:off x="34287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89" name="Google Shape;489;p16"/>
            <p:cNvSpPr/>
            <p:nvPr/>
          </p:nvSpPr>
          <p:spPr>
            <a:xfrm>
              <a:off x="34295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90" name="Google Shape;490;p16"/>
            <p:cNvSpPr/>
            <p:nvPr/>
          </p:nvSpPr>
          <p:spPr>
            <a:xfrm>
              <a:off x="34295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91" name="Google Shape;491;p16"/>
            <p:cNvSpPr/>
            <p:nvPr/>
          </p:nvSpPr>
          <p:spPr>
            <a:xfrm>
              <a:off x="34295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92" name="Google Shape;492;p16"/>
            <p:cNvSpPr/>
            <p:nvPr/>
          </p:nvSpPr>
          <p:spPr>
            <a:xfrm>
              <a:off x="3429575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93" name="Google Shape;493;p16"/>
            <p:cNvSpPr/>
            <p:nvPr/>
          </p:nvSpPr>
          <p:spPr>
            <a:xfrm>
              <a:off x="34303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94" name="Google Shape;494;p16"/>
            <p:cNvSpPr/>
            <p:nvPr/>
          </p:nvSpPr>
          <p:spPr>
            <a:xfrm>
              <a:off x="34303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95" name="Google Shape;495;p16"/>
            <p:cNvSpPr/>
            <p:nvPr/>
          </p:nvSpPr>
          <p:spPr>
            <a:xfrm>
              <a:off x="34303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96" name="Google Shape;496;p16"/>
            <p:cNvSpPr/>
            <p:nvPr/>
          </p:nvSpPr>
          <p:spPr>
            <a:xfrm>
              <a:off x="34311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97" name="Google Shape;497;p16"/>
            <p:cNvSpPr/>
            <p:nvPr/>
          </p:nvSpPr>
          <p:spPr>
            <a:xfrm>
              <a:off x="34311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98" name="Google Shape;498;p16"/>
            <p:cNvSpPr/>
            <p:nvPr/>
          </p:nvSpPr>
          <p:spPr>
            <a:xfrm>
              <a:off x="34311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99" name="Google Shape;499;p16"/>
            <p:cNvSpPr/>
            <p:nvPr/>
          </p:nvSpPr>
          <p:spPr>
            <a:xfrm>
              <a:off x="34311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00" name="Google Shape;500;p16"/>
            <p:cNvSpPr/>
            <p:nvPr/>
          </p:nvSpPr>
          <p:spPr>
            <a:xfrm>
              <a:off x="34319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01" name="Google Shape;501;p16"/>
            <p:cNvSpPr/>
            <p:nvPr/>
          </p:nvSpPr>
          <p:spPr>
            <a:xfrm>
              <a:off x="34319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02" name="Google Shape;502;p16"/>
            <p:cNvSpPr/>
            <p:nvPr/>
          </p:nvSpPr>
          <p:spPr>
            <a:xfrm>
              <a:off x="343195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03" name="Google Shape;503;p16"/>
            <p:cNvSpPr/>
            <p:nvPr/>
          </p:nvSpPr>
          <p:spPr>
            <a:xfrm>
              <a:off x="34327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04" name="Google Shape;504;p16"/>
            <p:cNvSpPr/>
            <p:nvPr/>
          </p:nvSpPr>
          <p:spPr>
            <a:xfrm>
              <a:off x="34327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05" name="Google Shape;505;p16"/>
            <p:cNvSpPr/>
            <p:nvPr/>
          </p:nvSpPr>
          <p:spPr>
            <a:xfrm>
              <a:off x="343272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06" name="Google Shape;506;p16"/>
            <p:cNvSpPr/>
            <p:nvPr/>
          </p:nvSpPr>
          <p:spPr>
            <a:xfrm>
              <a:off x="34335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07" name="Google Shape;507;p16"/>
            <p:cNvSpPr/>
            <p:nvPr/>
          </p:nvSpPr>
          <p:spPr>
            <a:xfrm>
              <a:off x="34335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08" name="Google Shape;508;p16"/>
            <p:cNvSpPr/>
            <p:nvPr/>
          </p:nvSpPr>
          <p:spPr>
            <a:xfrm>
              <a:off x="34335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09" name="Google Shape;509;p16"/>
            <p:cNvSpPr/>
            <p:nvPr/>
          </p:nvSpPr>
          <p:spPr>
            <a:xfrm>
              <a:off x="34343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10" name="Google Shape;510;p16"/>
            <p:cNvSpPr/>
            <p:nvPr/>
          </p:nvSpPr>
          <p:spPr>
            <a:xfrm>
              <a:off x="34343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11" name="Google Shape;511;p16"/>
            <p:cNvSpPr/>
            <p:nvPr/>
          </p:nvSpPr>
          <p:spPr>
            <a:xfrm>
              <a:off x="34343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12" name="Google Shape;512;p16"/>
            <p:cNvSpPr/>
            <p:nvPr/>
          </p:nvSpPr>
          <p:spPr>
            <a:xfrm>
              <a:off x="3434325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13" name="Google Shape;513;p16"/>
            <p:cNvSpPr/>
            <p:nvPr/>
          </p:nvSpPr>
          <p:spPr>
            <a:xfrm>
              <a:off x="34351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14" name="Google Shape;514;p16"/>
            <p:cNvSpPr/>
            <p:nvPr/>
          </p:nvSpPr>
          <p:spPr>
            <a:xfrm>
              <a:off x="34351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15" name="Google Shape;515;p16"/>
            <p:cNvSpPr/>
            <p:nvPr/>
          </p:nvSpPr>
          <p:spPr>
            <a:xfrm>
              <a:off x="34351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16" name="Google Shape;516;p16"/>
            <p:cNvSpPr/>
            <p:nvPr/>
          </p:nvSpPr>
          <p:spPr>
            <a:xfrm>
              <a:off x="34359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17" name="Google Shape;517;p16"/>
            <p:cNvSpPr/>
            <p:nvPr/>
          </p:nvSpPr>
          <p:spPr>
            <a:xfrm>
              <a:off x="34359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18" name="Google Shape;518;p16"/>
            <p:cNvSpPr/>
            <p:nvPr/>
          </p:nvSpPr>
          <p:spPr>
            <a:xfrm>
              <a:off x="34359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19" name="Google Shape;519;p16"/>
            <p:cNvSpPr/>
            <p:nvPr/>
          </p:nvSpPr>
          <p:spPr>
            <a:xfrm>
              <a:off x="34367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20" name="Google Shape;520;p16"/>
            <p:cNvSpPr/>
            <p:nvPr/>
          </p:nvSpPr>
          <p:spPr>
            <a:xfrm>
              <a:off x="34367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21" name="Google Shape;521;p16"/>
            <p:cNvSpPr/>
            <p:nvPr/>
          </p:nvSpPr>
          <p:spPr>
            <a:xfrm>
              <a:off x="3453325" y="2302875"/>
              <a:ext cx="8725" cy="9525"/>
            </a:xfrm>
            <a:custGeom>
              <a:avLst/>
              <a:gdLst/>
              <a:ahLst/>
              <a:cxnLst/>
              <a:rect l="l" t="t" r="r" b="b"/>
              <a:pathLst>
                <a:path w="349" h="381" extrusionOk="0">
                  <a:moveTo>
                    <a:pt x="190" y="0"/>
                  </a:moveTo>
                  <a:cubicBezTo>
                    <a:pt x="63" y="0"/>
                    <a:pt x="0" y="95"/>
                    <a:pt x="0" y="190"/>
                  </a:cubicBezTo>
                  <a:cubicBezTo>
                    <a:pt x="0" y="285"/>
                    <a:pt x="63" y="380"/>
                    <a:pt x="190" y="380"/>
                  </a:cubicBezTo>
                  <a:cubicBezTo>
                    <a:pt x="285" y="380"/>
                    <a:pt x="348" y="285"/>
                    <a:pt x="348" y="190"/>
                  </a:cubicBezTo>
                  <a:cubicBezTo>
                    <a:pt x="348" y="95"/>
                    <a:pt x="285" y="0"/>
                    <a:pt x="190" y="0"/>
                  </a:cubicBez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22" name="Google Shape;522;p16"/>
            <p:cNvSpPr/>
            <p:nvPr/>
          </p:nvSpPr>
          <p:spPr>
            <a:xfrm>
              <a:off x="34533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23" name="Google Shape;523;p16"/>
            <p:cNvSpPr/>
            <p:nvPr/>
          </p:nvSpPr>
          <p:spPr>
            <a:xfrm>
              <a:off x="34533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24" name="Google Shape;524;p16"/>
            <p:cNvSpPr/>
            <p:nvPr/>
          </p:nvSpPr>
          <p:spPr>
            <a:xfrm>
              <a:off x="345332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25" name="Google Shape;525;p16"/>
            <p:cNvSpPr/>
            <p:nvPr/>
          </p:nvSpPr>
          <p:spPr>
            <a:xfrm>
              <a:off x="3454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26" name="Google Shape;526;p16"/>
            <p:cNvSpPr/>
            <p:nvPr/>
          </p:nvSpPr>
          <p:spPr>
            <a:xfrm>
              <a:off x="3454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27" name="Google Shape;527;p16"/>
            <p:cNvSpPr/>
            <p:nvPr/>
          </p:nvSpPr>
          <p:spPr>
            <a:xfrm>
              <a:off x="345410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28" name="Google Shape;528;p16"/>
            <p:cNvSpPr/>
            <p:nvPr/>
          </p:nvSpPr>
          <p:spPr>
            <a:xfrm>
              <a:off x="34549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29" name="Google Shape;529;p16"/>
            <p:cNvSpPr/>
            <p:nvPr/>
          </p:nvSpPr>
          <p:spPr>
            <a:xfrm>
              <a:off x="34549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30" name="Google Shape;530;p16"/>
            <p:cNvSpPr/>
            <p:nvPr/>
          </p:nvSpPr>
          <p:spPr>
            <a:xfrm>
              <a:off x="34549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31" name="Google Shape;531;p16"/>
            <p:cNvSpPr/>
            <p:nvPr/>
          </p:nvSpPr>
          <p:spPr>
            <a:xfrm>
              <a:off x="345490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32" name="Google Shape;532;p16"/>
            <p:cNvSpPr/>
            <p:nvPr/>
          </p:nvSpPr>
          <p:spPr>
            <a:xfrm>
              <a:off x="34557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33" name="Google Shape;533;p16"/>
            <p:cNvSpPr/>
            <p:nvPr/>
          </p:nvSpPr>
          <p:spPr>
            <a:xfrm>
              <a:off x="34557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34" name="Google Shape;534;p16"/>
            <p:cNvSpPr/>
            <p:nvPr/>
          </p:nvSpPr>
          <p:spPr>
            <a:xfrm>
              <a:off x="3455700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35" name="Google Shape;535;p16"/>
            <p:cNvSpPr/>
            <p:nvPr/>
          </p:nvSpPr>
          <p:spPr>
            <a:xfrm>
              <a:off x="3456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36" name="Google Shape;536;p16"/>
            <p:cNvSpPr/>
            <p:nvPr/>
          </p:nvSpPr>
          <p:spPr>
            <a:xfrm>
              <a:off x="3456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37" name="Google Shape;537;p16"/>
            <p:cNvSpPr/>
            <p:nvPr/>
          </p:nvSpPr>
          <p:spPr>
            <a:xfrm>
              <a:off x="345647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38" name="Google Shape;538;p16"/>
            <p:cNvSpPr/>
            <p:nvPr/>
          </p:nvSpPr>
          <p:spPr>
            <a:xfrm>
              <a:off x="345647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39" name="Google Shape;539;p16"/>
            <p:cNvSpPr/>
            <p:nvPr/>
          </p:nvSpPr>
          <p:spPr>
            <a:xfrm>
              <a:off x="34572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40" name="Google Shape;540;p16"/>
            <p:cNvSpPr/>
            <p:nvPr/>
          </p:nvSpPr>
          <p:spPr>
            <a:xfrm>
              <a:off x="34572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41" name="Google Shape;541;p16"/>
            <p:cNvSpPr/>
            <p:nvPr/>
          </p:nvSpPr>
          <p:spPr>
            <a:xfrm>
              <a:off x="345727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42" name="Google Shape;542;p16"/>
            <p:cNvSpPr/>
            <p:nvPr/>
          </p:nvSpPr>
          <p:spPr>
            <a:xfrm>
              <a:off x="34580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43" name="Google Shape;543;p16"/>
            <p:cNvSpPr/>
            <p:nvPr/>
          </p:nvSpPr>
          <p:spPr>
            <a:xfrm>
              <a:off x="34580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44" name="Google Shape;544;p16"/>
            <p:cNvSpPr/>
            <p:nvPr/>
          </p:nvSpPr>
          <p:spPr>
            <a:xfrm>
              <a:off x="345807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45" name="Google Shape;545;p16"/>
            <p:cNvSpPr/>
            <p:nvPr/>
          </p:nvSpPr>
          <p:spPr>
            <a:xfrm>
              <a:off x="34588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46" name="Google Shape;546;p16"/>
            <p:cNvSpPr/>
            <p:nvPr/>
          </p:nvSpPr>
          <p:spPr>
            <a:xfrm>
              <a:off x="34588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47" name="Google Shape;547;p16"/>
            <p:cNvSpPr/>
            <p:nvPr/>
          </p:nvSpPr>
          <p:spPr>
            <a:xfrm>
              <a:off x="34588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48" name="Google Shape;548;p16"/>
            <p:cNvSpPr/>
            <p:nvPr/>
          </p:nvSpPr>
          <p:spPr>
            <a:xfrm>
              <a:off x="34596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49" name="Google Shape;549;p16"/>
            <p:cNvSpPr/>
            <p:nvPr/>
          </p:nvSpPr>
          <p:spPr>
            <a:xfrm>
              <a:off x="34596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50" name="Google Shape;550;p16"/>
            <p:cNvSpPr/>
            <p:nvPr/>
          </p:nvSpPr>
          <p:spPr>
            <a:xfrm>
              <a:off x="34596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51" name="Google Shape;551;p16"/>
            <p:cNvSpPr/>
            <p:nvPr/>
          </p:nvSpPr>
          <p:spPr>
            <a:xfrm>
              <a:off x="345965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52" name="Google Shape;552;p16"/>
            <p:cNvSpPr/>
            <p:nvPr/>
          </p:nvSpPr>
          <p:spPr>
            <a:xfrm>
              <a:off x="34604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53" name="Google Shape;553;p16"/>
            <p:cNvSpPr/>
            <p:nvPr/>
          </p:nvSpPr>
          <p:spPr>
            <a:xfrm>
              <a:off x="34604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54" name="Google Shape;554;p16"/>
            <p:cNvSpPr/>
            <p:nvPr/>
          </p:nvSpPr>
          <p:spPr>
            <a:xfrm>
              <a:off x="34604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55" name="Google Shape;555;p16"/>
            <p:cNvSpPr/>
            <p:nvPr/>
          </p:nvSpPr>
          <p:spPr>
            <a:xfrm>
              <a:off x="34612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56" name="Google Shape;556;p16"/>
            <p:cNvSpPr/>
            <p:nvPr/>
          </p:nvSpPr>
          <p:spPr>
            <a:xfrm>
              <a:off x="34612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57" name="Google Shape;557;p16"/>
            <p:cNvSpPr/>
            <p:nvPr/>
          </p:nvSpPr>
          <p:spPr>
            <a:xfrm>
              <a:off x="34612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58" name="Google Shape;558;p16"/>
            <p:cNvSpPr/>
            <p:nvPr/>
          </p:nvSpPr>
          <p:spPr>
            <a:xfrm>
              <a:off x="34620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59" name="Google Shape;559;p16"/>
            <p:cNvSpPr/>
            <p:nvPr/>
          </p:nvSpPr>
          <p:spPr>
            <a:xfrm>
              <a:off x="34620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60" name="Google Shape;560;p16"/>
            <p:cNvSpPr/>
            <p:nvPr/>
          </p:nvSpPr>
          <p:spPr>
            <a:xfrm>
              <a:off x="34620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61" name="Google Shape;561;p16"/>
            <p:cNvSpPr/>
            <p:nvPr/>
          </p:nvSpPr>
          <p:spPr>
            <a:xfrm>
              <a:off x="3427200" y="2365425"/>
              <a:ext cx="9525" cy="9525"/>
            </a:xfrm>
            <a:custGeom>
              <a:avLst/>
              <a:gdLst/>
              <a:ahLst/>
              <a:cxnLst/>
              <a:rect l="l" t="t" r="r" b="b"/>
              <a:pathLst>
                <a:path w="381" h="381" extrusionOk="0">
                  <a:moveTo>
                    <a:pt x="190" y="0"/>
                  </a:moveTo>
                  <a:cubicBezTo>
                    <a:pt x="95" y="0"/>
                    <a:pt x="0" y="95"/>
                    <a:pt x="0" y="190"/>
                  </a:cubicBezTo>
                  <a:cubicBezTo>
                    <a:pt x="0" y="285"/>
                    <a:pt x="95" y="380"/>
                    <a:pt x="190" y="380"/>
                  </a:cubicBezTo>
                  <a:cubicBezTo>
                    <a:pt x="285" y="380"/>
                    <a:pt x="380" y="285"/>
                    <a:pt x="380" y="190"/>
                  </a:cubicBezTo>
                  <a:cubicBezTo>
                    <a:pt x="380" y="95"/>
                    <a:pt x="285" y="0"/>
                    <a:pt x="190" y="0"/>
                  </a:cubicBez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62" name="Google Shape;562;p16"/>
            <p:cNvSpPr/>
            <p:nvPr/>
          </p:nvSpPr>
          <p:spPr>
            <a:xfrm>
              <a:off x="3427200" y="2364625"/>
              <a:ext cx="0" cy="10325"/>
            </a:xfrm>
            <a:custGeom>
              <a:avLst/>
              <a:gdLst/>
              <a:ahLst/>
              <a:cxnLst/>
              <a:rect l="l" t="t" r="r" b="b"/>
              <a:pathLst>
                <a:path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63" name="Google Shape;563;p16"/>
            <p:cNvSpPr/>
            <p:nvPr/>
          </p:nvSpPr>
          <p:spPr>
            <a:xfrm>
              <a:off x="342720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64" name="Google Shape;564;p16"/>
            <p:cNvSpPr/>
            <p:nvPr/>
          </p:nvSpPr>
          <p:spPr>
            <a:xfrm>
              <a:off x="342720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65" name="Google Shape;565;p16"/>
            <p:cNvSpPr/>
            <p:nvPr/>
          </p:nvSpPr>
          <p:spPr>
            <a:xfrm>
              <a:off x="34279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66" name="Google Shape;566;p16"/>
            <p:cNvSpPr/>
            <p:nvPr/>
          </p:nvSpPr>
          <p:spPr>
            <a:xfrm>
              <a:off x="34279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67" name="Google Shape;567;p16"/>
            <p:cNvSpPr/>
            <p:nvPr/>
          </p:nvSpPr>
          <p:spPr>
            <a:xfrm>
              <a:off x="34279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68" name="Google Shape;568;p16"/>
            <p:cNvSpPr/>
            <p:nvPr/>
          </p:nvSpPr>
          <p:spPr>
            <a:xfrm>
              <a:off x="34287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69" name="Google Shape;569;p16"/>
            <p:cNvSpPr/>
            <p:nvPr/>
          </p:nvSpPr>
          <p:spPr>
            <a:xfrm>
              <a:off x="34287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70" name="Google Shape;570;p16"/>
            <p:cNvSpPr/>
            <p:nvPr/>
          </p:nvSpPr>
          <p:spPr>
            <a:xfrm>
              <a:off x="34287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71" name="Google Shape;571;p16"/>
            <p:cNvSpPr/>
            <p:nvPr/>
          </p:nvSpPr>
          <p:spPr>
            <a:xfrm>
              <a:off x="34295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72" name="Google Shape;572;p16"/>
            <p:cNvSpPr/>
            <p:nvPr/>
          </p:nvSpPr>
          <p:spPr>
            <a:xfrm>
              <a:off x="34295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73" name="Google Shape;573;p16"/>
            <p:cNvSpPr/>
            <p:nvPr/>
          </p:nvSpPr>
          <p:spPr>
            <a:xfrm>
              <a:off x="34295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74" name="Google Shape;574;p16"/>
            <p:cNvSpPr/>
            <p:nvPr/>
          </p:nvSpPr>
          <p:spPr>
            <a:xfrm>
              <a:off x="3429575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75" name="Google Shape;575;p16"/>
            <p:cNvSpPr/>
            <p:nvPr/>
          </p:nvSpPr>
          <p:spPr>
            <a:xfrm>
              <a:off x="34303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76" name="Google Shape;576;p16"/>
            <p:cNvSpPr/>
            <p:nvPr/>
          </p:nvSpPr>
          <p:spPr>
            <a:xfrm>
              <a:off x="34303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77" name="Google Shape;577;p16"/>
            <p:cNvSpPr/>
            <p:nvPr/>
          </p:nvSpPr>
          <p:spPr>
            <a:xfrm>
              <a:off x="34303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78" name="Google Shape;578;p16"/>
            <p:cNvSpPr/>
            <p:nvPr/>
          </p:nvSpPr>
          <p:spPr>
            <a:xfrm>
              <a:off x="34311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79" name="Google Shape;579;p16"/>
            <p:cNvSpPr/>
            <p:nvPr/>
          </p:nvSpPr>
          <p:spPr>
            <a:xfrm>
              <a:off x="34311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80" name="Google Shape;580;p16"/>
            <p:cNvSpPr/>
            <p:nvPr/>
          </p:nvSpPr>
          <p:spPr>
            <a:xfrm>
              <a:off x="34311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81" name="Google Shape;581;p16"/>
            <p:cNvSpPr/>
            <p:nvPr/>
          </p:nvSpPr>
          <p:spPr>
            <a:xfrm>
              <a:off x="34311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82" name="Google Shape;582;p16"/>
            <p:cNvSpPr/>
            <p:nvPr/>
          </p:nvSpPr>
          <p:spPr>
            <a:xfrm>
              <a:off x="34319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83" name="Google Shape;583;p16"/>
            <p:cNvSpPr/>
            <p:nvPr/>
          </p:nvSpPr>
          <p:spPr>
            <a:xfrm>
              <a:off x="34319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84" name="Google Shape;584;p16"/>
            <p:cNvSpPr/>
            <p:nvPr/>
          </p:nvSpPr>
          <p:spPr>
            <a:xfrm>
              <a:off x="343195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85" name="Google Shape;585;p16"/>
            <p:cNvSpPr/>
            <p:nvPr/>
          </p:nvSpPr>
          <p:spPr>
            <a:xfrm>
              <a:off x="34327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86" name="Google Shape;586;p16"/>
            <p:cNvSpPr/>
            <p:nvPr/>
          </p:nvSpPr>
          <p:spPr>
            <a:xfrm>
              <a:off x="34327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87" name="Google Shape;587;p16"/>
            <p:cNvSpPr/>
            <p:nvPr/>
          </p:nvSpPr>
          <p:spPr>
            <a:xfrm>
              <a:off x="343272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88" name="Google Shape;588;p16"/>
            <p:cNvSpPr/>
            <p:nvPr/>
          </p:nvSpPr>
          <p:spPr>
            <a:xfrm>
              <a:off x="34335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89" name="Google Shape;589;p16"/>
            <p:cNvSpPr/>
            <p:nvPr/>
          </p:nvSpPr>
          <p:spPr>
            <a:xfrm>
              <a:off x="34335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90" name="Google Shape;590;p16"/>
            <p:cNvSpPr/>
            <p:nvPr/>
          </p:nvSpPr>
          <p:spPr>
            <a:xfrm>
              <a:off x="34335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91" name="Google Shape;591;p16"/>
            <p:cNvSpPr/>
            <p:nvPr/>
          </p:nvSpPr>
          <p:spPr>
            <a:xfrm>
              <a:off x="34343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92" name="Google Shape;592;p16"/>
            <p:cNvSpPr/>
            <p:nvPr/>
          </p:nvSpPr>
          <p:spPr>
            <a:xfrm>
              <a:off x="34343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93" name="Google Shape;593;p16"/>
            <p:cNvSpPr/>
            <p:nvPr/>
          </p:nvSpPr>
          <p:spPr>
            <a:xfrm>
              <a:off x="34343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94" name="Google Shape;594;p16"/>
            <p:cNvSpPr/>
            <p:nvPr/>
          </p:nvSpPr>
          <p:spPr>
            <a:xfrm>
              <a:off x="3434325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95" name="Google Shape;595;p16"/>
            <p:cNvSpPr/>
            <p:nvPr/>
          </p:nvSpPr>
          <p:spPr>
            <a:xfrm>
              <a:off x="34351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96" name="Google Shape;596;p16"/>
            <p:cNvSpPr/>
            <p:nvPr/>
          </p:nvSpPr>
          <p:spPr>
            <a:xfrm>
              <a:off x="34351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97" name="Google Shape;597;p16"/>
            <p:cNvSpPr/>
            <p:nvPr/>
          </p:nvSpPr>
          <p:spPr>
            <a:xfrm>
              <a:off x="34351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98" name="Google Shape;598;p16"/>
            <p:cNvSpPr/>
            <p:nvPr/>
          </p:nvSpPr>
          <p:spPr>
            <a:xfrm>
              <a:off x="34359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599" name="Google Shape;599;p16"/>
            <p:cNvSpPr/>
            <p:nvPr/>
          </p:nvSpPr>
          <p:spPr>
            <a:xfrm>
              <a:off x="34359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00" name="Google Shape;600;p16"/>
            <p:cNvSpPr/>
            <p:nvPr/>
          </p:nvSpPr>
          <p:spPr>
            <a:xfrm>
              <a:off x="34359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01" name="Google Shape;601;p16"/>
            <p:cNvSpPr/>
            <p:nvPr/>
          </p:nvSpPr>
          <p:spPr>
            <a:xfrm>
              <a:off x="34367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02" name="Google Shape;602;p16"/>
            <p:cNvSpPr/>
            <p:nvPr/>
          </p:nvSpPr>
          <p:spPr>
            <a:xfrm>
              <a:off x="34367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03" name="Google Shape;603;p16"/>
            <p:cNvSpPr/>
            <p:nvPr/>
          </p:nvSpPr>
          <p:spPr>
            <a:xfrm>
              <a:off x="3365425" y="2391550"/>
              <a:ext cx="8750" cy="8725"/>
            </a:xfrm>
            <a:custGeom>
              <a:avLst/>
              <a:gdLst/>
              <a:ahLst/>
              <a:cxnLst/>
              <a:rect l="l" t="t" r="r" b="b"/>
              <a:pathLst>
                <a:path w="350" h="349" extrusionOk="0">
                  <a:moveTo>
                    <a:pt x="159" y="0"/>
                  </a:moveTo>
                  <a:cubicBezTo>
                    <a:pt x="64" y="0"/>
                    <a:pt x="1" y="64"/>
                    <a:pt x="1" y="159"/>
                  </a:cubicBezTo>
                  <a:cubicBezTo>
                    <a:pt x="1" y="285"/>
                    <a:pt x="64" y="349"/>
                    <a:pt x="159" y="349"/>
                  </a:cubicBezTo>
                  <a:cubicBezTo>
                    <a:pt x="286" y="349"/>
                    <a:pt x="349" y="285"/>
                    <a:pt x="349" y="159"/>
                  </a:cubicBezTo>
                  <a:cubicBezTo>
                    <a:pt x="349" y="64"/>
                    <a:pt x="286" y="0"/>
                    <a:pt x="159" y="0"/>
                  </a:cubicBez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04" name="Google Shape;604;p16"/>
            <p:cNvSpPr/>
            <p:nvPr/>
          </p:nvSpPr>
          <p:spPr>
            <a:xfrm>
              <a:off x="33654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05" name="Google Shape;605;p16"/>
            <p:cNvSpPr/>
            <p:nvPr/>
          </p:nvSpPr>
          <p:spPr>
            <a:xfrm>
              <a:off x="33654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06" name="Google Shape;606;p16"/>
            <p:cNvSpPr/>
            <p:nvPr/>
          </p:nvSpPr>
          <p:spPr>
            <a:xfrm>
              <a:off x="33654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07" name="Google Shape;607;p16"/>
            <p:cNvSpPr/>
            <p:nvPr/>
          </p:nvSpPr>
          <p:spPr>
            <a:xfrm>
              <a:off x="33662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08" name="Google Shape;608;p16"/>
            <p:cNvSpPr/>
            <p:nvPr/>
          </p:nvSpPr>
          <p:spPr>
            <a:xfrm>
              <a:off x="33662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09" name="Google Shape;609;p16"/>
            <p:cNvSpPr/>
            <p:nvPr/>
          </p:nvSpPr>
          <p:spPr>
            <a:xfrm>
              <a:off x="33662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10" name="Google Shape;610;p16"/>
            <p:cNvSpPr/>
            <p:nvPr/>
          </p:nvSpPr>
          <p:spPr>
            <a:xfrm>
              <a:off x="3366225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0" y="0"/>
                  </a:moveTo>
                  <a:lnTo>
                    <a:pt x="0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11" name="Google Shape;611;p16"/>
            <p:cNvSpPr/>
            <p:nvPr/>
          </p:nvSpPr>
          <p:spPr>
            <a:xfrm>
              <a:off x="33670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12" name="Google Shape;612;p16"/>
            <p:cNvSpPr/>
            <p:nvPr/>
          </p:nvSpPr>
          <p:spPr>
            <a:xfrm>
              <a:off x="33670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13" name="Google Shape;613;p16"/>
            <p:cNvSpPr/>
            <p:nvPr/>
          </p:nvSpPr>
          <p:spPr>
            <a:xfrm>
              <a:off x="33670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14" name="Google Shape;614;p16"/>
            <p:cNvSpPr/>
            <p:nvPr/>
          </p:nvSpPr>
          <p:spPr>
            <a:xfrm>
              <a:off x="33678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15" name="Google Shape;615;p16"/>
            <p:cNvSpPr/>
            <p:nvPr/>
          </p:nvSpPr>
          <p:spPr>
            <a:xfrm>
              <a:off x="33678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16" name="Google Shape;616;p16"/>
            <p:cNvSpPr/>
            <p:nvPr/>
          </p:nvSpPr>
          <p:spPr>
            <a:xfrm>
              <a:off x="33678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17" name="Google Shape;617;p16"/>
            <p:cNvSpPr/>
            <p:nvPr/>
          </p:nvSpPr>
          <p:spPr>
            <a:xfrm>
              <a:off x="336780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3" y="349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18" name="Google Shape;618;p16"/>
            <p:cNvSpPr/>
            <p:nvPr/>
          </p:nvSpPr>
          <p:spPr>
            <a:xfrm>
              <a:off x="33686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19" name="Google Shape;619;p16"/>
            <p:cNvSpPr/>
            <p:nvPr/>
          </p:nvSpPr>
          <p:spPr>
            <a:xfrm>
              <a:off x="33686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20" name="Google Shape;620;p16"/>
            <p:cNvSpPr/>
            <p:nvPr/>
          </p:nvSpPr>
          <p:spPr>
            <a:xfrm>
              <a:off x="336860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21" name="Google Shape;621;p16"/>
            <p:cNvSpPr/>
            <p:nvPr/>
          </p:nvSpPr>
          <p:spPr>
            <a:xfrm>
              <a:off x="33694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22" name="Google Shape;622;p16"/>
            <p:cNvSpPr/>
            <p:nvPr/>
          </p:nvSpPr>
          <p:spPr>
            <a:xfrm>
              <a:off x="33694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23" name="Google Shape;623;p16"/>
            <p:cNvSpPr/>
            <p:nvPr/>
          </p:nvSpPr>
          <p:spPr>
            <a:xfrm>
              <a:off x="3369400" y="2391550"/>
              <a:ext cx="800" cy="8725"/>
            </a:xfrm>
            <a:custGeom>
              <a:avLst/>
              <a:gdLst/>
              <a:ahLst/>
              <a:cxnLst/>
              <a:rect l="l" t="t" r="r" b="b"/>
              <a:pathLst>
                <a:path w="32" h="349" extrusionOk="0">
                  <a:moveTo>
                    <a:pt x="0" y="0"/>
                  </a:moveTo>
                  <a:lnTo>
                    <a:pt x="0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24" name="Google Shape;624;p16"/>
            <p:cNvSpPr/>
            <p:nvPr/>
          </p:nvSpPr>
          <p:spPr>
            <a:xfrm>
              <a:off x="33701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25" name="Google Shape;625;p16"/>
            <p:cNvSpPr/>
            <p:nvPr/>
          </p:nvSpPr>
          <p:spPr>
            <a:xfrm>
              <a:off x="33701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26" name="Google Shape;626;p16"/>
            <p:cNvSpPr/>
            <p:nvPr/>
          </p:nvSpPr>
          <p:spPr>
            <a:xfrm>
              <a:off x="33701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27" name="Google Shape;627;p16"/>
            <p:cNvSpPr/>
            <p:nvPr/>
          </p:nvSpPr>
          <p:spPr>
            <a:xfrm>
              <a:off x="3370175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3" y="349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28" name="Google Shape;628;p16"/>
            <p:cNvSpPr/>
            <p:nvPr/>
          </p:nvSpPr>
          <p:spPr>
            <a:xfrm>
              <a:off x="33709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29" name="Google Shape;629;p16"/>
            <p:cNvSpPr/>
            <p:nvPr/>
          </p:nvSpPr>
          <p:spPr>
            <a:xfrm>
              <a:off x="33709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30" name="Google Shape;630;p16"/>
            <p:cNvSpPr/>
            <p:nvPr/>
          </p:nvSpPr>
          <p:spPr>
            <a:xfrm>
              <a:off x="33709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31" name="Google Shape;631;p16"/>
            <p:cNvSpPr/>
            <p:nvPr/>
          </p:nvSpPr>
          <p:spPr>
            <a:xfrm>
              <a:off x="33717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32" name="Google Shape;632;p16"/>
            <p:cNvSpPr/>
            <p:nvPr/>
          </p:nvSpPr>
          <p:spPr>
            <a:xfrm>
              <a:off x="33717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33" name="Google Shape;633;p16"/>
            <p:cNvSpPr/>
            <p:nvPr/>
          </p:nvSpPr>
          <p:spPr>
            <a:xfrm>
              <a:off x="33717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34" name="Google Shape;634;p16"/>
            <p:cNvSpPr/>
            <p:nvPr/>
          </p:nvSpPr>
          <p:spPr>
            <a:xfrm>
              <a:off x="3371775" y="2391550"/>
              <a:ext cx="800" cy="8725"/>
            </a:xfrm>
            <a:custGeom>
              <a:avLst/>
              <a:gdLst/>
              <a:ahLst/>
              <a:cxnLst/>
              <a:rect l="l" t="t" r="r" b="b"/>
              <a:pathLst>
                <a:path w="32" h="349" extrusionOk="0">
                  <a:moveTo>
                    <a:pt x="0" y="0"/>
                  </a:moveTo>
                  <a:lnTo>
                    <a:pt x="0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35" name="Google Shape;635;p16"/>
            <p:cNvSpPr/>
            <p:nvPr/>
          </p:nvSpPr>
          <p:spPr>
            <a:xfrm>
              <a:off x="33725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36" name="Google Shape;636;p16"/>
            <p:cNvSpPr/>
            <p:nvPr/>
          </p:nvSpPr>
          <p:spPr>
            <a:xfrm>
              <a:off x="33725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37" name="Google Shape;637;p16"/>
            <p:cNvSpPr/>
            <p:nvPr/>
          </p:nvSpPr>
          <p:spPr>
            <a:xfrm>
              <a:off x="337255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3" y="349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38" name="Google Shape;638;p16"/>
            <p:cNvSpPr/>
            <p:nvPr/>
          </p:nvSpPr>
          <p:spPr>
            <a:xfrm>
              <a:off x="33733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39" name="Google Shape;639;p16"/>
            <p:cNvSpPr/>
            <p:nvPr/>
          </p:nvSpPr>
          <p:spPr>
            <a:xfrm>
              <a:off x="33733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40" name="Google Shape;640;p16"/>
            <p:cNvSpPr/>
            <p:nvPr/>
          </p:nvSpPr>
          <p:spPr>
            <a:xfrm>
              <a:off x="337335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41" name="Google Shape;641;p16"/>
            <p:cNvSpPr/>
            <p:nvPr/>
          </p:nvSpPr>
          <p:spPr>
            <a:xfrm>
              <a:off x="337335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42" name="Google Shape;642;p16"/>
            <p:cNvSpPr/>
            <p:nvPr/>
          </p:nvSpPr>
          <p:spPr>
            <a:xfrm>
              <a:off x="33741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43" name="Google Shape;643;p16"/>
            <p:cNvSpPr/>
            <p:nvPr/>
          </p:nvSpPr>
          <p:spPr>
            <a:xfrm>
              <a:off x="3302100" y="2365825"/>
              <a:ext cx="10300" cy="8725"/>
            </a:xfrm>
            <a:custGeom>
              <a:avLst/>
              <a:gdLst/>
              <a:ahLst/>
              <a:cxnLst/>
              <a:rect l="l" t="t" r="r" b="b"/>
              <a:pathLst>
                <a:path w="412" h="349" extrusionOk="0">
                  <a:moveTo>
                    <a:pt x="222" y="0"/>
                  </a:moveTo>
                  <a:cubicBezTo>
                    <a:pt x="174" y="0"/>
                    <a:pt x="127" y="16"/>
                    <a:pt x="95" y="48"/>
                  </a:cubicBezTo>
                  <a:cubicBezTo>
                    <a:pt x="0" y="111"/>
                    <a:pt x="0" y="238"/>
                    <a:pt x="95" y="301"/>
                  </a:cubicBezTo>
                  <a:cubicBezTo>
                    <a:pt x="127" y="333"/>
                    <a:pt x="167" y="348"/>
                    <a:pt x="210" y="348"/>
                  </a:cubicBezTo>
                  <a:cubicBezTo>
                    <a:pt x="254" y="348"/>
                    <a:pt x="301" y="333"/>
                    <a:pt x="349" y="301"/>
                  </a:cubicBezTo>
                  <a:cubicBezTo>
                    <a:pt x="412" y="238"/>
                    <a:pt x="412" y="111"/>
                    <a:pt x="349" y="48"/>
                  </a:cubicBezTo>
                  <a:cubicBezTo>
                    <a:pt x="317" y="16"/>
                    <a:pt x="269" y="0"/>
                    <a:pt x="222" y="0"/>
                  </a:cubicBez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44" name="Google Shape;644;p16"/>
            <p:cNvSpPr/>
            <p:nvPr/>
          </p:nvSpPr>
          <p:spPr>
            <a:xfrm>
              <a:off x="330210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45" name="Google Shape;645;p16"/>
            <p:cNvSpPr/>
            <p:nvPr/>
          </p:nvSpPr>
          <p:spPr>
            <a:xfrm>
              <a:off x="33028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46" name="Google Shape;646;p16"/>
            <p:cNvSpPr/>
            <p:nvPr/>
          </p:nvSpPr>
          <p:spPr>
            <a:xfrm>
              <a:off x="33028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47" name="Google Shape;647;p16"/>
            <p:cNvSpPr/>
            <p:nvPr/>
          </p:nvSpPr>
          <p:spPr>
            <a:xfrm>
              <a:off x="33036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48" name="Google Shape;648;p16"/>
            <p:cNvSpPr/>
            <p:nvPr/>
          </p:nvSpPr>
          <p:spPr>
            <a:xfrm>
              <a:off x="33036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49" name="Google Shape;649;p16"/>
            <p:cNvSpPr/>
            <p:nvPr/>
          </p:nvSpPr>
          <p:spPr>
            <a:xfrm>
              <a:off x="33036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50" name="Google Shape;650;p16"/>
            <p:cNvSpPr/>
            <p:nvPr/>
          </p:nvSpPr>
          <p:spPr>
            <a:xfrm>
              <a:off x="33036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51" name="Google Shape;651;p16"/>
            <p:cNvSpPr/>
            <p:nvPr/>
          </p:nvSpPr>
          <p:spPr>
            <a:xfrm>
              <a:off x="33044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52" name="Google Shape;652;p16"/>
            <p:cNvSpPr/>
            <p:nvPr/>
          </p:nvSpPr>
          <p:spPr>
            <a:xfrm>
              <a:off x="33044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53" name="Google Shape;653;p16"/>
            <p:cNvSpPr/>
            <p:nvPr/>
          </p:nvSpPr>
          <p:spPr>
            <a:xfrm>
              <a:off x="33044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54" name="Google Shape;654;p16"/>
            <p:cNvSpPr/>
            <p:nvPr/>
          </p:nvSpPr>
          <p:spPr>
            <a:xfrm>
              <a:off x="33052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55" name="Google Shape;655;p16"/>
            <p:cNvSpPr/>
            <p:nvPr/>
          </p:nvSpPr>
          <p:spPr>
            <a:xfrm>
              <a:off x="33052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56" name="Google Shape;656;p16"/>
            <p:cNvSpPr/>
            <p:nvPr/>
          </p:nvSpPr>
          <p:spPr>
            <a:xfrm>
              <a:off x="33052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57" name="Google Shape;657;p16"/>
            <p:cNvSpPr/>
            <p:nvPr/>
          </p:nvSpPr>
          <p:spPr>
            <a:xfrm>
              <a:off x="33052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58" name="Google Shape;658;p16"/>
            <p:cNvSpPr/>
            <p:nvPr/>
          </p:nvSpPr>
          <p:spPr>
            <a:xfrm>
              <a:off x="33060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59" name="Google Shape;659;p16"/>
            <p:cNvSpPr/>
            <p:nvPr/>
          </p:nvSpPr>
          <p:spPr>
            <a:xfrm>
              <a:off x="33060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60" name="Google Shape;660;p16"/>
            <p:cNvSpPr/>
            <p:nvPr/>
          </p:nvSpPr>
          <p:spPr>
            <a:xfrm>
              <a:off x="33060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61" name="Google Shape;661;p16"/>
            <p:cNvSpPr/>
            <p:nvPr/>
          </p:nvSpPr>
          <p:spPr>
            <a:xfrm>
              <a:off x="33068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62" name="Google Shape;662;p16"/>
            <p:cNvSpPr/>
            <p:nvPr/>
          </p:nvSpPr>
          <p:spPr>
            <a:xfrm>
              <a:off x="33068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63" name="Google Shape;663;p16"/>
            <p:cNvSpPr/>
            <p:nvPr/>
          </p:nvSpPr>
          <p:spPr>
            <a:xfrm>
              <a:off x="330685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64" name="Google Shape;664;p16"/>
            <p:cNvSpPr/>
            <p:nvPr/>
          </p:nvSpPr>
          <p:spPr>
            <a:xfrm>
              <a:off x="33076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65" name="Google Shape;665;p16"/>
            <p:cNvSpPr/>
            <p:nvPr/>
          </p:nvSpPr>
          <p:spPr>
            <a:xfrm>
              <a:off x="33076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66" name="Google Shape;666;p16"/>
            <p:cNvSpPr/>
            <p:nvPr/>
          </p:nvSpPr>
          <p:spPr>
            <a:xfrm>
              <a:off x="33076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67" name="Google Shape;667;p16"/>
            <p:cNvSpPr/>
            <p:nvPr/>
          </p:nvSpPr>
          <p:spPr>
            <a:xfrm>
              <a:off x="33084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68" name="Google Shape;668;p16"/>
            <p:cNvSpPr/>
            <p:nvPr/>
          </p:nvSpPr>
          <p:spPr>
            <a:xfrm>
              <a:off x="33084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69" name="Google Shape;669;p16"/>
            <p:cNvSpPr/>
            <p:nvPr/>
          </p:nvSpPr>
          <p:spPr>
            <a:xfrm>
              <a:off x="33084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70" name="Google Shape;670;p16"/>
            <p:cNvSpPr/>
            <p:nvPr/>
          </p:nvSpPr>
          <p:spPr>
            <a:xfrm>
              <a:off x="330842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71" name="Google Shape;671;p16"/>
            <p:cNvSpPr/>
            <p:nvPr/>
          </p:nvSpPr>
          <p:spPr>
            <a:xfrm>
              <a:off x="33092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72" name="Google Shape;672;p16"/>
            <p:cNvSpPr/>
            <p:nvPr/>
          </p:nvSpPr>
          <p:spPr>
            <a:xfrm>
              <a:off x="33092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73" name="Google Shape;673;p16"/>
            <p:cNvSpPr/>
            <p:nvPr/>
          </p:nvSpPr>
          <p:spPr>
            <a:xfrm>
              <a:off x="33092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74" name="Google Shape;674;p16"/>
            <p:cNvSpPr/>
            <p:nvPr/>
          </p:nvSpPr>
          <p:spPr>
            <a:xfrm>
              <a:off x="3309225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75" name="Google Shape;675;p16"/>
            <p:cNvSpPr/>
            <p:nvPr/>
          </p:nvSpPr>
          <p:spPr>
            <a:xfrm>
              <a:off x="33100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76" name="Google Shape;676;p16"/>
            <p:cNvSpPr/>
            <p:nvPr/>
          </p:nvSpPr>
          <p:spPr>
            <a:xfrm>
              <a:off x="33100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77" name="Google Shape;677;p16"/>
            <p:cNvSpPr/>
            <p:nvPr/>
          </p:nvSpPr>
          <p:spPr>
            <a:xfrm>
              <a:off x="331000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78" name="Google Shape;678;p16"/>
            <p:cNvSpPr/>
            <p:nvPr/>
          </p:nvSpPr>
          <p:spPr>
            <a:xfrm>
              <a:off x="33108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79" name="Google Shape;679;p16"/>
            <p:cNvSpPr/>
            <p:nvPr/>
          </p:nvSpPr>
          <p:spPr>
            <a:xfrm>
              <a:off x="33108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80" name="Google Shape;680;p16"/>
            <p:cNvSpPr/>
            <p:nvPr/>
          </p:nvSpPr>
          <p:spPr>
            <a:xfrm>
              <a:off x="331080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81" name="Google Shape;681;p16"/>
            <p:cNvSpPr/>
            <p:nvPr/>
          </p:nvSpPr>
          <p:spPr>
            <a:xfrm>
              <a:off x="33116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82" name="Google Shape;682;p16"/>
            <p:cNvSpPr/>
            <p:nvPr/>
          </p:nvSpPr>
          <p:spPr>
            <a:xfrm>
              <a:off x="33116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83" name="Google Shape;683;p16"/>
            <p:cNvSpPr/>
            <p:nvPr/>
          </p:nvSpPr>
          <p:spPr>
            <a:xfrm>
              <a:off x="33116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84" name="Google Shape;684;p16"/>
            <p:cNvSpPr/>
            <p:nvPr/>
          </p:nvSpPr>
          <p:spPr>
            <a:xfrm>
              <a:off x="33123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85" name="Google Shape;685;p16"/>
            <p:cNvSpPr/>
            <p:nvPr/>
          </p:nvSpPr>
          <p:spPr>
            <a:xfrm>
              <a:off x="3276750" y="2303675"/>
              <a:ext cx="9525" cy="8725"/>
            </a:xfrm>
            <a:custGeom>
              <a:avLst/>
              <a:gdLst/>
              <a:ahLst/>
              <a:cxnLst/>
              <a:rect l="l" t="t" r="r" b="b"/>
              <a:pathLst>
                <a:path w="381" h="349" extrusionOk="0">
                  <a:moveTo>
                    <a:pt x="191" y="0"/>
                  </a:moveTo>
                  <a:cubicBezTo>
                    <a:pt x="96" y="0"/>
                    <a:pt x="1" y="63"/>
                    <a:pt x="1" y="158"/>
                  </a:cubicBezTo>
                  <a:cubicBezTo>
                    <a:pt x="1" y="253"/>
                    <a:pt x="96" y="348"/>
                    <a:pt x="191" y="348"/>
                  </a:cubicBezTo>
                  <a:cubicBezTo>
                    <a:pt x="286" y="348"/>
                    <a:pt x="381" y="285"/>
                    <a:pt x="381" y="158"/>
                  </a:cubicBezTo>
                  <a:cubicBezTo>
                    <a:pt x="381" y="63"/>
                    <a:pt x="286" y="0"/>
                    <a:pt x="191" y="0"/>
                  </a:cubicBez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86" name="Google Shape;686;p16"/>
            <p:cNvSpPr/>
            <p:nvPr/>
          </p:nvSpPr>
          <p:spPr>
            <a:xfrm>
              <a:off x="327675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87" name="Google Shape;687;p16"/>
            <p:cNvSpPr/>
            <p:nvPr/>
          </p:nvSpPr>
          <p:spPr>
            <a:xfrm>
              <a:off x="32775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88" name="Google Shape;688;p16"/>
            <p:cNvSpPr/>
            <p:nvPr/>
          </p:nvSpPr>
          <p:spPr>
            <a:xfrm>
              <a:off x="32775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89" name="Google Shape;689;p16"/>
            <p:cNvSpPr/>
            <p:nvPr/>
          </p:nvSpPr>
          <p:spPr>
            <a:xfrm>
              <a:off x="327755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90" name="Google Shape;690;p16"/>
            <p:cNvSpPr/>
            <p:nvPr/>
          </p:nvSpPr>
          <p:spPr>
            <a:xfrm>
              <a:off x="32783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91" name="Google Shape;691;p16"/>
            <p:cNvSpPr/>
            <p:nvPr/>
          </p:nvSpPr>
          <p:spPr>
            <a:xfrm>
              <a:off x="32783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92" name="Google Shape;692;p16"/>
            <p:cNvSpPr/>
            <p:nvPr/>
          </p:nvSpPr>
          <p:spPr>
            <a:xfrm>
              <a:off x="32783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93" name="Google Shape;693;p16"/>
            <p:cNvSpPr/>
            <p:nvPr/>
          </p:nvSpPr>
          <p:spPr>
            <a:xfrm>
              <a:off x="3278350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94" name="Google Shape;694;p16"/>
            <p:cNvSpPr/>
            <p:nvPr/>
          </p:nvSpPr>
          <p:spPr>
            <a:xfrm>
              <a:off x="32791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95" name="Google Shape;695;p16"/>
            <p:cNvSpPr/>
            <p:nvPr/>
          </p:nvSpPr>
          <p:spPr>
            <a:xfrm>
              <a:off x="32791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96" name="Google Shape;696;p16"/>
            <p:cNvSpPr/>
            <p:nvPr/>
          </p:nvSpPr>
          <p:spPr>
            <a:xfrm>
              <a:off x="327912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97" name="Google Shape;697;p16"/>
            <p:cNvSpPr/>
            <p:nvPr/>
          </p:nvSpPr>
          <p:spPr>
            <a:xfrm>
              <a:off x="32799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98" name="Google Shape;698;p16"/>
            <p:cNvSpPr/>
            <p:nvPr/>
          </p:nvSpPr>
          <p:spPr>
            <a:xfrm>
              <a:off x="32799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699" name="Google Shape;699;p16"/>
            <p:cNvSpPr/>
            <p:nvPr/>
          </p:nvSpPr>
          <p:spPr>
            <a:xfrm>
              <a:off x="327992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00" name="Google Shape;700;p16"/>
            <p:cNvSpPr/>
            <p:nvPr/>
          </p:nvSpPr>
          <p:spPr>
            <a:xfrm>
              <a:off x="327992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01" name="Google Shape;701;p16"/>
            <p:cNvSpPr/>
            <p:nvPr/>
          </p:nvSpPr>
          <p:spPr>
            <a:xfrm>
              <a:off x="32807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02" name="Google Shape;702;p16"/>
            <p:cNvSpPr/>
            <p:nvPr/>
          </p:nvSpPr>
          <p:spPr>
            <a:xfrm>
              <a:off x="32807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03" name="Google Shape;703;p16"/>
            <p:cNvSpPr/>
            <p:nvPr/>
          </p:nvSpPr>
          <p:spPr>
            <a:xfrm>
              <a:off x="328072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04" name="Google Shape;704;p16"/>
            <p:cNvSpPr/>
            <p:nvPr/>
          </p:nvSpPr>
          <p:spPr>
            <a:xfrm>
              <a:off x="32815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05" name="Google Shape;705;p16"/>
            <p:cNvSpPr/>
            <p:nvPr/>
          </p:nvSpPr>
          <p:spPr>
            <a:xfrm>
              <a:off x="32815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06" name="Google Shape;706;p16"/>
            <p:cNvSpPr/>
            <p:nvPr/>
          </p:nvSpPr>
          <p:spPr>
            <a:xfrm>
              <a:off x="328150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07" name="Google Shape;707;p16"/>
            <p:cNvSpPr/>
            <p:nvPr/>
          </p:nvSpPr>
          <p:spPr>
            <a:xfrm>
              <a:off x="32823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08" name="Google Shape;708;p16"/>
            <p:cNvSpPr/>
            <p:nvPr/>
          </p:nvSpPr>
          <p:spPr>
            <a:xfrm>
              <a:off x="32823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09" name="Google Shape;709;p16"/>
            <p:cNvSpPr/>
            <p:nvPr/>
          </p:nvSpPr>
          <p:spPr>
            <a:xfrm>
              <a:off x="32823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10" name="Google Shape;710;p16"/>
            <p:cNvSpPr/>
            <p:nvPr/>
          </p:nvSpPr>
          <p:spPr>
            <a:xfrm>
              <a:off x="3283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11" name="Google Shape;711;p16"/>
            <p:cNvSpPr/>
            <p:nvPr/>
          </p:nvSpPr>
          <p:spPr>
            <a:xfrm>
              <a:off x="3283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12" name="Google Shape;712;p16"/>
            <p:cNvSpPr/>
            <p:nvPr/>
          </p:nvSpPr>
          <p:spPr>
            <a:xfrm>
              <a:off x="3283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13" name="Google Shape;713;p16"/>
            <p:cNvSpPr/>
            <p:nvPr/>
          </p:nvSpPr>
          <p:spPr>
            <a:xfrm>
              <a:off x="3283100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14" name="Google Shape;714;p16"/>
            <p:cNvSpPr/>
            <p:nvPr/>
          </p:nvSpPr>
          <p:spPr>
            <a:xfrm>
              <a:off x="32838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15" name="Google Shape;715;p16"/>
            <p:cNvSpPr/>
            <p:nvPr/>
          </p:nvSpPr>
          <p:spPr>
            <a:xfrm>
              <a:off x="32838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16" name="Google Shape;716;p16"/>
            <p:cNvSpPr/>
            <p:nvPr/>
          </p:nvSpPr>
          <p:spPr>
            <a:xfrm>
              <a:off x="32838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17" name="Google Shape;717;p16"/>
            <p:cNvSpPr/>
            <p:nvPr/>
          </p:nvSpPr>
          <p:spPr>
            <a:xfrm>
              <a:off x="32846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18" name="Google Shape;718;p16"/>
            <p:cNvSpPr/>
            <p:nvPr/>
          </p:nvSpPr>
          <p:spPr>
            <a:xfrm>
              <a:off x="32846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19" name="Google Shape;719;p16"/>
            <p:cNvSpPr/>
            <p:nvPr/>
          </p:nvSpPr>
          <p:spPr>
            <a:xfrm>
              <a:off x="32846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20" name="Google Shape;720;p16"/>
            <p:cNvSpPr/>
            <p:nvPr/>
          </p:nvSpPr>
          <p:spPr>
            <a:xfrm>
              <a:off x="3285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21" name="Google Shape;721;p16"/>
            <p:cNvSpPr/>
            <p:nvPr/>
          </p:nvSpPr>
          <p:spPr>
            <a:xfrm>
              <a:off x="3285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22" name="Google Shape;722;p16"/>
            <p:cNvSpPr/>
            <p:nvPr/>
          </p:nvSpPr>
          <p:spPr>
            <a:xfrm>
              <a:off x="3285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23" name="Google Shape;723;p16"/>
            <p:cNvSpPr/>
            <p:nvPr/>
          </p:nvSpPr>
          <p:spPr>
            <a:xfrm>
              <a:off x="328547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24" name="Google Shape;724;p16"/>
            <p:cNvSpPr/>
            <p:nvPr/>
          </p:nvSpPr>
          <p:spPr>
            <a:xfrm>
              <a:off x="32862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25" name="Google Shape;725;p16"/>
            <p:cNvSpPr/>
            <p:nvPr/>
          </p:nvSpPr>
          <p:spPr>
            <a:xfrm>
              <a:off x="3302875" y="2241125"/>
              <a:ext cx="9525" cy="8725"/>
            </a:xfrm>
            <a:custGeom>
              <a:avLst/>
              <a:gdLst/>
              <a:ahLst/>
              <a:cxnLst/>
              <a:rect l="l" t="t" r="r" b="b"/>
              <a:pathLst>
                <a:path w="381" h="349" extrusionOk="0">
                  <a:moveTo>
                    <a:pt x="191" y="0"/>
                  </a:moveTo>
                  <a:cubicBezTo>
                    <a:pt x="96" y="0"/>
                    <a:pt x="1" y="64"/>
                    <a:pt x="1" y="190"/>
                  </a:cubicBezTo>
                  <a:cubicBezTo>
                    <a:pt x="1" y="285"/>
                    <a:pt x="96" y="349"/>
                    <a:pt x="191" y="349"/>
                  </a:cubicBezTo>
                  <a:cubicBezTo>
                    <a:pt x="286" y="349"/>
                    <a:pt x="381" y="285"/>
                    <a:pt x="381" y="190"/>
                  </a:cubicBezTo>
                  <a:cubicBezTo>
                    <a:pt x="381" y="64"/>
                    <a:pt x="286" y="0"/>
                    <a:pt x="191" y="0"/>
                  </a:cubicBez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26" name="Google Shape;726;p16"/>
            <p:cNvSpPr/>
            <p:nvPr/>
          </p:nvSpPr>
          <p:spPr>
            <a:xfrm>
              <a:off x="330210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27" name="Google Shape;727;p16"/>
            <p:cNvSpPr/>
            <p:nvPr/>
          </p:nvSpPr>
          <p:spPr>
            <a:xfrm>
              <a:off x="33028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28" name="Google Shape;728;p16"/>
            <p:cNvSpPr/>
            <p:nvPr/>
          </p:nvSpPr>
          <p:spPr>
            <a:xfrm>
              <a:off x="33028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29" name="Google Shape;729;p16"/>
            <p:cNvSpPr/>
            <p:nvPr/>
          </p:nvSpPr>
          <p:spPr>
            <a:xfrm>
              <a:off x="33036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30" name="Google Shape;730;p16"/>
            <p:cNvSpPr/>
            <p:nvPr/>
          </p:nvSpPr>
          <p:spPr>
            <a:xfrm>
              <a:off x="33036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31" name="Google Shape;731;p16"/>
            <p:cNvSpPr/>
            <p:nvPr/>
          </p:nvSpPr>
          <p:spPr>
            <a:xfrm>
              <a:off x="33036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32" name="Google Shape;732;p16"/>
            <p:cNvSpPr/>
            <p:nvPr/>
          </p:nvSpPr>
          <p:spPr>
            <a:xfrm>
              <a:off x="33036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33" name="Google Shape;733;p16"/>
            <p:cNvSpPr/>
            <p:nvPr/>
          </p:nvSpPr>
          <p:spPr>
            <a:xfrm>
              <a:off x="33044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34" name="Google Shape;734;p16"/>
            <p:cNvSpPr/>
            <p:nvPr/>
          </p:nvSpPr>
          <p:spPr>
            <a:xfrm>
              <a:off x="33044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35" name="Google Shape;735;p16"/>
            <p:cNvSpPr/>
            <p:nvPr/>
          </p:nvSpPr>
          <p:spPr>
            <a:xfrm>
              <a:off x="33044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36" name="Google Shape;736;p16"/>
            <p:cNvSpPr/>
            <p:nvPr/>
          </p:nvSpPr>
          <p:spPr>
            <a:xfrm>
              <a:off x="33052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37" name="Google Shape;737;p16"/>
            <p:cNvSpPr/>
            <p:nvPr/>
          </p:nvSpPr>
          <p:spPr>
            <a:xfrm>
              <a:off x="33052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38" name="Google Shape;738;p16"/>
            <p:cNvSpPr/>
            <p:nvPr/>
          </p:nvSpPr>
          <p:spPr>
            <a:xfrm>
              <a:off x="33052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39" name="Google Shape;739;p16"/>
            <p:cNvSpPr/>
            <p:nvPr/>
          </p:nvSpPr>
          <p:spPr>
            <a:xfrm>
              <a:off x="33052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40" name="Google Shape;740;p16"/>
            <p:cNvSpPr/>
            <p:nvPr/>
          </p:nvSpPr>
          <p:spPr>
            <a:xfrm>
              <a:off x="33060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41" name="Google Shape;741;p16"/>
            <p:cNvSpPr/>
            <p:nvPr/>
          </p:nvSpPr>
          <p:spPr>
            <a:xfrm>
              <a:off x="33060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42" name="Google Shape;742;p16"/>
            <p:cNvSpPr/>
            <p:nvPr/>
          </p:nvSpPr>
          <p:spPr>
            <a:xfrm>
              <a:off x="33060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43" name="Google Shape;743;p16"/>
            <p:cNvSpPr/>
            <p:nvPr/>
          </p:nvSpPr>
          <p:spPr>
            <a:xfrm>
              <a:off x="33068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44" name="Google Shape;744;p16"/>
            <p:cNvSpPr/>
            <p:nvPr/>
          </p:nvSpPr>
          <p:spPr>
            <a:xfrm>
              <a:off x="33068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45" name="Google Shape;745;p16"/>
            <p:cNvSpPr/>
            <p:nvPr/>
          </p:nvSpPr>
          <p:spPr>
            <a:xfrm>
              <a:off x="330685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46" name="Google Shape;746;p16"/>
            <p:cNvSpPr/>
            <p:nvPr/>
          </p:nvSpPr>
          <p:spPr>
            <a:xfrm>
              <a:off x="33076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47" name="Google Shape;747;p16"/>
            <p:cNvSpPr/>
            <p:nvPr/>
          </p:nvSpPr>
          <p:spPr>
            <a:xfrm>
              <a:off x="33076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48" name="Google Shape;748;p16"/>
            <p:cNvSpPr/>
            <p:nvPr/>
          </p:nvSpPr>
          <p:spPr>
            <a:xfrm>
              <a:off x="33076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49" name="Google Shape;749;p16"/>
            <p:cNvSpPr/>
            <p:nvPr/>
          </p:nvSpPr>
          <p:spPr>
            <a:xfrm>
              <a:off x="33084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50" name="Google Shape;750;p16"/>
            <p:cNvSpPr/>
            <p:nvPr/>
          </p:nvSpPr>
          <p:spPr>
            <a:xfrm>
              <a:off x="33084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51" name="Google Shape;751;p16"/>
            <p:cNvSpPr/>
            <p:nvPr/>
          </p:nvSpPr>
          <p:spPr>
            <a:xfrm>
              <a:off x="33084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52" name="Google Shape;752;p16"/>
            <p:cNvSpPr/>
            <p:nvPr/>
          </p:nvSpPr>
          <p:spPr>
            <a:xfrm>
              <a:off x="330842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53" name="Google Shape;753;p16"/>
            <p:cNvSpPr/>
            <p:nvPr/>
          </p:nvSpPr>
          <p:spPr>
            <a:xfrm>
              <a:off x="33092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54" name="Google Shape;754;p16"/>
            <p:cNvSpPr/>
            <p:nvPr/>
          </p:nvSpPr>
          <p:spPr>
            <a:xfrm>
              <a:off x="33092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55" name="Google Shape;755;p16"/>
            <p:cNvSpPr/>
            <p:nvPr/>
          </p:nvSpPr>
          <p:spPr>
            <a:xfrm>
              <a:off x="33092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56" name="Google Shape;756;p16"/>
            <p:cNvSpPr/>
            <p:nvPr/>
          </p:nvSpPr>
          <p:spPr>
            <a:xfrm>
              <a:off x="3309225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57" name="Google Shape;757;p16"/>
            <p:cNvSpPr/>
            <p:nvPr/>
          </p:nvSpPr>
          <p:spPr>
            <a:xfrm>
              <a:off x="33100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58" name="Google Shape;758;p16"/>
            <p:cNvSpPr/>
            <p:nvPr/>
          </p:nvSpPr>
          <p:spPr>
            <a:xfrm>
              <a:off x="33100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59" name="Google Shape;759;p16"/>
            <p:cNvSpPr/>
            <p:nvPr/>
          </p:nvSpPr>
          <p:spPr>
            <a:xfrm>
              <a:off x="331000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60" name="Google Shape;760;p16"/>
            <p:cNvSpPr/>
            <p:nvPr/>
          </p:nvSpPr>
          <p:spPr>
            <a:xfrm>
              <a:off x="33108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61" name="Google Shape;761;p16"/>
            <p:cNvSpPr/>
            <p:nvPr/>
          </p:nvSpPr>
          <p:spPr>
            <a:xfrm>
              <a:off x="33108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62" name="Google Shape;762;p16"/>
            <p:cNvSpPr/>
            <p:nvPr/>
          </p:nvSpPr>
          <p:spPr>
            <a:xfrm>
              <a:off x="331080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63" name="Google Shape;763;p16"/>
            <p:cNvSpPr/>
            <p:nvPr/>
          </p:nvSpPr>
          <p:spPr>
            <a:xfrm>
              <a:off x="33116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64" name="Google Shape;764;p16"/>
            <p:cNvSpPr/>
            <p:nvPr/>
          </p:nvSpPr>
          <p:spPr>
            <a:xfrm>
              <a:off x="33116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65" name="Google Shape;765;p16"/>
            <p:cNvSpPr/>
            <p:nvPr/>
          </p:nvSpPr>
          <p:spPr>
            <a:xfrm>
              <a:off x="33116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66" name="Google Shape;766;p16"/>
            <p:cNvSpPr/>
            <p:nvPr/>
          </p:nvSpPr>
          <p:spPr>
            <a:xfrm>
              <a:off x="33123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60606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67" name="Google Shape;767;p16"/>
            <p:cNvSpPr/>
            <p:nvPr/>
          </p:nvSpPr>
          <p:spPr>
            <a:xfrm>
              <a:off x="3256975" y="2195200"/>
              <a:ext cx="224875" cy="224875"/>
            </a:xfrm>
            <a:custGeom>
              <a:avLst/>
              <a:gdLst/>
              <a:ahLst/>
              <a:cxnLst/>
              <a:rect l="l" t="t" r="r" b="b"/>
              <a:pathLst>
                <a:path w="8995" h="8995" extrusionOk="0">
                  <a:moveTo>
                    <a:pt x="4497" y="2692"/>
                  </a:moveTo>
                  <a:cubicBezTo>
                    <a:pt x="5511" y="2692"/>
                    <a:pt x="6334" y="3516"/>
                    <a:pt x="6334" y="4497"/>
                  </a:cubicBezTo>
                  <a:cubicBezTo>
                    <a:pt x="6334" y="5511"/>
                    <a:pt x="5511" y="6334"/>
                    <a:pt x="4497" y="6334"/>
                  </a:cubicBezTo>
                  <a:cubicBezTo>
                    <a:pt x="3515" y="6334"/>
                    <a:pt x="2692" y="5511"/>
                    <a:pt x="2692" y="4497"/>
                  </a:cubicBezTo>
                  <a:cubicBezTo>
                    <a:pt x="2692" y="3516"/>
                    <a:pt x="3515" y="2692"/>
                    <a:pt x="4497" y="2692"/>
                  </a:cubicBezTo>
                  <a:close/>
                  <a:moveTo>
                    <a:pt x="4497" y="2376"/>
                  </a:moveTo>
                  <a:cubicBezTo>
                    <a:pt x="3325" y="2376"/>
                    <a:pt x="2375" y="3326"/>
                    <a:pt x="2375" y="4497"/>
                  </a:cubicBezTo>
                  <a:cubicBezTo>
                    <a:pt x="2375" y="5669"/>
                    <a:pt x="3325" y="6651"/>
                    <a:pt x="4497" y="6651"/>
                  </a:cubicBezTo>
                  <a:cubicBezTo>
                    <a:pt x="5701" y="6651"/>
                    <a:pt x="6651" y="5669"/>
                    <a:pt x="6651" y="4497"/>
                  </a:cubicBezTo>
                  <a:cubicBezTo>
                    <a:pt x="6651" y="3326"/>
                    <a:pt x="5701" y="2376"/>
                    <a:pt x="4497" y="2376"/>
                  </a:cubicBezTo>
                  <a:close/>
                  <a:moveTo>
                    <a:pt x="4782" y="317"/>
                  </a:moveTo>
                  <a:cubicBezTo>
                    <a:pt x="4877" y="317"/>
                    <a:pt x="4909" y="381"/>
                    <a:pt x="4909" y="444"/>
                  </a:cubicBezTo>
                  <a:lnTo>
                    <a:pt x="4909" y="1489"/>
                  </a:lnTo>
                  <a:lnTo>
                    <a:pt x="5036" y="1521"/>
                  </a:lnTo>
                  <a:cubicBezTo>
                    <a:pt x="5479" y="1616"/>
                    <a:pt x="5859" y="1774"/>
                    <a:pt x="6239" y="2027"/>
                  </a:cubicBezTo>
                  <a:lnTo>
                    <a:pt x="6334" y="2091"/>
                  </a:lnTo>
                  <a:lnTo>
                    <a:pt x="7094" y="1331"/>
                  </a:lnTo>
                  <a:cubicBezTo>
                    <a:pt x="7110" y="1315"/>
                    <a:pt x="7142" y="1307"/>
                    <a:pt x="7173" y="1307"/>
                  </a:cubicBezTo>
                  <a:cubicBezTo>
                    <a:pt x="7205" y="1307"/>
                    <a:pt x="7237" y="1315"/>
                    <a:pt x="7252" y="1331"/>
                  </a:cubicBezTo>
                  <a:lnTo>
                    <a:pt x="7664" y="1742"/>
                  </a:lnTo>
                  <a:cubicBezTo>
                    <a:pt x="7727" y="1806"/>
                    <a:pt x="7727" y="1869"/>
                    <a:pt x="7664" y="1932"/>
                  </a:cubicBezTo>
                  <a:lnTo>
                    <a:pt x="6936" y="2661"/>
                  </a:lnTo>
                  <a:lnTo>
                    <a:pt x="6999" y="2787"/>
                  </a:lnTo>
                  <a:cubicBezTo>
                    <a:pt x="7252" y="3136"/>
                    <a:pt x="7411" y="3547"/>
                    <a:pt x="7474" y="3959"/>
                  </a:cubicBezTo>
                  <a:lnTo>
                    <a:pt x="7506" y="4086"/>
                  </a:lnTo>
                  <a:lnTo>
                    <a:pt x="8551" y="4086"/>
                  </a:lnTo>
                  <a:cubicBezTo>
                    <a:pt x="8646" y="4086"/>
                    <a:pt x="8677" y="4149"/>
                    <a:pt x="8677" y="4212"/>
                  </a:cubicBezTo>
                  <a:lnTo>
                    <a:pt x="8677" y="4782"/>
                  </a:lnTo>
                  <a:cubicBezTo>
                    <a:pt x="8677" y="4877"/>
                    <a:pt x="8646" y="4909"/>
                    <a:pt x="8551" y="4909"/>
                  </a:cubicBezTo>
                  <a:lnTo>
                    <a:pt x="7506" y="4909"/>
                  </a:lnTo>
                  <a:lnTo>
                    <a:pt x="7474" y="5036"/>
                  </a:lnTo>
                  <a:cubicBezTo>
                    <a:pt x="7411" y="5479"/>
                    <a:pt x="7252" y="5859"/>
                    <a:pt x="6999" y="6239"/>
                  </a:cubicBezTo>
                  <a:lnTo>
                    <a:pt x="6936" y="6334"/>
                  </a:lnTo>
                  <a:lnTo>
                    <a:pt x="7664" y="7094"/>
                  </a:lnTo>
                  <a:cubicBezTo>
                    <a:pt x="7727" y="7126"/>
                    <a:pt x="7727" y="7221"/>
                    <a:pt x="7664" y="7253"/>
                  </a:cubicBezTo>
                  <a:lnTo>
                    <a:pt x="7252" y="7664"/>
                  </a:lnTo>
                  <a:cubicBezTo>
                    <a:pt x="7237" y="7696"/>
                    <a:pt x="7205" y="7712"/>
                    <a:pt x="7173" y="7712"/>
                  </a:cubicBezTo>
                  <a:cubicBezTo>
                    <a:pt x="7142" y="7712"/>
                    <a:pt x="7110" y="7696"/>
                    <a:pt x="7094" y="7664"/>
                  </a:cubicBezTo>
                  <a:lnTo>
                    <a:pt x="6334" y="6904"/>
                  </a:lnTo>
                  <a:lnTo>
                    <a:pt x="6239" y="6999"/>
                  </a:lnTo>
                  <a:cubicBezTo>
                    <a:pt x="5891" y="7221"/>
                    <a:pt x="5479" y="7411"/>
                    <a:pt x="5067" y="7474"/>
                  </a:cubicBezTo>
                  <a:lnTo>
                    <a:pt x="4941" y="7506"/>
                  </a:lnTo>
                  <a:lnTo>
                    <a:pt x="4941" y="8551"/>
                  </a:lnTo>
                  <a:cubicBezTo>
                    <a:pt x="4941" y="8614"/>
                    <a:pt x="4877" y="8678"/>
                    <a:pt x="4814" y="8678"/>
                  </a:cubicBezTo>
                  <a:lnTo>
                    <a:pt x="4212" y="8678"/>
                  </a:lnTo>
                  <a:cubicBezTo>
                    <a:pt x="4149" y="8678"/>
                    <a:pt x="4085" y="8614"/>
                    <a:pt x="4085" y="8551"/>
                  </a:cubicBezTo>
                  <a:lnTo>
                    <a:pt x="4085" y="7506"/>
                  </a:lnTo>
                  <a:lnTo>
                    <a:pt x="3959" y="7474"/>
                  </a:lnTo>
                  <a:cubicBezTo>
                    <a:pt x="3547" y="7411"/>
                    <a:pt x="3135" y="7253"/>
                    <a:pt x="2787" y="6999"/>
                  </a:cubicBezTo>
                  <a:lnTo>
                    <a:pt x="2692" y="6904"/>
                  </a:lnTo>
                  <a:lnTo>
                    <a:pt x="1932" y="7664"/>
                  </a:lnTo>
                  <a:cubicBezTo>
                    <a:pt x="1900" y="7696"/>
                    <a:pt x="1869" y="7712"/>
                    <a:pt x="1837" y="7712"/>
                  </a:cubicBezTo>
                  <a:cubicBezTo>
                    <a:pt x="1805" y="7712"/>
                    <a:pt x="1774" y="7696"/>
                    <a:pt x="1742" y="7664"/>
                  </a:cubicBezTo>
                  <a:lnTo>
                    <a:pt x="1330" y="7253"/>
                  </a:lnTo>
                  <a:cubicBezTo>
                    <a:pt x="1299" y="7221"/>
                    <a:pt x="1299" y="7126"/>
                    <a:pt x="1330" y="7094"/>
                  </a:cubicBezTo>
                  <a:lnTo>
                    <a:pt x="2090" y="6334"/>
                  </a:lnTo>
                  <a:lnTo>
                    <a:pt x="2027" y="6239"/>
                  </a:lnTo>
                  <a:cubicBezTo>
                    <a:pt x="1774" y="5859"/>
                    <a:pt x="1615" y="5479"/>
                    <a:pt x="1520" y="5036"/>
                  </a:cubicBezTo>
                  <a:lnTo>
                    <a:pt x="1520" y="4909"/>
                  </a:lnTo>
                  <a:lnTo>
                    <a:pt x="444" y="4909"/>
                  </a:lnTo>
                  <a:cubicBezTo>
                    <a:pt x="380" y="4909"/>
                    <a:pt x="317" y="4846"/>
                    <a:pt x="317" y="4782"/>
                  </a:cubicBezTo>
                  <a:lnTo>
                    <a:pt x="317" y="4212"/>
                  </a:lnTo>
                  <a:cubicBezTo>
                    <a:pt x="317" y="4149"/>
                    <a:pt x="380" y="4086"/>
                    <a:pt x="444" y="4086"/>
                  </a:cubicBezTo>
                  <a:lnTo>
                    <a:pt x="1520" y="4086"/>
                  </a:lnTo>
                  <a:lnTo>
                    <a:pt x="1520" y="3959"/>
                  </a:lnTo>
                  <a:cubicBezTo>
                    <a:pt x="1615" y="3547"/>
                    <a:pt x="1774" y="3136"/>
                    <a:pt x="2027" y="2787"/>
                  </a:cubicBezTo>
                  <a:lnTo>
                    <a:pt x="2090" y="2661"/>
                  </a:lnTo>
                  <a:lnTo>
                    <a:pt x="1330" y="1932"/>
                  </a:lnTo>
                  <a:cubicBezTo>
                    <a:pt x="1299" y="1869"/>
                    <a:pt x="1299" y="1806"/>
                    <a:pt x="1330" y="1742"/>
                  </a:cubicBezTo>
                  <a:lnTo>
                    <a:pt x="1742" y="1331"/>
                  </a:lnTo>
                  <a:cubicBezTo>
                    <a:pt x="1774" y="1315"/>
                    <a:pt x="1805" y="1307"/>
                    <a:pt x="1837" y="1307"/>
                  </a:cubicBezTo>
                  <a:cubicBezTo>
                    <a:pt x="1869" y="1307"/>
                    <a:pt x="1900" y="1315"/>
                    <a:pt x="1932" y="1331"/>
                  </a:cubicBezTo>
                  <a:lnTo>
                    <a:pt x="2660" y="2091"/>
                  </a:lnTo>
                  <a:lnTo>
                    <a:pt x="2787" y="2027"/>
                  </a:lnTo>
                  <a:cubicBezTo>
                    <a:pt x="3135" y="1774"/>
                    <a:pt x="3547" y="1616"/>
                    <a:pt x="3959" y="1521"/>
                  </a:cubicBezTo>
                  <a:lnTo>
                    <a:pt x="4085" y="1489"/>
                  </a:lnTo>
                  <a:lnTo>
                    <a:pt x="4085" y="444"/>
                  </a:lnTo>
                  <a:cubicBezTo>
                    <a:pt x="4085" y="381"/>
                    <a:pt x="4149" y="317"/>
                    <a:pt x="4212" y="317"/>
                  </a:cubicBezTo>
                  <a:close/>
                  <a:moveTo>
                    <a:pt x="4212" y="0"/>
                  </a:moveTo>
                  <a:cubicBezTo>
                    <a:pt x="3959" y="0"/>
                    <a:pt x="3769" y="190"/>
                    <a:pt x="3769" y="444"/>
                  </a:cubicBezTo>
                  <a:lnTo>
                    <a:pt x="3769" y="1236"/>
                  </a:lnTo>
                  <a:cubicBezTo>
                    <a:pt x="3389" y="1331"/>
                    <a:pt x="3040" y="1457"/>
                    <a:pt x="2724" y="1679"/>
                  </a:cubicBezTo>
                  <a:lnTo>
                    <a:pt x="2154" y="1109"/>
                  </a:lnTo>
                  <a:cubicBezTo>
                    <a:pt x="2074" y="1030"/>
                    <a:pt x="1964" y="990"/>
                    <a:pt x="1849" y="990"/>
                  </a:cubicBezTo>
                  <a:cubicBezTo>
                    <a:pt x="1734" y="990"/>
                    <a:pt x="1615" y="1030"/>
                    <a:pt x="1520" y="1109"/>
                  </a:cubicBezTo>
                  <a:lnTo>
                    <a:pt x="1109" y="1521"/>
                  </a:lnTo>
                  <a:cubicBezTo>
                    <a:pt x="950" y="1711"/>
                    <a:pt x="950" y="1996"/>
                    <a:pt x="1109" y="2154"/>
                  </a:cubicBezTo>
                  <a:lnTo>
                    <a:pt x="1679" y="2724"/>
                  </a:lnTo>
                  <a:cubicBezTo>
                    <a:pt x="1457" y="3041"/>
                    <a:pt x="1330" y="3389"/>
                    <a:pt x="1235" y="3769"/>
                  </a:cubicBezTo>
                  <a:lnTo>
                    <a:pt x="444" y="3769"/>
                  </a:lnTo>
                  <a:cubicBezTo>
                    <a:pt x="190" y="3769"/>
                    <a:pt x="0" y="3959"/>
                    <a:pt x="0" y="4212"/>
                  </a:cubicBezTo>
                  <a:lnTo>
                    <a:pt x="0" y="4782"/>
                  </a:lnTo>
                  <a:cubicBezTo>
                    <a:pt x="0" y="5036"/>
                    <a:pt x="190" y="5226"/>
                    <a:pt x="444" y="5226"/>
                  </a:cubicBezTo>
                  <a:lnTo>
                    <a:pt x="1235" y="5226"/>
                  </a:lnTo>
                  <a:cubicBezTo>
                    <a:pt x="1330" y="5606"/>
                    <a:pt x="1489" y="5986"/>
                    <a:pt x="1679" y="6303"/>
                  </a:cubicBezTo>
                  <a:lnTo>
                    <a:pt x="1109" y="6841"/>
                  </a:lnTo>
                  <a:cubicBezTo>
                    <a:pt x="950" y="7031"/>
                    <a:pt x="950" y="7316"/>
                    <a:pt x="1109" y="7474"/>
                  </a:cubicBezTo>
                  <a:lnTo>
                    <a:pt x="1520" y="7886"/>
                  </a:lnTo>
                  <a:cubicBezTo>
                    <a:pt x="1615" y="7981"/>
                    <a:pt x="1734" y="8029"/>
                    <a:pt x="1849" y="8029"/>
                  </a:cubicBezTo>
                  <a:cubicBezTo>
                    <a:pt x="1964" y="8029"/>
                    <a:pt x="2074" y="7981"/>
                    <a:pt x="2154" y="7886"/>
                  </a:cubicBezTo>
                  <a:lnTo>
                    <a:pt x="2724" y="7348"/>
                  </a:lnTo>
                  <a:cubicBezTo>
                    <a:pt x="3040" y="7538"/>
                    <a:pt x="3389" y="7696"/>
                    <a:pt x="3769" y="7759"/>
                  </a:cubicBezTo>
                  <a:lnTo>
                    <a:pt x="3769" y="8551"/>
                  </a:lnTo>
                  <a:cubicBezTo>
                    <a:pt x="3769" y="8804"/>
                    <a:pt x="3959" y="8994"/>
                    <a:pt x="4212" y="8994"/>
                  </a:cubicBezTo>
                  <a:lnTo>
                    <a:pt x="4814" y="8994"/>
                  </a:lnTo>
                  <a:cubicBezTo>
                    <a:pt x="5036" y="8994"/>
                    <a:pt x="5226" y="8804"/>
                    <a:pt x="5257" y="8551"/>
                  </a:cubicBezTo>
                  <a:lnTo>
                    <a:pt x="5257" y="7759"/>
                  </a:lnTo>
                  <a:cubicBezTo>
                    <a:pt x="5606" y="7696"/>
                    <a:pt x="5986" y="7538"/>
                    <a:pt x="6302" y="7348"/>
                  </a:cubicBezTo>
                  <a:lnTo>
                    <a:pt x="6872" y="7886"/>
                  </a:lnTo>
                  <a:cubicBezTo>
                    <a:pt x="6952" y="7981"/>
                    <a:pt x="7062" y="8029"/>
                    <a:pt x="7173" y="8029"/>
                  </a:cubicBezTo>
                  <a:cubicBezTo>
                    <a:pt x="7284" y="8029"/>
                    <a:pt x="7395" y="7981"/>
                    <a:pt x="7474" y="7886"/>
                  </a:cubicBezTo>
                  <a:lnTo>
                    <a:pt x="7886" y="7474"/>
                  </a:lnTo>
                  <a:cubicBezTo>
                    <a:pt x="8076" y="7316"/>
                    <a:pt x="8076" y="7031"/>
                    <a:pt x="7886" y="6841"/>
                  </a:cubicBezTo>
                  <a:lnTo>
                    <a:pt x="7347" y="6303"/>
                  </a:lnTo>
                  <a:cubicBezTo>
                    <a:pt x="7537" y="5954"/>
                    <a:pt x="7696" y="5606"/>
                    <a:pt x="7759" y="5226"/>
                  </a:cubicBezTo>
                  <a:lnTo>
                    <a:pt x="8551" y="5226"/>
                  </a:lnTo>
                  <a:cubicBezTo>
                    <a:pt x="8804" y="5226"/>
                    <a:pt x="8994" y="5036"/>
                    <a:pt x="8994" y="4782"/>
                  </a:cubicBezTo>
                  <a:lnTo>
                    <a:pt x="8994" y="4212"/>
                  </a:lnTo>
                  <a:cubicBezTo>
                    <a:pt x="8994" y="3959"/>
                    <a:pt x="8804" y="3769"/>
                    <a:pt x="8551" y="3769"/>
                  </a:cubicBezTo>
                  <a:lnTo>
                    <a:pt x="7759" y="3769"/>
                  </a:lnTo>
                  <a:cubicBezTo>
                    <a:pt x="7696" y="3389"/>
                    <a:pt x="7537" y="3041"/>
                    <a:pt x="7347" y="2724"/>
                  </a:cubicBezTo>
                  <a:lnTo>
                    <a:pt x="7886" y="2154"/>
                  </a:lnTo>
                  <a:cubicBezTo>
                    <a:pt x="8076" y="1996"/>
                    <a:pt x="8076" y="1711"/>
                    <a:pt x="7886" y="1521"/>
                  </a:cubicBezTo>
                  <a:lnTo>
                    <a:pt x="7474" y="1109"/>
                  </a:lnTo>
                  <a:cubicBezTo>
                    <a:pt x="7395" y="1030"/>
                    <a:pt x="7284" y="990"/>
                    <a:pt x="7173" y="990"/>
                  </a:cubicBezTo>
                  <a:cubicBezTo>
                    <a:pt x="7062" y="990"/>
                    <a:pt x="6952" y="1030"/>
                    <a:pt x="6872" y="1109"/>
                  </a:cubicBezTo>
                  <a:lnTo>
                    <a:pt x="6302" y="1679"/>
                  </a:lnTo>
                  <a:cubicBezTo>
                    <a:pt x="5986" y="1457"/>
                    <a:pt x="5606" y="1331"/>
                    <a:pt x="5257" y="1236"/>
                  </a:cubicBezTo>
                  <a:lnTo>
                    <a:pt x="5257" y="444"/>
                  </a:lnTo>
                  <a:cubicBezTo>
                    <a:pt x="5257" y="190"/>
                    <a:pt x="5036" y="0"/>
                    <a:pt x="4814" y="0"/>
                  </a:cubicBez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68" name="Google Shape;768;p16"/>
            <p:cNvSpPr/>
            <p:nvPr/>
          </p:nvSpPr>
          <p:spPr>
            <a:xfrm>
              <a:off x="33654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69" name="Google Shape;769;p16"/>
            <p:cNvSpPr/>
            <p:nvPr/>
          </p:nvSpPr>
          <p:spPr>
            <a:xfrm>
              <a:off x="33654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70" name="Google Shape;770;p16"/>
            <p:cNvSpPr/>
            <p:nvPr/>
          </p:nvSpPr>
          <p:spPr>
            <a:xfrm>
              <a:off x="33654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71" name="Google Shape;771;p16"/>
            <p:cNvSpPr/>
            <p:nvPr/>
          </p:nvSpPr>
          <p:spPr>
            <a:xfrm>
              <a:off x="33662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72" name="Google Shape;772;p16"/>
            <p:cNvSpPr/>
            <p:nvPr/>
          </p:nvSpPr>
          <p:spPr>
            <a:xfrm>
              <a:off x="33662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73" name="Google Shape;773;p16"/>
            <p:cNvSpPr/>
            <p:nvPr/>
          </p:nvSpPr>
          <p:spPr>
            <a:xfrm>
              <a:off x="33662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74" name="Google Shape;774;p16"/>
            <p:cNvSpPr/>
            <p:nvPr/>
          </p:nvSpPr>
          <p:spPr>
            <a:xfrm>
              <a:off x="3366225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75" name="Google Shape;775;p16"/>
            <p:cNvSpPr/>
            <p:nvPr/>
          </p:nvSpPr>
          <p:spPr>
            <a:xfrm>
              <a:off x="33670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76" name="Google Shape;776;p16"/>
            <p:cNvSpPr/>
            <p:nvPr/>
          </p:nvSpPr>
          <p:spPr>
            <a:xfrm>
              <a:off x="33670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77" name="Google Shape;777;p16"/>
            <p:cNvSpPr/>
            <p:nvPr/>
          </p:nvSpPr>
          <p:spPr>
            <a:xfrm>
              <a:off x="33670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78" name="Google Shape;778;p16"/>
            <p:cNvSpPr/>
            <p:nvPr/>
          </p:nvSpPr>
          <p:spPr>
            <a:xfrm>
              <a:off x="33678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79" name="Google Shape;779;p16"/>
            <p:cNvSpPr/>
            <p:nvPr/>
          </p:nvSpPr>
          <p:spPr>
            <a:xfrm>
              <a:off x="33678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80" name="Google Shape;780;p16"/>
            <p:cNvSpPr/>
            <p:nvPr/>
          </p:nvSpPr>
          <p:spPr>
            <a:xfrm>
              <a:off x="33678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81" name="Google Shape;781;p16"/>
            <p:cNvSpPr/>
            <p:nvPr/>
          </p:nvSpPr>
          <p:spPr>
            <a:xfrm>
              <a:off x="336780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82" name="Google Shape;782;p16"/>
            <p:cNvSpPr/>
            <p:nvPr/>
          </p:nvSpPr>
          <p:spPr>
            <a:xfrm>
              <a:off x="33686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83" name="Google Shape;783;p16"/>
            <p:cNvSpPr/>
            <p:nvPr/>
          </p:nvSpPr>
          <p:spPr>
            <a:xfrm>
              <a:off x="33686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84" name="Google Shape;784;p16"/>
            <p:cNvSpPr/>
            <p:nvPr/>
          </p:nvSpPr>
          <p:spPr>
            <a:xfrm>
              <a:off x="336860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85" name="Google Shape;785;p16"/>
            <p:cNvSpPr/>
            <p:nvPr/>
          </p:nvSpPr>
          <p:spPr>
            <a:xfrm>
              <a:off x="33694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86" name="Google Shape;786;p16"/>
            <p:cNvSpPr/>
            <p:nvPr/>
          </p:nvSpPr>
          <p:spPr>
            <a:xfrm>
              <a:off x="33694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87" name="Google Shape;787;p16"/>
            <p:cNvSpPr/>
            <p:nvPr/>
          </p:nvSpPr>
          <p:spPr>
            <a:xfrm>
              <a:off x="3369400" y="2215000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88" name="Google Shape;788;p16"/>
            <p:cNvSpPr/>
            <p:nvPr/>
          </p:nvSpPr>
          <p:spPr>
            <a:xfrm>
              <a:off x="33701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89" name="Google Shape;789;p16"/>
            <p:cNvSpPr/>
            <p:nvPr/>
          </p:nvSpPr>
          <p:spPr>
            <a:xfrm>
              <a:off x="33701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90" name="Google Shape;790;p16"/>
            <p:cNvSpPr/>
            <p:nvPr/>
          </p:nvSpPr>
          <p:spPr>
            <a:xfrm>
              <a:off x="33701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91" name="Google Shape;791;p16"/>
            <p:cNvSpPr/>
            <p:nvPr/>
          </p:nvSpPr>
          <p:spPr>
            <a:xfrm>
              <a:off x="3370175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92" name="Google Shape;792;p16"/>
            <p:cNvSpPr/>
            <p:nvPr/>
          </p:nvSpPr>
          <p:spPr>
            <a:xfrm>
              <a:off x="33709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93" name="Google Shape;793;p16"/>
            <p:cNvSpPr/>
            <p:nvPr/>
          </p:nvSpPr>
          <p:spPr>
            <a:xfrm>
              <a:off x="33709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94" name="Google Shape;794;p16"/>
            <p:cNvSpPr/>
            <p:nvPr/>
          </p:nvSpPr>
          <p:spPr>
            <a:xfrm>
              <a:off x="33709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95" name="Google Shape;795;p16"/>
            <p:cNvSpPr/>
            <p:nvPr/>
          </p:nvSpPr>
          <p:spPr>
            <a:xfrm>
              <a:off x="33717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96" name="Google Shape;796;p16"/>
            <p:cNvSpPr/>
            <p:nvPr/>
          </p:nvSpPr>
          <p:spPr>
            <a:xfrm>
              <a:off x="33717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97" name="Google Shape;797;p16"/>
            <p:cNvSpPr/>
            <p:nvPr/>
          </p:nvSpPr>
          <p:spPr>
            <a:xfrm>
              <a:off x="33717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98" name="Google Shape;798;p16"/>
            <p:cNvSpPr/>
            <p:nvPr/>
          </p:nvSpPr>
          <p:spPr>
            <a:xfrm>
              <a:off x="3371775" y="2215000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799" name="Google Shape;799;p16"/>
            <p:cNvSpPr/>
            <p:nvPr/>
          </p:nvSpPr>
          <p:spPr>
            <a:xfrm>
              <a:off x="33725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00" name="Google Shape;800;p16"/>
            <p:cNvSpPr/>
            <p:nvPr/>
          </p:nvSpPr>
          <p:spPr>
            <a:xfrm>
              <a:off x="33725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01" name="Google Shape;801;p16"/>
            <p:cNvSpPr/>
            <p:nvPr/>
          </p:nvSpPr>
          <p:spPr>
            <a:xfrm>
              <a:off x="337255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02" name="Google Shape;802;p16"/>
            <p:cNvSpPr/>
            <p:nvPr/>
          </p:nvSpPr>
          <p:spPr>
            <a:xfrm>
              <a:off x="33733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03" name="Google Shape;803;p16"/>
            <p:cNvSpPr/>
            <p:nvPr/>
          </p:nvSpPr>
          <p:spPr>
            <a:xfrm>
              <a:off x="33733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04" name="Google Shape;804;p16"/>
            <p:cNvSpPr/>
            <p:nvPr/>
          </p:nvSpPr>
          <p:spPr>
            <a:xfrm>
              <a:off x="337335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05" name="Google Shape;805;p16"/>
            <p:cNvSpPr/>
            <p:nvPr/>
          </p:nvSpPr>
          <p:spPr>
            <a:xfrm>
              <a:off x="337335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06" name="Google Shape;806;p16"/>
            <p:cNvSpPr/>
            <p:nvPr/>
          </p:nvSpPr>
          <p:spPr>
            <a:xfrm>
              <a:off x="33741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07" name="Google Shape;807;p16"/>
            <p:cNvSpPr/>
            <p:nvPr/>
          </p:nvSpPr>
          <p:spPr>
            <a:xfrm>
              <a:off x="3427200" y="2240325"/>
              <a:ext cx="0" cy="10325"/>
            </a:xfrm>
            <a:custGeom>
              <a:avLst/>
              <a:gdLst/>
              <a:ahLst/>
              <a:cxnLst/>
              <a:rect l="l" t="t" r="r" b="b"/>
              <a:pathLst>
                <a:path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08" name="Google Shape;808;p16"/>
            <p:cNvSpPr/>
            <p:nvPr/>
          </p:nvSpPr>
          <p:spPr>
            <a:xfrm>
              <a:off x="342720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09" name="Google Shape;809;p16"/>
            <p:cNvSpPr/>
            <p:nvPr/>
          </p:nvSpPr>
          <p:spPr>
            <a:xfrm>
              <a:off x="342720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10" name="Google Shape;810;p16"/>
            <p:cNvSpPr/>
            <p:nvPr/>
          </p:nvSpPr>
          <p:spPr>
            <a:xfrm>
              <a:off x="34279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11" name="Google Shape;811;p16"/>
            <p:cNvSpPr/>
            <p:nvPr/>
          </p:nvSpPr>
          <p:spPr>
            <a:xfrm>
              <a:off x="34279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12" name="Google Shape;812;p16"/>
            <p:cNvSpPr/>
            <p:nvPr/>
          </p:nvSpPr>
          <p:spPr>
            <a:xfrm>
              <a:off x="34279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13" name="Google Shape;813;p16"/>
            <p:cNvSpPr/>
            <p:nvPr/>
          </p:nvSpPr>
          <p:spPr>
            <a:xfrm>
              <a:off x="34287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14" name="Google Shape;814;p16"/>
            <p:cNvSpPr/>
            <p:nvPr/>
          </p:nvSpPr>
          <p:spPr>
            <a:xfrm>
              <a:off x="34287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15" name="Google Shape;815;p16"/>
            <p:cNvSpPr/>
            <p:nvPr/>
          </p:nvSpPr>
          <p:spPr>
            <a:xfrm>
              <a:off x="34287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16" name="Google Shape;816;p16"/>
            <p:cNvSpPr/>
            <p:nvPr/>
          </p:nvSpPr>
          <p:spPr>
            <a:xfrm>
              <a:off x="34295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17" name="Google Shape;817;p16"/>
            <p:cNvSpPr/>
            <p:nvPr/>
          </p:nvSpPr>
          <p:spPr>
            <a:xfrm>
              <a:off x="34295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18" name="Google Shape;818;p16"/>
            <p:cNvSpPr/>
            <p:nvPr/>
          </p:nvSpPr>
          <p:spPr>
            <a:xfrm>
              <a:off x="34295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19" name="Google Shape;819;p16"/>
            <p:cNvSpPr/>
            <p:nvPr/>
          </p:nvSpPr>
          <p:spPr>
            <a:xfrm>
              <a:off x="3429575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20" name="Google Shape;820;p16"/>
            <p:cNvSpPr/>
            <p:nvPr/>
          </p:nvSpPr>
          <p:spPr>
            <a:xfrm>
              <a:off x="34303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21" name="Google Shape;821;p16"/>
            <p:cNvSpPr/>
            <p:nvPr/>
          </p:nvSpPr>
          <p:spPr>
            <a:xfrm>
              <a:off x="34303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22" name="Google Shape;822;p16"/>
            <p:cNvSpPr/>
            <p:nvPr/>
          </p:nvSpPr>
          <p:spPr>
            <a:xfrm>
              <a:off x="34303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23" name="Google Shape;823;p16"/>
            <p:cNvSpPr/>
            <p:nvPr/>
          </p:nvSpPr>
          <p:spPr>
            <a:xfrm>
              <a:off x="34311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24" name="Google Shape;824;p16"/>
            <p:cNvSpPr/>
            <p:nvPr/>
          </p:nvSpPr>
          <p:spPr>
            <a:xfrm>
              <a:off x="34311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25" name="Google Shape;825;p16"/>
            <p:cNvSpPr/>
            <p:nvPr/>
          </p:nvSpPr>
          <p:spPr>
            <a:xfrm>
              <a:off x="34311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26" name="Google Shape;826;p16"/>
            <p:cNvSpPr/>
            <p:nvPr/>
          </p:nvSpPr>
          <p:spPr>
            <a:xfrm>
              <a:off x="34311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27" name="Google Shape;827;p16"/>
            <p:cNvSpPr/>
            <p:nvPr/>
          </p:nvSpPr>
          <p:spPr>
            <a:xfrm>
              <a:off x="34319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28" name="Google Shape;828;p16"/>
            <p:cNvSpPr/>
            <p:nvPr/>
          </p:nvSpPr>
          <p:spPr>
            <a:xfrm>
              <a:off x="34319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29" name="Google Shape;829;p16"/>
            <p:cNvSpPr/>
            <p:nvPr/>
          </p:nvSpPr>
          <p:spPr>
            <a:xfrm>
              <a:off x="343195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30" name="Google Shape;830;p16"/>
            <p:cNvSpPr/>
            <p:nvPr/>
          </p:nvSpPr>
          <p:spPr>
            <a:xfrm>
              <a:off x="34327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31" name="Google Shape;831;p16"/>
            <p:cNvSpPr/>
            <p:nvPr/>
          </p:nvSpPr>
          <p:spPr>
            <a:xfrm>
              <a:off x="34327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32" name="Google Shape;832;p16"/>
            <p:cNvSpPr/>
            <p:nvPr/>
          </p:nvSpPr>
          <p:spPr>
            <a:xfrm>
              <a:off x="343272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33" name="Google Shape;833;p16"/>
            <p:cNvSpPr/>
            <p:nvPr/>
          </p:nvSpPr>
          <p:spPr>
            <a:xfrm>
              <a:off x="34335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34" name="Google Shape;834;p16"/>
            <p:cNvSpPr/>
            <p:nvPr/>
          </p:nvSpPr>
          <p:spPr>
            <a:xfrm>
              <a:off x="34335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35" name="Google Shape;835;p16"/>
            <p:cNvSpPr/>
            <p:nvPr/>
          </p:nvSpPr>
          <p:spPr>
            <a:xfrm>
              <a:off x="34335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36" name="Google Shape;836;p16"/>
            <p:cNvSpPr/>
            <p:nvPr/>
          </p:nvSpPr>
          <p:spPr>
            <a:xfrm>
              <a:off x="34343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37" name="Google Shape;837;p16"/>
            <p:cNvSpPr/>
            <p:nvPr/>
          </p:nvSpPr>
          <p:spPr>
            <a:xfrm>
              <a:off x="34343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38" name="Google Shape;838;p16"/>
            <p:cNvSpPr/>
            <p:nvPr/>
          </p:nvSpPr>
          <p:spPr>
            <a:xfrm>
              <a:off x="34343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39" name="Google Shape;839;p16"/>
            <p:cNvSpPr/>
            <p:nvPr/>
          </p:nvSpPr>
          <p:spPr>
            <a:xfrm>
              <a:off x="3434325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40" name="Google Shape;840;p16"/>
            <p:cNvSpPr/>
            <p:nvPr/>
          </p:nvSpPr>
          <p:spPr>
            <a:xfrm>
              <a:off x="34351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41" name="Google Shape;841;p16"/>
            <p:cNvSpPr/>
            <p:nvPr/>
          </p:nvSpPr>
          <p:spPr>
            <a:xfrm>
              <a:off x="34351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42" name="Google Shape;842;p16"/>
            <p:cNvSpPr/>
            <p:nvPr/>
          </p:nvSpPr>
          <p:spPr>
            <a:xfrm>
              <a:off x="34351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43" name="Google Shape;843;p16"/>
            <p:cNvSpPr/>
            <p:nvPr/>
          </p:nvSpPr>
          <p:spPr>
            <a:xfrm>
              <a:off x="34359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44" name="Google Shape;844;p16"/>
            <p:cNvSpPr/>
            <p:nvPr/>
          </p:nvSpPr>
          <p:spPr>
            <a:xfrm>
              <a:off x="34359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45" name="Google Shape;845;p16"/>
            <p:cNvSpPr/>
            <p:nvPr/>
          </p:nvSpPr>
          <p:spPr>
            <a:xfrm>
              <a:off x="34359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46" name="Google Shape;846;p16"/>
            <p:cNvSpPr/>
            <p:nvPr/>
          </p:nvSpPr>
          <p:spPr>
            <a:xfrm>
              <a:off x="34367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47" name="Google Shape;847;p16"/>
            <p:cNvSpPr/>
            <p:nvPr/>
          </p:nvSpPr>
          <p:spPr>
            <a:xfrm>
              <a:off x="34367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48" name="Google Shape;848;p16"/>
            <p:cNvSpPr/>
            <p:nvPr/>
          </p:nvSpPr>
          <p:spPr>
            <a:xfrm>
              <a:off x="34533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49" name="Google Shape;849;p16"/>
            <p:cNvSpPr/>
            <p:nvPr/>
          </p:nvSpPr>
          <p:spPr>
            <a:xfrm>
              <a:off x="34533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50" name="Google Shape;850;p16"/>
            <p:cNvSpPr/>
            <p:nvPr/>
          </p:nvSpPr>
          <p:spPr>
            <a:xfrm>
              <a:off x="345332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51" name="Google Shape;851;p16"/>
            <p:cNvSpPr/>
            <p:nvPr/>
          </p:nvSpPr>
          <p:spPr>
            <a:xfrm>
              <a:off x="3454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52" name="Google Shape;852;p16"/>
            <p:cNvSpPr/>
            <p:nvPr/>
          </p:nvSpPr>
          <p:spPr>
            <a:xfrm>
              <a:off x="3454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53" name="Google Shape;853;p16"/>
            <p:cNvSpPr/>
            <p:nvPr/>
          </p:nvSpPr>
          <p:spPr>
            <a:xfrm>
              <a:off x="345410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54" name="Google Shape;854;p16"/>
            <p:cNvSpPr/>
            <p:nvPr/>
          </p:nvSpPr>
          <p:spPr>
            <a:xfrm>
              <a:off x="34549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55" name="Google Shape;855;p16"/>
            <p:cNvSpPr/>
            <p:nvPr/>
          </p:nvSpPr>
          <p:spPr>
            <a:xfrm>
              <a:off x="34549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56" name="Google Shape;856;p16"/>
            <p:cNvSpPr/>
            <p:nvPr/>
          </p:nvSpPr>
          <p:spPr>
            <a:xfrm>
              <a:off x="34549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57" name="Google Shape;857;p16"/>
            <p:cNvSpPr/>
            <p:nvPr/>
          </p:nvSpPr>
          <p:spPr>
            <a:xfrm>
              <a:off x="345490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58" name="Google Shape;858;p16"/>
            <p:cNvSpPr/>
            <p:nvPr/>
          </p:nvSpPr>
          <p:spPr>
            <a:xfrm>
              <a:off x="34557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59" name="Google Shape;859;p16"/>
            <p:cNvSpPr/>
            <p:nvPr/>
          </p:nvSpPr>
          <p:spPr>
            <a:xfrm>
              <a:off x="34557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60" name="Google Shape;860;p16"/>
            <p:cNvSpPr/>
            <p:nvPr/>
          </p:nvSpPr>
          <p:spPr>
            <a:xfrm>
              <a:off x="3455700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61" name="Google Shape;861;p16"/>
            <p:cNvSpPr/>
            <p:nvPr/>
          </p:nvSpPr>
          <p:spPr>
            <a:xfrm>
              <a:off x="3456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62" name="Google Shape;862;p16"/>
            <p:cNvSpPr/>
            <p:nvPr/>
          </p:nvSpPr>
          <p:spPr>
            <a:xfrm>
              <a:off x="3456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63" name="Google Shape;863;p16"/>
            <p:cNvSpPr/>
            <p:nvPr/>
          </p:nvSpPr>
          <p:spPr>
            <a:xfrm>
              <a:off x="345647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64" name="Google Shape;864;p16"/>
            <p:cNvSpPr/>
            <p:nvPr/>
          </p:nvSpPr>
          <p:spPr>
            <a:xfrm>
              <a:off x="345647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65" name="Google Shape;865;p16"/>
            <p:cNvSpPr/>
            <p:nvPr/>
          </p:nvSpPr>
          <p:spPr>
            <a:xfrm>
              <a:off x="34572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66" name="Google Shape;866;p16"/>
            <p:cNvSpPr/>
            <p:nvPr/>
          </p:nvSpPr>
          <p:spPr>
            <a:xfrm>
              <a:off x="34572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67" name="Google Shape;867;p16"/>
            <p:cNvSpPr/>
            <p:nvPr/>
          </p:nvSpPr>
          <p:spPr>
            <a:xfrm>
              <a:off x="345727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68" name="Google Shape;868;p16"/>
            <p:cNvSpPr/>
            <p:nvPr/>
          </p:nvSpPr>
          <p:spPr>
            <a:xfrm>
              <a:off x="34580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69" name="Google Shape;869;p16"/>
            <p:cNvSpPr/>
            <p:nvPr/>
          </p:nvSpPr>
          <p:spPr>
            <a:xfrm>
              <a:off x="34580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70" name="Google Shape;870;p16"/>
            <p:cNvSpPr/>
            <p:nvPr/>
          </p:nvSpPr>
          <p:spPr>
            <a:xfrm>
              <a:off x="345807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71" name="Google Shape;871;p16"/>
            <p:cNvSpPr/>
            <p:nvPr/>
          </p:nvSpPr>
          <p:spPr>
            <a:xfrm>
              <a:off x="34588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72" name="Google Shape;872;p16"/>
            <p:cNvSpPr/>
            <p:nvPr/>
          </p:nvSpPr>
          <p:spPr>
            <a:xfrm>
              <a:off x="34588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73" name="Google Shape;873;p16"/>
            <p:cNvSpPr/>
            <p:nvPr/>
          </p:nvSpPr>
          <p:spPr>
            <a:xfrm>
              <a:off x="34588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74" name="Google Shape;874;p16"/>
            <p:cNvSpPr/>
            <p:nvPr/>
          </p:nvSpPr>
          <p:spPr>
            <a:xfrm>
              <a:off x="34596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75" name="Google Shape;875;p16"/>
            <p:cNvSpPr/>
            <p:nvPr/>
          </p:nvSpPr>
          <p:spPr>
            <a:xfrm>
              <a:off x="34596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76" name="Google Shape;876;p16"/>
            <p:cNvSpPr/>
            <p:nvPr/>
          </p:nvSpPr>
          <p:spPr>
            <a:xfrm>
              <a:off x="34596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77" name="Google Shape;877;p16"/>
            <p:cNvSpPr/>
            <p:nvPr/>
          </p:nvSpPr>
          <p:spPr>
            <a:xfrm>
              <a:off x="345965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78" name="Google Shape;878;p16"/>
            <p:cNvSpPr/>
            <p:nvPr/>
          </p:nvSpPr>
          <p:spPr>
            <a:xfrm>
              <a:off x="34604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79" name="Google Shape;879;p16"/>
            <p:cNvSpPr/>
            <p:nvPr/>
          </p:nvSpPr>
          <p:spPr>
            <a:xfrm>
              <a:off x="34604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80" name="Google Shape;880;p16"/>
            <p:cNvSpPr/>
            <p:nvPr/>
          </p:nvSpPr>
          <p:spPr>
            <a:xfrm>
              <a:off x="34604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81" name="Google Shape;881;p16"/>
            <p:cNvSpPr/>
            <p:nvPr/>
          </p:nvSpPr>
          <p:spPr>
            <a:xfrm>
              <a:off x="34612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82" name="Google Shape;882;p16"/>
            <p:cNvSpPr/>
            <p:nvPr/>
          </p:nvSpPr>
          <p:spPr>
            <a:xfrm>
              <a:off x="34612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83" name="Google Shape;883;p16"/>
            <p:cNvSpPr/>
            <p:nvPr/>
          </p:nvSpPr>
          <p:spPr>
            <a:xfrm>
              <a:off x="34612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84" name="Google Shape;884;p16"/>
            <p:cNvSpPr/>
            <p:nvPr/>
          </p:nvSpPr>
          <p:spPr>
            <a:xfrm>
              <a:off x="34620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85" name="Google Shape;885;p16"/>
            <p:cNvSpPr/>
            <p:nvPr/>
          </p:nvSpPr>
          <p:spPr>
            <a:xfrm>
              <a:off x="34620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86" name="Google Shape;886;p16"/>
            <p:cNvSpPr/>
            <p:nvPr/>
          </p:nvSpPr>
          <p:spPr>
            <a:xfrm>
              <a:off x="34620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87" name="Google Shape;887;p16"/>
            <p:cNvSpPr/>
            <p:nvPr/>
          </p:nvSpPr>
          <p:spPr>
            <a:xfrm>
              <a:off x="3427200" y="2364625"/>
              <a:ext cx="0" cy="10325"/>
            </a:xfrm>
            <a:custGeom>
              <a:avLst/>
              <a:gdLst/>
              <a:ahLst/>
              <a:cxnLst/>
              <a:rect l="l" t="t" r="r" b="b"/>
              <a:pathLst>
                <a:path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88" name="Google Shape;888;p16"/>
            <p:cNvSpPr/>
            <p:nvPr/>
          </p:nvSpPr>
          <p:spPr>
            <a:xfrm>
              <a:off x="342720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89" name="Google Shape;889;p16"/>
            <p:cNvSpPr/>
            <p:nvPr/>
          </p:nvSpPr>
          <p:spPr>
            <a:xfrm>
              <a:off x="342720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90" name="Google Shape;890;p16"/>
            <p:cNvSpPr/>
            <p:nvPr/>
          </p:nvSpPr>
          <p:spPr>
            <a:xfrm>
              <a:off x="34279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91" name="Google Shape;891;p16"/>
            <p:cNvSpPr/>
            <p:nvPr/>
          </p:nvSpPr>
          <p:spPr>
            <a:xfrm>
              <a:off x="34279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92" name="Google Shape;892;p16"/>
            <p:cNvSpPr/>
            <p:nvPr/>
          </p:nvSpPr>
          <p:spPr>
            <a:xfrm>
              <a:off x="34279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93" name="Google Shape;893;p16"/>
            <p:cNvSpPr/>
            <p:nvPr/>
          </p:nvSpPr>
          <p:spPr>
            <a:xfrm>
              <a:off x="34287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94" name="Google Shape;894;p16"/>
            <p:cNvSpPr/>
            <p:nvPr/>
          </p:nvSpPr>
          <p:spPr>
            <a:xfrm>
              <a:off x="34287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95" name="Google Shape;895;p16"/>
            <p:cNvSpPr/>
            <p:nvPr/>
          </p:nvSpPr>
          <p:spPr>
            <a:xfrm>
              <a:off x="34287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96" name="Google Shape;896;p16"/>
            <p:cNvSpPr/>
            <p:nvPr/>
          </p:nvSpPr>
          <p:spPr>
            <a:xfrm>
              <a:off x="34295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97" name="Google Shape;897;p16"/>
            <p:cNvSpPr/>
            <p:nvPr/>
          </p:nvSpPr>
          <p:spPr>
            <a:xfrm>
              <a:off x="34295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98" name="Google Shape;898;p16"/>
            <p:cNvSpPr/>
            <p:nvPr/>
          </p:nvSpPr>
          <p:spPr>
            <a:xfrm>
              <a:off x="34295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899" name="Google Shape;899;p16"/>
            <p:cNvSpPr/>
            <p:nvPr/>
          </p:nvSpPr>
          <p:spPr>
            <a:xfrm>
              <a:off x="3429575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00" name="Google Shape;900;p16"/>
            <p:cNvSpPr/>
            <p:nvPr/>
          </p:nvSpPr>
          <p:spPr>
            <a:xfrm>
              <a:off x="34303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01" name="Google Shape;901;p16"/>
            <p:cNvSpPr/>
            <p:nvPr/>
          </p:nvSpPr>
          <p:spPr>
            <a:xfrm>
              <a:off x="34303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02" name="Google Shape;902;p16"/>
            <p:cNvSpPr/>
            <p:nvPr/>
          </p:nvSpPr>
          <p:spPr>
            <a:xfrm>
              <a:off x="34303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03" name="Google Shape;903;p16"/>
            <p:cNvSpPr/>
            <p:nvPr/>
          </p:nvSpPr>
          <p:spPr>
            <a:xfrm>
              <a:off x="34311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04" name="Google Shape;904;p16"/>
            <p:cNvSpPr/>
            <p:nvPr/>
          </p:nvSpPr>
          <p:spPr>
            <a:xfrm>
              <a:off x="34311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05" name="Google Shape;905;p16"/>
            <p:cNvSpPr/>
            <p:nvPr/>
          </p:nvSpPr>
          <p:spPr>
            <a:xfrm>
              <a:off x="34311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06" name="Google Shape;906;p16"/>
            <p:cNvSpPr/>
            <p:nvPr/>
          </p:nvSpPr>
          <p:spPr>
            <a:xfrm>
              <a:off x="34311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07" name="Google Shape;907;p16"/>
            <p:cNvSpPr/>
            <p:nvPr/>
          </p:nvSpPr>
          <p:spPr>
            <a:xfrm>
              <a:off x="34319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08" name="Google Shape;908;p16"/>
            <p:cNvSpPr/>
            <p:nvPr/>
          </p:nvSpPr>
          <p:spPr>
            <a:xfrm>
              <a:off x="34319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09" name="Google Shape;909;p16"/>
            <p:cNvSpPr/>
            <p:nvPr/>
          </p:nvSpPr>
          <p:spPr>
            <a:xfrm>
              <a:off x="343195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10" name="Google Shape;910;p16"/>
            <p:cNvSpPr/>
            <p:nvPr/>
          </p:nvSpPr>
          <p:spPr>
            <a:xfrm>
              <a:off x="34327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11" name="Google Shape;911;p16"/>
            <p:cNvSpPr/>
            <p:nvPr/>
          </p:nvSpPr>
          <p:spPr>
            <a:xfrm>
              <a:off x="34327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12" name="Google Shape;912;p16"/>
            <p:cNvSpPr/>
            <p:nvPr/>
          </p:nvSpPr>
          <p:spPr>
            <a:xfrm>
              <a:off x="343272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13" name="Google Shape;913;p16"/>
            <p:cNvSpPr/>
            <p:nvPr/>
          </p:nvSpPr>
          <p:spPr>
            <a:xfrm>
              <a:off x="34335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14" name="Google Shape;914;p16"/>
            <p:cNvSpPr/>
            <p:nvPr/>
          </p:nvSpPr>
          <p:spPr>
            <a:xfrm>
              <a:off x="34335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15" name="Google Shape;915;p16"/>
            <p:cNvSpPr/>
            <p:nvPr/>
          </p:nvSpPr>
          <p:spPr>
            <a:xfrm>
              <a:off x="34335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16" name="Google Shape;916;p16"/>
            <p:cNvSpPr/>
            <p:nvPr/>
          </p:nvSpPr>
          <p:spPr>
            <a:xfrm>
              <a:off x="34343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17" name="Google Shape;917;p16"/>
            <p:cNvSpPr/>
            <p:nvPr/>
          </p:nvSpPr>
          <p:spPr>
            <a:xfrm>
              <a:off x="34343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18" name="Google Shape;918;p16"/>
            <p:cNvSpPr/>
            <p:nvPr/>
          </p:nvSpPr>
          <p:spPr>
            <a:xfrm>
              <a:off x="34343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19" name="Google Shape;919;p16"/>
            <p:cNvSpPr/>
            <p:nvPr/>
          </p:nvSpPr>
          <p:spPr>
            <a:xfrm>
              <a:off x="3434325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20" name="Google Shape;920;p16"/>
            <p:cNvSpPr/>
            <p:nvPr/>
          </p:nvSpPr>
          <p:spPr>
            <a:xfrm>
              <a:off x="34351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21" name="Google Shape;921;p16"/>
            <p:cNvSpPr/>
            <p:nvPr/>
          </p:nvSpPr>
          <p:spPr>
            <a:xfrm>
              <a:off x="34351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22" name="Google Shape;922;p16"/>
            <p:cNvSpPr/>
            <p:nvPr/>
          </p:nvSpPr>
          <p:spPr>
            <a:xfrm>
              <a:off x="34351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23" name="Google Shape;923;p16"/>
            <p:cNvSpPr/>
            <p:nvPr/>
          </p:nvSpPr>
          <p:spPr>
            <a:xfrm>
              <a:off x="34359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24" name="Google Shape;924;p16"/>
            <p:cNvSpPr/>
            <p:nvPr/>
          </p:nvSpPr>
          <p:spPr>
            <a:xfrm>
              <a:off x="34359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25" name="Google Shape;925;p16"/>
            <p:cNvSpPr/>
            <p:nvPr/>
          </p:nvSpPr>
          <p:spPr>
            <a:xfrm>
              <a:off x="34359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26" name="Google Shape;926;p16"/>
            <p:cNvSpPr/>
            <p:nvPr/>
          </p:nvSpPr>
          <p:spPr>
            <a:xfrm>
              <a:off x="34367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27" name="Google Shape;927;p16"/>
            <p:cNvSpPr/>
            <p:nvPr/>
          </p:nvSpPr>
          <p:spPr>
            <a:xfrm>
              <a:off x="34367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28" name="Google Shape;928;p16"/>
            <p:cNvSpPr/>
            <p:nvPr/>
          </p:nvSpPr>
          <p:spPr>
            <a:xfrm>
              <a:off x="33654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29" name="Google Shape;929;p16"/>
            <p:cNvSpPr/>
            <p:nvPr/>
          </p:nvSpPr>
          <p:spPr>
            <a:xfrm>
              <a:off x="33654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30" name="Google Shape;930;p16"/>
            <p:cNvSpPr/>
            <p:nvPr/>
          </p:nvSpPr>
          <p:spPr>
            <a:xfrm>
              <a:off x="33654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31" name="Google Shape;931;p16"/>
            <p:cNvSpPr/>
            <p:nvPr/>
          </p:nvSpPr>
          <p:spPr>
            <a:xfrm>
              <a:off x="33662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32" name="Google Shape;932;p16"/>
            <p:cNvSpPr/>
            <p:nvPr/>
          </p:nvSpPr>
          <p:spPr>
            <a:xfrm>
              <a:off x="33662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33" name="Google Shape;933;p16"/>
            <p:cNvSpPr/>
            <p:nvPr/>
          </p:nvSpPr>
          <p:spPr>
            <a:xfrm>
              <a:off x="33662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34" name="Google Shape;934;p16"/>
            <p:cNvSpPr/>
            <p:nvPr/>
          </p:nvSpPr>
          <p:spPr>
            <a:xfrm>
              <a:off x="3366225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0" y="0"/>
                  </a:moveTo>
                  <a:lnTo>
                    <a:pt x="0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35" name="Google Shape;935;p16"/>
            <p:cNvSpPr/>
            <p:nvPr/>
          </p:nvSpPr>
          <p:spPr>
            <a:xfrm>
              <a:off x="33670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36" name="Google Shape;936;p16"/>
            <p:cNvSpPr/>
            <p:nvPr/>
          </p:nvSpPr>
          <p:spPr>
            <a:xfrm>
              <a:off x="33670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37" name="Google Shape;937;p16"/>
            <p:cNvSpPr/>
            <p:nvPr/>
          </p:nvSpPr>
          <p:spPr>
            <a:xfrm>
              <a:off x="33670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38" name="Google Shape;938;p16"/>
            <p:cNvSpPr/>
            <p:nvPr/>
          </p:nvSpPr>
          <p:spPr>
            <a:xfrm>
              <a:off x="33678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39" name="Google Shape;939;p16"/>
            <p:cNvSpPr/>
            <p:nvPr/>
          </p:nvSpPr>
          <p:spPr>
            <a:xfrm>
              <a:off x="33678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40" name="Google Shape;940;p16"/>
            <p:cNvSpPr/>
            <p:nvPr/>
          </p:nvSpPr>
          <p:spPr>
            <a:xfrm>
              <a:off x="33678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41" name="Google Shape;941;p16"/>
            <p:cNvSpPr/>
            <p:nvPr/>
          </p:nvSpPr>
          <p:spPr>
            <a:xfrm>
              <a:off x="336780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3" y="349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42" name="Google Shape;942;p16"/>
            <p:cNvSpPr/>
            <p:nvPr/>
          </p:nvSpPr>
          <p:spPr>
            <a:xfrm>
              <a:off x="33686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43" name="Google Shape;943;p16"/>
            <p:cNvSpPr/>
            <p:nvPr/>
          </p:nvSpPr>
          <p:spPr>
            <a:xfrm>
              <a:off x="33686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44" name="Google Shape;944;p16"/>
            <p:cNvSpPr/>
            <p:nvPr/>
          </p:nvSpPr>
          <p:spPr>
            <a:xfrm>
              <a:off x="336860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45" name="Google Shape;945;p16"/>
            <p:cNvSpPr/>
            <p:nvPr/>
          </p:nvSpPr>
          <p:spPr>
            <a:xfrm>
              <a:off x="33694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46" name="Google Shape;946;p16"/>
            <p:cNvSpPr/>
            <p:nvPr/>
          </p:nvSpPr>
          <p:spPr>
            <a:xfrm>
              <a:off x="33694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47" name="Google Shape;947;p16"/>
            <p:cNvSpPr/>
            <p:nvPr/>
          </p:nvSpPr>
          <p:spPr>
            <a:xfrm>
              <a:off x="3369400" y="2391550"/>
              <a:ext cx="800" cy="8725"/>
            </a:xfrm>
            <a:custGeom>
              <a:avLst/>
              <a:gdLst/>
              <a:ahLst/>
              <a:cxnLst/>
              <a:rect l="l" t="t" r="r" b="b"/>
              <a:pathLst>
                <a:path w="32" h="349" extrusionOk="0">
                  <a:moveTo>
                    <a:pt x="0" y="0"/>
                  </a:moveTo>
                  <a:lnTo>
                    <a:pt x="0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48" name="Google Shape;948;p16"/>
            <p:cNvSpPr/>
            <p:nvPr/>
          </p:nvSpPr>
          <p:spPr>
            <a:xfrm>
              <a:off x="33701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49" name="Google Shape;949;p16"/>
            <p:cNvSpPr/>
            <p:nvPr/>
          </p:nvSpPr>
          <p:spPr>
            <a:xfrm>
              <a:off x="33701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50" name="Google Shape;950;p16"/>
            <p:cNvSpPr/>
            <p:nvPr/>
          </p:nvSpPr>
          <p:spPr>
            <a:xfrm>
              <a:off x="33701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51" name="Google Shape;951;p16"/>
            <p:cNvSpPr/>
            <p:nvPr/>
          </p:nvSpPr>
          <p:spPr>
            <a:xfrm>
              <a:off x="3370175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3" y="349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52" name="Google Shape;952;p16"/>
            <p:cNvSpPr/>
            <p:nvPr/>
          </p:nvSpPr>
          <p:spPr>
            <a:xfrm>
              <a:off x="33709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53" name="Google Shape;953;p16"/>
            <p:cNvSpPr/>
            <p:nvPr/>
          </p:nvSpPr>
          <p:spPr>
            <a:xfrm>
              <a:off x="33709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54" name="Google Shape;954;p16"/>
            <p:cNvSpPr/>
            <p:nvPr/>
          </p:nvSpPr>
          <p:spPr>
            <a:xfrm>
              <a:off x="33709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55" name="Google Shape;955;p16"/>
            <p:cNvSpPr/>
            <p:nvPr/>
          </p:nvSpPr>
          <p:spPr>
            <a:xfrm>
              <a:off x="33717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56" name="Google Shape;956;p16"/>
            <p:cNvSpPr/>
            <p:nvPr/>
          </p:nvSpPr>
          <p:spPr>
            <a:xfrm>
              <a:off x="33717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57" name="Google Shape;957;p16"/>
            <p:cNvSpPr/>
            <p:nvPr/>
          </p:nvSpPr>
          <p:spPr>
            <a:xfrm>
              <a:off x="33717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58" name="Google Shape;958;p16"/>
            <p:cNvSpPr/>
            <p:nvPr/>
          </p:nvSpPr>
          <p:spPr>
            <a:xfrm>
              <a:off x="3371775" y="2391550"/>
              <a:ext cx="800" cy="8725"/>
            </a:xfrm>
            <a:custGeom>
              <a:avLst/>
              <a:gdLst/>
              <a:ahLst/>
              <a:cxnLst/>
              <a:rect l="l" t="t" r="r" b="b"/>
              <a:pathLst>
                <a:path w="32" h="349" extrusionOk="0">
                  <a:moveTo>
                    <a:pt x="0" y="0"/>
                  </a:moveTo>
                  <a:lnTo>
                    <a:pt x="0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59" name="Google Shape;959;p16"/>
            <p:cNvSpPr/>
            <p:nvPr/>
          </p:nvSpPr>
          <p:spPr>
            <a:xfrm>
              <a:off x="33725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60" name="Google Shape;960;p16"/>
            <p:cNvSpPr/>
            <p:nvPr/>
          </p:nvSpPr>
          <p:spPr>
            <a:xfrm>
              <a:off x="33725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61" name="Google Shape;961;p16"/>
            <p:cNvSpPr/>
            <p:nvPr/>
          </p:nvSpPr>
          <p:spPr>
            <a:xfrm>
              <a:off x="337255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3" y="349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62" name="Google Shape;962;p16"/>
            <p:cNvSpPr/>
            <p:nvPr/>
          </p:nvSpPr>
          <p:spPr>
            <a:xfrm>
              <a:off x="33733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63" name="Google Shape;963;p16"/>
            <p:cNvSpPr/>
            <p:nvPr/>
          </p:nvSpPr>
          <p:spPr>
            <a:xfrm>
              <a:off x="33733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64" name="Google Shape;964;p16"/>
            <p:cNvSpPr/>
            <p:nvPr/>
          </p:nvSpPr>
          <p:spPr>
            <a:xfrm>
              <a:off x="337335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65" name="Google Shape;965;p16"/>
            <p:cNvSpPr/>
            <p:nvPr/>
          </p:nvSpPr>
          <p:spPr>
            <a:xfrm>
              <a:off x="337335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extrusionOk="0">
                  <a:moveTo>
                    <a:pt x="1" y="0"/>
                  </a:moveTo>
                  <a:lnTo>
                    <a:pt x="1" y="349"/>
                  </a:lnTo>
                  <a:lnTo>
                    <a:pt x="32" y="349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66" name="Google Shape;966;p16"/>
            <p:cNvSpPr/>
            <p:nvPr/>
          </p:nvSpPr>
          <p:spPr>
            <a:xfrm>
              <a:off x="33741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67" name="Google Shape;967;p16"/>
            <p:cNvSpPr/>
            <p:nvPr/>
          </p:nvSpPr>
          <p:spPr>
            <a:xfrm>
              <a:off x="330210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68" name="Google Shape;968;p16"/>
            <p:cNvSpPr/>
            <p:nvPr/>
          </p:nvSpPr>
          <p:spPr>
            <a:xfrm>
              <a:off x="33028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69" name="Google Shape;969;p16"/>
            <p:cNvSpPr/>
            <p:nvPr/>
          </p:nvSpPr>
          <p:spPr>
            <a:xfrm>
              <a:off x="33028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70" name="Google Shape;970;p16"/>
            <p:cNvSpPr/>
            <p:nvPr/>
          </p:nvSpPr>
          <p:spPr>
            <a:xfrm>
              <a:off x="33036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71" name="Google Shape;971;p16"/>
            <p:cNvSpPr/>
            <p:nvPr/>
          </p:nvSpPr>
          <p:spPr>
            <a:xfrm>
              <a:off x="33036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72" name="Google Shape;972;p16"/>
            <p:cNvSpPr/>
            <p:nvPr/>
          </p:nvSpPr>
          <p:spPr>
            <a:xfrm>
              <a:off x="33036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73" name="Google Shape;973;p16"/>
            <p:cNvSpPr/>
            <p:nvPr/>
          </p:nvSpPr>
          <p:spPr>
            <a:xfrm>
              <a:off x="33036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74" name="Google Shape;974;p16"/>
            <p:cNvSpPr/>
            <p:nvPr/>
          </p:nvSpPr>
          <p:spPr>
            <a:xfrm>
              <a:off x="33044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75" name="Google Shape;975;p16"/>
            <p:cNvSpPr/>
            <p:nvPr/>
          </p:nvSpPr>
          <p:spPr>
            <a:xfrm>
              <a:off x="33044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76" name="Google Shape;976;p16"/>
            <p:cNvSpPr/>
            <p:nvPr/>
          </p:nvSpPr>
          <p:spPr>
            <a:xfrm>
              <a:off x="33044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77" name="Google Shape;977;p16"/>
            <p:cNvSpPr/>
            <p:nvPr/>
          </p:nvSpPr>
          <p:spPr>
            <a:xfrm>
              <a:off x="33052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78" name="Google Shape;978;p16"/>
            <p:cNvSpPr/>
            <p:nvPr/>
          </p:nvSpPr>
          <p:spPr>
            <a:xfrm>
              <a:off x="33052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79" name="Google Shape;979;p16"/>
            <p:cNvSpPr/>
            <p:nvPr/>
          </p:nvSpPr>
          <p:spPr>
            <a:xfrm>
              <a:off x="33052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80" name="Google Shape;980;p16"/>
            <p:cNvSpPr/>
            <p:nvPr/>
          </p:nvSpPr>
          <p:spPr>
            <a:xfrm>
              <a:off x="33052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81" name="Google Shape;981;p16"/>
            <p:cNvSpPr/>
            <p:nvPr/>
          </p:nvSpPr>
          <p:spPr>
            <a:xfrm>
              <a:off x="33060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82" name="Google Shape;982;p16"/>
            <p:cNvSpPr/>
            <p:nvPr/>
          </p:nvSpPr>
          <p:spPr>
            <a:xfrm>
              <a:off x="33060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83" name="Google Shape;983;p16"/>
            <p:cNvSpPr/>
            <p:nvPr/>
          </p:nvSpPr>
          <p:spPr>
            <a:xfrm>
              <a:off x="33060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84" name="Google Shape;984;p16"/>
            <p:cNvSpPr/>
            <p:nvPr/>
          </p:nvSpPr>
          <p:spPr>
            <a:xfrm>
              <a:off x="33068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85" name="Google Shape;985;p16"/>
            <p:cNvSpPr/>
            <p:nvPr/>
          </p:nvSpPr>
          <p:spPr>
            <a:xfrm>
              <a:off x="33068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86" name="Google Shape;986;p16"/>
            <p:cNvSpPr/>
            <p:nvPr/>
          </p:nvSpPr>
          <p:spPr>
            <a:xfrm>
              <a:off x="330685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87" name="Google Shape;987;p16"/>
            <p:cNvSpPr/>
            <p:nvPr/>
          </p:nvSpPr>
          <p:spPr>
            <a:xfrm>
              <a:off x="33076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88" name="Google Shape;988;p16"/>
            <p:cNvSpPr/>
            <p:nvPr/>
          </p:nvSpPr>
          <p:spPr>
            <a:xfrm>
              <a:off x="33076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89" name="Google Shape;989;p16"/>
            <p:cNvSpPr/>
            <p:nvPr/>
          </p:nvSpPr>
          <p:spPr>
            <a:xfrm>
              <a:off x="33076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90" name="Google Shape;990;p16"/>
            <p:cNvSpPr/>
            <p:nvPr/>
          </p:nvSpPr>
          <p:spPr>
            <a:xfrm>
              <a:off x="33084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91" name="Google Shape;991;p16"/>
            <p:cNvSpPr/>
            <p:nvPr/>
          </p:nvSpPr>
          <p:spPr>
            <a:xfrm>
              <a:off x="33084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92" name="Google Shape;992;p16"/>
            <p:cNvSpPr/>
            <p:nvPr/>
          </p:nvSpPr>
          <p:spPr>
            <a:xfrm>
              <a:off x="33084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93" name="Google Shape;993;p16"/>
            <p:cNvSpPr/>
            <p:nvPr/>
          </p:nvSpPr>
          <p:spPr>
            <a:xfrm>
              <a:off x="330842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94" name="Google Shape;994;p16"/>
            <p:cNvSpPr/>
            <p:nvPr/>
          </p:nvSpPr>
          <p:spPr>
            <a:xfrm>
              <a:off x="33092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95" name="Google Shape;995;p16"/>
            <p:cNvSpPr/>
            <p:nvPr/>
          </p:nvSpPr>
          <p:spPr>
            <a:xfrm>
              <a:off x="33092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96" name="Google Shape;996;p16"/>
            <p:cNvSpPr/>
            <p:nvPr/>
          </p:nvSpPr>
          <p:spPr>
            <a:xfrm>
              <a:off x="33092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97" name="Google Shape;997;p16"/>
            <p:cNvSpPr/>
            <p:nvPr/>
          </p:nvSpPr>
          <p:spPr>
            <a:xfrm>
              <a:off x="3309225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98" name="Google Shape;998;p16"/>
            <p:cNvSpPr/>
            <p:nvPr/>
          </p:nvSpPr>
          <p:spPr>
            <a:xfrm>
              <a:off x="33100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99" name="Google Shape;999;p16"/>
            <p:cNvSpPr/>
            <p:nvPr/>
          </p:nvSpPr>
          <p:spPr>
            <a:xfrm>
              <a:off x="33100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00" name="Google Shape;1000;p16"/>
            <p:cNvSpPr/>
            <p:nvPr/>
          </p:nvSpPr>
          <p:spPr>
            <a:xfrm>
              <a:off x="331000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01" name="Google Shape;1001;p16"/>
            <p:cNvSpPr/>
            <p:nvPr/>
          </p:nvSpPr>
          <p:spPr>
            <a:xfrm>
              <a:off x="33108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02" name="Google Shape;1002;p16"/>
            <p:cNvSpPr/>
            <p:nvPr/>
          </p:nvSpPr>
          <p:spPr>
            <a:xfrm>
              <a:off x="33108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03" name="Google Shape;1003;p16"/>
            <p:cNvSpPr/>
            <p:nvPr/>
          </p:nvSpPr>
          <p:spPr>
            <a:xfrm>
              <a:off x="331080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04" name="Google Shape;1004;p16"/>
            <p:cNvSpPr/>
            <p:nvPr/>
          </p:nvSpPr>
          <p:spPr>
            <a:xfrm>
              <a:off x="33116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05" name="Google Shape;1005;p16"/>
            <p:cNvSpPr/>
            <p:nvPr/>
          </p:nvSpPr>
          <p:spPr>
            <a:xfrm>
              <a:off x="33116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06" name="Google Shape;1006;p16"/>
            <p:cNvSpPr/>
            <p:nvPr/>
          </p:nvSpPr>
          <p:spPr>
            <a:xfrm>
              <a:off x="33116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07" name="Google Shape;1007;p16"/>
            <p:cNvSpPr/>
            <p:nvPr/>
          </p:nvSpPr>
          <p:spPr>
            <a:xfrm>
              <a:off x="33123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08" name="Google Shape;1008;p16"/>
            <p:cNvSpPr/>
            <p:nvPr/>
          </p:nvSpPr>
          <p:spPr>
            <a:xfrm>
              <a:off x="327675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09" name="Google Shape;1009;p16"/>
            <p:cNvSpPr/>
            <p:nvPr/>
          </p:nvSpPr>
          <p:spPr>
            <a:xfrm>
              <a:off x="32775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10" name="Google Shape;1010;p16"/>
            <p:cNvSpPr/>
            <p:nvPr/>
          </p:nvSpPr>
          <p:spPr>
            <a:xfrm>
              <a:off x="32775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11" name="Google Shape;1011;p16"/>
            <p:cNvSpPr/>
            <p:nvPr/>
          </p:nvSpPr>
          <p:spPr>
            <a:xfrm>
              <a:off x="327755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12" name="Google Shape;1012;p16"/>
            <p:cNvSpPr/>
            <p:nvPr/>
          </p:nvSpPr>
          <p:spPr>
            <a:xfrm>
              <a:off x="32783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13" name="Google Shape;1013;p16"/>
            <p:cNvSpPr/>
            <p:nvPr/>
          </p:nvSpPr>
          <p:spPr>
            <a:xfrm>
              <a:off x="32783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14" name="Google Shape;1014;p16"/>
            <p:cNvSpPr/>
            <p:nvPr/>
          </p:nvSpPr>
          <p:spPr>
            <a:xfrm>
              <a:off x="32783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15" name="Google Shape;1015;p16"/>
            <p:cNvSpPr/>
            <p:nvPr/>
          </p:nvSpPr>
          <p:spPr>
            <a:xfrm>
              <a:off x="3278350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16" name="Google Shape;1016;p16"/>
            <p:cNvSpPr/>
            <p:nvPr/>
          </p:nvSpPr>
          <p:spPr>
            <a:xfrm>
              <a:off x="32791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17" name="Google Shape;1017;p16"/>
            <p:cNvSpPr/>
            <p:nvPr/>
          </p:nvSpPr>
          <p:spPr>
            <a:xfrm>
              <a:off x="32791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18" name="Google Shape;1018;p16"/>
            <p:cNvSpPr/>
            <p:nvPr/>
          </p:nvSpPr>
          <p:spPr>
            <a:xfrm>
              <a:off x="327912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19" name="Google Shape;1019;p16"/>
            <p:cNvSpPr/>
            <p:nvPr/>
          </p:nvSpPr>
          <p:spPr>
            <a:xfrm>
              <a:off x="32799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20" name="Google Shape;1020;p16"/>
            <p:cNvSpPr/>
            <p:nvPr/>
          </p:nvSpPr>
          <p:spPr>
            <a:xfrm>
              <a:off x="32799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21" name="Google Shape;1021;p16"/>
            <p:cNvSpPr/>
            <p:nvPr/>
          </p:nvSpPr>
          <p:spPr>
            <a:xfrm>
              <a:off x="327992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22" name="Google Shape;1022;p16"/>
            <p:cNvSpPr/>
            <p:nvPr/>
          </p:nvSpPr>
          <p:spPr>
            <a:xfrm>
              <a:off x="327992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23" name="Google Shape;1023;p16"/>
            <p:cNvSpPr/>
            <p:nvPr/>
          </p:nvSpPr>
          <p:spPr>
            <a:xfrm>
              <a:off x="32807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24" name="Google Shape;1024;p16"/>
            <p:cNvSpPr/>
            <p:nvPr/>
          </p:nvSpPr>
          <p:spPr>
            <a:xfrm>
              <a:off x="32807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25" name="Google Shape;1025;p16"/>
            <p:cNvSpPr/>
            <p:nvPr/>
          </p:nvSpPr>
          <p:spPr>
            <a:xfrm>
              <a:off x="328072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26" name="Google Shape;1026;p16"/>
            <p:cNvSpPr/>
            <p:nvPr/>
          </p:nvSpPr>
          <p:spPr>
            <a:xfrm>
              <a:off x="32815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27" name="Google Shape;1027;p16"/>
            <p:cNvSpPr/>
            <p:nvPr/>
          </p:nvSpPr>
          <p:spPr>
            <a:xfrm>
              <a:off x="32815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28" name="Google Shape;1028;p16"/>
            <p:cNvSpPr/>
            <p:nvPr/>
          </p:nvSpPr>
          <p:spPr>
            <a:xfrm>
              <a:off x="328150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extrusionOk="0">
                  <a:moveTo>
                    <a:pt x="1" y="0"/>
                  </a:moveTo>
                  <a:lnTo>
                    <a:pt x="1" y="380"/>
                  </a:lnTo>
                  <a:lnTo>
                    <a:pt x="33" y="380"/>
                  </a:lnTo>
                  <a:lnTo>
                    <a:pt x="33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29" name="Google Shape;1029;p16"/>
            <p:cNvSpPr/>
            <p:nvPr/>
          </p:nvSpPr>
          <p:spPr>
            <a:xfrm>
              <a:off x="32823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30" name="Google Shape;1030;p16"/>
            <p:cNvSpPr/>
            <p:nvPr/>
          </p:nvSpPr>
          <p:spPr>
            <a:xfrm>
              <a:off x="32823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31" name="Google Shape;1031;p16"/>
            <p:cNvSpPr/>
            <p:nvPr/>
          </p:nvSpPr>
          <p:spPr>
            <a:xfrm>
              <a:off x="32823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32" name="Google Shape;1032;p16"/>
            <p:cNvSpPr/>
            <p:nvPr/>
          </p:nvSpPr>
          <p:spPr>
            <a:xfrm>
              <a:off x="3283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33" name="Google Shape;1033;p16"/>
            <p:cNvSpPr/>
            <p:nvPr/>
          </p:nvSpPr>
          <p:spPr>
            <a:xfrm>
              <a:off x="3283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34" name="Google Shape;1034;p16"/>
            <p:cNvSpPr/>
            <p:nvPr/>
          </p:nvSpPr>
          <p:spPr>
            <a:xfrm>
              <a:off x="3283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35" name="Google Shape;1035;p16"/>
            <p:cNvSpPr/>
            <p:nvPr/>
          </p:nvSpPr>
          <p:spPr>
            <a:xfrm>
              <a:off x="3283100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36" name="Google Shape;1036;p16"/>
            <p:cNvSpPr/>
            <p:nvPr/>
          </p:nvSpPr>
          <p:spPr>
            <a:xfrm>
              <a:off x="32838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37" name="Google Shape;1037;p16"/>
            <p:cNvSpPr/>
            <p:nvPr/>
          </p:nvSpPr>
          <p:spPr>
            <a:xfrm>
              <a:off x="32838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38" name="Google Shape;1038;p16"/>
            <p:cNvSpPr/>
            <p:nvPr/>
          </p:nvSpPr>
          <p:spPr>
            <a:xfrm>
              <a:off x="32838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39" name="Google Shape;1039;p16"/>
            <p:cNvSpPr/>
            <p:nvPr/>
          </p:nvSpPr>
          <p:spPr>
            <a:xfrm>
              <a:off x="32846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40" name="Google Shape;1040;p16"/>
            <p:cNvSpPr/>
            <p:nvPr/>
          </p:nvSpPr>
          <p:spPr>
            <a:xfrm>
              <a:off x="32846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41" name="Google Shape;1041;p16"/>
            <p:cNvSpPr/>
            <p:nvPr/>
          </p:nvSpPr>
          <p:spPr>
            <a:xfrm>
              <a:off x="32846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42" name="Google Shape;1042;p16"/>
            <p:cNvSpPr/>
            <p:nvPr/>
          </p:nvSpPr>
          <p:spPr>
            <a:xfrm>
              <a:off x="3285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43" name="Google Shape;1043;p16"/>
            <p:cNvSpPr/>
            <p:nvPr/>
          </p:nvSpPr>
          <p:spPr>
            <a:xfrm>
              <a:off x="3285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44" name="Google Shape;1044;p16"/>
            <p:cNvSpPr/>
            <p:nvPr/>
          </p:nvSpPr>
          <p:spPr>
            <a:xfrm>
              <a:off x="3285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45" name="Google Shape;1045;p16"/>
            <p:cNvSpPr/>
            <p:nvPr/>
          </p:nvSpPr>
          <p:spPr>
            <a:xfrm>
              <a:off x="328547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extrusionOk="0">
                  <a:moveTo>
                    <a:pt x="0" y="0"/>
                  </a:moveTo>
                  <a:lnTo>
                    <a:pt x="0" y="380"/>
                  </a:lnTo>
                  <a:lnTo>
                    <a:pt x="32" y="380"/>
                  </a:lnTo>
                  <a:lnTo>
                    <a:pt x="32" y="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46" name="Google Shape;1046;p16"/>
            <p:cNvSpPr/>
            <p:nvPr/>
          </p:nvSpPr>
          <p:spPr>
            <a:xfrm>
              <a:off x="32862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47" name="Google Shape;1047;p16"/>
            <p:cNvSpPr/>
            <p:nvPr/>
          </p:nvSpPr>
          <p:spPr>
            <a:xfrm>
              <a:off x="330210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48" name="Google Shape;1048;p16"/>
            <p:cNvSpPr/>
            <p:nvPr/>
          </p:nvSpPr>
          <p:spPr>
            <a:xfrm>
              <a:off x="33028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49" name="Google Shape;1049;p16"/>
            <p:cNvSpPr/>
            <p:nvPr/>
          </p:nvSpPr>
          <p:spPr>
            <a:xfrm>
              <a:off x="33028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50" name="Google Shape;1050;p16"/>
            <p:cNvSpPr/>
            <p:nvPr/>
          </p:nvSpPr>
          <p:spPr>
            <a:xfrm>
              <a:off x="33036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51" name="Google Shape;1051;p16"/>
            <p:cNvSpPr/>
            <p:nvPr/>
          </p:nvSpPr>
          <p:spPr>
            <a:xfrm>
              <a:off x="33036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52" name="Google Shape;1052;p16"/>
            <p:cNvSpPr/>
            <p:nvPr/>
          </p:nvSpPr>
          <p:spPr>
            <a:xfrm>
              <a:off x="33036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53" name="Google Shape;1053;p16"/>
            <p:cNvSpPr/>
            <p:nvPr/>
          </p:nvSpPr>
          <p:spPr>
            <a:xfrm>
              <a:off x="33036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54" name="Google Shape;1054;p16"/>
            <p:cNvSpPr/>
            <p:nvPr/>
          </p:nvSpPr>
          <p:spPr>
            <a:xfrm>
              <a:off x="33044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55" name="Google Shape;1055;p16"/>
            <p:cNvSpPr/>
            <p:nvPr/>
          </p:nvSpPr>
          <p:spPr>
            <a:xfrm>
              <a:off x="33044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56" name="Google Shape;1056;p16"/>
            <p:cNvSpPr/>
            <p:nvPr/>
          </p:nvSpPr>
          <p:spPr>
            <a:xfrm>
              <a:off x="33044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57" name="Google Shape;1057;p16"/>
            <p:cNvSpPr/>
            <p:nvPr/>
          </p:nvSpPr>
          <p:spPr>
            <a:xfrm>
              <a:off x="33052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58" name="Google Shape;1058;p16"/>
            <p:cNvSpPr/>
            <p:nvPr/>
          </p:nvSpPr>
          <p:spPr>
            <a:xfrm>
              <a:off x="33052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59" name="Google Shape;1059;p16"/>
            <p:cNvSpPr/>
            <p:nvPr/>
          </p:nvSpPr>
          <p:spPr>
            <a:xfrm>
              <a:off x="33052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60" name="Google Shape;1060;p16"/>
            <p:cNvSpPr/>
            <p:nvPr/>
          </p:nvSpPr>
          <p:spPr>
            <a:xfrm>
              <a:off x="33052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61" name="Google Shape;1061;p16"/>
            <p:cNvSpPr/>
            <p:nvPr/>
          </p:nvSpPr>
          <p:spPr>
            <a:xfrm>
              <a:off x="33060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62" name="Google Shape;1062;p16"/>
            <p:cNvSpPr/>
            <p:nvPr/>
          </p:nvSpPr>
          <p:spPr>
            <a:xfrm>
              <a:off x="33060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63" name="Google Shape;1063;p16"/>
            <p:cNvSpPr/>
            <p:nvPr/>
          </p:nvSpPr>
          <p:spPr>
            <a:xfrm>
              <a:off x="33060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64" name="Google Shape;1064;p16"/>
            <p:cNvSpPr/>
            <p:nvPr/>
          </p:nvSpPr>
          <p:spPr>
            <a:xfrm>
              <a:off x="33068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65" name="Google Shape;1065;p16"/>
            <p:cNvSpPr/>
            <p:nvPr/>
          </p:nvSpPr>
          <p:spPr>
            <a:xfrm>
              <a:off x="33068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66" name="Google Shape;1066;p16"/>
            <p:cNvSpPr/>
            <p:nvPr/>
          </p:nvSpPr>
          <p:spPr>
            <a:xfrm>
              <a:off x="330685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67" name="Google Shape;1067;p16"/>
            <p:cNvSpPr/>
            <p:nvPr/>
          </p:nvSpPr>
          <p:spPr>
            <a:xfrm>
              <a:off x="33076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68" name="Google Shape;1068;p16"/>
            <p:cNvSpPr/>
            <p:nvPr/>
          </p:nvSpPr>
          <p:spPr>
            <a:xfrm>
              <a:off x="33076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69" name="Google Shape;1069;p16"/>
            <p:cNvSpPr/>
            <p:nvPr/>
          </p:nvSpPr>
          <p:spPr>
            <a:xfrm>
              <a:off x="33076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70" name="Google Shape;1070;p16"/>
            <p:cNvSpPr/>
            <p:nvPr/>
          </p:nvSpPr>
          <p:spPr>
            <a:xfrm>
              <a:off x="33084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71" name="Google Shape;1071;p16"/>
            <p:cNvSpPr/>
            <p:nvPr/>
          </p:nvSpPr>
          <p:spPr>
            <a:xfrm>
              <a:off x="33084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72" name="Google Shape;1072;p16"/>
            <p:cNvSpPr/>
            <p:nvPr/>
          </p:nvSpPr>
          <p:spPr>
            <a:xfrm>
              <a:off x="33084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73" name="Google Shape;1073;p16"/>
            <p:cNvSpPr/>
            <p:nvPr/>
          </p:nvSpPr>
          <p:spPr>
            <a:xfrm>
              <a:off x="330842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74" name="Google Shape;1074;p16"/>
            <p:cNvSpPr/>
            <p:nvPr/>
          </p:nvSpPr>
          <p:spPr>
            <a:xfrm>
              <a:off x="33092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75" name="Google Shape;1075;p16"/>
            <p:cNvSpPr/>
            <p:nvPr/>
          </p:nvSpPr>
          <p:spPr>
            <a:xfrm>
              <a:off x="33092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76" name="Google Shape;1076;p16"/>
            <p:cNvSpPr/>
            <p:nvPr/>
          </p:nvSpPr>
          <p:spPr>
            <a:xfrm>
              <a:off x="33092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77" name="Google Shape;1077;p16"/>
            <p:cNvSpPr/>
            <p:nvPr/>
          </p:nvSpPr>
          <p:spPr>
            <a:xfrm>
              <a:off x="3309225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extrusionOk="0">
                  <a:moveTo>
                    <a:pt x="0" y="1"/>
                  </a:moveTo>
                  <a:lnTo>
                    <a:pt x="0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78" name="Google Shape;1078;p16"/>
            <p:cNvSpPr/>
            <p:nvPr/>
          </p:nvSpPr>
          <p:spPr>
            <a:xfrm>
              <a:off x="33100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79" name="Google Shape;1079;p16"/>
            <p:cNvSpPr/>
            <p:nvPr/>
          </p:nvSpPr>
          <p:spPr>
            <a:xfrm>
              <a:off x="33100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80" name="Google Shape;1080;p16"/>
            <p:cNvSpPr/>
            <p:nvPr/>
          </p:nvSpPr>
          <p:spPr>
            <a:xfrm>
              <a:off x="331000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3" y="412"/>
                  </a:lnTo>
                  <a:lnTo>
                    <a:pt x="33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81" name="Google Shape;1081;p16"/>
            <p:cNvSpPr/>
            <p:nvPr/>
          </p:nvSpPr>
          <p:spPr>
            <a:xfrm>
              <a:off x="33108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82" name="Google Shape;1082;p16"/>
            <p:cNvSpPr/>
            <p:nvPr/>
          </p:nvSpPr>
          <p:spPr>
            <a:xfrm>
              <a:off x="33108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83" name="Google Shape;1083;p16"/>
            <p:cNvSpPr/>
            <p:nvPr/>
          </p:nvSpPr>
          <p:spPr>
            <a:xfrm>
              <a:off x="331080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extrusionOk="0">
                  <a:moveTo>
                    <a:pt x="1" y="1"/>
                  </a:moveTo>
                  <a:lnTo>
                    <a:pt x="1" y="412"/>
                  </a:lnTo>
                  <a:lnTo>
                    <a:pt x="32" y="412"/>
                  </a:lnTo>
                  <a:lnTo>
                    <a:pt x="32" y="1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84" name="Google Shape;1084;p16"/>
            <p:cNvSpPr/>
            <p:nvPr/>
          </p:nvSpPr>
          <p:spPr>
            <a:xfrm>
              <a:off x="33116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85" name="Google Shape;1085;p16"/>
            <p:cNvSpPr/>
            <p:nvPr/>
          </p:nvSpPr>
          <p:spPr>
            <a:xfrm>
              <a:off x="33116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86" name="Google Shape;1086;p16"/>
            <p:cNvSpPr/>
            <p:nvPr/>
          </p:nvSpPr>
          <p:spPr>
            <a:xfrm>
              <a:off x="33116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87" name="Google Shape;1087;p16"/>
            <p:cNvSpPr/>
            <p:nvPr/>
          </p:nvSpPr>
          <p:spPr>
            <a:xfrm>
              <a:off x="33123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solidFill>
              <a:srgbClr val="30475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88" name="Google Shape;1088;p16"/>
            <p:cNvSpPr/>
            <p:nvPr/>
          </p:nvSpPr>
          <p:spPr>
            <a:xfrm>
              <a:off x="3256975" y="2195200"/>
              <a:ext cx="224875" cy="224875"/>
            </a:xfrm>
            <a:custGeom>
              <a:avLst/>
              <a:gdLst/>
              <a:ahLst/>
              <a:cxnLst/>
              <a:rect l="l" t="t" r="r" b="b"/>
              <a:pathLst>
                <a:path w="8995" h="8995" fill="none" extrusionOk="0">
                  <a:moveTo>
                    <a:pt x="4814" y="8994"/>
                  </a:moveTo>
                  <a:lnTo>
                    <a:pt x="4212" y="8994"/>
                  </a:lnTo>
                  <a:cubicBezTo>
                    <a:pt x="3959" y="8994"/>
                    <a:pt x="3769" y="8804"/>
                    <a:pt x="3769" y="8551"/>
                  </a:cubicBezTo>
                  <a:lnTo>
                    <a:pt x="3769" y="7759"/>
                  </a:lnTo>
                  <a:cubicBezTo>
                    <a:pt x="3389" y="7696"/>
                    <a:pt x="3040" y="7538"/>
                    <a:pt x="2724" y="7348"/>
                  </a:cubicBezTo>
                  <a:lnTo>
                    <a:pt x="2154" y="7886"/>
                  </a:lnTo>
                  <a:cubicBezTo>
                    <a:pt x="1995" y="8076"/>
                    <a:pt x="1710" y="8076"/>
                    <a:pt x="1520" y="7886"/>
                  </a:cubicBezTo>
                  <a:lnTo>
                    <a:pt x="1109" y="7474"/>
                  </a:lnTo>
                  <a:cubicBezTo>
                    <a:pt x="950" y="7316"/>
                    <a:pt x="950" y="7031"/>
                    <a:pt x="1109" y="6841"/>
                  </a:cubicBezTo>
                  <a:lnTo>
                    <a:pt x="1679" y="6303"/>
                  </a:lnTo>
                  <a:cubicBezTo>
                    <a:pt x="1489" y="5986"/>
                    <a:pt x="1330" y="5606"/>
                    <a:pt x="1235" y="5226"/>
                  </a:cubicBezTo>
                  <a:lnTo>
                    <a:pt x="444" y="5226"/>
                  </a:lnTo>
                  <a:cubicBezTo>
                    <a:pt x="190" y="5226"/>
                    <a:pt x="0" y="5036"/>
                    <a:pt x="0" y="4782"/>
                  </a:cubicBezTo>
                  <a:lnTo>
                    <a:pt x="0" y="4212"/>
                  </a:lnTo>
                  <a:cubicBezTo>
                    <a:pt x="0" y="3959"/>
                    <a:pt x="190" y="3769"/>
                    <a:pt x="444" y="3769"/>
                  </a:cubicBezTo>
                  <a:lnTo>
                    <a:pt x="1235" y="3769"/>
                  </a:lnTo>
                  <a:cubicBezTo>
                    <a:pt x="1330" y="3389"/>
                    <a:pt x="1457" y="3041"/>
                    <a:pt x="1679" y="2724"/>
                  </a:cubicBezTo>
                  <a:lnTo>
                    <a:pt x="1109" y="2154"/>
                  </a:lnTo>
                  <a:cubicBezTo>
                    <a:pt x="950" y="1996"/>
                    <a:pt x="950" y="1711"/>
                    <a:pt x="1109" y="1521"/>
                  </a:cubicBezTo>
                  <a:lnTo>
                    <a:pt x="1520" y="1109"/>
                  </a:lnTo>
                  <a:cubicBezTo>
                    <a:pt x="1710" y="951"/>
                    <a:pt x="1995" y="951"/>
                    <a:pt x="2154" y="1109"/>
                  </a:cubicBezTo>
                  <a:lnTo>
                    <a:pt x="2724" y="1679"/>
                  </a:lnTo>
                  <a:cubicBezTo>
                    <a:pt x="3040" y="1457"/>
                    <a:pt x="3389" y="1331"/>
                    <a:pt x="3769" y="1236"/>
                  </a:cubicBezTo>
                  <a:lnTo>
                    <a:pt x="3769" y="444"/>
                  </a:lnTo>
                  <a:cubicBezTo>
                    <a:pt x="3769" y="190"/>
                    <a:pt x="3959" y="0"/>
                    <a:pt x="4212" y="0"/>
                  </a:cubicBezTo>
                  <a:lnTo>
                    <a:pt x="4814" y="0"/>
                  </a:lnTo>
                  <a:cubicBezTo>
                    <a:pt x="5036" y="0"/>
                    <a:pt x="5257" y="190"/>
                    <a:pt x="5257" y="444"/>
                  </a:cubicBezTo>
                  <a:lnTo>
                    <a:pt x="5257" y="1236"/>
                  </a:lnTo>
                  <a:cubicBezTo>
                    <a:pt x="5606" y="1331"/>
                    <a:pt x="5986" y="1457"/>
                    <a:pt x="6302" y="1679"/>
                  </a:cubicBezTo>
                  <a:lnTo>
                    <a:pt x="6872" y="1109"/>
                  </a:lnTo>
                  <a:cubicBezTo>
                    <a:pt x="7031" y="951"/>
                    <a:pt x="7316" y="951"/>
                    <a:pt x="7474" y="1109"/>
                  </a:cubicBezTo>
                  <a:lnTo>
                    <a:pt x="7886" y="1521"/>
                  </a:lnTo>
                  <a:cubicBezTo>
                    <a:pt x="8076" y="1711"/>
                    <a:pt x="8076" y="1996"/>
                    <a:pt x="7886" y="2154"/>
                  </a:cubicBezTo>
                  <a:lnTo>
                    <a:pt x="7347" y="2724"/>
                  </a:lnTo>
                  <a:cubicBezTo>
                    <a:pt x="7537" y="3041"/>
                    <a:pt x="7696" y="3389"/>
                    <a:pt x="7759" y="3769"/>
                  </a:cubicBezTo>
                  <a:lnTo>
                    <a:pt x="8551" y="3769"/>
                  </a:lnTo>
                  <a:cubicBezTo>
                    <a:pt x="8804" y="3769"/>
                    <a:pt x="8994" y="3959"/>
                    <a:pt x="8994" y="4212"/>
                  </a:cubicBezTo>
                  <a:lnTo>
                    <a:pt x="8994" y="4782"/>
                  </a:lnTo>
                  <a:cubicBezTo>
                    <a:pt x="8994" y="5036"/>
                    <a:pt x="8804" y="5226"/>
                    <a:pt x="8551" y="5226"/>
                  </a:cubicBezTo>
                  <a:lnTo>
                    <a:pt x="7759" y="5226"/>
                  </a:lnTo>
                  <a:cubicBezTo>
                    <a:pt x="7696" y="5606"/>
                    <a:pt x="7537" y="5954"/>
                    <a:pt x="7347" y="6303"/>
                  </a:cubicBezTo>
                  <a:lnTo>
                    <a:pt x="7886" y="6841"/>
                  </a:lnTo>
                  <a:cubicBezTo>
                    <a:pt x="8076" y="7031"/>
                    <a:pt x="8076" y="7316"/>
                    <a:pt x="7886" y="7474"/>
                  </a:cubicBezTo>
                  <a:lnTo>
                    <a:pt x="7474" y="7886"/>
                  </a:lnTo>
                  <a:cubicBezTo>
                    <a:pt x="7316" y="8076"/>
                    <a:pt x="7031" y="8076"/>
                    <a:pt x="6872" y="7886"/>
                  </a:cubicBezTo>
                  <a:lnTo>
                    <a:pt x="6302" y="7348"/>
                  </a:lnTo>
                  <a:cubicBezTo>
                    <a:pt x="5986" y="7538"/>
                    <a:pt x="5606" y="7696"/>
                    <a:pt x="5257" y="7759"/>
                  </a:cubicBezTo>
                  <a:lnTo>
                    <a:pt x="5257" y="8551"/>
                  </a:lnTo>
                  <a:cubicBezTo>
                    <a:pt x="5226" y="8804"/>
                    <a:pt x="5036" y="8994"/>
                    <a:pt x="4814" y="8994"/>
                  </a:cubicBezTo>
                  <a:close/>
                  <a:moveTo>
                    <a:pt x="2692" y="6904"/>
                  </a:moveTo>
                  <a:lnTo>
                    <a:pt x="2787" y="6999"/>
                  </a:lnTo>
                  <a:cubicBezTo>
                    <a:pt x="3135" y="7253"/>
                    <a:pt x="3547" y="7411"/>
                    <a:pt x="3959" y="7474"/>
                  </a:cubicBezTo>
                  <a:lnTo>
                    <a:pt x="4085" y="7506"/>
                  </a:lnTo>
                  <a:lnTo>
                    <a:pt x="4085" y="8551"/>
                  </a:lnTo>
                  <a:cubicBezTo>
                    <a:pt x="4085" y="8614"/>
                    <a:pt x="4149" y="8678"/>
                    <a:pt x="4212" y="8678"/>
                  </a:cubicBezTo>
                  <a:lnTo>
                    <a:pt x="4814" y="8678"/>
                  </a:lnTo>
                  <a:cubicBezTo>
                    <a:pt x="4877" y="8678"/>
                    <a:pt x="4941" y="8614"/>
                    <a:pt x="4941" y="8551"/>
                  </a:cubicBezTo>
                  <a:lnTo>
                    <a:pt x="4941" y="7506"/>
                  </a:lnTo>
                  <a:lnTo>
                    <a:pt x="5067" y="7474"/>
                  </a:lnTo>
                  <a:cubicBezTo>
                    <a:pt x="5479" y="7411"/>
                    <a:pt x="5891" y="7221"/>
                    <a:pt x="6239" y="6999"/>
                  </a:cubicBezTo>
                  <a:lnTo>
                    <a:pt x="6334" y="6904"/>
                  </a:lnTo>
                  <a:lnTo>
                    <a:pt x="7094" y="7664"/>
                  </a:lnTo>
                  <a:cubicBezTo>
                    <a:pt x="7126" y="7728"/>
                    <a:pt x="7221" y="7728"/>
                    <a:pt x="7252" y="7664"/>
                  </a:cubicBezTo>
                  <a:lnTo>
                    <a:pt x="7664" y="7253"/>
                  </a:lnTo>
                  <a:cubicBezTo>
                    <a:pt x="7727" y="7221"/>
                    <a:pt x="7727" y="7126"/>
                    <a:pt x="7664" y="7094"/>
                  </a:cubicBezTo>
                  <a:lnTo>
                    <a:pt x="6936" y="6334"/>
                  </a:lnTo>
                  <a:lnTo>
                    <a:pt x="6999" y="6239"/>
                  </a:lnTo>
                  <a:cubicBezTo>
                    <a:pt x="7252" y="5859"/>
                    <a:pt x="7411" y="5479"/>
                    <a:pt x="7474" y="5036"/>
                  </a:cubicBezTo>
                  <a:lnTo>
                    <a:pt x="7506" y="4909"/>
                  </a:lnTo>
                  <a:lnTo>
                    <a:pt x="8551" y="4909"/>
                  </a:lnTo>
                  <a:cubicBezTo>
                    <a:pt x="8646" y="4909"/>
                    <a:pt x="8677" y="4877"/>
                    <a:pt x="8677" y="4782"/>
                  </a:cubicBezTo>
                  <a:lnTo>
                    <a:pt x="8677" y="4212"/>
                  </a:lnTo>
                  <a:cubicBezTo>
                    <a:pt x="8677" y="4149"/>
                    <a:pt x="8646" y="4086"/>
                    <a:pt x="8551" y="4086"/>
                  </a:cubicBezTo>
                  <a:lnTo>
                    <a:pt x="7506" y="4086"/>
                  </a:lnTo>
                  <a:lnTo>
                    <a:pt x="7474" y="3959"/>
                  </a:lnTo>
                  <a:cubicBezTo>
                    <a:pt x="7411" y="3547"/>
                    <a:pt x="7252" y="3136"/>
                    <a:pt x="6999" y="2787"/>
                  </a:cubicBezTo>
                  <a:lnTo>
                    <a:pt x="6936" y="2661"/>
                  </a:lnTo>
                  <a:lnTo>
                    <a:pt x="7664" y="1932"/>
                  </a:lnTo>
                  <a:cubicBezTo>
                    <a:pt x="7727" y="1869"/>
                    <a:pt x="7727" y="1806"/>
                    <a:pt x="7664" y="1742"/>
                  </a:cubicBezTo>
                  <a:lnTo>
                    <a:pt x="7252" y="1331"/>
                  </a:lnTo>
                  <a:cubicBezTo>
                    <a:pt x="7221" y="1299"/>
                    <a:pt x="7126" y="1299"/>
                    <a:pt x="7094" y="1331"/>
                  </a:cubicBezTo>
                  <a:lnTo>
                    <a:pt x="6334" y="2091"/>
                  </a:lnTo>
                  <a:lnTo>
                    <a:pt x="6239" y="2027"/>
                  </a:lnTo>
                  <a:cubicBezTo>
                    <a:pt x="5859" y="1774"/>
                    <a:pt x="5479" y="1616"/>
                    <a:pt x="5036" y="1521"/>
                  </a:cubicBezTo>
                  <a:lnTo>
                    <a:pt x="4909" y="1489"/>
                  </a:lnTo>
                  <a:lnTo>
                    <a:pt x="4909" y="444"/>
                  </a:lnTo>
                  <a:cubicBezTo>
                    <a:pt x="4909" y="381"/>
                    <a:pt x="4877" y="317"/>
                    <a:pt x="4782" y="317"/>
                  </a:cubicBezTo>
                  <a:lnTo>
                    <a:pt x="4212" y="317"/>
                  </a:lnTo>
                  <a:cubicBezTo>
                    <a:pt x="4149" y="317"/>
                    <a:pt x="4085" y="381"/>
                    <a:pt x="4085" y="444"/>
                  </a:cubicBezTo>
                  <a:lnTo>
                    <a:pt x="4085" y="1489"/>
                  </a:lnTo>
                  <a:lnTo>
                    <a:pt x="3959" y="1521"/>
                  </a:lnTo>
                  <a:cubicBezTo>
                    <a:pt x="3547" y="1616"/>
                    <a:pt x="3135" y="1774"/>
                    <a:pt x="2787" y="2027"/>
                  </a:cubicBezTo>
                  <a:lnTo>
                    <a:pt x="2660" y="2091"/>
                  </a:lnTo>
                  <a:lnTo>
                    <a:pt x="1932" y="1331"/>
                  </a:lnTo>
                  <a:cubicBezTo>
                    <a:pt x="1869" y="1299"/>
                    <a:pt x="1805" y="1299"/>
                    <a:pt x="1742" y="1331"/>
                  </a:cubicBezTo>
                  <a:lnTo>
                    <a:pt x="1330" y="1742"/>
                  </a:lnTo>
                  <a:cubicBezTo>
                    <a:pt x="1299" y="1806"/>
                    <a:pt x="1299" y="1869"/>
                    <a:pt x="1330" y="1932"/>
                  </a:cubicBezTo>
                  <a:lnTo>
                    <a:pt x="2090" y="2661"/>
                  </a:lnTo>
                  <a:lnTo>
                    <a:pt x="2027" y="2787"/>
                  </a:lnTo>
                  <a:cubicBezTo>
                    <a:pt x="1774" y="3136"/>
                    <a:pt x="1615" y="3547"/>
                    <a:pt x="1520" y="3959"/>
                  </a:cubicBezTo>
                  <a:lnTo>
                    <a:pt x="1520" y="4086"/>
                  </a:lnTo>
                  <a:lnTo>
                    <a:pt x="444" y="4086"/>
                  </a:lnTo>
                  <a:cubicBezTo>
                    <a:pt x="380" y="4086"/>
                    <a:pt x="317" y="4149"/>
                    <a:pt x="317" y="4212"/>
                  </a:cubicBezTo>
                  <a:lnTo>
                    <a:pt x="317" y="4782"/>
                  </a:lnTo>
                  <a:cubicBezTo>
                    <a:pt x="317" y="4846"/>
                    <a:pt x="380" y="4909"/>
                    <a:pt x="444" y="4909"/>
                  </a:cubicBezTo>
                  <a:lnTo>
                    <a:pt x="1520" y="4909"/>
                  </a:lnTo>
                  <a:lnTo>
                    <a:pt x="1520" y="5036"/>
                  </a:lnTo>
                  <a:cubicBezTo>
                    <a:pt x="1615" y="5479"/>
                    <a:pt x="1774" y="5859"/>
                    <a:pt x="2027" y="6239"/>
                  </a:cubicBezTo>
                  <a:lnTo>
                    <a:pt x="2090" y="6334"/>
                  </a:lnTo>
                  <a:lnTo>
                    <a:pt x="1330" y="7094"/>
                  </a:lnTo>
                  <a:cubicBezTo>
                    <a:pt x="1299" y="7126"/>
                    <a:pt x="1299" y="7221"/>
                    <a:pt x="1330" y="7253"/>
                  </a:cubicBezTo>
                  <a:lnTo>
                    <a:pt x="1742" y="7664"/>
                  </a:lnTo>
                  <a:cubicBezTo>
                    <a:pt x="1805" y="7728"/>
                    <a:pt x="1869" y="7728"/>
                    <a:pt x="1932" y="7664"/>
                  </a:cubicBezTo>
                  <a:close/>
                  <a:moveTo>
                    <a:pt x="4497" y="6651"/>
                  </a:moveTo>
                  <a:cubicBezTo>
                    <a:pt x="3325" y="6651"/>
                    <a:pt x="2375" y="5669"/>
                    <a:pt x="2375" y="4497"/>
                  </a:cubicBezTo>
                  <a:cubicBezTo>
                    <a:pt x="2375" y="3326"/>
                    <a:pt x="3325" y="2376"/>
                    <a:pt x="4497" y="2376"/>
                  </a:cubicBezTo>
                  <a:cubicBezTo>
                    <a:pt x="5701" y="2376"/>
                    <a:pt x="6651" y="3326"/>
                    <a:pt x="6651" y="4497"/>
                  </a:cubicBezTo>
                  <a:cubicBezTo>
                    <a:pt x="6651" y="5669"/>
                    <a:pt x="5701" y="6651"/>
                    <a:pt x="4497" y="6651"/>
                  </a:cubicBezTo>
                  <a:close/>
                  <a:moveTo>
                    <a:pt x="4497" y="2692"/>
                  </a:moveTo>
                  <a:cubicBezTo>
                    <a:pt x="3515" y="2692"/>
                    <a:pt x="2692" y="3516"/>
                    <a:pt x="2692" y="4497"/>
                  </a:cubicBezTo>
                  <a:cubicBezTo>
                    <a:pt x="2692" y="5511"/>
                    <a:pt x="3515" y="6334"/>
                    <a:pt x="4497" y="6334"/>
                  </a:cubicBezTo>
                  <a:cubicBezTo>
                    <a:pt x="5511" y="6334"/>
                    <a:pt x="6334" y="5511"/>
                    <a:pt x="6334" y="4497"/>
                  </a:cubicBezTo>
                  <a:cubicBezTo>
                    <a:pt x="6334" y="3516"/>
                    <a:pt x="5511" y="2692"/>
                    <a:pt x="4497" y="2692"/>
                  </a:cubicBez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89" name="Google Shape;1089;p16"/>
            <p:cNvSpPr/>
            <p:nvPr/>
          </p:nvSpPr>
          <p:spPr>
            <a:xfrm>
              <a:off x="33654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90" name="Google Shape;1090;p16"/>
            <p:cNvSpPr/>
            <p:nvPr/>
          </p:nvSpPr>
          <p:spPr>
            <a:xfrm>
              <a:off x="33654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91" name="Google Shape;1091;p16"/>
            <p:cNvSpPr/>
            <p:nvPr/>
          </p:nvSpPr>
          <p:spPr>
            <a:xfrm>
              <a:off x="33654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92" name="Google Shape;1092;p16"/>
            <p:cNvSpPr/>
            <p:nvPr/>
          </p:nvSpPr>
          <p:spPr>
            <a:xfrm>
              <a:off x="33654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93" name="Google Shape;1093;p16"/>
            <p:cNvSpPr/>
            <p:nvPr/>
          </p:nvSpPr>
          <p:spPr>
            <a:xfrm>
              <a:off x="33662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94" name="Google Shape;1094;p16"/>
            <p:cNvSpPr/>
            <p:nvPr/>
          </p:nvSpPr>
          <p:spPr>
            <a:xfrm>
              <a:off x="33662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95" name="Google Shape;1095;p16"/>
            <p:cNvSpPr/>
            <p:nvPr/>
          </p:nvSpPr>
          <p:spPr>
            <a:xfrm>
              <a:off x="33662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96" name="Google Shape;1096;p16"/>
            <p:cNvSpPr/>
            <p:nvPr/>
          </p:nvSpPr>
          <p:spPr>
            <a:xfrm>
              <a:off x="3366225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97" name="Google Shape;1097;p16"/>
            <p:cNvSpPr/>
            <p:nvPr/>
          </p:nvSpPr>
          <p:spPr>
            <a:xfrm>
              <a:off x="33670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98" name="Google Shape;1098;p16"/>
            <p:cNvSpPr/>
            <p:nvPr/>
          </p:nvSpPr>
          <p:spPr>
            <a:xfrm>
              <a:off x="33670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99" name="Google Shape;1099;p16"/>
            <p:cNvSpPr/>
            <p:nvPr/>
          </p:nvSpPr>
          <p:spPr>
            <a:xfrm>
              <a:off x="336702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00" name="Google Shape;1100;p16"/>
            <p:cNvSpPr/>
            <p:nvPr/>
          </p:nvSpPr>
          <p:spPr>
            <a:xfrm>
              <a:off x="33678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01" name="Google Shape;1101;p16"/>
            <p:cNvSpPr/>
            <p:nvPr/>
          </p:nvSpPr>
          <p:spPr>
            <a:xfrm>
              <a:off x="33678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02" name="Google Shape;1102;p16"/>
            <p:cNvSpPr/>
            <p:nvPr/>
          </p:nvSpPr>
          <p:spPr>
            <a:xfrm>
              <a:off x="33678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03" name="Google Shape;1103;p16"/>
            <p:cNvSpPr/>
            <p:nvPr/>
          </p:nvSpPr>
          <p:spPr>
            <a:xfrm>
              <a:off x="336780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3" y="0"/>
                  </a:lnTo>
                  <a:lnTo>
                    <a:pt x="33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04" name="Google Shape;1104;p16"/>
            <p:cNvSpPr/>
            <p:nvPr/>
          </p:nvSpPr>
          <p:spPr>
            <a:xfrm>
              <a:off x="33686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05" name="Google Shape;1105;p16"/>
            <p:cNvSpPr/>
            <p:nvPr/>
          </p:nvSpPr>
          <p:spPr>
            <a:xfrm>
              <a:off x="33686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06" name="Google Shape;1106;p16"/>
            <p:cNvSpPr/>
            <p:nvPr/>
          </p:nvSpPr>
          <p:spPr>
            <a:xfrm>
              <a:off x="336860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07" name="Google Shape;1107;p16"/>
            <p:cNvSpPr/>
            <p:nvPr/>
          </p:nvSpPr>
          <p:spPr>
            <a:xfrm>
              <a:off x="33694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08" name="Google Shape;1108;p16"/>
            <p:cNvSpPr/>
            <p:nvPr/>
          </p:nvSpPr>
          <p:spPr>
            <a:xfrm>
              <a:off x="336940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09" name="Google Shape;1109;p16"/>
            <p:cNvSpPr/>
            <p:nvPr/>
          </p:nvSpPr>
          <p:spPr>
            <a:xfrm>
              <a:off x="3369400" y="2215000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10" name="Google Shape;1110;p16"/>
            <p:cNvSpPr/>
            <p:nvPr/>
          </p:nvSpPr>
          <p:spPr>
            <a:xfrm>
              <a:off x="33701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11" name="Google Shape;1111;p16"/>
            <p:cNvSpPr/>
            <p:nvPr/>
          </p:nvSpPr>
          <p:spPr>
            <a:xfrm>
              <a:off x="33701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12" name="Google Shape;1112;p16"/>
            <p:cNvSpPr/>
            <p:nvPr/>
          </p:nvSpPr>
          <p:spPr>
            <a:xfrm>
              <a:off x="33701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13" name="Google Shape;1113;p16"/>
            <p:cNvSpPr/>
            <p:nvPr/>
          </p:nvSpPr>
          <p:spPr>
            <a:xfrm>
              <a:off x="3370175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3" y="0"/>
                  </a:lnTo>
                  <a:lnTo>
                    <a:pt x="33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14" name="Google Shape;1114;p16"/>
            <p:cNvSpPr/>
            <p:nvPr/>
          </p:nvSpPr>
          <p:spPr>
            <a:xfrm>
              <a:off x="33709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15" name="Google Shape;1115;p16"/>
            <p:cNvSpPr/>
            <p:nvPr/>
          </p:nvSpPr>
          <p:spPr>
            <a:xfrm>
              <a:off x="33709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16" name="Google Shape;1116;p16"/>
            <p:cNvSpPr/>
            <p:nvPr/>
          </p:nvSpPr>
          <p:spPr>
            <a:xfrm>
              <a:off x="33709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17" name="Google Shape;1117;p16"/>
            <p:cNvSpPr/>
            <p:nvPr/>
          </p:nvSpPr>
          <p:spPr>
            <a:xfrm>
              <a:off x="33717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18" name="Google Shape;1118;p16"/>
            <p:cNvSpPr/>
            <p:nvPr/>
          </p:nvSpPr>
          <p:spPr>
            <a:xfrm>
              <a:off x="33717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19" name="Google Shape;1119;p16"/>
            <p:cNvSpPr/>
            <p:nvPr/>
          </p:nvSpPr>
          <p:spPr>
            <a:xfrm>
              <a:off x="3371775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20" name="Google Shape;1120;p16"/>
            <p:cNvSpPr/>
            <p:nvPr/>
          </p:nvSpPr>
          <p:spPr>
            <a:xfrm>
              <a:off x="3371775" y="2215000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21" name="Google Shape;1121;p16"/>
            <p:cNvSpPr/>
            <p:nvPr/>
          </p:nvSpPr>
          <p:spPr>
            <a:xfrm>
              <a:off x="33725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22" name="Google Shape;1122;p16"/>
            <p:cNvSpPr/>
            <p:nvPr/>
          </p:nvSpPr>
          <p:spPr>
            <a:xfrm>
              <a:off x="33725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23" name="Google Shape;1123;p16"/>
            <p:cNvSpPr/>
            <p:nvPr/>
          </p:nvSpPr>
          <p:spPr>
            <a:xfrm>
              <a:off x="337255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3" y="0"/>
                  </a:lnTo>
                  <a:lnTo>
                    <a:pt x="33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24" name="Google Shape;1124;p16"/>
            <p:cNvSpPr/>
            <p:nvPr/>
          </p:nvSpPr>
          <p:spPr>
            <a:xfrm>
              <a:off x="33733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25" name="Google Shape;1125;p16"/>
            <p:cNvSpPr/>
            <p:nvPr/>
          </p:nvSpPr>
          <p:spPr>
            <a:xfrm>
              <a:off x="33733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26" name="Google Shape;1126;p16"/>
            <p:cNvSpPr/>
            <p:nvPr/>
          </p:nvSpPr>
          <p:spPr>
            <a:xfrm>
              <a:off x="337335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27" name="Google Shape;1127;p16"/>
            <p:cNvSpPr/>
            <p:nvPr/>
          </p:nvSpPr>
          <p:spPr>
            <a:xfrm>
              <a:off x="3373350" y="2215000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28" name="Google Shape;1128;p16"/>
            <p:cNvSpPr/>
            <p:nvPr/>
          </p:nvSpPr>
          <p:spPr>
            <a:xfrm>
              <a:off x="33741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29" name="Google Shape;1129;p16"/>
            <p:cNvSpPr/>
            <p:nvPr/>
          </p:nvSpPr>
          <p:spPr>
            <a:xfrm>
              <a:off x="3374150" y="2215000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380"/>
                  </a:moveTo>
                  <a:lnTo>
                    <a:pt x="0" y="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30" name="Google Shape;1130;p16"/>
            <p:cNvSpPr/>
            <p:nvPr/>
          </p:nvSpPr>
          <p:spPr>
            <a:xfrm>
              <a:off x="3427200" y="2240325"/>
              <a:ext cx="0" cy="10325"/>
            </a:xfrm>
            <a:custGeom>
              <a:avLst/>
              <a:gdLst/>
              <a:ahLst/>
              <a:cxnLst/>
              <a:rect l="l" t="t" r="r" b="b"/>
              <a:pathLst>
                <a:path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31" name="Google Shape;1131;p16"/>
            <p:cNvSpPr/>
            <p:nvPr/>
          </p:nvSpPr>
          <p:spPr>
            <a:xfrm>
              <a:off x="342720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32" name="Google Shape;1132;p16"/>
            <p:cNvSpPr/>
            <p:nvPr/>
          </p:nvSpPr>
          <p:spPr>
            <a:xfrm>
              <a:off x="342720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33" name="Google Shape;1133;p16"/>
            <p:cNvSpPr/>
            <p:nvPr/>
          </p:nvSpPr>
          <p:spPr>
            <a:xfrm>
              <a:off x="34279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34" name="Google Shape;1134;p16"/>
            <p:cNvSpPr/>
            <p:nvPr/>
          </p:nvSpPr>
          <p:spPr>
            <a:xfrm>
              <a:off x="34279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35" name="Google Shape;1135;p16"/>
            <p:cNvSpPr/>
            <p:nvPr/>
          </p:nvSpPr>
          <p:spPr>
            <a:xfrm>
              <a:off x="34279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36" name="Google Shape;1136;p16"/>
            <p:cNvSpPr/>
            <p:nvPr/>
          </p:nvSpPr>
          <p:spPr>
            <a:xfrm>
              <a:off x="34287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37" name="Google Shape;1137;p16"/>
            <p:cNvSpPr/>
            <p:nvPr/>
          </p:nvSpPr>
          <p:spPr>
            <a:xfrm>
              <a:off x="34287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38" name="Google Shape;1138;p16"/>
            <p:cNvSpPr/>
            <p:nvPr/>
          </p:nvSpPr>
          <p:spPr>
            <a:xfrm>
              <a:off x="34287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39" name="Google Shape;1139;p16"/>
            <p:cNvSpPr/>
            <p:nvPr/>
          </p:nvSpPr>
          <p:spPr>
            <a:xfrm>
              <a:off x="34295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40" name="Google Shape;1140;p16"/>
            <p:cNvSpPr/>
            <p:nvPr/>
          </p:nvSpPr>
          <p:spPr>
            <a:xfrm>
              <a:off x="34295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41" name="Google Shape;1141;p16"/>
            <p:cNvSpPr/>
            <p:nvPr/>
          </p:nvSpPr>
          <p:spPr>
            <a:xfrm>
              <a:off x="34295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42" name="Google Shape;1142;p16"/>
            <p:cNvSpPr/>
            <p:nvPr/>
          </p:nvSpPr>
          <p:spPr>
            <a:xfrm>
              <a:off x="3429575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43" name="Google Shape;1143;p16"/>
            <p:cNvSpPr/>
            <p:nvPr/>
          </p:nvSpPr>
          <p:spPr>
            <a:xfrm>
              <a:off x="34303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44" name="Google Shape;1144;p16"/>
            <p:cNvSpPr/>
            <p:nvPr/>
          </p:nvSpPr>
          <p:spPr>
            <a:xfrm>
              <a:off x="34303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45" name="Google Shape;1145;p16"/>
            <p:cNvSpPr/>
            <p:nvPr/>
          </p:nvSpPr>
          <p:spPr>
            <a:xfrm>
              <a:off x="34303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46" name="Google Shape;1146;p16"/>
            <p:cNvSpPr/>
            <p:nvPr/>
          </p:nvSpPr>
          <p:spPr>
            <a:xfrm>
              <a:off x="34311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47" name="Google Shape;1147;p16"/>
            <p:cNvSpPr/>
            <p:nvPr/>
          </p:nvSpPr>
          <p:spPr>
            <a:xfrm>
              <a:off x="34311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48" name="Google Shape;1148;p16"/>
            <p:cNvSpPr/>
            <p:nvPr/>
          </p:nvSpPr>
          <p:spPr>
            <a:xfrm>
              <a:off x="34311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49" name="Google Shape;1149;p16"/>
            <p:cNvSpPr/>
            <p:nvPr/>
          </p:nvSpPr>
          <p:spPr>
            <a:xfrm>
              <a:off x="34311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50" name="Google Shape;1150;p16"/>
            <p:cNvSpPr/>
            <p:nvPr/>
          </p:nvSpPr>
          <p:spPr>
            <a:xfrm>
              <a:off x="34319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51" name="Google Shape;1151;p16"/>
            <p:cNvSpPr/>
            <p:nvPr/>
          </p:nvSpPr>
          <p:spPr>
            <a:xfrm>
              <a:off x="34319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52" name="Google Shape;1152;p16"/>
            <p:cNvSpPr/>
            <p:nvPr/>
          </p:nvSpPr>
          <p:spPr>
            <a:xfrm>
              <a:off x="343195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53" name="Google Shape;1153;p16"/>
            <p:cNvSpPr/>
            <p:nvPr/>
          </p:nvSpPr>
          <p:spPr>
            <a:xfrm>
              <a:off x="34327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54" name="Google Shape;1154;p16"/>
            <p:cNvSpPr/>
            <p:nvPr/>
          </p:nvSpPr>
          <p:spPr>
            <a:xfrm>
              <a:off x="34327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55" name="Google Shape;1155;p16"/>
            <p:cNvSpPr/>
            <p:nvPr/>
          </p:nvSpPr>
          <p:spPr>
            <a:xfrm>
              <a:off x="343272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56" name="Google Shape;1156;p16"/>
            <p:cNvSpPr/>
            <p:nvPr/>
          </p:nvSpPr>
          <p:spPr>
            <a:xfrm>
              <a:off x="34335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57" name="Google Shape;1157;p16"/>
            <p:cNvSpPr/>
            <p:nvPr/>
          </p:nvSpPr>
          <p:spPr>
            <a:xfrm>
              <a:off x="34335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58" name="Google Shape;1158;p16"/>
            <p:cNvSpPr/>
            <p:nvPr/>
          </p:nvSpPr>
          <p:spPr>
            <a:xfrm>
              <a:off x="34335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59" name="Google Shape;1159;p16"/>
            <p:cNvSpPr/>
            <p:nvPr/>
          </p:nvSpPr>
          <p:spPr>
            <a:xfrm>
              <a:off x="34343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60" name="Google Shape;1160;p16"/>
            <p:cNvSpPr/>
            <p:nvPr/>
          </p:nvSpPr>
          <p:spPr>
            <a:xfrm>
              <a:off x="34343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61" name="Google Shape;1161;p16"/>
            <p:cNvSpPr/>
            <p:nvPr/>
          </p:nvSpPr>
          <p:spPr>
            <a:xfrm>
              <a:off x="34343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62" name="Google Shape;1162;p16"/>
            <p:cNvSpPr/>
            <p:nvPr/>
          </p:nvSpPr>
          <p:spPr>
            <a:xfrm>
              <a:off x="3434325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63" name="Google Shape;1163;p16"/>
            <p:cNvSpPr/>
            <p:nvPr/>
          </p:nvSpPr>
          <p:spPr>
            <a:xfrm>
              <a:off x="34351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64" name="Google Shape;1164;p16"/>
            <p:cNvSpPr/>
            <p:nvPr/>
          </p:nvSpPr>
          <p:spPr>
            <a:xfrm>
              <a:off x="34351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65" name="Google Shape;1165;p16"/>
            <p:cNvSpPr/>
            <p:nvPr/>
          </p:nvSpPr>
          <p:spPr>
            <a:xfrm>
              <a:off x="34351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66" name="Google Shape;1166;p16"/>
            <p:cNvSpPr/>
            <p:nvPr/>
          </p:nvSpPr>
          <p:spPr>
            <a:xfrm>
              <a:off x="34359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67" name="Google Shape;1167;p16"/>
            <p:cNvSpPr/>
            <p:nvPr/>
          </p:nvSpPr>
          <p:spPr>
            <a:xfrm>
              <a:off x="34359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68" name="Google Shape;1168;p16"/>
            <p:cNvSpPr/>
            <p:nvPr/>
          </p:nvSpPr>
          <p:spPr>
            <a:xfrm>
              <a:off x="34359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69" name="Google Shape;1169;p16"/>
            <p:cNvSpPr/>
            <p:nvPr/>
          </p:nvSpPr>
          <p:spPr>
            <a:xfrm>
              <a:off x="34367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70" name="Google Shape;1170;p16"/>
            <p:cNvSpPr/>
            <p:nvPr/>
          </p:nvSpPr>
          <p:spPr>
            <a:xfrm>
              <a:off x="34367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71" name="Google Shape;1171;p16"/>
            <p:cNvSpPr/>
            <p:nvPr/>
          </p:nvSpPr>
          <p:spPr>
            <a:xfrm>
              <a:off x="3453325" y="2303675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348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72" name="Google Shape;1172;p16"/>
            <p:cNvSpPr/>
            <p:nvPr/>
          </p:nvSpPr>
          <p:spPr>
            <a:xfrm>
              <a:off x="34533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73" name="Google Shape;1173;p16"/>
            <p:cNvSpPr/>
            <p:nvPr/>
          </p:nvSpPr>
          <p:spPr>
            <a:xfrm>
              <a:off x="34533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74" name="Google Shape;1174;p16"/>
            <p:cNvSpPr/>
            <p:nvPr/>
          </p:nvSpPr>
          <p:spPr>
            <a:xfrm>
              <a:off x="345332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75" name="Google Shape;1175;p16"/>
            <p:cNvSpPr/>
            <p:nvPr/>
          </p:nvSpPr>
          <p:spPr>
            <a:xfrm>
              <a:off x="3454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76" name="Google Shape;1176;p16"/>
            <p:cNvSpPr/>
            <p:nvPr/>
          </p:nvSpPr>
          <p:spPr>
            <a:xfrm>
              <a:off x="3454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77" name="Google Shape;1177;p16"/>
            <p:cNvSpPr/>
            <p:nvPr/>
          </p:nvSpPr>
          <p:spPr>
            <a:xfrm>
              <a:off x="345410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78" name="Google Shape;1178;p16"/>
            <p:cNvSpPr/>
            <p:nvPr/>
          </p:nvSpPr>
          <p:spPr>
            <a:xfrm>
              <a:off x="34549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79" name="Google Shape;1179;p16"/>
            <p:cNvSpPr/>
            <p:nvPr/>
          </p:nvSpPr>
          <p:spPr>
            <a:xfrm>
              <a:off x="34549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80" name="Google Shape;1180;p16"/>
            <p:cNvSpPr/>
            <p:nvPr/>
          </p:nvSpPr>
          <p:spPr>
            <a:xfrm>
              <a:off x="34549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81" name="Google Shape;1181;p16"/>
            <p:cNvSpPr/>
            <p:nvPr/>
          </p:nvSpPr>
          <p:spPr>
            <a:xfrm>
              <a:off x="345490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82" name="Google Shape;1182;p16"/>
            <p:cNvSpPr/>
            <p:nvPr/>
          </p:nvSpPr>
          <p:spPr>
            <a:xfrm>
              <a:off x="34557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83" name="Google Shape;1183;p16"/>
            <p:cNvSpPr/>
            <p:nvPr/>
          </p:nvSpPr>
          <p:spPr>
            <a:xfrm>
              <a:off x="34557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84" name="Google Shape;1184;p16"/>
            <p:cNvSpPr/>
            <p:nvPr/>
          </p:nvSpPr>
          <p:spPr>
            <a:xfrm>
              <a:off x="3455700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85" name="Google Shape;1185;p16"/>
            <p:cNvSpPr/>
            <p:nvPr/>
          </p:nvSpPr>
          <p:spPr>
            <a:xfrm>
              <a:off x="3456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86" name="Google Shape;1186;p16"/>
            <p:cNvSpPr/>
            <p:nvPr/>
          </p:nvSpPr>
          <p:spPr>
            <a:xfrm>
              <a:off x="3456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87" name="Google Shape;1187;p16"/>
            <p:cNvSpPr/>
            <p:nvPr/>
          </p:nvSpPr>
          <p:spPr>
            <a:xfrm>
              <a:off x="345647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88" name="Google Shape;1188;p16"/>
            <p:cNvSpPr/>
            <p:nvPr/>
          </p:nvSpPr>
          <p:spPr>
            <a:xfrm>
              <a:off x="345647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89" name="Google Shape;1189;p16"/>
            <p:cNvSpPr/>
            <p:nvPr/>
          </p:nvSpPr>
          <p:spPr>
            <a:xfrm>
              <a:off x="34572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90" name="Google Shape;1190;p16"/>
            <p:cNvSpPr/>
            <p:nvPr/>
          </p:nvSpPr>
          <p:spPr>
            <a:xfrm>
              <a:off x="34572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91" name="Google Shape;1191;p16"/>
            <p:cNvSpPr/>
            <p:nvPr/>
          </p:nvSpPr>
          <p:spPr>
            <a:xfrm>
              <a:off x="345727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92" name="Google Shape;1192;p16"/>
            <p:cNvSpPr/>
            <p:nvPr/>
          </p:nvSpPr>
          <p:spPr>
            <a:xfrm>
              <a:off x="34580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93" name="Google Shape;1193;p16"/>
            <p:cNvSpPr/>
            <p:nvPr/>
          </p:nvSpPr>
          <p:spPr>
            <a:xfrm>
              <a:off x="34580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94" name="Google Shape;1194;p16"/>
            <p:cNvSpPr/>
            <p:nvPr/>
          </p:nvSpPr>
          <p:spPr>
            <a:xfrm>
              <a:off x="345807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95" name="Google Shape;1195;p16"/>
            <p:cNvSpPr/>
            <p:nvPr/>
          </p:nvSpPr>
          <p:spPr>
            <a:xfrm>
              <a:off x="34588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96" name="Google Shape;1196;p16"/>
            <p:cNvSpPr/>
            <p:nvPr/>
          </p:nvSpPr>
          <p:spPr>
            <a:xfrm>
              <a:off x="34588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97" name="Google Shape;1197;p16"/>
            <p:cNvSpPr/>
            <p:nvPr/>
          </p:nvSpPr>
          <p:spPr>
            <a:xfrm>
              <a:off x="34588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98" name="Google Shape;1198;p16"/>
            <p:cNvSpPr/>
            <p:nvPr/>
          </p:nvSpPr>
          <p:spPr>
            <a:xfrm>
              <a:off x="34596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99" name="Google Shape;1199;p16"/>
            <p:cNvSpPr/>
            <p:nvPr/>
          </p:nvSpPr>
          <p:spPr>
            <a:xfrm>
              <a:off x="34596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00" name="Google Shape;1200;p16"/>
            <p:cNvSpPr/>
            <p:nvPr/>
          </p:nvSpPr>
          <p:spPr>
            <a:xfrm>
              <a:off x="34596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01" name="Google Shape;1201;p16"/>
            <p:cNvSpPr/>
            <p:nvPr/>
          </p:nvSpPr>
          <p:spPr>
            <a:xfrm>
              <a:off x="345965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02" name="Google Shape;1202;p16"/>
            <p:cNvSpPr/>
            <p:nvPr/>
          </p:nvSpPr>
          <p:spPr>
            <a:xfrm>
              <a:off x="34604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03" name="Google Shape;1203;p16"/>
            <p:cNvSpPr/>
            <p:nvPr/>
          </p:nvSpPr>
          <p:spPr>
            <a:xfrm>
              <a:off x="34604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04" name="Google Shape;1204;p16"/>
            <p:cNvSpPr/>
            <p:nvPr/>
          </p:nvSpPr>
          <p:spPr>
            <a:xfrm>
              <a:off x="34604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05" name="Google Shape;1205;p16"/>
            <p:cNvSpPr/>
            <p:nvPr/>
          </p:nvSpPr>
          <p:spPr>
            <a:xfrm>
              <a:off x="34612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06" name="Google Shape;1206;p16"/>
            <p:cNvSpPr/>
            <p:nvPr/>
          </p:nvSpPr>
          <p:spPr>
            <a:xfrm>
              <a:off x="34612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07" name="Google Shape;1207;p16"/>
            <p:cNvSpPr/>
            <p:nvPr/>
          </p:nvSpPr>
          <p:spPr>
            <a:xfrm>
              <a:off x="34612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08" name="Google Shape;1208;p16"/>
            <p:cNvSpPr/>
            <p:nvPr/>
          </p:nvSpPr>
          <p:spPr>
            <a:xfrm>
              <a:off x="34620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09" name="Google Shape;1209;p16"/>
            <p:cNvSpPr/>
            <p:nvPr/>
          </p:nvSpPr>
          <p:spPr>
            <a:xfrm>
              <a:off x="34620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10" name="Google Shape;1210;p16"/>
            <p:cNvSpPr/>
            <p:nvPr/>
          </p:nvSpPr>
          <p:spPr>
            <a:xfrm>
              <a:off x="34620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11" name="Google Shape;1211;p16"/>
            <p:cNvSpPr/>
            <p:nvPr/>
          </p:nvSpPr>
          <p:spPr>
            <a:xfrm>
              <a:off x="34620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380"/>
                  </a:moveTo>
                  <a:lnTo>
                    <a:pt x="0" y="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12" name="Google Shape;1212;p16"/>
            <p:cNvSpPr/>
            <p:nvPr/>
          </p:nvSpPr>
          <p:spPr>
            <a:xfrm>
              <a:off x="3427200" y="2364625"/>
              <a:ext cx="0" cy="10325"/>
            </a:xfrm>
            <a:custGeom>
              <a:avLst/>
              <a:gdLst/>
              <a:ahLst/>
              <a:cxnLst/>
              <a:rect l="l" t="t" r="r" b="b"/>
              <a:pathLst>
                <a:path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13" name="Google Shape;1213;p16"/>
            <p:cNvSpPr/>
            <p:nvPr/>
          </p:nvSpPr>
          <p:spPr>
            <a:xfrm>
              <a:off x="342720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14" name="Google Shape;1214;p16"/>
            <p:cNvSpPr/>
            <p:nvPr/>
          </p:nvSpPr>
          <p:spPr>
            <a:xfrm>
              <a:off x="342720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15" name="Google Shape;1215;p16"/>
            <p:cNvSpPr/>
            <p:nvPr/>
          </p:nvSpPr>
          <p:spPr>
            <a:xfrm>
              <a:off x="34279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16" name="Google Shape;1216;p16"/>
            <p:cNvSpPr/>
            <p:nvPr/>
          </p:nvSpPr>
          <p:spPr>
            <a:xfrm>
              <a:off x="34279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17" name="Google Shape;1217;p16"/>
            <p:cNvSpPr/>
            <p:nvPr/>
          </p:nvSpPr>
          <p:spPr>
            <a:xfrm>
              <a:off x="34279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18" name="Google Shape;1218;p16"/>
            <p:cNvSpPr/>
            <p:nvPr/>
          </p:nvSpPr>
          <p:spPr>
            <a:xfrm>
              <a:off x="34287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19" name="Google Shape;1219;p16"/>
            <p:cNvSpPr/>
            <p:nvPr/>
          </p:nvSpPr>
          <p:spPr>
            <a:xfrm>
              <a:off x="34287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20" name="Google Shape;1220;p16"/>
            <p:cNvSpPr/>
            <p:nvPr/>
          </p:nvSpPr>
          <p:spPr>
            <a:xfrm>
              <a:off x="34287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21" name="Google Shape;1221;p16"/>
            <p:cNvSpPr/>
            <p:nvPr/>
          </p:nvSpPr>
          <p:spPr>
            <a:xfrm>
              <a:off x="34295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22" name="Google Shape;1222;p16"/>
            <p:cNvSpPr/>
            <p:nvPr/>
          </p:nvSpPr>
          <p:spPr>
            <a:xfrm>
              <a:off x="34295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23" name="Google Shape;1223;p16"/>
            <p:cNvSpPr/>
            <p:nvPr/>
          </p:nvSpPr>
          <p:spPr>
            <a:xfrm>
              <a:off x="34295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24" name="Google Shape;1224;p16"/>
            <p:cNvSpPr/>
            <p:nvPr/>
          </p:nvSpPr>
          <p:spPr>
            <a:xfrm>
              <a:off x="3429575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25" name="Google Shape;1225;p16"/>
            <p:cNvSpPr/>
            <p:nvPr/>
          </p:nvSpPr>
          <p:spPr>
            <a:xfrm>
              <a:off x="34303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26" name="Google Shape;1226;p16"/>
            <p:cNvSpPr/>
            <p:nvPr/>
          </p:nvSpPr>
          <p:spPr>
            <a:xfrm>
              <a:off x="34303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27" name="Google Shape;1227;p16"/>
            <p:cNvSpPr/>
            <p:nvPr/>
          </p:nvSpPr>
          <p:spPr>
            <a:xfrm>
              <a:off x="34303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28" name="Google Shape;1228;p16"/>
            <p:cNvSpPr/>
            <p:nvPr/>
          </p:nvSpPr>
          <p:spPr>
            <a:xfrm>
              <a:off x="34311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29" name="Google Shape;1229;p16"/>
            <p:cNvSpPr/>
            <p:nvPr/>
          </p:nvSpPr>
          <p:spPr>
            <a:xfrm>
              <a:off x="34311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30" name="Google Shape;1230;p16"/>
            <p:cNvSpPr/>
            <p:nvPr/>
          </p:nvSpPr>
          <p:spPr>
            <a:xfrm>
              <a:off x="34311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31" name="Google Shape;1231;p16"/>
            <p:cNvSpPr/>
            <p:nvPr/>
          </p:nvSpPr>
          <p:spPr>
            <a:xfrm>
              <a:off x="34311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32" name="Google Shape;1232;p16"/>
            <p:cNvSpPr/>
            <p:nvPr/>
          </p:nvSpPr>
          <p:spPr>
            <a:xfrm>
              <a:off x="34319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33" name="Google Shape;1233;p16"/>
            <p:cNvSpPr/>
            <p:nvPr/>
          </p:nvSpPr>
          <p:spPr>
            <a:xfrm>
              <a:off x="34319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34" name="Google Shape;1234;p16"/>
            <p:cNvSpPr/>
            <p:nvPr/>
          </p:nvSpPr>
          <p:spPr>
            <a:xfrm>
              <a:off x="343195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35" name="Google Shape;1235;p16"/>
            <p:cNvSpPr/>
            <p:nvPr/>
          </p:nvSpPr>
          <p:spPr>
            <a:xfrm>
              <a:off x="34327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36" name="Google Shape;1236;p16"/>
            <p:cNvSpPr/>
            <p:nvPr/>
          </p:nvSpPr>
          <p:spPr>
            <a:xfrm>
              <a:off x="34327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37" name="Google Shape;1237;p16"/>
            <p:cNvSpPr/>
            <p:nvPr/>
          </p:nvSpPr>
          <p:spPr>
            <a:xfrm>
              <a:off x="343272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38" name="Google Shape;1238;p16"/>
            <p:cNvSpPr/>
            <p:nvPr/>
          </p:nvSpPr>
          <p:spPr>
            <a:xfrm>
              <a:off x="34335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39" name="Google Shape;1239;p16"/>
            <p:cNvSpPr/>
            <p:nvPr/>
          </p:nvSpPr>
          <p:spPr>
            <a:xfrm>
              <a:off x="34335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40" name="Google Shape;1240;p16"/>
            <p:cNvSpPr/>
            <p:nvPr/>
          </p:nvSpPr>
          <p:spPr>
            <a:xfrm>
              <a:off x="34335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41" name="Google Shape;1241;p16"/>
            <p:cNvSpPr/>
            <p:nvPr/>
          </p:nvSpPr>
          <p:spPr>
            <a:xfrm>
              <a:off x="34343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42" name="Google Shape;1242;p16"/>
            <p:cNvSpPr/>
            <p:nvPr/>
          </p:nvSpPr>
          <p:spPr>
            <a:xfrm>
              <a:off x="34343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43" name="Google Shape;1243;p16"/>
            <p:cNvSpPr/>
            <p:nvPr/>
          </p:nvSpPr>
          <p:spPr>
            <a:xfrm>
              <a:off x="34343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44" name="Google Shape;1244;p16"/>
            <p:cNvSpPr/>
            <p:nvPr/>
          </p:nvSpPr>
          <p:spPr>
            <a:xfrm>
              <a:off x="3434325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45" name="Google Shape;1245;p16"/>
            <p:cNvSpPr/>
            <p:nvPr/>
          </p:nvSpPr>
          <p:spPr>
            <a:xfrm>
              <a:off x="34351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46" name="Google Shape;1246;p16"/>
            <p:cNvSpPr/>
            <p:nvPr/>
          </p:nvSpPr>
          <p:spPr>
            <a:xfrm>
              <a:off x="34351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47" name="Google Shape;1247;p16"/>
            <p:cNvSpPr/>
            <p:nvPr/>
          </p:nvSpPr>
          <p:spPr>
            <a:xfrm>
              <a:off x="34351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48" name="Google Shape;1248;p16"/>
            <p:cNvSpPr/>
            <p:nvPr/>
          </p:nvSpPr>
          <p:spPr>
            <a:xfrm>
              <a:off x="34359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49" name="Google Shape;1249;p16"/>
            <p:cNvSpPr/>
            <p:nvPr/>
          </p:nvSpPr>
          <p:spPr>
            <a:xfrm>
              <a:off x="34359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50" name="Google Shape;1250;p16"/>
            <p:cNvSpPr/>
            <p:nvPr/>
          </p:nvSpPr>
          <p:spPr>
            <a:xfrm>
              <a:off x="34359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51" name="Google Shape;1251;p16"/>
            <p:cNvSpPr/>
            <p:nvPr/>
          </p:nvSpPr>
          <p:spPr>
            <a:xfrm>
              <a:off x="34367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52" name="Google Shape;1252;p16"/>
            <p:cNvSpPr/>
            <p:nvPr/>
          </p:nvSpPr>
          <p:spPr>
            <a:xfrm>
              <a:off x="34367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53" name="Google Shape;1253;p16"/>
            <p:cNvSpPr/>
            <p:nvPr/>
          </p:nvSpPr>
          <p:spPr>
            <a:xfrm>
              <a:off x="33654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54" name="Google Shape;1254;p16"/>
            <p:cNvSpPr/>
            <p:nvPr/>
          </p:nvSpPr>
          <p:spPr>
            <a:xfrm>
              <a:off x="33654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55" name="Google Shape;1255;p16"/>
            <p:cNvSpPr/>
            <p:nvPr/>
          </p:nvSpPr>
          <p:spPr>
            <a:xfrm>
              <a:off x="33654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56" name="Google Shape;1256;p16"/>
            <p:cNvSpPr/>
            <p:nvPr/>
          </p:nvSpPr>
          <p:spPr>
            <a:xfrm>
              <a:off x="33654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57" name="Google Shape;1257;p16"/>
            <p:cNvSpPr/>
            <p:nvPr/>
          </p:nvSpPr>
          <p:spPr>
            <a:xfrm>
              <a:off x="33662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58" name="Google Shape;1258;p16"/>
            <p:cNvSpPr/>
            <p:nvPr/>
          </p:nvSpPr>
          <p:spPr>
            <a:xfrm>
              <a:off x="33662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59" name="Google Shape;1259;p16"/>
            <p:cNvSpPr/>
            <p:nvPr/>
          </p:nvSpPr>
          <p:spPr>
            <a:xfrm>
              <a:off x="33662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60" name="Google Shape;1260;p16"/>
            <p:cNvSpPr/>
            <p:nvPr/>
          </p:nvSpPr>
          <p:spPr>
            <a:xfrm>
              <a:off x="3366225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61" name="Google Shape;1261;p16"/>
            <p:cNvSpPr/>
            <p:nvPr/>
          </p:nvSpPr>
          <p:spPr>
            <a:xfrm>
              <a:off x="33670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62" name="Google Shape;1262;p16"/>
            <p:cNvSpPr/>
            <p:nvPr/>
          </p:nvSpPr>
          <p:spPr>
            <a:xfrm>
              <a:off x="33670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63" name="Google Shape;1263;p16"/>
            <p:cNvSpPr/>
            <p:nvPr/>
          </p:nvSpPr>
          <p:spPr>
            <a:xfrm>
              <a:off x="336702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64" name="Google Shape;1264;p16"/>
            <p:cNvSpPr/>
            <p:nvPr/>
          </p:nvSpPr>
          <p:spPr>
            <a:xfrm>
              <a:off x="33678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65" name="Google Shape;1265;p16"/>
            <p:cNvSpPr/>
            <p:nvPr/>
          </p:nvSpPr>
          <p:spPr>
            <a:xfrm>
              <a:off x="33678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66" name="Google Shape;1266;p16"/>
            <p:cNvSpPr/>
            <p:nvPr/>
          </p:nvSpPr>
          <p:spPr>
            <a:xfrm>
              <a:off x="33678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67" name="Google Shape;1267;p16"/>
            <p:cNvSpPr/>
            <p:nvPr/>
          </p:nvSpPr>
          <p:spPr>
            <a:xfrm>
              <a:off x="336780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fill="none" extrusionOk="0">
                  <a:moveTo>
                    <a:pt x="1" y="0"/>
                  </a:moveTo>
                  <a:lnTo>
                    <a:pt x="33" y="0"/>
                  </a:lnTo>
                  <a:lnTo>
                    <a:pt x="33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68" name="Google Shape;1268;p16"/>
            <p:cNvSpPr/>
            <p:nvPr/>
          </p:nvSpPr>
          <p:spPr>
            <a:xfrm>
              <a:off x="33686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69" name="Google Shape;1269;p16"/>
            <p:cNvSpPr/>
            <p:nvPr/>
          </p:nvSpPr>
          <p:spPr>
            <a:xfrm>
              <a:off x="33686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70" name="Google Shape;1270;p16"/>
            <p:cNvSpPr/>
            <p:nvPr/>
          </p:nvSpPr>
          <p:spPr>
            <a:xfrm>
              <a:off x="336860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71" name="Google Shape;1271;p16"/>
            <p:cNvSpPr/>
            <p:nvPr/>
          </p:nvSpPr>
          <p:spPr>
            <a:xfrm>
              <a:off x="33694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72" name="Google Shape;1272;p16"/>
            <p:cNvSpPr/>
            <p:nvPr/>
          </p:nvSpPr>
          <p:spPr>
            <a:xfrm>
              <a:off x="336940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73" name="Google Shape;1273;p16"/>
            <p:cNvSpPr/>
            <p:nvPr/>
          </p:nvSpPr>
          <p:spPr>
            <a:xfrm>
              <a:off x="3369400" y="2391550"/>
              <a:ext cx="800" cy="8725"/>
            </a:xfrm>
            <a:custGeom>
              <a:avLst/>
              <a:gdLst/>
              <a:ahLst/>
              <a:cxnLst/>
              <a:rect l="l" t="t" r="r" b="b"/>
              <a:pathLst>
                <a:path w="32" h="349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74" name="Google Shape;1274;p16"/>
            <p:cNvSpPr/>
            <p:nvPr/>
          </p:nvSpPr>
          <p:spPr>
            <a:xfrm>
              <a:off x="33701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75" name="Google Shape;1275;p16"/>
            <p:cNvSpPr/>
            <p:nvPr/>
          </p:nvSpPr>
          <p:spPr>
            <a:xfrm>
              <a:off x="33701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76" name="Google Shape;1276;p16"/>
            <p:cNvSpPr/>
            <p:nvPr/>
          </p:nvSpPr>
          <p:spPr>
            <a:xfrm>
              <a:off x="33701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77" name="Google Shape;1277;p16"/>
            <p:cNvSpPr/>
            <p:nvPr/>
          </p:nvSpPr>
          <p:spPr>
            <a:xfrm>
              <a:off x="3370175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fill="none" extrusionOk="0">
                  <a:moveTo>
                    <a:pt x="1" y="0"/>
                  </a:moveTo>
                  <a:lnTo>
                    <a:pt x="33" y="0"/>
                  </a:lnTo>
                  <a:lnTo>
                    <a:pt x="33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78" name="Google Shape;1278;p16"/>
            <p:cNvSpPr/>
            <p:nvPr/>
          </p:nvSpPr>
          <p:spPr>
            <a:xfrm>
              <a:off x="33709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79" name="Google Shape;1279;p16"/>
            <p:cNvSpPr/>
            <p:nvPr/>
          </p:nvSpPr>
          <p:spPr>
            <a:xfrm>
              <a:off x="33709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80" name="Google Shape;1280;p16"/>
            <p:cNvSpPr/>
            <p:nvPr/>
          </p:nvSpPr>
          <p:spPr>
            <a:xfrm>
              <a:off x="33709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81" name="Google Shape;1281;p16"/>
            <p:cNvSpPr/>
            <p:nvPr/>
          </p:nvSpPr>
          <p:spPr>
            <a:xfrm>
              <a:off x="33717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82" name="Google Shape;1282;p16"/>
            <p:cNvSpPr/>
            <p:nvPr/>
          </p:nvSpPr>
          <p:spPr>
            <a:xfrm>
              <a:off x="33717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83" name="Google Shape;1283;p16"/>
            <p:cNvSpPr/>
            <p:nvPr/>
          </p:nvSpPr>
          <p:spPr>
            <a:xfrm>
              <a:off x="3371775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84" name="Google Shape;1284;p16"/>
            <p:cNvSpPr/>
            <p:nvPr/>
          </p:nvSpPr>
          <p:spPr>
            <a:xfrm>
              <a:off x="3371775" y="2391550"/>
              <a:ext cx="800" cy="8725"/>
            </a:xfrm>
            <a:custGeom>
              <a:avLst/>
              <a:gdLst/>
              <a:ahLst/>
              <a:cxnLst/>
              <a:rect l="l" t="t" r="r" b="b"/>
              <a:pathLst>
                <a:path w="32" h="349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85" name="Google Shape;1285;p16"/>
            <p:cNvSpPr/>
            <p:nvPr/>
          </p:nvSpPr>
          <p:spPr>
            <a:xfrm>
              <a:off x="33725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86" name="Google Shape;1286;p16"/>
            <p:cNvSpPr/>
            <p:nvPr/>
          </p:nvSpPr>
          <p:spPr>
            <a:xfrm>
              <a:off x="33725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87" name="Google Shape;1287;p16"/>
            <p:cNvSpPr/>
            <p:nvPr/>
          </p:nvSpPr>
          <p:spPr>
            <a:xfrm>
              <a:off x="337255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fill="none" extrusionOk="0">
                  <a:moveTo>
                    <a:pt x="1" y="0"/>
                  </a:moveTo>
                  <a:lnTo>
                    <a:pt x="33" y="0"/>
                  </a:lnTo>
                  <a:lnTo>
                    <a:pt x="33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88" name="Google Shape;1288;p16"/>
            <p:cNvSpPr/>
            <p:nvPr/>
          </p:nvSpPr>
          <p:spPr>
            <a:xfrm>
              <a:off x="33733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89" name="Google Shape;1289;p16"/>
            <p:cNvSpPr/>
            <p:nvPr/>
          </p:nvSpPr>
          <p:spPr>
            <a:xfrm>
              <a:off x="33733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90" name="Google Shape;1290;p16"/>
            <p:cNvSpPr/>
            <p:nvPr/>
          </p:nvSpPr>
          <p:spPr>
            <a:xfrm>
              <a:off x="337335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91" name="Google Shape;1291;p16"/>
            <p:cNvSpPr/>
            <p:nvPr/>
          </p:nvSpPr>
          <p:spPr>
            <a:xfrm>
              <a:off x="3373350" y="2391550"/>
              <a:ext cx="825" cy="8725"/>
            </a:xfrm>
            <a:custGeom>
              <a:avLst/>
              <a:gdLst/>
              <a:ahLst/>
              <a:cxnLst/>
              <a:rect l="l" t="t" r="r" b="b"/>
              <a:pathLst>
                <a:path w="33" h="349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49"/>
                  </a:lnTo>
                  <a:lnTo>
                    <a:pt x="1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92" name="Google Shape;1292;p16"/>
            <p:cNvSpPr/>
            <p:nvPr/>
          </p:nvSpPr>
          <p:spPr>
            <a:xfrm>
              <a:off x="33741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49"/>
                  </a:lnTo>
                  <a:lnTo>
                    <a:pt x="0" y="349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93" name="Google Shape;1293;p16"/>
            <p:cNvSpPr/>
            <p:nvPr/>
          </p:nvSpPr>
          <p:spPr>
            <a:xfrm>
              <a:off x="3374150" y="2391550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0" y="349"/>
                  </a:moveTo>
                  <a:lnTo>
                    <a:pt x="0" y="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94" name="Google Shape;1294;p16"/>
            <p:cNvSpPr/>
            <p:nvPr/>
          </p:nvSpPr>
          <p:spPr>
            <a:xfrm>
              <a:off x="330210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95" name="Google Shape;1295;p16"/>
            <p:cNvSpPr/>
            <p:nvPr/>
          </p:nvSpPr>
          <p:spPr>
            <a:xfrm>
              <a:off x="33028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96" name="Google Shape;1296;p16"/>
            <p:cNvSpPr/>
            <p:nvPr/>
          </p:nvSpPr>
          <p:spPr>
            <a:xfrm>
              <a:off x="33028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3" y="1"/>
                  </a:lnTo>
                  <a:lnTo>
                    <a:pt x="33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97" name="Google Shape;1297;p16"/>
            <p:cNvSpPr/>
            <p:nvPr/>
          </p:nvSpPr>
          <p:spPr>
            <a:xfrm>
              <a:off x="33036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98" name="Google Shape;1298;p16"/>
            <p:cNvSpPr/>
            <p:nvPr/>
          </p:nvSpPr>
          <p:spPr>
            <a:xfrm>
              <a:off x="33036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99" name="Google Shape;1299;p16"/>
            <p:cNvSpPr/>
            <p:nvPr/>
          </p:nvSpPr>
          <p:spPr>
            <a:xfrm>
              <a:off x="33036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00" name="Google Shape;1300;p16"/>
            <p:cNvSpPr/>
            <p:nvPr/>
          </p:nvSpPr>
          <p:spPr>
            <a:xfrm>
              <a:off x="330367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01" name="Google Shape;1301;p16"/>
            <p:cNvSpPr/>
            <p:nvPr/>
          </p:nvSpPr>
          <p:spPr>
            <a:xfrm>
              <a:off x="33044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02" name="Google Shape;1302;p16"/>
            <p:cNvSpPr/>
            <p:nvPr/>
          </p:nvSpPr>
          <p:spPr>
            <a:xfrm>
              <a:off x="33044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03" name="Google Shape;1303;p16"/>
            <p:cNvSpPr/>
            <p:nvPr/>
          </p:nvSpPr>
          <p:spPr>
            <a:xfrm>
              <a:off x="33044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04" name="Google Shape;1304;p16"/>
            <p:cNvSpPr/>
            <p:nvPr/>
          </p:nvSpPr>
          <p:spPr>
            <a:xfrm>
              <a:off x="33052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05" name="Google Shape;1305;p16"/>
            <p:cNvSpPr/>
            <p:nvPr/>
          </p:nvSpPr>
          <p:spPr>
            <a:xfrm>
              <a:off x="33052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06" name="Google Shape;1306;p16"/>
            <p:cNvSpPr/>
            <p:nvPr/>
          </p:nvSpPr>
          <p:spPr>
            <a:xfrm>
              <a:off x="33052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3" y="1"/>
                  </a:lnTo>
                  <a:lnTo>
                    <a:pt x="33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07" name="Google Shape;1307;p16"/>
            <p:cNvSpPr/>
            <p:nvPr/>
          </p:nvSpPr>
          <p:spPr>
            <a:xfrm>
              <a:off x="33052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3" y="1"/>
                  </a:lnTo>
                  <a:lnTo>
                    <a:pt x="33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08" name="Google Shape;1308;p16"/>
            <p:cNvSpPr/>
            <p:nvPr/>
          </p:nvSpPr>
          <p:spPr>
            <a:xfrm>
              <a:off x="33060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09" name="Google Shape;1309;p16"/>
            <p:cNvSpPr/>
            <p:nvPr/>
          </p:nvSpPr>
          <p:spPr>
            <a:xfrm>
              <a:off x="33060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10" name="Google Shape;1310;p16"/>
            <p:cNvSpPr/>
            <p:nvPr/>
          </p:nvSpPr>
          <p:spPr>
            <a:xfrm>
              <a:off x="330605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11" name="Google Shape;1311;p16"/>
            <p:cNvSpPr/>
            <p:nvPr/>
          </p:nvSpPr>
          <p:spPr>
            <a:xfrm>
              <a:off x="33068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12" name="Google Shape;1312;p16"/>
            <p:cNvSpPr/>
            <p:nvPr/>
          </p:nvSpPr>
          <p:spPr>
            <a:xfrm>
              <a:off x="330685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13" name="Google Shape;1313;p16"/>
            <p:cNvSpPr/>
            <p:nvPr/>
          </p:nvSpPr>
          <p:spPr>
            <a:xfrm>
              <a:off x="3306850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14" name="Google Shape;1314;p16"/>
            <p:cNvSpPr/>
            <p:nvPr/>
          </p:nvSpPr>
          <p:spPr>
            <a:xfrm>
              <a:off x="33076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15" name="Google Shape;1315;p16"/>
            <p:cNvSpPr/>
            <p:nvPr/>
          </p:nvSpPr>
          <p:spPr>
            <a:xfrm>
              <a:off x="33076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16" name="Google Shape;1316;p16"/>
            <p:cNvSpPr/>
            <p:nvPr/>
          </p:nvSpPr>
          <p:spPr>
            <a:xfrm>
              <a:off x="33076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17" name="Google Shape;1317;p16"/>
            <p:cNvSpPr/>
            <p:nvPr/>
          </p:nvSpPr>
          <p:spPr>
            <a:xfrm>
              <a:off x="33084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18" name="Google Shape;1318;p16"/>
            <p:cNvSpPr/>
            <p:nvPr/>
          </p:nvSpPr>
          <p:spPr>
            <a:xfrm>
              <a:off x="33084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19" name="Google Shape;1319;p16"/>
            <p:cNvSpPr/>
            <p:nvPr/>
          </p:nvSpPr>
          <p:spPr>
            <a:xfrm>
              <a:off x="33084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20" name="Google Shape;1320;p16"/>
            <p:cNvSpPr/>
            <p:nvPr/>
          </p:nvSpPr>
          <p:spPr>
            <a:xfrm>
              <a:off x="3308425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21" name="Google Shape;1321;p16"/>
            <p:cNvSpPr/>
            <p:nvPr/>
          </p:nvSpPr>
          <p:spPr>
            <a:xfrm>
              <a:off x="33092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22" name="Google Shape;1322;p16"/>
            <p:cNvSpPr/>
            <p:nvPr/>
          </p:nvSpPr>
          <p:spPr>
            <a:xfrm>
              <a:off x="33092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23" name="Google Shape;1323;p16"/>
            <p:cNvSpPr/>
            <p:nvPr/>
          </p:nvSpPr>
          <p:spPr>
            <a:xfrm>
              <a:off x="330922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24" name="Google Shape;1324;p16"/>
            <p:cNvSpPr/>
            <p:nvPr/>
          </p:nvSpPr>
          <p:spPr>
            <a:xfrm>
              <a:off x="3309225" y="23646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25" name="Google Shape;1325;p16"/>
            <p:cNvSpPr/>
            <p:nvPr/>
          </p:nvSpPr>
          <p:spPr>
            <a:xfrm>
              <a:off x="33100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26" name="Google Shape;1326;p16"/>
            <p:cNvSpPr/>
            <p:nvPr/>
          </p:nvSpPr>
          <p:spPr>
            <a:xfrm>
              <a:off x="33100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27" name="Google Shape;1327;p16"/>
            <p:cNvSpPr/>
            <p:nvPr/>
          </p:nvSpPr>
          <p:spPr>
            <a:xfrm>
              <a:off x="331000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3" y="1"/>
                  </a:lnTo>
                  <a:lnTo>
                    <a:pt x="33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28" name="Google Shape;1328;p16"/>
            <p:cNvSpPr/>
            <p:nvPr/>
          </p:nvSpPr>
          <p:spPr>
            <a:xfrm>
              <a:off x="33108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29" name="Google Shape;1329;p16"/>
            <p:cNvSpPr/>
            <p:nvPr/>
          </p:nvSpPr>
          <p:spPr>
            <a:xfrm>
              <a:off x="33108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30" name="Google Shape;1330;p16"/>
            <p:cNvSpPr/>
            <p:nvPr/>
          </p:nvSpPr>
          <p:spPr>
            <a:xfrm>
              <a:off x="3310800" y="23646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31" name="Google Shape;1331;p16"/>
            <p:cNvSpPr/>
            <p:nvPr/>
          </p:nvSpPr>
          <p:spPr>
            <a:xfrm>
              <a:off x="33116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32" name="Google Shape;1332;p16"/>
            <p:cNvSpPr/>
            <p:nvPr/>
          </p:nvSpPr>
          <p:spPr>
            <a:xfrm>
              <a:off x="33116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33" name="Google Shape;1333;p16"/>
            <p:cNvSpPr/>
            <p:nvPr/>
          </p:nvSpPr>
          <p:spPr>
            <a:xfrm>
              <a:off x="3311600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34" name="Google Shape;1334;p16"/>
            <p:cNvSpPr/>
            <p:nvPr/>
          </p:nvSpPr>
          <p:spPr>
            <a:xfrm>
              <a:off x="3312375" y="23646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35" name="Google Shape;1335;p16"/>
            <p:cNvSpPr/>
            <p:nvPr/>
          </p:nvSpPr>
          <p:spPr>
            <a:xfrm>
              <a:off x="3276750" y="2303675"/>
              <a:ext cx="25" cy="8725"/>
            </a:xfrm>
            <a:custGeom>
              <a:avLst/>
              <a:gdLst/>
              <a:ahLst/>
              <a:cxnLst/>
              <a:rect l="l" t="t" r="r" b="b"/>
              <a:pathLst>
                <a:path w="1" h="349" fill="none" extrusionOk="0">
                  <a:moveTo>
                    <a:pt x="1" y="0"/>
                  </a:moveTo>
                  <a:lnTo>
                    <a:pt x="1" y="348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36" name="Google Shape;1336;p16"/>
            <p:cNvSpPr/>
            <p:nvPr/>
          </p:nvSpPr>
          <p:spPr>
            <a:xfrm>
              <a:off x="327675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3" y="0"/>
                  </a:lnTo>
                  <a:lnTo>
                    <a:pt x="33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37" name="Google Shape;1337;p16"/>
            <p:cNvSpPr/>
            <p:nvPr/>
          </p:nvSpPr>
          <p:spPr>
            <a:xfrm>
              <a:off x="32775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38" name="Google Shape;1338;p16"/>
            <p:cNvSpPr/>
            <p:nvPr/>
          </p:nvSpPr>
          <p:spPr>
            <a:xfrm>
              <a:off x="32775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39" name="Google Shape;1339;p16"/>
            <p:cNvSpPr/>
            <p:nvPr/>
          </p:nvSpPr>
          <p:spPr>
            <a:xfrm>
              <a:off x="327755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40" name="Google Shape;1340;p16"/>
            <p:cNvSpPr/>
            <p:nvPr/>
          </p:nvSpPr>
          <p:spPr>
            <a:xfrm>
              <a:off x="32783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41" name="Google Shape;1341;p16"/>
            <p:cNvSpPr/>
            <p:nvPr/>
          </p:nvSpPr>
          <p:spPr>
            <a:xfrm>
              <a:off x="32783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42" name="Google Shape;1342;p16"/>
            <p:cNvSpPr/>
            <p:nvPr/>
          </p:nvSpPr>
          <p:spPr>
            <a:xfrm>
              <a:off x="32783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43" name="Google Shape;1343;p16"/>
            <p:cNvSpPr/>
            <p:nvPr/>
          </p:nvSpPr>
          <p:spPr>
            <a:xfrm>
              <a:off x="3278350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44" name="Google Shape;1344;p16"/>
            <p:cNvSpPr/>
            <p:nvPr/>
          </p:nvSpPr>
          <p:spPr>
            <a:xfrm>
              <a:off x="32791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45" name="Google Shape;1345;p16"/>
            <p:cNvSpPr/>
            <p:nvPr/>
          </p:nvSpPr>
          <p:spPr>
            <a:xfrm>
              <a:off x="32791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46" name="Google Shape;1346;p16"/>
            <p:cNvSpPr/>
            <p:nvPr/>
          </p:nvSpPr>
          <p:spPr>
            <a:xfrm>
              <a:off x="327912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3" y="0"/>
                  </a:lnTo>
                  <a:lnTo>
                    <a:pt x="33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47" name="Google Shape;1347;p16"/>
            <p:cNvSpPr/>
            <p:nvPr/>
          </p:nvSpPr>
          <p:spPr>
            <a:xfrm>
              <a:off x="32799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48" name="Google Shape;1348;p16"/>
            <p:cNvSpPr/>
            <p:nvPr/>
          </p:nvSpPr>
          <p:spPr>
            <a:xfrm>
              <a:off x="32799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49" name="Google Shape;1349;p16"/>
            <p:cNvSpPr/>
            <p:nvPr/>
          </p:nvSpPr>
          <p:spPr>
            <a:xfrm>
              <a:off x="327992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50" name="Google Shape;1350;p16"/>
            <p:cNvSpPr/>
            <p:nvPr/>
          </p:nvSpPr>
          <p:spPr>
            <a:xfrm>
              <a:off x="3279925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51" name="Google Shape;1351;p16"/>
            <p:cNvSpPr/>
            <p:nvPr/>
          </p:nvSpPr>
          <p:spPr>
            <a:xfrm>
              <a:off x="32807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52" name="Google Shape;1352;p16"/>
            <p:cNvSpPr/>
            <p:nvPr/>
          </p:nvSpPr>
          <p:spPr>
            <a:xfrm>
              <a:off x="328072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53" name="Google Shape;1353;p16"/>
            <p:cNvSpPr/>
            <p:nvPr/>
          </p:nvSpPr>
          <p:spPr>
            <a:xfrm>
              <a:off x="328072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54" name="Google Shape;1354;p16"/>
            <p:cNvSpPr/>
            <p:nvPr/>
          </p:nvSpPr>
          <p:spPr>
            <a:xfrm>
              <a:off x="32815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55" name="Google Shape;1355;p16"/>
            <p:cNvSpPr/>
            <p:nvPr/>
          </p:nvSpPr>
          <p:spPr>
            <a:xfrm>
              <a:off x="32815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56" name="Google Shape;1356;p16"/>
            <p:cNvSpPr/>
            <p:nvPr/>
          </p:nvSpPr>
          <p:spPr>
            <a:xfrm>
              <a:off x="3281500" y="2302875"/>
              <a:ext cx="825" cy="9525"/>
            </a:xfrm>
            <a:custGeom>
              <a:avLst/>
              <a:gdLst/>
              <a:ahLst/>
              <a:cxnLst/>
              <a:rect l="l" t="t" r="r" b="b"/>
              <a:pathLst>
                <a:path w="33" h="381" fill="none" extrusionOk="0">
                  <a:moveTo>
                    <a:pt x="1" y="0"/>
                  </a:moveTo>
                  <a:lnTo>
                    <a:pt x="33" y="0"/>
                  </a:lnTo>
                  <a:lnTo>
                    <a:pt x="33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57" name="Google Shape;1357;p16"/>
            <p:cNvSpPr/>
            <p:nvPr/>
          </p:nvSpPr>
          <p:spPr>
            <a:xfrm>
              <a:off x="32823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58" name="Google Shape;1358;p16"/>
            <p:cNvSpPr/>
            <p:nvPr/>
          </p:nvSpPr>
          <p:spPr>
            <a:xfrm>
              <a:off x="32823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59" name="Google Shape;1359;p16"/>
            <p:cNvSpPr/>
            <p:nvPr/>
          </p:nvSpPr>
          <p:spPr>
            <a:xfrm>
              <a:off x="32823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60" name="Google Shape;1360;p16"/>
            <p:cNvSpPr/>
            <p:nvPr/>
          </p:nvSpPr>
          <p:spPr>
            <a:xfrm>
              <a:off x="3283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61" name="Google Shape;1361;p16"/>
            <p:cNvSpPr/>
            <p:nvPr/>
          </p:nvSpPr>
          <p:spPr>
            <a:xfrm>
              <a:off x="3283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62" name="Google Shape;1362;p16"/>
            <p:cNvSpPr/>
            <p:nvPr/>
          </p:nvSpPr>
          <p:spPr>
            <a:xfrm>
              <a:off x="328310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63" name="Google Shape;1363;p16"/>
            <p:cNvSpPr/>
            <p:nvPr/>
          </p:nvSpPr>
          <p:spPr>
            <a:xfrm>
              <a:off x="3283100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64" name="Google Shape;1364;p16"/>
            <p:cNvSpPr/>
            <p:nvPr/>
          </p:nvSpPr>
          <p:spPr>
            <a:xfrm>
              <a:off x="32838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65" name="Google Shape;1365;p16"/>
            <p:cNvSpPr/>
            <p:nvPr/>
          </p:nvSpPr>
          <p:spPr>
            <a:xfrm>
              <a:off x="32838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66" name="Google Shape;1366;p16"/>
            <p:cNvSpPr/>
            <p:nvPr/>
          </p:nvSpPr>
          <p:spPr>
            <a:xfrm>
              <a:off x="32838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67" name="Google Shape;1367;p16"/>
            <p:cNvSpPr/>
            <p:nvPr/>
          </p:nvSpPr>
          <p:spPr>
            <a:xfrm>
              <a:off x="32846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68" name="Google Shape;1368;p16"/>
            <p:cNvSpPr/>
            <p:nvPr/>
          </p:nvSpPr>
          <p:spPr>
            <a:xfrm>
              <a:off x="32846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69" name="Google Shape;1369;p16"/>
            <p:cNvSpPr/>
            <p:nvPr/>
          </p:nvSpPr>
          <p:spPr>
            <a:xfrm>
              <a:off x="32846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70" name="Google Shape;1370;p16"/>
            <p:cNvSpPr/>
            <p:nvPr/>
          </p:nvSpPr>
          <p:spPr>
            <a:xfrm>
              <a:off x="3285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71" name="Google Shape;1371;p16"/>
            <p:cNvSpPr/>
            <p:nvPr/>
          </p:nvSpPr>
          <p:spPr>
            <a:xfrm>
              <a:off x="3285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72" name="Google Shape;1372;p16"/>
            <p:cNvSpPr/>
            <p:nvPr/>
          </p:nvSpPr>
          <p:spPr>
            <a:xfrm>
              <a:off x="3285475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0" y="0"/>
                  </a:moveTo>
                  <a:lnTo>
                    <a:pt x="0" y="0"/>
                  </a:lnTo>
                  <a:lnTo>
                    <a:pt x="0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73" name="Google Shape;1373;p16"/>
            <p:cNvSpPr/>
            <p:nvPr/>
          </p:nvSpPr>
          <p:spPr>
            <a:xfrm>
              <a:off x="3285475" y="2302875"/>
              <a:ext cx="800" cy="9525"/>
            </a:xfrm>
            <a:custGeom>
              <a:avLst/>
              <a:gdLst/>
              <a:ahLst/>
              <a:cxnLst/>
              <a:rect l="l" t="t" r="r" b="b"/>
              <a:pathLst>
                <a:path w="32" h="381" fill="none" extrusionOk="0">
                  <a:moveTo>
                    <a:pt x="0" y="0"/>
                  </a:moveTo>
                  <a:lnTo>
                    <a:pt x="32" y="0"/>
                  </a:lnTo>
                  <a:lnTo>
                    <a:pt x="32" y="380"/>
                  </a:lnTo>
                  <a:lnTo>
                    <a:pt x="0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74" name="Google Shape;1374;p16"/>
            <p:cNvSpPr/>
            <p:nvPr/>
          </p:nvSpPr>
          <p:spPr>
            <a:xfrm>
              <a:off x="32862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0"/>
                  </a:moveTo>
                  <a:lnTo>
                    <a:pt x="1" y="0"/>
                  </a:lnTo>
                  <a:lnTo>
                    <a:pt x="1" y="380"/>
                  </a:lnTo>
                  <a:lnTo>
                    <a:pt x="1" y="38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75" name="Google Shape;1375;p16"/>
            <p:cNvSpPr/>
            <p:nvPr/>
          </p:nvSpPr>
          <p:spPr>
            <a:xfrm>
              <a:off x="3286250" y="2302875"/>
              <a:ext cx="25" cy="9525"/>
            </a:xfrm>
            <a:custGeom>
              <a:avLst/>
              <a:gdLst/>
              <a:ahLst/>
              <a:cxnLst/>
              <a:rect l="l" t="t" r="r" b="b"/>
              <a:pathLst>
                <a:path w="1" h="381" fill="none" extrusionOk="0">
                  <a:moveTo>
                    <a:pt x="1" y="380"/>
                  </a:moveTo>
                  <a:lnTo>
                    <a:pt x="1" y="0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76" name="Google Shape;1376;p16"/>
            <p:cNvSpPr/>
            <p:nvPr/>
          </p:nvSpPr>
          <p:spPr>
            <a:xfrm>
              <a:off x="330210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77" name="Google Shape;1377;p16"/>
            <p:cNvSpPr/>
            <p:nvPr/>
          </p:nvSpPr>
          <p:spPr>
            <a:xfrm>
              <a:off x="33028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78" name="Google Shape;1378;p16"/>
            <p:cNvSpPr/>
            <p:nvPr/>
          </p:nvSpPr>
          <p:spPr>
            <a:xfrm>
              <a:off x="33028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3" y="1"/>
                  </a:lnTo>
                  <a:lnTo>
                    <a:pt x="33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79" name="Google Shape;1379;p16"/>
            <p:cNvSpPr/>
            <p:nvPr/>
          </p:nvSpPr>
          <p:spPr>
            <a:xfrm>
              <a:off x="33036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80" name="Google Shape;1380;p16"/>
            <p:cNvSpPr/>
            <p:nvPr/>
          </p:nvSpPr>
          <p:spPr>
            <a:xfrm>
              <a:off x="33036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81" name="Google Shape;1381;p16"/>
            <p:cNvSpPr/>
            <p:nvPr/>
          </p:nvSpPr>
          <p:spPr>
            <a:xfrm>
              <a:off x="33036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82" name="Google Shape;1382;p16"/>
            <p:cNvSpPr/>
            <p:nvPr/>
          </p:nvSpPr>
          <p:spPr>
            <a:xfrm>
              <a:off x="330367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83" name="Google Shape;1383;p16"/>
            <p:cNvSpPr/>
            <p:nvPr/>
          </p:nvSpPr>
          <p:spPr>
            <a:xfrm>
              <a:off x="33044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84" name="Google Shape;1384;p16"/>
            <p:cNvSpPr/>
            <p:nvPr/>
          </p:nvSpPr>
          <p:spPr>
            <a:xfrm>
              <a:off x="33044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85" name="Google Shape;1385;p16"/>
            <p:cNvSpPr/>
            <p:nvPr/>
          </p:nvSpPr>
          <p:spPr>
            <a:xfrm>
              <a:off x="33044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86" name="Google Shape;1386;p16"/>
            <p:cNvSpPr/>
            <p:nvPr/>
          </p:nvSpPr>
          <p:spPr>
            <a:xfrm>
              <a:off x="33052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87" name="Google Shape;1387;p16"/>
            <p:cNvSpPr/>
            <p:nvPr/>
          </p:nvSpPr>
          <p:spPr>
            <a:xfrm>
              <a:off x="33052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88" name="Google Shape;1388;p16"/>
            <p:cNvSpPr/>
            <p:nvPr/>
          </p:nvSpPr>
          <p:spPr>
            <a:xfrm>
              <a:off x="33052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3" y="1"/>
                  </a:lnTo>
                  <a:lnTo>
                    <a:pt x="33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89" name="Google Shape;1389;p16"/>
            <p:cNvSpPr/>
            <p:nvPr/>
          </p:nvSpPr>
          <p:spPr>
            <a:xfrm>
              <a:off x="33052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3" y="1"/>
                  </a:lnTo>
                  <a:lnTo>
                    <a:pt x="33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90" name="Google Shape;1390;p16"/>
            <p:cNvSpPr/>
            <p:nvPr/>
          </p:nvSpPr>
          <p:spPr>
            <a:xfrm>
              <a:off x="33060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91" name="Google Shape;1391;p16"/>
            <p:cNvSpPr/>
            <p:nvPr/>
          </p:nvSpPr>
          <p:spPr>
            <a:xfrm>
              <a:off x="33060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92" name="Google Shape;1392;p16"/>
            <p:cNvSpPr/>
            <p:nvPr/>
          </p:nvSpPr>
          <p:spPr>
            <a:xfrm>
              <a:off x="330605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93" name="Google Shape;1393;p16"/>
            <p:cNvSpPr/>
            <p:nvPr/>
          </p:nvSpPr>
          <p:spPr>
            <a:xfrm>
              <a:off x="33068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94" name="Google Shape;1394;p16"/>
            <p:cNvSpPr/>
            <p:nvPr/>
          </p:nvSpPr>
          <p:spPr>
            <a:xfrm>
              <a:off x="330685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95" name="Google Shape;1395;p16"/>
            <p:cNvSpPr/>
            <p:nvPr/>
          </p:nvSpPr>
          <p:spPr>
            <a:xfrm>
              <a:off x="3306850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96" name="Google Shape;1396;p16"/>
            <p:cNvSpPr/>
            <p:nvPr/>
          </p:nvSpPr>
          <p:spPr>
            <a:xfrm>
              <a:off x="33076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97" name="Google Shape;1397;p16"/>
            <p:cNvSpPr/>
            <p:nvPr/>
          </p:nvSpPr>
          <p:spPr>
            <a:xfrm>
              <a:off x="33076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98" name="Google Shape;1398;p16"/>
            <p:cNvSpPr/>
            <p:nvPr/>
          </p:nvSpPr>
          <p:spPr>
            <a:xfrm>
              <a:off x="33076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99" name="Google Shape;1399;p16"/>
            <p:cNvSpPr/>
            <p:nvPr/>
          </p:nvSpPr>
          <p:spPr>
            <a:xfrm>
              <a:off x="33084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00" name="Google Shape;1400;p16"/>
            <p:cNvSpPr/>
            <p:nvPr/>
          </p:nvSpPr>
          <p:spPr>
            <a:xfrm>
              <a:off x="33084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01" name="Google Shape;1401;p16"/>
            <p:cNvSpPr/>
            <p:nvPr/>
          </p:nvSpPr>
          <p:spPr>
            <a:xfrm>
              <a:off x="33084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02" name="Google Shape;1402;p16"/>
            <p:cNvSpPr/>
            <p:nvPr/>
          </p:nvSpPr>
          <p:spPr>
            <a:xfrm>
              <a:off x="3308425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03" name="Google Shape;1403;p16"/>
            <p:cNvSpPr/>
            <p:nvPr/>
          </p:nvSpPr>
          <p:spPr>
            <a:xfrm>
              <a:off x="33092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04" name="Google Shape;1404;p16"/>
            <p:cNvSpPr/>
            <p:nvPr/>
          </p:nvSpPr>
          <p:spPr>
            <a:xfrm>
              <a:off x="33092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05" name="Google Shape;1405;p16"/>
            <p:cNvSpPr/>
            <p:nvPr/>
          </p:nvSpPr>
          <p:spPr>
            <a:xfrm>
              <a:off x="330922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06" name="Google Shape;1406;p16"/>
            <p:cNvSpPr/>
            <p:nvPr/>
          </p:nvSpPr>
          <p:spPr>
            <a:xfrm>
              <a:off x="3309225" y="2240325"/>
              <a:ext cx="800" cy="10325"/>
            </a:xfrm>
            <a:custGeom>
              <a:avLst/>
              <a:gdLst/>
              <a:ahLst/>
              <a:cxnLst/>
              <a:rect l="l" t="t" r="r" b="b"/>
              <a:pathLst>
                <a:path w="32" h="413" fill="none" extrusionOk="0">
                  <a:moveTo>
                    <a:pt x="0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07" name="Google Shape;1407;p16"/>
            <p:cNvSpPr/>
            <p:nvPr/>
          </p:nvSpPr>
          <p:spPr>
            <a:xfrm>
              <a:off x="33100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08" name="Google Shape;1408;p16"/>
            <p:cNvSpPr/>
            <p:nvPr/>
          </p:nvSpPr>
          <p:spPr>
            <a:xfrm>
              <a:off x="33100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09" name="Google Shape;1409;p16"/>
            <p:cNvSpPr/>
            <p:nvPr/>
          </p:nvSpPr>
          <p:spPr>
            <a:xfrm>
              <a:off x="331000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3" y="1"/>
                  </a:lnTo>
                  <a:lnTo>
                    <a:pt x="33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10" name="Google Shape;1410;p16"/>
            <p:cNvSpPr/>
            <p:nvPr/>
          </p:nvSpPr>
          <p:spPr>
            <a:xfrm>
              <a:off x="33108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11" name="Google Shape;1411;p16"/>
            <p:cNvSpPr/>
            <p:nvPr/>
          </p:nvSpPr>
          <p:spPr>
            <a:xfrm>
              <a:off x="33108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12" name="Google Shape;1412;p16"/>
            <p:cNvSpPr/>
            <p:nvPr/>
          </p:nvSpPr>
          <p:spPr>
            <a:xfrm>
              <a:off x="3310800" y="2240325"/>
              <a:ext cx="825" cy="10325"/>
            </a:xfrm>
            <a:custGeom>
              <a:avLst/>
              <a:gdLst/>
              <a:ahLst/>
              <a:cxnLst/>
              <a:rect l="l" t="t" r="r" b="b"/>
              <a:pathLst>
                <a:path w="33" h="413" fill="none" extrusionOk="0">
                  <a:moveTo>
                    <a:pt x="1" y="1"/>
                  </a:moveTo>
                  <a:lnTo>
                    <a:pt x="32" y="1"/>
                  </a:lnTo>
                  <a:lnTo>
                    <a:pt x="32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13" name="Google Shape;1413;p16"/>
            <p:cNvSpPr/>
            <p:nvPr/>
          </p:nvSpPr>
          <p:spPr>
            <a:xfrm>
              <a:off x="33116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14" name="Google Shape;1414;p16"/>
            <p:cNvSpPr/>
            <p:nvPr/>
          </p:nvSpPr>
          <p:spPr>
            <a:xfrm>
              <a:off x="33116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15" name="Google Shape;1415;p16"/>
            <p:cNvSpPr/>
            <p:nvPr/>
          </p:nvSpPr>
          <p:spPr>
            <a:xfrm>
              <a:off x="3311600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0" y="1"/>
                  </a:moveTo>
                  <a:lnTo>
                    <a:pt x="0" y="1"/>
                  </a:lnTo>
                  <a:lnTo>
                    <a:pt x="0" y="412"/>
                  </a:lnTo>
                  <a:lnTo>
                    <a:pt x="0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16" name="Google Shape;1416;p16"/>
            <p:cNvSpPr/>
            <p:nvPr/>
          </p:nvSpPr>
          <p:spPr>
            <a:xfrm>
              <a:off x="3312375" y="2240325"/>
              <a:ext cx="25" cy="10325"/>
            </a:xfrm>
            <a:custGeom>
              <a:avLst/>
              <a:gdLst/>
              <a:ahLst/>
              <a:cxnLst/>
              <a:rect l="l" t="t" r="r" b="b"/>
              <a:pathLst>
                <a:path w="1" h="413" fill="none" extrusionOk="0">
                  <a:moveTo>
                    <a:pt x="1" y="1"/>
                  </a:moveTo>
                  <a:lnTo>
                    <a:pt x="1" y="1"/>
                  </a:lnTo>
                  <a:lnTo>
                    <a:pt x="1" y="412"/>
                  </a:lnTo>
                  <a:lnTo>
                    <a:pt x="1" y="412"/>
                  </a:lnTo>
                  <a:close/>
                </a:path>
              </a:pathLst>
            </a:custGeom>
            <a:noFill/>
            <a:ln w="2375" cap="flat" cmpd="sng">
              <a:solidFill>
                <a:srgbClr val="30475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17" name="Google Shape;1417;p16"/>
            <p:cNvSpPr/>
            <p:nvPr/>
          </p:nvSpPr>
          <p:spPr>
            <a:xfrm>
              <a:off x="3743875" y="1532525"/>
              <a:ext cx="3261950" cy="581150"/>
            </a:xfrm>
            <a:custGeom>
              <a:avLst/>
              <a:gdLst/>
              <a:ahLst/>
              <a:cxnLst/>
              <a:rect l="l" t="t" r="r" b="b"/>
              <a:pathLst>
                <a:path w="130478" h="23246" extrusionOk="0">
                  <a:moveTo>
                    <a:pt x="37655" y="1"/>
                  </a:moveTo>
                  <a:cubicBezTo>
                    <a:pt x="35755" y="1"/>
                    <a:pt x="34235" y="1521"/>
                    <a:pt x="34235" y="3421"/>
                  </a:cubicBezTo>
                  <a:lnTo>
                    <a:pt x="34235" y="7886"/>
                  </a:lnTo>
                  <a:cubicBezTo>
                    <a:pt x="34184" y="10056"/>
                    <a:pt x="32677" y="11243"/>
                    <a:pt x="31005" y="11243"/>
                  </a:cubicBezTo>
                  <a:cubicBezTo>
                    <a:pt x="29529" y="11243"/>
                    <a:pt x="27924" y="10319"/>
                    <a:pt x="27078" y="8330"/>
                  </a:cubicBezTo>
                  <a:cubicBezTo>
                    <a:pt x="25811" y="5384"/>
                    <a:pt x="22866" y="3294"/>
                    <a:pt x="19445" y="3294"/>
                  </a:cubicBezTo>
                  <a:cubicBezTo>
                    <a:pt x="16089" y="3294"/>
                    <a:pt x="13207" y="5289"/>
                    <a:pt x="11877" y="8140"/>
                  </a:cubicBezTo>
                  <a:lnTo>
                    <a:pt x="11877" y="8108"/>
                  </a:lnTo>
                  <a:cubicBezTo>
                    <a:pt x="10663" y="10419"/>
                    <a:pt x="8778" y="11302"/>
                    <a:pt x="7097" y="11302"/>
                  </a:cubicBezTo>
                  <a:cubicBezTo>
                    <a:pt x="6497" y="11302"/>
                    <a:pt x="5924" y="11190"/>
                    <a:pt x="5416" y="10990"/>
                  </a:cubicBezTo>
                  <a:cubicBezTo>
                    <a:pt x="5353" y="10958"/>
                    <a:pt x="5289" y="10926"/>
                    <a:pt x="5226" y="10895"/>
                  </a:cubicBezTo>
                  <a:cubicBezTo>
                    <a:pt x="5163" y="10863"/>
                    <a:pt x="5099" y="10831"/>
                    <a:pt x="5068" y="10831"/>
                  </a:cubicBezTo>
                  <a:cubicBezTo>
                    <a:pt x="5004" y="10768"/>
                    <a:pt x="4909" y="10736"/>
                    <a:pt x="4846" y="10705"/>
                  </a:cubicBezTo>
                  <a:cubicBezTo>
                    <a:pt x="4339" y="10388"/>
                    <a:pt x="4086" y="10008"/>
                    <a:pt x="3833" y="9850"/>
                  </a:cubicBezTo>
                  <a:cubicBezTo>
                    <a:pt x="3421" y="9501"/>
                    <a:pt x="2914" y="9280"/>
                    <a:pt x="2344" y="9280"/>
                  </a:cubicBezTo>
                  <a:cubicBezTo>
                    <a:pt x="1046" y="9280"/>
                    <a:pt x="1" y="10325"/>
                    <a:pt x="1" y="11623"/>
                  </a:cubicBezTo>
                  <a:cubicBezTo>
                    <a:pt x="1" y="12922"/>
                    <a:pt x="1046" y="13967"/>
                    <a:pt x="2344" y="13967"/>
                  </a:cubicBezTo>
                  <a:cubicBezTo>
                    <a:pt x="2914" y="13967"/>
                    <a:pt x="3421" y="13777"/>
                    <a:pt x="3833" y="13428"/>
                  </a:cubicBezTo>
                  <a:cubicBezTo>
                    <a:pt x="4086" y="13238"/>
                    <a:pt x="4339" y="12890"/>
                    <a:pt x="4846" y="12573"/>
                  </a:cubicBezTo>
                  <a:cubicBezTo>
                    <a:pt x="4846" y="12573"/>
                    <a:pt x="4846" y="12541"/>
                    <a:pt x="4846" y="12541"/>
                  </a:cubicBezTo>
                  <a:cubicBezTo>
                    <a:pt x="4909" y="12510"/>
                    <a:pt x="4973" y="12478"/>
                    <a:pt x="5068" y="12446"/>
                  </a:cubicBezTo>
                  <a:cubicBezTo>
                    <a:pt x="5099" y="12415"/>
                    <a:pt x="5163" y="12383"/>
                    <a:pt x="5226" y="12351"/>
                  </a:cubicBezTo>
                  <a:cubicBezTo>
                    <a:pt x="5289" y="12320"/>
                    <a:pt x="5353" y="12288"/>
                    <a:pt x="5416" y="12288"/>
                  </a:cubicBezTo>
                  <a:cubicBezTo>
                    <a:pt x="5928" y="12078"/>
                    <a:pt x="6507" y="11962"/>
                    <a:pt x="7111" y="11962"/>
                  </a:cubicBezTo>
                  <a:cubicBezTo>
                    <a:pt x="8789" y="11962"/>
                    <a:pt x="10666" y="12857"/>
                    <a:pt x="11877" y="15138"/>
                  </a:cubicBezTo>
                  <a:cubicBezTo>
                    <a:pt x="13207" y="17989"/>
                    <a:pt x="16089" y="19952"/>
                    <a:pt x="19445" y="19952"/>
                  </a:cubicBezTo>
                  <a:cubicBezTo>
                    <a:pt x="22866" y="19952"/>
                    <a:pt x="25811" y="17894"/>
                    <a:pt x="27078" y="14917"/>
                  </a:cubicBezTo>
                  <a:lnTo>
                    <a:pt x="27078" y="14948"/>
                  </a:lnTo>
                  <a:cubicBezTo>
                    <a:pt x="27924" y="12959"/>
                    <a:pt x="29522" y="12034"/>
                    <a:pt x="30994" y="12034"/>
                  </a:cubicBezTo>
                  <a:cubicBezTo>
                    <a:pt x="32662" y="12034"/>
                    <a:pt x="34168" y="13222"/>
                    <a:pt x="34235" y="15392"/>
                  </a:cubicBezTo>
                  <a:lnTo>
                    <a:pt x="34235" y="19825"/>
                  </a:lnTo>
                  <a:cubicBezTo>
                    <a:pt x="34235" y="21725"/>
                    <a:pt x="35755" y="23246"/>
                    <a:pt x="37655" y="23246"/>
                  </a:cubicBezTo>
                  <a:lnTo>
                    <a:pt x="127025" y="23246"/>
                  </a:lnTo>
                  <a:cubicBezTo>
                    <a:pt x="128925" y="23246"/>
                    <a:pt x="130477" y="21725"/>
                    <a:pt x="130477" y="19825"/>
                  </a:cubicBezTo>
                  <a:lnTo>
                    <a:pt x="130477" y="3421"/>
                  </a:lnTo>
                  <a:cubicBezTo>
                    <a:pt x="130477" y="1521"/>
                    <a:pt x="128925" y="1"/>
                    <a:pt x="127025" y="1"/>
                  </a:cubicBezTo>
                  <a:close/>
                </a:path>
              </a:pathLst>
            </a:custGeom>
            <a:solidFill>
              <a:srgbClr val="F2A36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18" name="Google Shape;1418;p16"/>
            <p:cNvSpPr/>
            <p:nvPr/>
          </p:nvSpPr>
          <p:spPr>
            <a:xfrm>
              <a:off x="4059775" y="1652875"/>
              <a:ext cx="340475" cy="340450"/>
            </a:xfrm>
            <a:custGeom>
              <a:avLst/>
              <a:gdLst/>
              <a:ahLst/>
              <a:cxnLst/>
              <a:rect l="l" t="t" r="r" b="b"/>
              <a:pathLst>
                <a:path w="13619" h="13618" extrusionOk="0">
                  <a:moveTo>
                    <a:pt x="6809" y="0"/>
                  </a:moveTo>
                  <a:cubicBezTo>
                    <a:pt x="3041" y="0"/>
                    <a:pt x="1" y="3041"/>
                    <a:pt x="1" y="6809"/>
                  </a:cubicBezTo>
                  <a:cubicBezTo>
                    <a:pt x="1" y="10578"/>
                    <a:pt x="3041" y="13618"/>
                    <a:pt x="6809" y="13618"/>
                  </a:cubicBezTo>
                  <a:cubicBezTo>
                    <a:pt x="10578" y="13618"/>
                    <a:pt x="13618" y="10578"/>
                    <a:pt x="13618" y="6809"/>
                  </a:cubicBezTo>
                  <a:cubicBezTo>
                    <a:pt x="13618" y="3041"/>
                    <a:pt x="10578" y="0"/>
                    <a:pt x="680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19" name="Google Shape;1419;p16"/>
            <p:cNvSpPr/>
            <p:nvPr/>
          </p:nvSpPr>
          <p:spPr>
            <a:xfrm>
              <a:off x="3771600" y="1793000"/>
              <a:ext cx="60975" cy="61000"/>
            </a:xfrm>
            <a:custGeom>
              <a:avLst/>
              <a:gdLst/>
              <a:ahLst/>
              <a:cxnLst/>
              <a:rect l="l" t="t" r="r" b="b"/>
              <a:pathLst>
                <a:path w="2439" h="2440" extrusionOk="0">
                  <a:moveTo>
                    <a:pt x="2439" y="1204"/>
                  </a:moveTo>
                  <a:cubicBezTo>
                    <a:pt x="2439" y="1869"/>
                    <a:pt x="1900" y="2439"/>
                    <a:pt x="1235" y="2439"/>
                  </a:cubicBezTo>
                  <a:cubicBezTo>
                    <a:pt x="538" y="2439"/>
                    <a:pt x="0" y="1869"/>
                    <a:pt x="0" y="1204"/>
                  </a:cubicBezTo>
                  <a:cubicBezTo>
                    <a:pt x="0" y="539"/>
                    <a:pt x="538" y="1"/>
                    <a:pt x="1235" y="1"/>
                  </a:cubicBezTo>
                  <a:cubicBezTo>
                    <a:pt x="1900" y="1"/>
                    <a:pt x="2439" y="539"/>
                    <a:pt x="2439" y="1204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20" name="Google Shape;1420;p16"/>
            <p:cNvSpPr/>
            <p:nvPr/>
          </p:nvSpPr>
          <p:spPr>
            <a:xfrm>
              <a:off x="4631400" y="1564200"/>
              <a:ext cx="2341950" cy="517800"/>
            </a:xfrm>
            <a:custGeom>
              <a:avLst/>
              <a:gdLst/>
              <a:ahLst/>
              <a:cxnLst/>
              <a:rect l="l" t="t" r="r" b="b"/>
              <a:pathLst>
                <a:path w="93678" h="20712" extrusionOk="0">
                  <a:moveTo>
                    <a:pt x="2154" y="0"/>
                  </a:moveTo>
                  <a:cubicBezTo>
                    <a:pt x="982" y="0"/>
                    <a:pt x="1" y="982"/>
                    <a:pt x="1" y="2154"/>
                  </a:cubicBezTo>
                  <a:lnTo>
                    <a:pt x="1" y="18558"/>
                  </a:lnTo>
                  <a:cubicBezTo>
                    <a:pt x="1" y="19730"/>
                    <a:pt x="982" y="20712"/>
                    <a:pt x="2154" y="20712"/>
                  </a:cubicBezTo>
                  <a:lnTo>
                    <a:pt x="91524" y="20712"/>
                  </a:lnTo>
                  <a:cubicBezTo>
                    <a:pt x="92728" y="20712"/>
                    <a:pt x="93678" y="19730"/>
                    <a:pt x="93678" y="18558"/>
                  </a:cubicBezTo>
                  <a:lnTo>
                    <a:pt x="93678" y="2154"/>
                  </a:lnTo>
                  <a:cubicBezTo>
                    <a:pt x="93678" y="982"/>
                    <a:pt x="92728" y="0"/>
                    <a:pt x="9152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21" name="Google Shape;1421;p16"/>
            <p:cNvSpPr/>
            <p:nvPr/>
          </p:nvSpPr>
          <p:spPr>
            <a:xfrm>
              <a:off x="4136575" y="1720175"/>
              <a:ext cx="186075" cy="205875"/>
            </a:xfrm>
            <a:custGeom>
              <a:avLst/>
              <a:gdLst/>
              <a:ahLst/>
              <a:cxnLst/>
              <a:rect l="l" t="t" r="r" b="b"/>
              <a:pathLst>
                <a:path w="7443" h="8235" extrusionOk="0">
                  <a:moveTo>
                    <a:pt x="3737" y="317"/>
                  </a:moveTo>
                  <a:lnTo>
                    <a:pt x="7094" y="1140"/>
                  </a:lnTo>
                  <a:cubicBezTo>
                    <a:pt x="7094" y="2565"/>
                    <a:pt x="6778" y="6682"/>
                    <a:pt x="3737" y="7917"/>
                  </a:cubicBezTo>
                  <a:cubicBezTo>
                    <a:pt x="507" y="6619"/>
                    <a:pt x="381" y="2090"/>
                    <a:pt x="381" y="1140"/>
                  </a:cubicBezTo>
                  <a:lnTo>
                    <a:pt x="3737" y="317"/>
                  </a:lnTo>
                  <a:close/>
                  <a:moveTo>
                    <a:pt x="3706" y="0"/>
                  </a:moveTo>
                  <a:lnTo>
                    <a:pt x="191" y="855"/>
                  </a:lnTo>
                  <a:cubicBezTo>
                    <a:pt x="127" y="855"/>
                    <a:pt x="64" y="919"/>
                    <a:pt x="64" y="982"/>
                  </a:cubicBezTo>
                  <a:cubicBezTo>
                    <a:pt x="64" y="1584"/>
                    <a:pt x="0" y="6809"/>
                    <a:pt x="3674" y="8234"/>
                  </a:cubicBezTo>
                  <a:lnTo>
                    <a:pt x="3801" y="8234"/>
                  </a:lnTo>
                  <a:cubicBezTo>
                    <a:pt x="7158" y="6936"/>
                    <a:pt x="7443" y="2375"/>
                    <a:pt x="7443" y="1014"/>
                  </a:cubicBezTo>
                  <a:cubicBezTo>
                    <a:pt x="7443" y="950"/>
                    <a:pt x="7379" y="887"/>
                    <a:pt x="7316" y="855"/>
                  </a:cubicBezTo>
                  <a:lnTo>
                    <a:pt x="3769" y="0"/>
                  </a:lnTo>
                  <a:close/>
                </a:path>
              </a:pathLst>
            </a:custGeom>
            <a:solidFill>
              <a:srgbClr val="F2A365"/>
            </a:solidFill>
            <a:ln w="2375" cap="flat" cmpd="sng">
              <a:solidFill>
                <a:srgbClr val="F2A365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22" name="Google Shape;1422;p16"/>
            <p:cNvSpPr/>
            <p:nvPr/>
          </p:nvSpPr>
          <p:spPr>
            <a:xfrm>
              <a:off x="4199125" y="1760425"/>
              <a:ext cx="60975" cy="111775"/>
            </a:xfrm>
            <a:custGeom>
              <a:avLst/>
              <a:gdLst/>
              <a:ahLst/>
              <a:cxnLst/>
              <a:rect l="l" t="t" r="r" b="b"/>
              <a:pathLst>
                <a:path w="2439" h="4471" extrusionOk="0">
                  <a:moveTo>
                    <a:pt x="1235" y="322"/>
                  </a:moveTo>
                  <a:cubicBezTo>
                    <a:pt x="1425" y="322"/>
                    <a:pt x="1615" y="385"/>
                    <a:pt x="1774" y="512"/>
                  </a:cubicBezTo>
                  <a:cubicBezTo>
                    <a:pt x="1996" y="670"/>
                    <a:pt x="2122" y="924"/>
                    <a:pt x="2122" y="1177"/>
                  </a:cubicBezTo>
                  <a:cubicBezTo>
                    <a:pt x="2122" y="1494"/>
                    <a:pt x="1964" y="1747"/>
                    <a:pt x="1710" y="1905"/>
                  </a:cubicBezTo>
                  <a:cubicBezTo>
                    <a:pt x="1647" y="1937"/>
                    <a:pt x="1615" y="2000"/>
                    <a:pt x="1615" y="2064"/>
                  </a:cubicBezTo>
                  <a:lnTo>
                    <a:pt x="1774" y="3584"/>
                  </a:lnTo>
                  <a:cubicBezTo>
                    <a:pt x="1774" y="3742"/>
                    <a:pt x="1710" y="3869"/>
                    <a:pt x="1615" y="3964"/>
                  </a:cubicBezTo>
                  <a:cubicBezTo>
                    <a:pt x="1520" y="4075"/>
                    <a:pt x="1378" y="4130"/>
                    <a:pt x="1235" y="4130"/>
                  </a:cubicBezTo>
                  <a:cubicBezTo>
                    <a:pt x="1093" y="4130"/>
                    <a:pt x="950" y="4075"/>
                    <a:pt x="855" y="3964"/>
                  </a:cubicBezTo>
                  <a:cubicBezTo>
                    <a:pt x="760" y="3869"/>
                    <a:pt x="729" y="3742"/>
                    <a:pt x="729" y="3584"/>
                  </a:cubicBezTo>
                  <a:lnTo>
                    <a:pt x="855" y="2064"/>
                  </a:lnTo>
                  <a:cubicBezTo>
                    <a:pt x="855" y="2000"/>
                    <a:pt x="824" y="1937"/>
                    <a:pt x="792" y="1905"/>
                  </a:cubicBezTo>
                  <a:cubicBezTo>
                    <a:pt x="475" y="1715"/>
                    <a:pt x="317" y="1367"/>
                    <a:pt x="380" y="1019"/>
                  </a:cubicBezTo>
                  <a:cubicBezTo>
                    <a:pt x="475" y="670"/>
                    <a:pt x="729" y="417"/>
                    <a:pt x="1045" y="354"/>
                  </a:cubicBezTo>
                  <a:cubicBezTo>
                    <a:pt x="1109" y="322"/>
                    <a:pt x="1172" y="322"/>
                    <a:pt x="1235" y="322"/>
                  </a:cubicBezTo>
                  <a:close/>
                  <a:moveTo>
                    <a:pt x="1247" y="0"/>
                  </a:moveTo>
                  <a:cubicBezTo>
                    <a:pt x="1149" y="0"/>
                    <a:pt x="1050" y="12"/>
                    <a:pt x="950" y="37"/>
                  </a:cubicBezTo>
                  <a:cubicBezTo>
                    <a:pt x="539" y="132"/>
                    <a:pt x="159" y="480"/>
                    <a:pt x="95" y="924"/>
                  </a:cubicBezTo>
                  <a:cubicBezTo>
                    <a:pt x="0" y="1399"/>
                    <a:pt x="159" y="1842"/>
                    <a:pt x="539" y="2127"/>
                  </a:cubicBezTo>
                  <a:lnTo>
                    <a:pt x="412" y="3552"/>
                  </a:lnTo>
                  <a:cubicBezTo>
                    <a:pt x="380" y="3774"/>
                    <a:pt x="475" y="4027"/>
                    <a:pt x="634" y="4186"/>
                  </a:cubicBezTo>
                  <a:cubicBezTo>
                    <a:pt x="792" y="4376"/>
                    <a:pt x="1014" y="4471"/>
                    <a:pt x="1235" y="4471"/>
                  </a:cubicBezTo>
                  <a:cubicBezTo>
                    <a:pt x="1489" y="4471"/>
                    <a:pt x="1710" y="4376"/>
                    <a:pt x="1869" y="4186"/>
                  </a:cubicBezTo>
                  <a:cubicBezTo>
                    <a:pt x="2027" y="4027"/>
                    <a:pt x="2091" y="3774"/>
                    <a:pt x="2091" y="3552"/>
                  </a:cubicBezTo>
                  <a:lnTo>
                    <a:pt x="1964" y="2127"/>
                  </a:lnTo>
                  <a:cubicBezTo>
                    <a:pt x="2249" y="1905"/>
                    <a:pt x="2439" y="1557"/>
                    <a:pt x="2439" y="1177"/>
                  </a:cubicBezTo>
                  <a:cubicBezTo>
                    <a:pt x="2439" y="829"/>
                    <a:pt x="2281" y="480"/>
                    <a:pt x="1996" y="259"/>
                  </a:cubicBezTo>
                  <a:cubicBezTo>
                    <a:pt x="1785" y="95"/>
                    <a:pt x="1523" y="0"/>
                    <a:pt x="1247" y="0"/>
                  </a:cubicBezTo>
                  <a:close/>
                </a:path>
              </a:pathLst>
            </a:custGeom>
            <a:solidFill>
              <a:srgbClr val="F2A365"/>
            </a:solidFill>
            <a:ln w="2375" cap="flat" cmpd="sng">
              <a:solidFill>
                <a:srgbClr val="F2A365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23" name="Google Shape;1423;p16"/>
            <p:cNvSpPr/>
            <p:nvPr/>
          </p:nvSpPr>
          <p:spPr>
            <a:xfrm>
              <a:off x="595975" y="2986125"/>
              <a:ext cx="3262725" cy="581950"/>
            </a:xfrm>
            <a:custGeom>
              <a:avLst/>
              <a:gdLst/>
              <a:ahLst/>
              <a:cxnLst/>
              <a:rect l="l" t="t" r="r" b="b"/>
              <a:pathLst>
                <a:path w="130509" h="23278" extrusionOk="0">
                  <a:moveTo>
                    <a:pt x="3421" y="1"/>
                  </a:moveTo>
                  <a:cubicBezTo>
                    <a:pt x="1521" y="1"/>
                    <a:pt x="0" y="1552"/>
                    <a:pt x="0" y="3453"/>
                  </a:cubicBezTo>
                  <a:lnTo>
                    <a:pt x="0" y="19825"/>
                  </a:lnTo>
                  <a:cubicBezTo>
                    <a:pt x="0" y="21726"/>
                    <a:pt x="1521" y="23277"/>
                    <a:pt x="3421" y="23277"/>
                  </a:cubicBezTo>
                  <a:lnTo>
                    <a:pt x="92822" y="23277"/>
                  </a:lnTo>
                  <a:cubicBezTo>
                    <a:pt x="94723" y="23277"/>
                    <a:pt x="96274" y="21726"/>
                    <a:pt x="96274" y="19825"/>
                  </a:cubicBezTo>
                  <a:lnTo>
                    <a:pt x="96274" y="15392"/>
                  </a:lnTo>
                  <a:cubicBezTo>
                    <a:pt x="96325" y="13222"/>
                    <a:pt x="97823" y="12035"/>
                    <a:pt x="99487" y="12035"/>
                  </a:cubicBezTo>
                  <a:cubicBezTo>
                    <a:pt x="100956" y="12035"/>
                    <a:pt x="102554" y="12959"/>
                    <a:pt x="103400" y="14948"/>
                  </a:cubicBezTo>
                  <a:cubicBezTo>
                    <a:pt x="104667" y="17894"/>
                    <a:pt x="107612" y="19952"/>
                    <a:pt x="111032" y="19952"/>
                  </a:cubicBezTo>
                  <a:cubicBezTo>
                    <a:pt x="114389" y="19952"/>
                    <a:pt x="117271" y="17989"/>
                    <a:pt x="118601" y="15138"/>
                  </a:cubicBezTo>
                  <a:cubicBezTo>
                    <a:pt x="119811" y="12857"/>
                    <a:pt x="121689" y="11962"/>
                    <a:pt x="123366" y="11962"/>
                  </a:cubicBezTo>
                  <a:cubicBezTo>
                    <a:pt x="123971" y="11962"/>
                    <a:pt x="124550" y="12078"/>
                    <a:pt x="125062" y="12288"/>
                  </a:cubicBezTo>
                  <a:cubicBezTo>
                    <a:pt x="125125" y="12320"/>
                    <a:pt x="125188" y="12352"/>
                    <a:pt x="125252" y="12383"/>
                  </a:cubicBezTo>
                  <a:cubicBezTo>
                    <a:pt x="125315" y="12383"/>
                    <a:pt x="125378" y="12415"/>
                    <a:pt x="125410" y="12447"/>
                  </a:cubicBezTo>
                  <a:cubicBezTo>
                    <a:pt x="125505" y="12478"/>
                    <a:pt x="125568" y="12510"/>
                    <a:pt x="125632" y="12573"/>
                  </a:cubicBezTo>
                  <a:cubicBezTo>
                    <a:pt x="126138" y="12890"/>
                    <a:pt x="126392" y="13238"/>
                    <a:pt x="126645" y="13428"/>
                  </a:cubicBezTo>
                  <a:cubicBezTo>
                    <a:pt x="127057" y="13777"/>
                    <a:pt x="127563" y="13967"/>
                    <a:pt x="128165" y="13967"/>
                  </a:cubicBezTo>
                  <a:cubicBezTo>
                    <a:pt x="129432" y="13967"/>
                    <a:pt x="130509" y="12922"/>
                    <a:pt x="130509" y="11623"/>
                  </a:cubicBezTo>
                  <a:cubicBezTo>
                    <a:pt x="130509" y="10356"/>
                    <a:pt x="129432" y="9280"/>
                    <a:pt x="128165" y="9280"/>
                  </a:cubicBezTo>
                  <a:cubicBezTo>
                    <a:pt x="127563" y="9280"/>
                    <a:pt x="127057" y="9501"/>
                    <a:pt x="126645" y="9850"/>
                  </a:cubicBezTo>
                  <a:cubicBezTo>
                    <a:pt x="126392" y="10040"/>
                    <a:pt x="126138" y="10388"/>
                    <a:pt x="125632" y="10705"/>
                  </a:cubicBezTo>
                  <a:cubicBezTo>
                    <a:pt x="125568" y="10736"/>
                    <a:pt x="125505" y="10800"/>
                    <a:pt x="125410" y="10831"/>
                  </a:cubicBezTo>
                  <a:cubicBezTo>
                    <a:pt x="125378" y="10863"/>
                    <a:pt x="125315" y="10895"/>
                    <a:pt x="125283" y="10895"/>
                  </a:cubicBezTo>
                  <a:cubicBezTo>
                    <a:pt x="125188" y="10926"/>
                    <a:pt x="125157" y="10958"/>
                    <a:pt x="125062" y="10990"/>
                  </a:cubicBezTo>
                  <a:cubicBezTo>
                    <a:pt x="124550" y="11200"/>
                    <a:pt x="123971" y="11316"/>
                    <a:pt x="123366" y="11316"/>
                  </a:cubicBezTo>
                  <a:cubicBezTo>
                    <a:pt x="121689" y="11316"/>
                    <a:pt x="119811" y="10421"/>
                    <a:pt x="118601" y="8140"/>
                  </a:cubicBezTo>
                  <a:cubicBezTo>
                    <a:pt x="117271" y="5289"/>
                    <a:pt x="114389" y="3294"/>
                    <a:pt x="111032" y="3294"/>
                  </a:cubicBezTo>
                  <a:cubicBezTo>
                    <a:pt x="107612" y="3294"/>
                    <a:pt x="104667" y="5384"/>
                    <a:pt x="103400" y="8330"/>
                  </a:cubicBezTo>
                  <a:cubicBezTo>
                    <a:pt x="102569" y="10319"/>
                    <a:pt x="100972" y="11244"/>
                    <a:pt x="99500" y="11244"/>
                  </a:cubicBezTo>
                  <a:cubicBezTo>
                    <a:pt x="97832" y="11244"/>
                    <a:pt x="96325" y="10056"/>
                    <a:pt x="96274" y="7886"/>
                  </a:cubicBezTo>
                  <a:lnTo>
                    <a:pt x="96274" y="3453"/>
                  </a:lnTo>
                  <a:cubicBezTo>
                    <a:pt x="96274" y="1552"/>
                    <a:pt x="94723" y="1"/>
                    <a:pt x="92822" y="1"/>
                  </a:cubicBezTo>
                  <a:close/>
                </a:path>
              </a:pathLst>
            </a:custGeom>
            <a:solidFill>
              <a:srgbClr val="F2A36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24" name="Google Shape;1424;p16"/>
            <p:cNvSpPr/>
            <p:nvPr/>
          </p:nvSpPr>
          <p:spPr>
            <a:xfrm>
              <a:off x="3201550" y="3106475"/>
              <a:ext cx="340475" cy="341250"/>
            </a:xfrm>
            <a:custGeom>
              <a:avLst/>
              <a:gdLst/>
              <a:ahLst/>
              <a:cxnLst/>
              <a:rect l="l" t="t" r="r" b="b"/>
              <a:pathLst>
                <a:path w="13619" h="13650" extrusionOk="0">
                  <a:moveTo>
                    <a:pt x="13618" y="6841"/>
                  </a:moveTo>
                  <a:cubicBezTo>
                    <a:pt x="13618" y="10578"/>
                    <a:pt x="10578" y="13650"/>
                    <a:pt x="6809" y="13650"/>
                  </a:cubicBezTo>
                  <a:cubicBezTo>
                    <a:pt x="3041" y="13650"/>
                    <a:pt x="0" y="10578"/>
                    <a:pt x="0" y="6841"/>
                  </a:cubicBezTo>
                  <a:cubicBezTo>
                    <a:pt x="0" y="3072"/>
                    <a:pt x="3041" y="0"/>
                    <a:pt x="6809" y="0"/>
                  </a:cubicBezTo>
                  <a:cubicBezTo>
                    <a:pt x="10578" y="0"/>
                    <a:pt x="13618" y="3072"/>
                    <a:pt x="13618" y="6841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25" name="Google Shape;1425;p16"/>
            <p:cNvSpPr/>
            <p:nvPr/>
          </p:nvSpPr>
          <p:spPr>
            <a:xfrm>
              <a:off x="3769225" y="3246600"/>
              <a:ext cx="60975" cy="61000"/>
            </a:xfrm>
            <a:custGeom>
              <a:avLst/>
              <a:gdLst/>
              <a:ahLst/>
              <a:cxnLst/>
              <a:rect l="l" t="t" r="r" b="b"/>
              <a:pathLst>
                <a:path w="2439" h="2440" extrusionOk="0">
                  <a:moveTo>
                    <a:pt x="2439" y="1236"/>
                  </a:moveTo>
                  <a:cubicBezTo>
                    <a:pt x="2439" y="1901"/>
                    <a:pt x="1900" y="2439"/>
                    <a:pt x="1203" y="2439"/>
                  </a:cubicBezTo>
                  <a:cubicBezTo>
                    <a:pt x="538" y="2439"/>
                    <a:pt x="0" y="1901"/>
                    <a:pt x="0" y="1236"/>
                  </a:cubicBezTo>
                  <a:cubicBezTo>
                    <a:pt x="0" y="539"/>
                    <a:pt x="538" y="1"/>
                    <a:pt x="1203" y="1"/>
                  </a:cubicBezTo>
                  <a:cubicBezTo>
                    <a:pt x="1900" y="1"/>
                    <a:pt x="2439" y="539"/>
                    <a:pt x="2439" y="1236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26" name="Google Shape;1426;p16"/>
            <p:cNvSpPr/>
            <p:nvPr/>
          </p:nvSpPr>
          <p:spPr>
            <a:xfrm>
              <a:off x="627650" y="3018600"/>
              <a:ext cx="2342725" cy="517000"/>
            </a:xfrm>
            <a:custGeom>
              <a:avLst/>
              <a:gdLst/>
              <a:ahLst/>
              <a:cxnLst/>
              <a:rect l="l" t="t" r="r" b="b"/>
              <a:pathLst>
                <a:path w="93709" h="20680" extrusionOk="0">
                  <a:moveTo>
                    <a:pt x="2154" y="0"/>
                  </a:moveTo>
                  <a:cubicBezTo>
                    <a:pt x="982" y="0"/>
                    <a:pt x="0" y="950"/>
                    <a:pt x="0" y="2154"/>
                  </a:cubicBezTo>
                  <a:lnTo>
                    <a:pt x="0" y="18526"/>
                  </a:lnTo>
                  <a:cubicBezTo>
                    <a:pt x="0" y="19730"/>
                    <a:pt x="982" y="20680"/>
                    <a:pt x="2154" y="20680"/>
                  </a:cubicBezTo>
                  <a:lnTo>
                    <a:pt x="91555" y="20680"/>
                  </a:lnTo>
                  <a:cubicBezTo>
                    <a:pt x="92759" y="20680"/>
                    <a:pt x="93709" y="19730"/>
                    <a:pt x="93709" y="18526"/>
                  </a:cubicBezTo>
                  <a:lnTo>
                    <a:pt x="93709" y="2154"/>
                  </a:lnTo>
                  <a:cubicBezTo>
                    <a:pt x="93709" y="950"/>
                    <a:pt x="92727" y="0"/>
                    <a:pt x="9155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27" name="Google Shape;1427;p16"/>
            <p:cNvSpPr/>
            <p:nvPr/>
          </p:nvSpPr>
          <p:spPr>
            <a:xfrm>
              <a:off x="3298925" y="3161100"/>
              <a:ext cx="146500" cy="232800"/>
            </a:xfrm>
            <a:custGeom>
              <a:avLst/>
              <a:gdLst/>
              <a:ahLst/>
              <a:cxnLst/>
              <a:rect l="l" t="t" r="r" b="b"/>
              <a:pathLst>
                <a:path w="5860" h="9312" extrusionOk="0">
                  <a:moveTo>
                    <a:pt x="2914" y="1046"/>
                  </a:moveTo>
                  <a:cubicBezTo>
                    <a:pt x="3484" y="1046"/>
                    <a:pt x="3959" y="1521"/>
                    <a:pt x="3959" y="2154"/>
                  </a:cubicBezTo>
                  <a:lnTo>
                    <a:pt x="3959" y="3421"/>
                  </a:lnTo>
                  <a:lnTo>
                    <a:pt x="1901" y="3421"/>
                  </a:lnTo>
                  <a:lnTo>
                    <a:pt x="1901" y="2154"/>
                  </a:lnTo>
                  <a:cubicBezTo>
                    <a:pt x="1901" y="1521"/>
                    <a:pt x="2344" y="1046"/>
                    <a:pt x="2914" y="1046"/>
                  </a:cubicBezTo>
                  <a:close/>
                  <a:moveTo>
                    <a:pt x="2914" y="317"/>
                  </a:moveTo>
                  <a:cubicBezTo>
                    <a:pt x="3833" y="317"/>
                    <a:pt x="4593" y="1046"/>
                    <a:pt x="4593" y="1964"/>
                  </a:cubicBezTo>
                  <a:lnTo>
                    <a:pt x="4593" y="3421"/>
                  </a:lnTo>
                  <a:lnTo>
                    <a:pt x="4276" y="3421"/>
                  </a:lnTo>
                  <a:lnTo>
                    <a:pt x="4276" y="2122"/>
                  </a:lnTo>
                  <a:cubicBezTo>
                    <a:pt x="4276" y="1362"/>
                    <a:pt x="3674" y="729"/>
                    <a:pt x="2914" y="729"/>
                  </a:cubicBezTo>
                  <a:cubicBezTo>
                    <a:pt x="2186" y="729"/>
                    <a:pt x="1584" y="1362"/>
                    <a:pt x="1584" y="2122"/>
                  </a:cubicBezTo>
                  <a:lnTo>
                    <a:pt x="1584" y="3421"/>
                  </a:lnTo>
                  <a:lnTo>
                    <a:pt x="1267" y="3421"/>
                  </a:lnTo>
                  <a:lnTo>
                    <a:pt x="1267" y="1964"/>
                  </a:lnTo>
                  <a:cubicBezTo>
                    <a:pt x="1267" y="1046"/>
                    <a:pt x="1996" y="317"/>
                    <a:pt x="2914" y="317"/>
                  </a:cubicBezTo>
                  <a:close/>
                  <a:moveTo>
                    <a:pt x="5353" y="3737"/>
                  </a:moveTo>
                  <a:cubicBezTo>
                    <a:pt x="5448" y="3737"/>
                    <a:pt x="5543" y="3832"/>
                    <a:pt x="5543" y="3927"/>
                  </a:cubicBezTo>
                  <a:lnTo>
                    <a:pt x="5543" y="8804"/>
                  </a:lnTo>
                  <a:cubicBezTo>
                    <a:pt x="5543" y="8899"/>
                    <a:pt x="5448" y="8963"/>
                    <a:pt x="5353" y="8963"/>
                  </a:cubicBezTo>
                  <a:lnTo>
                    <a:pt x="476" y="8963"/>
                  </a:lnTo>
                  <a:cubicBezTo>
                    <a:pt x="381" y="8963"/>
                    <a:pt x="317" y="8899"/>
                    <a:pt x="317" y="8804"/>
                  </a:cubicBezTo>
                  <a:lnTo>
                    <a:pt x="317" y="3927"/>
                  </a:lnTo>
                  <a:cubicBezTo>
                    <a:pt x="317" y="3832"/>
                    <a:pt x="381" y="3737"/>
                    <a:pt x="476" y="3737"/>
                  </a:cubicBezTo>
                  <a:close/>
                  <a:moveTo>
                    <a:pt x="2914" y="1"/>
                  </a:moveTo>
                  <a:cubicBezTo>
                    <a:pt x="1837" y="1"/>
                    <a:pt x="951" y="887"/>
                    <a:pt x="951" y="1964"/>
                  </a:cubicBezTo>
                  <a:lnTo>
                    <a:pt x="951" y="3421"/>
                  </a:lnTo>
                  <a:lnTo>
                    <a:pt x="476" y="3421"/>
                  </a:lnTo>
                  <a:cubicBezTo>
                    <a:pt x="222" y="3421"/>
                    <a:pt x="1" y="3642"/>
                    <a:pt x="1" y="3927"/>
                  </a:cubicBezTo>
                  <a:lnTo>
                    <a:pt x="1" y="8804"/>
                  </a:lnTo>
                  <a:cubicBezTo>
                    <a:pt x="1" y="9089"/>
                    <a:pt x="222" y="9311"/>
                    <a:pt x="476" y="9311"/>
                  </a:cubicBezTo>
                  <a:lnTo>
                    <a:pt x="5353" y="9311"/>
                  </a:lnTo>
                  <a:cubicBezTo>
                    <a:pt x="5638" y="9311"/>
                    <a:pt x="5859" y="9089"/>
                    <a:pt x="5859" y="8804"/>
                  </a:cubicBezTo>
                  <a:lnTo>
                    <a:pt x="5859" y="3927"/>
                  </a:lnTo>
                  <a:cubicBezTo>
                    <a:pt x="5859" y="3642"/>
                    <a:pt x="5638" y="3421"/>
                    <a:pt x="5353" y="3421"/>
                  </a:cubicBezTo>
                  <a:lnTo>
                    <a:pt x="4909" y="3421"/>
                  </a:lnTo>
                  <a:lnTo>
                    <a:pt x="4909" y="1964"/>
                  </a:lnTo>
                  <a:cubicBezTo>
                    <a:pt x="4909" y="887"/>
                    <a:pt x="4023" y="1"/>
                    <a:pt x="2914" y="1"/>
                  </a:cubicBezTo>
                  <a:close/>
                </a:path>
              </a:pathLst>
            </a:custGeom>
            <a:solidFill>
              <a:srgbClr val="F2A365"/>
            </a:solidFill>
            <a:ln w="2375" cap="flat" cmpd="sng">
              <a:solidFill>
                <a:srgbClr val="F2A365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28" name="Google Shape;1428;p16"/>
            <p:cNvSpPr/>
            <p:nvPr/>
          </p:nvSpPr>
          <p:spPr>
            <a:xfrm>
              <a:off x="3346425" y="3280650"/>
              <a:ext cx="51500" cy="78400"/>
            </a:xfrm>
            <a:custGeom>
              <a:avLst/>
              <a:gdLst/>
              <a:ahLst/>
              <a:cxnLst/>
              <a:rect l="l" t="t" r="r" b="b"/>
              <a:pathLst>
                <a:path w="2060" h="3136" extrusionOk="0">
                  <a:moveTo>
                    <a:pt x="1014" y="317"/>
                  </a:moveTo>
                  <a:cubicBezTo>
                    <a:pt x="1426" y="317"/>
                    <a:pt x="1743" y="634"/>
                    <a:pt x="1743" y="1046"/>
                  </a:cubicBezTo>
                  <a:cubicBezTo>
                    <a:pt x="1743" y="1331"/>
                    <a:pt x="1553" y="1584"/>
                    <a:pt x="1299" y="1679"/>
                  </a:cubicBezTo>
                  <a:lnTo>
                    <a:pt x="1204" y="1742"/>
                  </a:lnTo>
                  <a:lnTo>
                    <a:pt x="1204" y="2756"/>
                  </a:lnTo>
                  <a:cubicBezTo>
                    <a:pt x="1204" y="2787"/>
                    <a:pt x="1173" y="2819"/>
                    <a:pt x="1109" y="2819"/>
                  </a:cubicBezTo>
                  <a:lnTo>
                    <a:pt x="919" y="2819"/>
                  </a:lnTo>
                  <a:cubicBezTo>
                    <a:pt x="856" y="2819"/>
                    <a:pt x="824" y="2787"/>
                    <a:pt x="824" y="2756"/>
                  </a:cubicBezTo>
                  <a:lnTo>
                    <a:pt x="824" y="1742"/>
                  </a:lnTo>
                  <a:lnTo>
                    <a:pt x="729" y="1679"/>
                  </a:lnTo>
                  <a:cubicBezTo>
                    <a:pt x="476" y="1584"/>
                    <a:pt x="317" y="1331"/>
                    <a:pt x="317" y="1046"/>
                  </a:cubicBezTo>
                  <a:cubicBezTo>
                    <a:pt x="317" y="634"/>
                    <a:pt x="634" y="317"/>
                    <a:pt x="1014" y="317"/>
                  </a:cubicBezTo>
                  <a:close/>
                  <a:moveTo>
                    <a:pt x="1014" y="1"/>
                  </a:moveTo>
                  <a:cubicBezTo>
                    <a:pt x="444" y="1"/>
                    <a:pt x="1" y="476"/>
                    <a:pt x="1" y="1046"/>
                  </a:cubicBezTo>
                  <a:cubicBezTo>
                    <a:pt x="1" y="1426"/>
                    <a:pt x="191" y="1742"/>
                    <a:pt x="507" y="1932"/>
                  </a:cubicBezTo>
                  <a:lnTo>
                    <a:pt x="507" y="2724"/>
                  </a:lnTo>
                  <a:cubicBezTo>
                    <a:pt x="507" y="2946"/>
                    <a:pt x="697" y="3136"/>
                    <a:pt x="919" y="3136"/>
                  </a:cubicBezTo>
                  <a:lnTo>
                    <a:pt x="1109" y="3136"/>
                  </a:lnTo>
                  <a:cubicBezTo>
                    <a:pt x="1363" y="3136"/>
                    <a:pt x="1521" y="2946"/>
                    <a:pt x="1521" y="2724"/>
                  </a:cubicBezTo>
                  <a:lnTo>
                    <a:pt x="1521" y="1932"/>
                  </a:lnTo>
                  <a:cubicBezTo>
                    <a:pt x="1838" y="1742"/>
                    <a:pt x="2059" y="1426"/>
                    <a:pt x="2059" y="1046"/>
                  </a:cubicBezTo>
                  <a:cubicBezTo>
                    <a:pt x="2059" y="476"/>
                    <a:pt x="1584" y="1"/>
                    <a:pt x="1014" y="1"/>
                  </a:cubicBezTo>
                  <a:close/>
                </a:path>
              </a:pathLst>
            </a:custGeom>
            <a:solidFill>
              <a:srgbClr val="F2A365"/>
            </a:solidFill>
            <a:ln w="2375" cap="flat" cmpd="sng">
              <a:solidFill>
                <a:srgbClr val="F2A365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31" name="Google Shape;1431;p16"/>
            <p:cNvSpPr/>
            <p:nvPr/>
          </p:nvSpPr>
          <p:spPr>
            <a:xfrm>
              <a:off x="3771600" y="3731150"/>
              <a:ext cx="60975" cy="60975"/>
            </a:xfrm>
            <a:custGeom>
              <a:avLst/>
              <a:gdLst/>
              <a:ahLst/>
              <a:cxnLst/>
              <a:rect l="l" t="t" r="r" b="b"/>
              <a:pathLst>
                <a:path w="2439" h="2439" extrusionOk="0">
                  <a:moveTo>
                    <a:pt x="2439" y="1235"/>
                  </a:moveTo>
                  <a:cubicBezTo>
                    <a:pt x="2439" y="1900"/>
                    <a:pt x="1900" y="2439"/>
                    <a:pt x="1235" y="2439"/>
                  </a:cubicBezTo>
                  <a:cubicBezTo>
                    <a:pt x="538" y="2439"/>
                    <a:pt x="0" y="1900"/>
                    <a:pt x="0" y="1235"/>
                  </a:cubicBezTo>
                  <a:cubicBezTo>
                    <a:pt x="0" y="538"/>
                    <a:pt x="538" y="0"/>
                    <a:pt x="1235" y="0"/>
                  </a:cubicBezTo>
                  <a:cubicBezTo>
                    <a:pt x="1900" y="0"/>
                    <a:pt x="2439" y="538"/>
                    <a:pt x="2439" y="1235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50" name="Google Shape;1450;p16"/>
            <p:cNvSpPr/>
            <p:nvPr/>
          </p:nvSpPr>
          <p:spPr>
            <a:xfrm>
              <a:off x="3769225" y="4215675"/>
              <a:ext cx="60975" cy="60975"/>
            </a:xfrm>
            <a:custGeom>
              <a:avLst/>
              <a:gdLst/>
              <a:ahLst/>
              <a:cxnLst/>
              <a:rect l="l" t="t" r="r" b="b"/>
              <a:pathLst>
                <a:path w="2439" h="2439" extrusionOk="0">
                  <a:moveTo>
                    <a:pt x="2439" y="1236"/>
                  </a:moveTo>
                  <a:cubicBezTo>
                    <a:pt x="2439" y="1901"/>
                    <a:pt x="1900" y="2439"/>
                    <a:pt x="1203" y="2439"/>
                  </a:cubicBezTo>
                  <a:cubicBezTo>
                    <a:pt x="538" y="2439"/>
                    <a:pt x="0" y="1901"/>
                    <a:pt x="0" y="1236"/>
                  </a:cubicBezTo>
                  <a:cubicBezTo>
                    <a:pt x="0" y="571"/>
                    <a:pt x="538" y="0"/>
                    <a:pt x="1203" y="0"/>
                  </a:cubicBezTo>
                  <a:cubicBezTo>
                    <a:pt x="1900" y="0"/>
                    <a:pt x="2439" y="571"/>
                    <a:pt x="2439" y="1236"/>
                  </a:cubicBezTo>
                  <a:close/>
                </a:path>
              </a:pathLst>
            </a:custGeom>
            <a:solidFill>
              <a:srgbClr val="FAFAF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51" name="Google Shape;1451;p16"/>
            <p:cNvSpPr/>
            <p:nvPr/>
          </p:nvSpPr>
          <p:spPr>
            <a:xfrm>
              <a:off x="627650" y="3987650"/>
              <a:ext cx="2342725" cy="517825"/>
            </a:xfrm>
            <a:custGeom>
              <a:avLst/>
              <a:gdLst/>
              <a:ahLst/>
              <a:cxnLst/>
              <a:rect l="l" t="t" r="r" b="b"/>
              <a:pathLst>
                <a:path w="93709" h="20713" extrusionOk="0">
                  <a:moveTo>
                    <a:pt x="2154" y="1"/>
                  </a:moveTo>
                  <a:cubicBezTo>
                    <a:pt x="982" y="1"/>
                    <a:pt x="0" y="983"/>
                    <a:pt x="0" y="2154"/>
                  </a:cubicBezTo>
                  <a:lnTo>
                    <a:pt x="0" y="18559"/>
                  </a:lnTo>
                  <a:cubicBezTo>
                    <a:pt x="0" y="19731"/>
                    <a:pt x="982" y="20712"/>
                    <a:pt x="2154" y="20712"/>
                  </a:cubicBezTo>
                  <a:lnTo>
                    <a:pt x="91555" y="20712"/>
                  </a:lnTo>
                  <a:cubicBezTo>
                    <a:pt x="92759" y="20712"/>
                    <a:pt x="93709" y="19731"/>
                    <a:pt x="93709" y="18559"/>
                  </a:cubicBezTo>
                  <a:lnTo>
                    <a:pt x="93709" y="2154"/>
                  </a:lnTo>
                  <a:cubicBezTo>
                    <a:pt x="93709" y="983"/>
                    <a:pt x="92727" y="1"/>
                    <a:pt x="9155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54" name="Google Shape;1454;p16"/>
            <p:cNvSpPr/>
            <p:nvPr/>
          </p:nvSpPr>
          <p:spPr>
            <a:xfrm>
              <a:off x="4113625" y="2679450"/>
              <a:ext cx="232775" cy="225950"/>
            </a:xfrm>
            <a:custGeom>
              <a:avLst/>
              <a:gdLst/>
              <a:ahLst/>
              <a:cxnLst/>
              <a:rect l="l" t="t" r="r" b="b"/>
              <a:pathLst>
                <a:path w="9311" h="9038" extrusionOk="0">
                  <a:moveTo>
                    <a:pt x="3452" y="519"/>
                  </a:moveTo>
                  <a:cubicBezTo>
                    <a:pt x="3040" y="835"/>
                    <a:pt x="2692" y="1342"/>
                    <a:pt x="2439" y="1944"/>
                  </a:cubicBezTo>
                  <a:lnTo>
                    <a:pt x="1362" y="1944"/>
                  </a:lnTo>
                  <a:cubicBezTo>
                    <a:pt x="1710" y="1500"/>
                    <a:pt x="2122" y="1120"/>
                    <a:pt x="2629" y="835"/>
                  </a:cubicBezTo>
                  <a:cubicBezTo>
                    <a:pt x="2882" y="709"/>
                    <a:pt x="3167" y="582"/>
                    <a:pt x="3452" y="519"/>
                  </a:cubicBezTo>
                  <a:close/>
                  <a:moveTo>
                    <a:pt x="4497" y="360"/>
                  </a:moveTo>
                  <a:lnTo>
                    <a:pt x="4497" y="1944"/>
                  </a:lnTo>
                  <a:lnTo>
                    <a:pt x="2787" y="1944"/>
                  </a:lnTo>
                  <a:cubicBezTo>
                    <a:pt x="3199" y="1025"/>
                    <a:pt x="3800" y="455"/>
                    <a:pt x="4497" y="360"/>
                  </a:cubicBezTo>
                  <a:close/>
                  <a:moveTo>
                    <a:pt x="4814" y="360"/>
                  </a:moveTo>
                  <a:cubicBezTo>
                    <a:pt x="5479" y="455"/>
                    <a:pt x="6081" y="1025"/>
                    <a:pt x="6492" y="1944"/>
                  </a:cubicBezTo>
                  <a:lnTo>
                    <a:pt x="4814" y="1944"/>
                  </a:lnTo>
                  <a:lnTo>
                    <a:pt x="4814" y="360"/>
                  </a:lnTo>
                  <a:close/>
                  <a:moveTo>
                    <a:pt x="5827" y="487"/>
                  </a:moveTo>
                  <a:cubicBezTo>
                    <a:pt x="6682" y="740"/>
                    <a:pt x="7411" y="1247"/>
                    <a:pt x="7949" y="1944"/>
                  </a:cubicBezTo>
                  <a:lnTo>
                    <a:pt x="6841" y="1944"/>
                  </a:lnTo>
                  <a:cubicBezTo>
                    <a:pt x="6587" y="1310"/>
                    <a:pt x="6239" y="835"/>
                    <a:pt x="5827" y="487"/>
                  </a:cubicBezTo>
                  <a:close/>
                  <a:moveTo>
                    <a:pt x="2344" y="2260"/>
                  </a:moveTo>
                  <a:cubicBezTo>
                    <a:pt x="2122" y="2894"/>
                    <a:pt x="1995" y="3590"/>
                    <a:pt x="1964" y="4382"/>
                  </a:cubicBezTo>
                  <a:lnTo>
                    <a:pt x="475" y="4382"/>
                  </a:lnTo>
                  <a:cubicBezTo>
                    <a:pt x="475" y="4034"/>
                    <a:pt x="538" y="3685"/>
                    <a:pt x="633" y="3337"/>
                  </a:cubicBezTo>
                  <a:cubicBezTo>
                    <a:pt x="760" y="2957"/>
                    <a:pt x="918" y="2577"/>
                    <a:pt x="1140" y="2260"/>
                  </a:cubicBezTo>
                  <a:close/>
                  <a:moveTo>
                    <a:pt x="4497" y="2260"/>
                  </a:moveTo>
                  <a:lnTo>
                    <a:pt x="4497" y="4382"/>
                  </a:lnTo>
                  <a:lnTo>
                    <a:pt x="2280" y="4382"/>
                  </a:lnTo>
                  <a:cubicBezTo>
                    <a:pt x="2312" y="3590"/>
                    <a:pt x="2439" y="2862"/>
                    <a:pt x="2660" y="2260"/>
                  </a:cubicBezTo>
                  <a:close/>
                  <a:moveTo>
                    <a:pt x="6619" y="2260"/>
                  </a:moveTo>
                  <a:cubicBezTo>
                    <a:pt x="6841" y="2862"/>
                    <a:pt x="6999" y="3590"/>
                    <a:pt x="6999" y="4382"/>
                  </a:cubicBezTo>
                  <a:lnTo>
                    <a:pt x="4814" y="4382"/>
                  </a:lnTo>
                  <a:lnTo>
                    <a:pt x="4814" y="2260"/>
                  </a:lnTo>
                  <a:close/>
                  <a:moveTo>
                    <a:pt x="8171" y="2260"/>
                  </a:moveTo>
                  <a:cubicBezTo>
                    <a:pt x="8234" y="2324"/>
                    <a:pt x="8297" y="2419"/>
                    <a:pt x="8329" y="2514"/>
                  </a:cubicBezTo>
                  <a:cubicBezTo>
                    <a:pt x="8646" y="3084"/>
                    <a:pt x="8836" y="3717"/>
                    <a:pt x="8836" y="4382"/>
                  </a:cubicBezTo>
                  <a:lnTo>
                    <a:pt x="7316" y="4382"/>
                  </a:lnTo>
                  <a:cubicBezTo>
                    <a:pt x="7316" y="3590"/>
                    <a:pt x="7189" y="2894"/>
                    <a:pt x="6967" y="2260"/>
                  </a:cubicBezTo>
                  <a:close/>
                  <a:moveTo>
                    <a:pt x="1964" y="4699"/>
                  </a:moveTo>
                  <a:cubicBezTo>
                    <a:pt x="1995" y="5459"/>
                    <a:pt x="2122" y="6187"/>
                    <a:pt x="2344" y="6821"/>
                  </a:cubicBezTo>
                  <a:lnTo>
                    <a:pt x="1172" y="6821"/>
                  </a:lnTo>
                  <a:cubicBezTo>
                    <a:pt x="1109" y="6726"/>
                    <a:pt x="1045" y="6631"/>
                    <a:pt x="982" y="6536"/>
                  </a:cubicBezTo>
                  <a:cubicBezTo>
                    <a:pt x="665" y="5966"/>
                    <a:pt x="507" y="5332"/>
                    <a:pt x="475" y="4699"/>
                  </a:cubicBezTo>
                  <a:close/>
                  <a:moveTo>
                    <a:pt x="4497" y="4699"/>
                  </a:moveTo>
                  <a:lnTo>
                    <a:pt x="4497" y="6821"/>
                  </a:lnTo>
                  <a:lnTo>
                    <a:pt x="2660" y="6821"/>
                  </a:lnTo>
                  <a:cubicBezTo>
                    <a:pt x="2439" y="6187"/>
                    <a:pt x="2312" y="5491"/>
                    <a:pt x="2280" y="4699"/>
                  </a:cubicBezTo>
                  <a:close/>
                  <a:moveTo>
                    <a:pt x="6999" y="4699"/>
                  </a:moveTo>
                  <a:cubicBezTo>
                    <a:pt x="6999" y="5459"/>
                    <a:pt x="6841" y="6187"/>
                    <a:pt x="6619" y="6821"/>
                  </a:cubicBezTo>
                  <a:lnTo>
                    <a:pt x="4814" y="6821"/>
                  </a:lnTo>
                  <a:lnTo>
                    <a:pt x="4814" y="4699"/>
                  </a:lnTo>
                  <a:close/>
                  <a:moveTo>
                    <a:pt x="8836" y="4699"/>
                  </a:moveTo>
                  <a:cubicBezTo>
                    <a:pt x="8804" y="5016"/>
                    <a:pt x="8772" y="5364"/>
                    <a:pt x="8677" y="5681"/>
                  </a:cubicBezTo>
                  <a:cubicBezTo>
                    <a:pt x="8551" y="6092"/>
                    <a:pt x="8392" y="6472"/>
                    <a:pt x="8171" y="6821"/>
                  </a:cubicBezTo>
                  <a:lnTo>
                    <a:pt x="6967" y="6821"/>
                  </a:lnTo>
                  <a:cubicBezTo>
                    <a:pt x="7157" y="6187"/>
                    <a:pt x="7316" y="5459"/>
                    <a:pt x="7316" y="4699"/>
                  </a:cubicBezTo>
                  <a:close/>
                  <a:moveTo>
                    <a:pt x="2470" y="7137"/>
                  </a:moveTo>
                  <a:cubicBezTo>
                    <a:pt x="2692" y="7707"/>
                    <a:pt x="3009" y="8151"/>
                    <a:pt x="3357" y="8499"/>
                  </a:cubicBezTo>
                  <a:cubicBezTo>
                    <a:pt x="2565" y="8246"/>
                    <a:pt x="1900" y="7771"/>
                    <a:pt x="1394" y="7137"/>
                  </a:cubicBezTo>
                  <a:close/>
                  <a:moveTo>
                    <a:pt x="7917" y="7137"/>
                  </a:moveTo>
                  <a:cubicBezTo>
                    <a:pt x="7601" y="7549"/>
                    <a:pt x="7157" y="7929"/>
                    <a:pt x="6682" y="8182"/>
                  </a:cubicBezTo>
                  <a:cubicBezTo>
                    <a:pt x="6429" y="8309"/>
                    <a:pt x="6176" y="8436"/>
                    <a:pt x="5922" y="8499"/>
                  </a:cubicBezTo>
                  <a:cubicBezTo>
                    <a:pt x="6271" y="8182"/>
                    <a:pt x="6587" y="7707"/>
                    <a:pt x="6841" y="7137"/>
                  </a:cubicBezTo>
                  <a:close/>
                  <a:moveTo>
                    <a:pt x="4497" y="7137"/>
                  </a:moveTo>
                  <a:lnTo>
                    <a:pt x="4497" y="8689"/>
                  </a:lnTo>
                  <a:lnTo>
                    <a:pt x="4370" y="8689"/>
                  </a:lnTo>
                  <a:cubicBezTo>
                    <a:pt x="3737" y="8562"/>
                    <a:pt x="3167" y="7961"/>
                    <a:pt x="2787" y="7137"/>
                  </a:cubicBezTo>
                  <a:close/>
                  <a:moveTo>
                    <a:pt x="6492" y="7137"/>
                  </a:moveTo>
                  <a:cubicBezTo>
                    <a:pt x="6112" y="7961"/>
                    <a:pt x="5574" y="8562"/>
                    <a:pt x="4940" y="8689"/>
                  </a:cubicBezTo>
                  <a:lnTo>
                    <a:pt x="4814" y="8689"/>
                  </a:lnTo>
                  <a:lnTo>
                    <a:pt x="4814" y="7137"/>
                  </a:lnTo>
                  <a:close/>
                  <a:moveTo>
                    <a:pt x="4663" y="1"/>
                  </a:moveTo>
                  <a:cubicBezTo>
                    <a:pt x="3911" y="1"/>
                    <a:pt x="3174" y="184"/>
                    <a:pt x="2502" y="550"/>
                  </a:cubicBezTo>
                  <a:cubicBezTo>
                    <a:pt x="1425" y="1152"/>
                    <a:pt x="665" y="2102"/>
                    <a:pt x="317" y="3242"/>
                  </a:cubicBezTo>
                  <a:cubicBezTo>
                    <a:pt x="0" y="4414"/>
                    <a:pt x="127" y="5617"/>
                    <a:pt x="697" y="6694"/>
                  </a:cubicBezTo>
                  <a:cubicBezTo>
                    <a:pt x="1299" y="7739"/>
                    <a:pt x="2249" y="8499"/>
                    <a:pt x="3389" y="8847"/>
                  </a:cubicBezTo>
                  <a:cubicBezTo>
                    <a:pt x="3705" y="8942"/>
                    <a:pt x="4022" y="8974"/>
                    <a:pt x="4339" y="9006"/>
                  </a:cubicBezTo>
                  <a:cubicBezTo>
                    <a:pt x="4434" y="9037"/>
                    <a:pt x="4529" y="9037"/>
                    <a:pt x="4655" y="9037"/>
                  </a:cubicBezTo>
                  <a:cubicBezTo>
                    <a:pt x="4750" y="9037"/>
                    <a:pt x="4877" y="9037"/>
                    <a:pt x="5004" y="9006"/>
                  </a:cubicBezTo>
                  <a:cubicBezTo>
                    <a:pt x="5637" y="8942"/>
                    <a:pt x="6239" y="8784"/>
                    <a:pt x="6841" y="8467"/>
                  </a:cubicBezTo>
                  <a:cubicBezTo>
                    <a:pt x="7886" y="7897"/>
                    <a:pt x="8646" y="6916"/>
                    <a:pt x="8994" y="5776"/>
                  </a:cubicBezTo>
                  <a:cubicBezTo>
                    <a:pt x="9311" y="4604"/>
                    <a:pt x="9184" y="3400"/>
                    <a:pt x="8614" y="2355"/>
                  </a:cubicBezTo>
                  <a:cubicBezTo>
                    <a:pt x="8044" y="1279"/>
                    <a:pt x="7062" y="519"/>
                    <a:pt x="5922" y="170"/>
                  </a:cubicBezTo>
                  <a:cubicBezTo>
                    <a:pt x="5504" y="57"/>
                    <a:pt x="5081" y="1"/>
                    <a:pt x="4663" y="1"/>
                  </a:cubicBezTo>
                  <a:close/>
                </a:path>
              </a:pathLst>
            </a:custGeom>
            <a:solidFill>
              <a:srgbClr val="CECE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455" name="Google Shape;1455;p16"/>
            <p:cNvSpPr/>
            <p:nvPr/>
          </p:nvSpPr>
          <p:spPr>
            <a:xfrm>
              <a:off x="4113625" y="2675775"/>
              <a:ext cx="232775" cy="229625"/>
            </a:xfrm>
            <a:custGeom>
              <a:avLst/>
              <a:gdLst/>
              <a:ahLst/>
              <a:cxnLst/>
              <a:rect l="l" t="t" r="r" b="b"/>
              <a:pathLst>
                <a:path w="9311" h="9185" fill="none" extrusionOk="0">
                  <a:moveTo>
                    <a:pt x="8614" y="2502"/>
                  </a:moveTo>
                  <a:cubicBezTo>
                    <a:pt x="8044" y="1426"/>
                    <a:pt x="7062" y="666"/>
                    <a:pt x="5922" y="317"/>
                  </a:cubicBezTo>
                  <a:cubicBezTo>
                    <a:pt x="4750" y="0"/>
                    <a:pt x="3547" y="127"/>
                    <a:pt x="2502" y="697"/>
                  </a:cubicBezTo>
                  <a:cubicBezTo>
                    <a:pt x="1425" y="1299"/>
                    <a:pt x="665" y="2249"/>
                    <a:pt x="317" y="3389"/>
                  </a:cubicBezTo>
                  <a:cubicBezTo>
                    <a:pt x="0" y="4561"/>
                    <a:pt x="127" y="5764"/>
                    <a:pt x="697" y="6841"/>
                  </a:cubicBezTo>
                  <a:cubicBezTo>
                    <a:pt x="1299" y="7886"/>
                    <a:pt x="2249" y="8646"/>
                    <a:pt x="3389" y="8994"/>
                  </a:cubicBezTo>
                  <a:cubicBezTo>
                    <a:pt x="3705" y="9089"/>
                    <a:pt x="4022" y="9121"/>
                    <a:pt x="4339" y="9153"/>
                  </a:cubicBezTo>
                  <a:cubicBezTo>
                    <a:pt x="4434" y="9184"/>
                    <a:pt x="4529" y="9184"/>
                    <a:pt x="4655" y="9184"/>
                  </a:cubicBezTo>
                  <a:cubicBezTo>
                    <a:pt x="4750" y="9184"/>
                    <a:pt x="4877" y="9184"/>
                    <a:pt x="5004" y="9153"/>
                  </a:cubicBezTo>
                  <a:cubicBezTo>
                    <a:pt x="5637" y="9089"/>
                    <a:pt x="6239" y="8931"/>
                    <a:pt x="6841" y="8614"/>
                  </a:cubicBezTo>
                  <a:cubicBezTo>
                    <a:pt x="7886" y="8044"/>
                    <a:pt x="8646" y="7063"/>
                    <a:pt x="8994" y="5923"/>
                  </a:cubicBezTo>
                  <a:cubicBezTo>
                    <a:pt x="9311" y="4751"/>
                    <a:pt x="9184" y="3547"/>
                    <a:pt x="8614" y="2502"/>
                  </a:cubicBezTo>
                  <a:close/>
                  <a:moveTo>
                    <a:pt x="8836" y="4529"/>
                  </a:moveTo>
                  <a:lnTo>
                    <a:pt x="7316" y="4529"/>
                  </a:lnTo>
                  <a:cubicBezTo>
                    <a:pt x="7316" y="3737"/>
                    <a:pt x="7189" y="3041"/>
                    <a:pt x="6967" y="2407"/>
                  </a:cubicBezTo>
                  <a:lnTo>
                    <a:pt x="8171" y="2407"/>
                  </a:lnTo>
                  <a:cubicBezTo>
                    <a:pt x="8234" y="2471"/>
                    <a:pt x="8297" y="2566"/>
                    <a:pt x="8329" y="2661"/>
                  </a:cubicBezTo>
                  <a:cubicBezTo>
                    <a:pt x="8646" y="3231"/>
                    <a:pt x="8836" y="3864"/>
                    <a:pt x="8836" y="4529"/>
                  </a:cubicBezTo>
                  <a:close/>
                  <a:moveTo>
                    <a:pt x="4940" y="8836"/>
                  </a:moveTo>
                  <a:cubicBezTo>
                    <a:pt x="4877" y="8836"/>
                    <a:pt x="4845" y="8836"/>
                    <a:pt x="4814" y="8836"/>
                  </a:cubicBezTo>
                  <a:lnTo>
                    <a:pt x="4814" y="7284"/>
                  </a:lnTo>
                  <a:lnTo>
                    <a:pt x="6492" y="7284"/>
                  </a:lnTo>
                  <a:cubicBezTo>
                    <a:pt x="6112" y="8108"/>
                    <a:pt x="5574" y="8709"/>
                    <a:pt x="4940" y="8836"/>
                  </a:cubicBezTo>
                  <a:close/>
                  <a:moveTo>
                    <a:pt x="2787" y="7284"/>
                  </a:moveTo>
                  <a:lnTo>
                    <a:pt x="4497" y="7284"/>
                  </a:lnTo>
                  <a:lnTo>
                    <a:pt x="4497" y="8836"/>
                  </a:lnTo>
                  <a:cubicBezTo>
                    <a:pt x="4434" y="8836"/>
                    <a:pt x="4402" y="8836"/>
                    <a:pt x="4370" y="8836"/>
                  </a:cubicBezTo>
                  <a:cubicBezTo>
                    <a:pt x="3737" y="8709"/>
                    <a:pt x="3167" y="8108"/>
                    <a:pt x="2787" y="7284"/>
                  </a:cubicBezTo>
                  <a:close/>
                  <a:moveTo>
                    <a:pt x="4814" y="507"/>
                  </a:moveTo>
                  <a:cubicBezTo>
                    <a:pt x="5479" y="602"/>
                    <a:pt x="6081" y="1172"/>
                    <a:pt x="6492" y="2091"/>
                  </a:cubicBezTo>
                  <a:lnTo>
                    <a:pt x="4814" y="2091"/>
                  </a:lnTo>
                  <a:close/>
                  <a:moveTo>
                    <a:pt x="4497" y="507"/>
                  </a:moveTo>
                  <a:lnTo>
                    <a:pt x="4497" y="2091"/>
                  </a:lnTo>
                  <a:lnTo>
                    <a:pt x="2787" y="2091"/>
                  </a:lnTo>
                  <a:cubicBezTo>
                    <a:pt x="3199" y="1172"/>
                    <a:pt x="3800" y="602"/>
                    <a:pt x="4497" y="507"/>
                  </a:cubicBezTo>
                  <a:close/>
                  <a:moveTo>
                    <a:pt x="4497" y="2407"/>
                  </a:moveTo>
                  <a:lnTo>
                    <a:pt x="4497" y="4529"/>
                  </a:lnTo>
                  <a:lnTo>
                    <a:pt x="2280" y="4529"/>
                  </a:lnTo>
                  <a:cubicBezTo>
                    <a:pt x="2312" y="3737"/>
                    <a:pt x="2439" y="3009"/>
                    <a:pt x="2660" y="2407"/>
                  </a:cubicBezTo>
                  <a:close/>
                  <a:moveTo>
                    <a:pt x="4497" y="4846"/>
                  </a:moveTo>
                  <a:lnTo>
                    <a:pt x="4497" y="6968"/>
                  </a:lnTo>
                  <a:lnTo>
                    <a:pt x="2660" y="6968"/>
                  </a:lnTo>
                  <a:cubicBezTo>
                    <a:pt x="2439" y="6334"/>
                    <a:pt x="2312" y="5638"/>
                    <a:pt x="2280" y="4846"/>
                  </a:cubicBezTo>
                  <a:close/>
                  <a:moveTo>
                    <a:pt x="4814" y="6968"/>
                  </a:moveTo>
                  <a:lnTo>
                    <a:pt x="4814" y="4846"/>
                  </a:lnTo>
                  <a:lnTo>
                    <a:pt x="6999" y="4846"/>
                  </a:lnTo>
                  <a:cubicBezTo>
                    <a:pt x="6999" y="5606"/>
                    <a:pt x="6841" y="6334"/>
                    <a:pt x="6619" y="6968"/>
                  </a:cubicBezTo>
                  <a:close/>
                  <a:moveTo>
                    <a:pt x="4814" y="4529"/>
                  </a:moveTo>
                  <a:lnTo>
                    <a:pt x="4814" y="2407"/>
                  </a:lnTo>
                  <a:lnTo>
                    <a:pt x="6619" y="2407"/>
                  </a:lnTo>
                  <a:cubicBezTo>
                    <a:pt x="6841" y="3009"/>
                    <a:pt x="6999" y="3737"/>
                    <a:pt x="6999" y="4529"/>
                  </a:cubicBezTo>
                  <a:close/>
                  <a:moveTo>
                    <a:pt x="7949" y="2091"/>
                  </a:moveTo>
                  <a:lnTo>
                    <a:pt x="6841" y="2091"/>
                  </a:lnTo>
                  <a:cubicBezTo>
                    <a:pt x="6587" y="1457"/>
                    <a:pt x="6239" y="982"/>
                    <a:pt x="5827" y="634"/>
                  </a:cubicBezTo>
                  <a:lnTo>
                    <a:pt x="5827" y="634"/>
                  </a:lnTo>
                  <a:cubicBezTo>
                    <a:pt x="6682" y="887"/>
                    <a:pt x="7411" y="1394"/>
                    <a:pt x="7949" y="2091"/>
                  </a:cubicBezTo>
                  <a:close/>
                  <a:moveTo>
                    <a:pt x="2629" y="982"/>
                  </a:moveTo>
                  <a:cubicBezTo>
                    <a:pt x="2882" y="856"/>
                    <a:pt x="3167" y="729"/>
                    <a:pt x="3452" y="666"/>
                  </a:cubicBezTo>
                  <a:cubicBezTo>
                    <a:pt x="3040" y="982"/>
                    <a:pt x="2692" y="1489"/>
                    <a:pt x="2439" y="2091"/>
                  </a:cubicBezTo>
                  <a:lnTo>
                    <a:pt x="1362" y="2091"/>
                  </a:lnTo>
                  <a:cubicBezTo>
                    <a:pt x="1710" y="1647"/>
                    <a:pt x="2122" y="1267"/>
                    <a:pt x="2629" y="982"/>
                  </a:cubicBezTo>
                  <a:close/>
                  <a:moveTo>
                    <a:pt x="1140" y="2407"/>
                  </a:moveTo>
                  <a:lnTo>
                    <a:pt x="2344" y="2407"/>
                  </a:lnTo>
                  <a:cubicBezTo>
                    <a:pt x="2122" y="3041"/>
                    <a:pt x="1995" y="3737"/>
                    <a:pt x="1964" y="4529"/>
                  </a:cubicBezTo>
                  <a:lnTo>
                    <a:pt x="475" y="4529"/>
                  </a:lnTo>
                  <a:cubicBezTo>
                    <a:pt x="475" y="4181"/>
                    <a:pt x="538" y="3832"/>
                    <a:pt x="633" y="3484"/>
                  </a:cubicBezTo>
                  <a:cubicBezTo>
                    <a:pt x="760" y="3104"/>
                    <a:pt x="918" y="2724"/>
                    <a:pt x="1140" y="2407"/>
                  </a:cubicBezTo>
                  <a:close/>
                  <a:moveTo>
                    <a:pt x="475" y="4846"/>
                  </a:moveTo>
                  <a:lnTo>
                    <a:pt x="1964" y="4846"/>
                  </a:lnTo>
                  <a:cubicBezTo>
                    <a:pt x="1995" y="5606"/>
                    <a:pt x="2122" y="6334"/>
                    <a:pt x="2344" y="6968"/>
                  </a:cubicBezTo>
                  <a:lnTo>
                    <a:pt x="1172" y="6968"/>
                  </a:lnTo>
                  <a:cubicBezTo>
                    <a:pt x="1109" y="6873"/>
                    <a:pt x="1045" y="6778"/>
                    <a:pt x="982" y="6683"/>
                  </a:cubicBezTo>
                  <a:cubicBezTo>
                    <a:pt x="665" y="6113"/>
                    <a:pt x="507" y="5479"/>
                    <a:pt x="475" y="4846"/>
                  </a:cubicBezTo>
                  <a:close/>
                  <a:moveTo>
                    <a:pt x="1394" y="7284"/>
                  </a:moveTo>
                  <a:lnTo>
                    <a:pt x="2470" y="7284"/>
                  </a:lnTo>
                  <a:cubicBezTo>
                    <a:pt x="2692" y="7854"/>
                    <a:pt x="3009" y="8298"/>
                    <a:pt x="3357" y="8646"/>
                  </a:cubicBezTo>
                  <a:cubicBezTo>
                    <a:pt x="2565" y="8393"/>
                    <a:pt x="1900" y="7918"/>
                    <a:pt x="1394" y="7284"/>
                  </a:cubicBezTo>
                  <a:close/>
                  <a:moveTo>
                    <a:pt x="6682" y="8329"/>
                  </a:moveTo>
                  <a:cubicBezTo>
                    <a:pt x="6429" y="8456"/>
                    <a:pt x="6176" y="8583"/>
                    <a:pt x="5922" y="8646"/>
                  </a:cubicBezTo>
                  <a:cubicBezTo>
                    <a:pt x="6271" y="8329"/>
                    <a:pt x="6587" y="7854"/>
                    <a:pt x="6841" y="7284"/>
                  </a:cubicBezTo>
                  <a:lnTo>
                    <a:pt x="7917" y="7284"/>
                  </a:lnTo>
                  <a:cubicBezTo>
                    <a:pt x="7601" y="7696"/>
                    <a:pt x="7157" y="8076"/>
                    <a:pt x="6682" y="8329"/>
                  </a:cubicBezTo>
                  <a:close/>
                  <a:moveTo>
                    <a:pt x="8171" y="6968"/>
                  </a:moveTo>
                  <a:lnTo>
                    <a:pt x="6967" y="6968"/>
                  </a:lnTo>
                  <a:cubicBezTo>
                    <a:pt x="7157" y="6334"/>
                    <a:pt x="7316" y="5606"/>
                    <a:pt x="7316" y="4846"/>
                  </a:cubicBezTo>
                  <a:lnTo>
                    <a:pt x="8836" y="4846"/>
                  </a:lnTo>
                  <a:cubicBezTo>
                    <a:pt x="8804" y="5163"/>
                    <a:pt x="8772" y="5511"/>
                    <a:pt x="8677" y="5828"/>
                  </a:cubicBezTo>
                  <a:cubicBezTo>
                    <a:pt x="8551" y="6239"/>
                    <a:pt x="8392" y="6619"/>
                    <a:pt x="8171" y="6968"/>
                  </a:cubicBezTo>
                  <a:close/>
                </a:path>
              </a:pathLst>
            </a:custGeom>
            <a:noFill/>
            <a:ln w="2375" cap="flat" cmpd="sng">
              <a:solidFill>
                <a:srgbClr val="CECECE"/>
              </a:solidFill>
              <a:prstDash val="solid"/>
              <a:miter lim="31669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sp>
        <p:nvSpPr>
          <p:cNvPr id="1458" name="Google Shape;1458;p16"/>
          <p:cNvSpPr txBox="1"/>
          <p:nvPr/>
        </p:nvSpPr>
        <p:spPr>
          <a:xfrm>
            <a:off x="966040" y="3114675"/>
            <a:ext cx="5922338" cy="1447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t" anchorCtr="0">
            <a:noAutofit/>
          </a:bodyPr>
          <a:lstStyle/>
          <a:p>
            <a:pPr algn="just"/>
            <a:r>
              <a:rPr lang="en-US" sz="2400" b="1" dirty="0" err="1">
                <a:solidFill>
                  <a:srgbClr val="7030A0"/>
                </a:solidFill>
              </a:rPr>
              <a:t>O‘quvchilar</a:t>
            </a:r>
            <a:r>
              <a:rPr lang="en-US" sz="2400" b="1" dirty="0">
                <a:solidFill>
                  <a:srgbClr val="7030A0"/>
                </a:solidFill>
              </a:rPr>
              <a:t> </a:t>
            </a:r>
            <a:r>
              <a:rPr lang="en-US" sz="2400" b="1" dirty="0" err="1">
                <a:solidFill>
                  <a:srgbClr val="7030A0"/>
                </a:solidFill>
              </a:rPr>
              <a:t>bilan</a:t>
            </a:r>
            <a:r>
              <a:rPr lang="en-US" sz="2400" b="1" dirty="0">
                <a:solidFill>
                  <a:srgbClr val="7030A0"/>
                </a:solidFill>
              </a:rPr>
              <a:t> individual </a:t>
            </a:r>
            <a:r>
              <a:rPr lang="en-US" sz="2400" b="1" dirty="0" err="1">
                <a:solidFill>
                  <a:srgbClr val="7030A0"/>
                </a:solidFill>
              </a:rPr>
              <a:t>ishlash</a:t>
            </a:r>
            <a:r>
              <a:rPr lang="en-US" sz="2400" dirty="0">
                <a:solidFill>
                  <a:srgbClr val="7030A0"/>
                </a:solidFill>
              </a:rPr>
              <a:t>: </a:t>
            </a:r>
            <a:r>
              <a:rPr lang="en-US" sz="2400" dirty="0" err="1">
                <a:solidFill>
                  <a:srgbClr val="7030A0"/>
                </a:solidFill>
              </a:rPr>
              <a:t>O‘qituvchilarning</a:t>
            </a:r>
            <a:r>
              <a:rPr lang="en-US" sz="2400" dirty="0">
                <a:solidFill>
                  <a:srgbClr val="7030A0"/>
                </a:solidFill>
              </a:rPr>
              <a:t> </a:t>
            </a:r>
            <a:r>
              <a:rPr lang="uz-Latn-UZ" sz="2400" dirty="0">
                <a:solidFill>
                  <a:srgbClr val="7030A0"/>
                </a:solidFill>
              </a:rPr>
              <a:t>  </a:t>
            </a:r>
            <a:r>
              <a:rPr lang="en-US" sz="2400" dirty="0" err="1">
                <a:solidFill>
                  <a:srgbClr val="7030A0"/>
                </a:solidFill>
              </a:rPr>
              <a:t>ilmiy-uslubiy</a:t>
            </a:r>
            <a:r>
              <a:rPr lang="en-US" sz="2400" dirty="0">
                <a:solidFill>
                  <a:srgbClr val="7030A0"/>
                </a:solidFill>
              </a:rPr>
              <a:t> </a:t>
            </a:r>
            <a:r>
              <a:rPr lang="en-US" sz="2400" dirty="0" err="1">
                <a:solidFill>
                  <a:srgbClr val="7030A0"/>
                </a:solidFill>
              </a:rPr>
              <a:t>ishlarining</a:t>
            </a:r>
            <a:r>
              <a:rPr lang="en-US" sz="2400" dirty="0">
                <a:solidFill>
                  <a:srgbClr val="7030A0"/>
                </a:solidFill>
              </a:rPr>
              <a:t> </a:t>
            </a:r>
            <a:r>
              <a:rPr lang="en-US" sz="2400" dirty="0" err="1">
                <a:solidFill>
                  <a:srgbClr val="7030A0"/>
                </a:solidFill>
              </a:rPr>
              <a:t>samaradorligini</a:t>
            </a:r>
            <a:r>
              <a:rPr lang="en-US" sz="2400" dirty="0">
                <a:solidFill>
                  <a:srgbClr val="7030A0"/>
                </a:solidFill>
              </a:rPr>
              <a:t> </a:t>
            </a:r>
            <a:r>
              <a:rPr lang="en-US" sz="2400" dirty="0" err="1">
                <a:solidFill>
                  <a:srgbClr val="7030A0"/>
                </a:solidFill>
              </a:rPr>
              <a:t>baholashda</a:t>
            </a:r>
            <a:r>
              <a:rPr lang="en-US" sz="2400" dirty="0">
                <a:solidFill>
                  <a:srgbClr val="7030A0"/>
                </a:solidFill>
              </a:rPr>
              <a:t> </a:t>
            </a:r>
            <a:r>
              <a:rPr lang="en-US" sz="2400" dirty="0" err="1">
                <a:solidFill>
                  <a:srgbClr val="7030A0"/>
                </a:solidFill>
              </a:rPr>
              <a:t>o‘quvchilar</a:t>
            </a:r>
            <a:r>
              <a:rPr lang="en-US" sz="2400" dirty="0">
                <a:solidFill>
                  <a:srgbClr val="7030A0"/>
                </a:solidFill>
              </a:rPr>
              <a:t> </a:t>
            </a:r>
            <a:r>
              <a:rPr lang="en-US" sz="2400" dirty="0" err="1">
                <a:solidFill>
                  <a:srgbClr val="7030A0"/>
                </a:solidFill>
              </a:rPr>
              <a:t>bilan</a:t>
            </a:r>
            <a:r>
              <a:rPr lang="en-US" sz="2400" dirty="0">
                <a:solidFill>
                  <a:srgbClr val="7030A0"/>
                </a:solidFill>
              </a:rPr>
              <a:t> individual </a:t>
            </a:r>
            <a:r>
              <a:rPr lang="en-US" sz="2400" dirty="0" err="1">
                <a:solidFill>
                  <a:srgbClr val="7030A0"/>
                </a:solidFill>
              </a:rPr>
              <a:t>ishlash</a:t>
            </a:r>
            <a:endParaRPr lang="uz-Latn-UZ" sz="2400" dirty="0">
              <a:solidFill>
                <a:srgbClr val="7030A0"/>
              </a:solidFill>
            </a:endParaRPr>
          </a:p>
        </p:txBody>
      </p:sp>
      <p:sp>
        <p:nvSpPr>
          <p:cNvPr id="1460" name="Google Shape;1460;p16"/>
          <p:cNvSpPr txBox="1"/>
          <p:nvPr/>
        </p:nvSpPr>
        <p:spPr>
          <a:xfrm>
            <a:off x="1128087" y="6467475"/>
            <a:ext cx="5638800" cy="16263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t" anchorCtr="0">
            <a:noAutofit/>
          </a:bodyPr>
          <a:lstStyle/>
          <a:p>
            <a:pPr algn="just"/>
            <a:r>
              <a:rPr lang="ru-RU" sz="2400" b="1" dirty="0" err="1">
                <a:solidFill>
                  <a:srgbClr val="7030A0"/>
                </a:solidFill>
              </a:rPr>
              <a:t>Motivatsiya</a:t>
            </a:r>
            <a:r>
              <a:rPr lang="ru-RU" sz="2400" b="1" dirty="0">
                <a:solidFill>
                  <a:srgbClr val="7030A0"/>
                </a:solidFill>
              </a:rPr>
              <a:t> </a:t>
            </a:r>
            <a:r>
              <a:rPr lang="ru-RU" sz="2400" b="1" dirty="0" err="1">
                <a:solidFill>
                  <a:srgbClr val="7030A0"/>
                </a:solidFill>
              </a:rPr>
              <a:t>va</a:t>
            </a:r>
            <a:r>
              <a:rPr lang="ru-RU" sz="2400" b="1" dirty="0">
                <a:solidFill>
                  <a:srgbClr val="7030A0"/>
                </a:solidFill>
              </a:rPr>
              <a:t> </a:t>
            </a:r>
            <a:r>
              <a:rPr lang="ru-RU" sz="2400" b="1" dirty="0" err="1">
                <a:solidFill>
                  <a:srgbClr val="7030A0"/>
                </a:solidFill>
              </a:rPr>
              <a:t>qo‘llab-quvvatlash</a:t>
            </a:r>
            <a:r>
              <a:rPr lang="ru-RU" sz="2400" dirty="0">
                <a:solidFill>
                  <a:srgbClr val="7030A0"/>
                </a:solidFill>
              </a:rPr>
              <a:t>: </a:t>
            </a:r>
            <a:r>
              <a:rPr lang="ru-RU" sz="2400" dirty="0" err="1">
                <a:solidFill>
                  <a:srgbClr val="7030A0"/>
                </a:solidFill>
              </a:rPr>
              <a:t>O‘qituvchilarning</a:t>
            </a:r>
            <a:r>
              <a:rPr lang="ru-RU" sz="2400" dirty="0">
                <a:solidFill>
                  <a:srgbClr val="7030A0"/>
                </a:solidFill>
              </a:rPr>
              <a:t> </a:t>
            </a:r>
            <a:r>
              <a:rPr lang="ru-RU" sz="2400" dirty="0" err="1">
                <a:solidFill>
                  <a:srgbClr val="7030A0"/>
                </a:solidFill>
              </a:rPr>
              <a:t>o‘quvchilarga</a:t>
            </a:r>
            <a:r>
              <a:rPr lang="ru-RU" sz="2400" dirty="0">
                <a:solidFill>
                  <a:srgbClr val="7030A0"/>
                </a:solidFill>
              </a:rPr>
              <a:t> </a:t>
            </a:r>
            <a:r>
              <a:rPr lang="ru-RU" sz="2400" dirty="0" err="1">
                <a:solidFill>
                  <a:srgbClr val="7030A0"/>
                </a:solidFill>
              </a:rPr>
              <a:t>motivatsiya</a:t>
            </a:r>
            <a:r>
              <a:rPr lang="ru-RU" sz="2400" dirty="0">
                <a:solidFill>
                  <a:srgbClr val="7030A0"/>
                </a:solidFill>
              </a:rPr>
              <a:t> </a:t>
            </a:r>
            <a:r>
              <a:rPr lang="ru-RU" sz="2400" dirty="0" err="1">
                <a:solidFill>
                  <a:srgbClr val="7030A0"/>
                </a:solidFill>
              </a:rPr>
              <a:t>berish</a:t>
            </a:r>
            <a:r>
              <a:rPr lang="ru-RU" sz="2400" dirty="0">
                <a:solidFill>
                  <a:srgbClr val="7030A0"/>
                </a:solidFill>
              </a:rPr>
              <a:t>, </a:t>
            </a:r>
            <a:r>
              <a:rPr lang="ru-RU" sz="2400" dirty="0" err="1">
                <a:solidFill>
                  <a:srgbClr val="7030A0"/>
                </a:solidFill>
              </a:rPr>
              <a:t>ularni</a:t>
            </a:r>
            <a:r>
              <a:rPr lang="ru-RU" sz="2400" dirty="0">
                <a:solidFill>
                  <a:srgbClr val="7030A0"/>
                </a:solidFill>
              </a:rPr>
              <a:t> </a:t>
            </a:r>
            <a:r>
              <a:rPr lang="ru-RU" sz="2400" dirty="0" err="1">
                <a:solidFill>
                  <a:srgbClr val="7030A0"/>
                </a:solidFill>
              </a:rPr>
              <a:t>ilmiy</a:t>
            </a:r>
            <a:r>
              <a:rPr lang="ru-RU" sz="2400" dirty="0">
                <a:solidFill>
                  <a:srgbClr val="7030A0"/>
                </a:solidFill>
              </a:rPr>
              <a:t> </a:t>
            </a:r>
            <a:r>
              <a:rPr lang="ru-RU" sz="2400" dirty="0" err="1">
                <a:solidFill>
                  <a:srgbClr val="7030A0"/>
                </a:solidFill>
              </a:rPr>
              <a:t>izlanishlarga</a:t>
            </a:r>
            <a:r>
              <a:rPr lang="ru-RU" sz="2400" dirty="0">
                <a:solidFill>
                  <a:srgbClr val="7030A0"/>
                </a:solidFill>
              </a:rPr>
              <a:t> </a:t>
            </a:r>
            <a:r>
              <a:rPr lang="ru-RU" sz="2400" dirty="0" err="1">
                <a:solidFill>
                  <a:srgbClr val="7030A0"/>
                </a:solidFill>
              </a:rPr>
              <a:t>jalb</a:t>
            </a:r>
            <a:r>
              <a:rPr lang="ru-RU" sz="2400" dirty="0">
                <a:solidFill>
                  <a:srgbClr val="7030A0"/>
                </a:solidFill>
              </a:rPr>
              <a:t> </a:t>
            </a:r>
            <a:r>
              <a:rPr lang="ru-RU" sz="2400" dirty="0" err="1" smtClean="0">
                <a:solidFill>
                  <a:srgbClr val="7030A0"/>
                </a:solidFill>
              </a:rPr>
              <a:t>qilish</a:t>
            </a:r>
            <a:r>
              <a:rPr lang="ru-RU" sz="2400" dirty="0" smtClean="0">
                <a:solidFill>
                  <a:srgbClr val="7030A0"/>
                </a:solidFill>
              </a:rPr>
              <a:t>.</a:t>
            </a:r>
            <a:endParaRPr lang="uz-Latn-UZ" sz="2400" b="1" dirty="0">
              <a:solidFill>
                <a:srgbClr val="7030A0"/>
              </a:solidFill>
            </a:endParaRPr>
          </a:p>
        </p:txBody>
      </p:sp>
      <p:sp>
        <p:nvSpPr>
          <p:cNvPr id="1464" name="Google Shape;1464;p16"/>
          <p:cNvSpPr txBox="1"/>
          <p:nvPr/>
        </p:nvSpPr>
        <p:spPr>
          <a:xfrm>
            <a:off x="11347450" y="4791075"/>
            <a:ext cx="5715000" cy="15040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t" anchorCtr="0">
            <a:noAutofit/>
          </a:bodyPr>
          <a:lstStyle/>
          <a:p>
            <a:pPr algn="just"/>
            <a:r>
              <a:rPr lang="en-US" sz="2400" b="1" dirty="0" err="1">
                <a:solidFill>
                  <a:srgbClr val="7030A0"/>
                </a:solidFill>
              </a:rPr>
              <a:t>Tadqiqotlarning</a:t>
            </a:r>
            <a:r>
              <a:rPr lang="en-US" sz="2400" b="1" dirty="0">
                <a:solidFill>
                  <a:srgbClr val="7030A0"/>
                </a:solidFill>
              </a:rPr>
              <a:t> </a:t>
            </a:r>
            <a:r>
              <a:rPr lang="en-US" sz="2400" b="1" dirty="0" err="1">
                <a:solidFill>
                  <a:srgbClr val="7030A0"/>
                </a:solidFill>
              </a:rPr>
              <a:t>amaliy</a:t>
            </a:r>
            <a:r>
              <a:rPr lang="en-US" sz="2400" b="1" dirty="0">
                <a:solidFill>
                  <a:srgbClr val="7030A0"/>
                </a:solidFill>
              </a:rPr>
              <a:t> </a:t>
            </a:r>
            <a:r>
              <a:rPr lang="en-US" sz="2400" b="1" dirty="0" err="1">
                <a:solidFill>
                  <a:srgbClr val="7030A0"/>
                </a:solidFill>
              </a:rPr>
              <a:t>natijalari</a:t>
            </a:r>
            <a:r>
              <a:rPr lang="en-US" sz="2400" dirty="0">
                <a:solidFill>
                  <a:srgbClr val="7030A0"/>
                </a:solidFill>
              </a:rPr>
              <a:t>: </a:t>
            </a:r>
            <a:r>
              <a:rPr lang="en-US" sz="2400" dirty="0" err="1">
                <a:solidFill>
                  <a:srgbClr val="7030A0"/>
                </a:solidFill>
              </a:rPr>
              <a:t>O‘qituvchilar</a:t>
            </a:r>
            <a:r>
              <a:rPr lang="en-US" sz="2400" dirty="0">
                <a:solidFill>
                  <a:srgbClr val="7030A0"/>
                </a:solidFill>
              </a:rPr>
              <a:t> </a:t>
            </a:r>
            <a:r>
              <a:rPr lang="en-US" sz="2400" dirty="0" err="1">
                <a:solidFill>
                  <a:srgbClr val="7030A0"/>
                </a:solidFill>
              </a:rPr>
              <a:t>olib</a:t>
            </a:r>
            <a:r>
              <a:rPr lang="en-US" sz="2400" dirty="0">
                <a:solidFill>
                  <a:srgbClr val="7030A0"/>
                </a:solidFill>
              </a:rPr>
              <a:t> </a:t>
            </a:r>
            <a:r>
              <a:rPr lang="en-US" sz="2400" dirty="0" err="1">
                <a:solidFill>
                  <a:srgbClr val="7030A0"/>
                </a:solidFill>
              </a:rPr>
              <a:t>boradigan</a:t>
            </a:r>
            <a:r>
              <a:rPr lang="en-US" sz="2400" dirty="0">
                <a:solidFill>
                  <a:srgbClr val="7030A0"/>
                </a:solidFill>
              </a:rPr>
              <a:t> </a:t>
            </a:r>
            <a:r>
              <a:rPr lang="en-US" sz="2400" dirty="0" err="1">
                <a:solidFill>
                  <a:srgbClr val="7030A0"/>
                </a:solidFill>
              </a:rPr>
              <a:t>ilmiy</a:t>
            </a:r>
            <a:r>
              <a:rPr lang="en-US" sz="2400" dirty="0">
                <a:solidFill>
                  <a:srgbClr val="7030A0"/>
                </a:solidFill>
              </a:rPr>
              <a:t> </a:t>
            </a:r>
            <a:r>
              <a:rPr lang="en-US" sz="2400" dirty="0" err="1">
                <a:solidFill>
                  <a:srgbClr val="7030A0"/>
                </a:solidFill>
              </a:rPr>
              <a:t>tadqiqotlar</a:t>
            </a:r>
            <a:r>
              <a:rPr lang="en-US" sz="2400" dirty="0">
                <a:solidFill>
                  <a:srgbClr val="7030A0"/>
                </a:solidFill>
              </a:rPr>
              <a:t> </a:t>
            </a:r>
            <a:r>
              <a:rPr lang="en-US" sz="2400" dirty="0" err="1">
                <a:solidFill>
                  <a:srgbClr val="7030A0"/>
                </a:solidFill>
              </a:rPr>
              <a:t>nafaqat</a:t>
            </a:r>
            <a:r>
              <a:rPr lang="en-US" sz="2400" dirty="0">
                <a:solidFill>
                  <a:srgbClr val="7030A0"/>
                </a:solidFill>
              </a:rPr>
              <a:t> </a:t>
            </a:r>
            <a:r>
              <a:rPr lang="en-US" sz="2400" dirty="0" err="1">
                <a:solidFill>
                  <a:srgbClr val="7030A0"/>
                </a:solidFill>
              </a:rPr>
              <a:t>yangi</a:t>
            </a:r>
            <a:r>
              <a:rPr lang="en-US" sz="2400" dirty="0">
                <a:solidFill>
                  <a:srgbClr val="7030A0"/>
                </a:solidFill>
              </a:rPr>
              <a:t> </a:t>
            </a:r>
            <a:r>
              <a:rPr lang="en-US" sz="2400" dirty="0" err="1">
                <a:solidFill>
                  <a:srgbClr val="7030A0"/>
                </a:solidFill>
              </a:rPr>
              <a:t>bilimlarni</a:t>
            </a:r>
            <a:r>
              <a:rPr lang="en-US" sz="2400" dirty="0">
                <a:solidFill>
                  <a:srgbClr val="7030A0"/>
                </a:solidFill>
              </a:rPr>
              <a:t> </a:t>
            </a:r>
            <a:r>
              <a:rPr lang="en-US" sz="2400" dirty="0" err="1">
                <a:solidFill>
                  <a:srgbClr val="7030A0"/>
                </a:solidFill>
              </a:rPr>
              <a:t>ishlab</a:t>
            </a:r>
            <a:r>
              <a:rPr lang="en-US" sz="2400" dirty="0">
                <a:solidFill>
                  <a:srgbClr val="7030A0"/>
                </a:solidFill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</a:rPr>
              <a:t>chiqish</a:t>
            </a:r>
            <a:r>
              <a:rPr lang="uz-Latn-UZ" sz="2400" dirty="0">
                <a:solidFill>
                  <a:srgbClr val="7030A0"/>
                </a:solidFill>
              </a:rPr>
              <a:t>.</a:t>
            </a:r>
            <a:endParaRPr lang="ru-RU" sz="2400" dirty="0">
              <a:solidFill>
                <a:srgbClr val="7030A0"/>
              </a:solidFill>
            </a:endParaRPr>
          </a:p>
        </p:txBody>
      </p:sp>
      <p:sp>
        <p:nvSpPr>
          <p:cNvPr id="1466" name="Google Shape;1466;p16"/>
          <p:cNvSpPr txBox="1"/>
          <p:nvPr/>
        </p:nvSpPr>
        <p:spPr>
          <a:xfrm>
            <a:off x="11283950" y="8093871"/>
            <a:ext cx="5778500" cy="18026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84267" tIns="184267" rIns="184267" bIns="184267" anchor="t" anchorCtr="0">
            <a:noAutofit/>
          </a:bodyPr>
          <a:lstStyle/>
          <a:p>
            <a:pPr algn="just"/>
            <a:r>
              <a:rPr lang="en-US" sz="2400" b="1" dirty="0" err="1">
                <a:solidFill>
                  <a:srgbClr val="7030A0"/>
                </a:solidFill>
              </a:rPr>
              <a:t>Ilmiy</a:t>
            </a:r>
            <a:r>
              <a:rPr lang="en-US" sz="2400" b="1" dirty="0">
                <a:solidFill>
                  <a:srgbClr val="7030A0"/>
                </a:solidFill>
              </a:rPr>
              <a:t> </a:t>
            </a:r>
            <a:r>
              <a:rPr lang="en-US" sz="2400" b="1" dirty="0" err="1">
                <a:solidFill>
                  <a:srgbClr val="7030A0"/>
                </a:solidFill>
              </a:rPr>
              <a:t>maqolalar</a:t>
            </a:r>
            <a:r>
              <a:rPr lang="en-US" sz="2400" b="1" dirty="0">
                <a:solidFill>
                  <a:srgbClr val="7030A0"/>
                </a:solidFill>
              </a:rPr>
              <a:t> </a:t>
            </a:r>
            <a:r>
              <a:rPr lang="en-US" sz="2400" b="1" dirty="0" err="1">
                <a:solidFill>
                  <a:srgbClr val="7030A0"/>
                </a:solidFill>
              </a:rPr>
              <a:t>va</a:t>
            </a:r>
            <a:r>
              <a:rPr lang="en-US" sz="2400" b="1" dirty="0">
                <a:solidFill>
                  <a:srgbClr val="7030A0"/>
                </a:solidFill>
              </a:rPr>
              <a:t> </a:t>
            </a:r>
            <a:r>
              <a:rPr lang="en-US" sz="2400" b="1" dirty="0" err="1">
                <a:solidFill>
                  <a:srgbClr val="7030A0"/>
                </a:solidFill>
              </a:rPr>
              <a:t>metodik</a:t>
            </a:r>
            <a:r>
              <a:rPr lang="en-US" sz="2400" b="1" dirty="0">
                <a:solidFill>
                  <a:srgbClr val="7030A0"/>
                </a:solidFill>
              </a:rPr>
              <a:t> </a:t>
            </a:r>
            <a:r>
              <a:rPr lang="en-US" sz="2400" b="1" dirty="0" err="1">
                <a:solidFill>
                  <a:srgbClr val="7030A0"/>
                </a:solidFill>
              </a:rPr>
              <a:t>tavsiyalar</a:t>
            </a:r>
            <a:r>
              <a:rPr lang="en-US" sz="2400" dirty="0">
                <a:solidFill>
                  <a:srgbClr val="7030A0"/>
                </a:solidFill>
              </a:rPr>
              <a:t>: </a:t>
            </a:r>
            <a:r>
              <a:rPr lang="en-US" sz="2400" dirty="0" err="1">
                <a:solidFill>
                  <a:srgbClr val="7030A0"/>
                </a:solidFill>
              </a:rPr>
              <a:t>O‘qituvchilar</a:t>
            </a:r>
            <a:r>
              <a:rPr lang="en-US" sz="2400" dirty="0">
                <a:solidFill>
                  <a:srgbClr val="7030A0"/>
                </a:solidFill>
              </a:rPr>
              <a:t> </a:t>
            </a:r>
            <a:r>
              <a:rPr lang="en-US" sz="2400" dirty="0" err="1">
                <a:solidFill>
                  <a:srgbClr val="7030A0"/>
                </a:solidFill>
              </a:rPr>
              <a:t>tomonidan</a:t>
            </a:r>
            <a:r>
              <a:rPr lang="en-US" sz="2400" dirty="0">
                <a:solidFill>
                  <a:srgbClr val="7030A0"/>
                </a:solidFill>
              </a:rPr>
              <a:t> </a:t>
            </a:r>
            <a:r>
              <a:rPr lang="en-US" sz="2400" dirty="0" err="1">
                <a:solidFill>
                  <a:srgbClr val="7030A0"/>
                </a:solidFill>
              </a:rPr>
              <a:t>yozilgan</a:t>
            </a:r>
            <a:r>
              <a:rPr lang="en-US" sz="2400" dirty="0">
                <a:solidFill>
                  <a:srgbClr val="7030A0"/>
                </a:solidFill>
              </a:rPr>
              <a:t> </a:t>
            </a:r>
            <a:r>
              <a:rPr lang="en-US" sz="2400" dirty="0" err="1">
                <a:solidFill>
                  <a:srgbClr val="7030A0"/>
                </a:solidFill>
              </a:rPr>
              <a:t>ilmiy</a:t>
            </a:r>
            <a:r>
              <a:rPr lang="en-US" sz="2400" dirty="0">
                <a:solidFill>
                  <a:srgbClr val="7030A0"/>
                </a:solidFill>
              </a:rPr>
              <a:t> </a:t>
            </a:r>
            <a:r>
              <a:rPr lang="en-US" sz="2400" dirty="0" err="1">
                <a:solidFill>
                  <a:srgbClr val="7030A0"/>
                </a:solidFill>
              </a:rPr>
              <a:t>maqolalar</a:t>
            </a:r>
            <a:r>
              <a:rPr lang="en-US" sz="2400" dirty="0">
                <a:solidFill>
                  <a:srgbClr val="7030A0"/>
                </a:solidFill>
              </a:rPr>
              <a:t>, </a:t>
            </a:r>
            <a:r>
              <a:rPr lang="en-US" sz="2400" dirty="0" err="1" smtClean="0">
                <a:solidFill>
                  <a:srgbClr val="7030A0"/>
                </a:solidFill>
              </a:rPr>
              <a:t>darsliklar</a:t>
            </a:r>
            <a:r>
              <a:rPr lang="en-US" sz="2400" dirty="0">
                <a:solidFill>
                  <a:srgbClr val="7030A0"/>
                </a:solidFill>
              </a:rPr>
              <a:t>, </a:t>
            </a:r>
            <a:r>
              <a:rPr lang="en-US" sz="2400" dirty="0" err="1">
                <a:solidFill>
                  <a:srgbClr val="7030A0"/>
                </a:solidFill>
              </a:rPr>
              <a:t>metodik</a:t>
            </a:r>
            <a:r>
              <a:rPr lang="en-US" sz="2400" dirty="0">
                <a:solidFill>
                  <a:srgbClr val="7030A0"/>
                </a:solidFill>
              </a:rPr>
              <a:t> </a:t>
            </a:r>
            <a:r>
              <a:rPr lang="en-US" sz="2400" dirty="0" err="1">
                <a:solidFill>
                  <a:srgbClr val="7030A0"/>
                </a:solidFill>
              </a:rPr>
              <a:t>qo‘llanmalar</a:t>
            </a:r>
            <a:r>
              <a:rPr lang="en-US" sz="2400" dirty="0">
                <a:solidFill>
                  <a:srgbClr val="7030A0"/>
                </a:solidFill>
              </a:rPr>
              <a:t> </a:t>
            </a:r>
            <a:r>
              <a:rPr lang="en-US" sz="2400" dirty="0" err="1">
                <a:solidFill>
                  <a:srgbClr val="7030A0"/>
                </a:solidFill>
              </a:rPr>
              <a:t>va</a:t>
            </a:r>
            <a:r>
              <a:rPr lang="en-US" sz="2400" dirty="0">
                <a:solidFill>
                  <a:srgbClr val="7030A0"/>
                </a:solidFill>
              </a:rPr>
              <a:t> </a:t>
            </a:r>
            <a:r>
              <a:rPr lang="en-US" sz="2400" dirty="0" err="1">
                <a:solidFill>
                  <a:srgbClr val="7030A0"/>
                </a:solidFill>
              </a:rPr>
              <a:t>tavsiyalarni</a:t>
            </a:r>
            <a:r>
              <a:rPr lang="en-US" sz="2400" dirty="0">
                <a:solidFill>
                  <a:srgbClr val="7030A0"/>
                </a:solidFill>
              </a:rPr>
              <a:t> </a:t>
            </a:r>
            <a:r>
              <a:rPr lang="en-US" sz="2400" dirty="0" err="1">
                <a:solidFill>
                  <a:srgbClr val="7030A0"/>
                </a:solidFill>
              </a:rPr>
              <a:t>tahlil</a:t>
            </a:r>
            <a:r>
              <a:rPr lang="en-US" sz="2400" dirty="0">
                <a:solidFill>
                  <a:srgbClr val="7030A0"/>
                </a:solidFill>
              </a:rPr>
              <a:t> </a:t>
            </a:r>
            <a:r>
              <a:rPr lang="en-US" sz="2400" dirty="0" err="1" smtClean="0">
                <a:solidFill>
                  <a:srgbClr val="7030A0"/>
                </a:solidFill>
              </a:rPr>
              <a:t>qilish</a:t>
            </a:r>
            <a:r>
              <a:rPr lang="uz-Latn-UZ" sz="2400" dirty="0" smtClean="0">
                <a:solidFill>
                  <a:srgbClr val="7030A0"/>
                </a:solidFill>
              </a:rPr>
              <a:t>.</a:t>
            </a:r>
            <a:endParaRPr lang="ru-RU" sz="2400" dirty="0">
              <a:solidFill>
                <a:srgbClr val="7030A0"/>
              </a:solidFill>
            </a:endParaRPr>
          </a:p>
        </p:txBody>
      </p:sp>
      <p:pic>
        <p:nvPicPr>
          <p:cNvPr id="1469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1470" name="Рисунок 1469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1471" name="Рисунок 1470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4753935" y="1722664"/>
            <a:ext cx="848802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3200" b="1" i="1" dirty="0" err="1">
                <a:solidFill>
                  <a:schemeClr val="accent1"/>
                </a:solidFill>
              </a:rPr>
              <a:t>O‘qituvchilarning</a:t>
            </a:r>
            <a:r>
              <a:rPr lang="en-US" sz="3200" b="1" i="1" dirty="0">
                <a:solidFill>
                  <a:schemeClr val="accent1"/>
                </a:solidFill>
              </a:rPr>
              <a:t> </a:t>
            </a:r>
            <a:r>
              <a:rPr lang="en-US" sz="3200" b="1" i="1" dirty="0" err="1">
                <a:solidFill>
                  <a:schemeClr val="accent1"/>
                </a:solidFill>
              </a:rPr>
              <a:t>pedagogik</a:t>
            </a:r>
            <a:r>
              <a:rPr lang="en-US" sz="3200" b="1" i="1" dirty="0">
                <a:solidFill>
                  <a:schemeClr val="accent1"/>
                </a:solidFill>
              </a:rPr>
              <a:t> </a:t>
            </a:r>
            <a:r>
              <a:rPr lang="en-US" sz="3200" b="1" i="1" dirty="0" err="1">
                <a:solidFill>
                  <a:schemeClr val="accent1"/>
                </a:solidFill>
              </a:rPr>
              <a:t>faoliyatini</a:t>
            </a:r>
            <a:r>
              <a:rPr lang="en-US" sz="3200" b="1" i="1" dirty="0">
                <a:solidFill>
                  <a:schemeClr val="accent1"/>
                </a:solidFill>
              </a:rPr>
              <a:t> </a:t>
            </a:r>
            <a:r>
              <a:rPr lang="en-US" sz="3200" b="1" i="1" dirty="0" err="1">
                <a:solidFill>
                  <a:schemeClr val="accent1"/>
                </a:solidFill>
              </a:rPr>
              <a:t>baholash</a:t>
            </a:r>
            <a:endParaRPr lang="ru-RU" sz="3200" b="1" i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82977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6"/>
          <p:cNvSpPr txBox="1">
            <a:spLocks noGrp="1"/>
          </p:cNvSpPr>
          <p:nvPr>
            <p:ph type="title"/>
          </p:nvPr>
        </p:nvSpPr>
        <p:spPr>
          <a:xfrm>
            <a:off x="2193898" y="1590675"/>
            <a:ext cx="13204851" cy="958860"/>
          </a:xfrm>
          <a:prstGeom prst="rect">
            <a:avLst/>
          </a:prstGeom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en-US" sz="4000" b="1" dirty="0" err="1">
                <a:solidFill>
                  <a:srgbClr val="7030A0"/>
                </a:solidFill>
              </a:rPr>
              <a:t>Geografiya</a:t>
            </a:r>
            <a:r>
              <a:rPr lang="en-US" sz="4000" b="1" dirty="0">
                <a:solidFill>
                  <a:srgbClr val="7030A0"/>
                </a:solidFill>
              </a:rPr>
              <a:t> </a:t>
            </a:r>
            <a:r>
              <a:rPr lang="en-US" sz="4000" b="1" dirty="0" err="1">
                <a:solidFill>
                  <a:srgbClr val="7030A0"/>
                </a:solidFill>
              </a:rPr>
              <a:t>o‘qituvchilarining</a:t>
            </a:r>
            <a:r>
              <a:rPr lang="en-US" sz="4000" b="1" dirty="0">
                <a:solidFill>
                  <a:srgbClr val="7030A0"/>
                </a:solidFill>
              </a:rPr>
              <a:t> </a:t>
            </a:r>
            <a:r>
              <a:rPr lang="en-US" sz="4000" b="1" dirty="0" err="1">
                <a:solidFill>
                  <a:srgbClr val="7030A0"/>
                </a:solidFill>
              </a:rPr>
              <a:t>ilmiy-uslubiy</a:t>
            </a:r>
            <a:r>
              <a:rPr lang="en-US" sz="4000" b="1" dirty="0">
                <a:solidFill>
                  <a:srgbClr val="7030A0"/>
                </a:solidFill>
              </a:rPr>
              <a:t> </a:t>
            </a:r>
            <a:r>
              <a:rPr lang="en-US" sz="4000" b="1" dirty="0" err="1">
                <a:solidFill>
                  <a:srgbClr val="7030A0"/>
                </a:solidFill>
              </a:rPr>
              <a:t>ishlarining</a:t>
            </a:r>
            <a:r>
              <a:rPr lang="en-US" sz="4000" b="1" dirty="0">
                <a:solidFill>
                  <a:srgbClr val="7030A0"/>
                </a:solidFill>
              </a:rPr>
              <a:t> </a:t>
            </a:r>
            <a:r>
              <a:rPr lang="en-US" sz="4000" b="1" dirty="0" err="1">
                <a:solidFill>
                  <a:srgbClr val="7030A0"/>
                </a:solidFill>
              </a:rPr>
              <a:t>samaradorligini</a:t>
            </a:r>
            <a:r>
              <a:rPr lang="en-US" sz="4000" b="1" dirty="0">
                <a:solidFill>
                  <a:srgbClr val="7030A0"/>
                </a:solidFill>
              </a:rPr>
              <a:t> </a:t>
            </a:r>
            <a:r>
              <a:rPr lang="en-US" sz="4000" b="1" dirty="0" err="1">
                <a:solidFill>
                  <a:srgbClr val="7030A0"/>
                </a:solidFill>
              </a:rPr>
              <a:t>tahlil</a:t>
            </a:r>
            <a:r>
              <a:rPr lang="en-US" sz="4000" b="1" dirty="0">
                <a:solidFill>
                  <a:srgbClr val="7030A0"/>
                </a:solidFill>
              </a:rPr>
              <a:t> </a:t>
            </a:r>
            <a:r>
              <a:rPr lang="en-US" sz="4000" b="1" dirty="0" err="1">
                <a:solidFill>
                  <a:srgbClr val="7030A0"/>
                </a:solidFill>
              </a:rPr>
              <a:t>qilish</a:t>
            </a:r>
            <a:endParaRPr lang="ru-RU" sz="4000" dirty="0">
              <a:solidFill>
                <a:srgbClr val="7030A0"/>
              </a:solidFill>
            </a:endParaRPr>
          </a:p>
        </p:txBody>
      </p:sp>
      <p:grpSp>
        <p:nvGrpSpPr>
          <p:cNvPr id="91" name="Google Shape;91;p16"/>
          <p:cNvGrpSpPr/>
          <p:nvPr/>
        </p:nvGrpSpPr>
        <p:grpSpPr>
          <a:xfrm>
            <a:off x="615951" y="4089833"/>
            <a:ext cx="5393356" cy="5847408"/>
            <a:chOff x="891486" y="1070976"/>
            <a:chExt cx="2806205" cy="3661043"/>
          </a:xfrm>
        </p:grpSpPr>
        <p:sp>
          <p:nvSpPr>
            <p:cNvPr id="92" name="Google Shape;92;p16"/>
            <p:cNvSpPr/>
            <p:nvPr/>
          </p:nvSpPr>
          <p:spPr>
            <a:xfrm>
              <a:off x="2243704" y="1294344"/>
              <a:ext cx="256949" cy="1952636"/>
            </a:xfrm>
            <a:custGeom>
              <a:avLst/>
              <a:gdLst/>
              <a:ahLst/>
              <a:cxnLst/>
              <a:rect l="l" t="t" r="r" b="b"/>
              <a:pathLst>
                <a:path w="3252" h="24713" extrusionOk="0">
                  <a:moveTo>
                    <a:pt x="2542" y="1"/>
                  </a:moveTo>
                  <a:cubicBezTo>
                    <a:pt x="0" y="1"/>
                    <a:pt x="274" y="1902"/>
                    <a:pt x="274" y="1902"/>
                  </a:cubicBezTo>
                  <a:lnTo>
                    <a:pt x="255" y="24713"/>
                  </a:lnTo>
                  <a:lnTo>
                    <a:pt x="3251" y="24087"/>
                  </a:lnTo>
                  <a:lnTo>
                    <a:pt x="3251" y="44"/>
                  </a:lnTo>
                  <a:cubicBezTo>
                    <a:pt x="2993" y="15"/>
                    <a:pt x="2758" y="1"/>
                    <a:pt x="254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3" name="Google Shape;93;p16"/>
            <p:cNvSpPr/>
            <p:nvPr/>
          </p:nvSpPr>
          <p:spPr>
            <a:xfrm>
              <a:off x="2500573" y="1264872"/>
              <a:ext cx="1197118" cy="2476805"/>
            </a:xfrm>
            <a:custGeom>
              <a:avLst/>
              <a:gdLst/>
              <a:ahLst/>
              <a:cxnLst/>
              <a:rect l="l" t="t" r="r" b="b"/>
              <a:pathLst>
                <a:path w="15151" h="31347" extrusionOk="0">
                  <a:moveTo>
                    <a:pt x="721" y="0"/>
                  </a:moveTo>
                  <a:lnTo>
                    <a:pt x="0" y="417"/>
                  </a:lnTo>
                  <a:lnTo>
                    <a:pt x="0" y="23436"/>
                  </a:lnTo>
                  <a:lnTo>
                    <a:pt x="13558" y="31248"/>
                  </a:lnTo>
                  <a:cubicBezTo>
                    <a:pt x="13655" y="31313"/>
                    <a:pt x="13764" y="31347"/>
                    <a:pt x="13871" y="31347"/>
                  </a:cubicBezTo>
                  <a:cubicBezTo>
                    <a:pt x="13953" y="31347"/>
                    <a:pt x="14034" y="31327"/>
                    <a:pt x="14108" y="31286"/>
                  </a:cubicBezTo>
                  <a:lnTo>
                    <a:pt x="14809" y="30888"/>
                  </a:lnTo>
                  <a:cubicBezTo>
                    <a:pt x="15018" y="30793"/>
                    <a:pt x="15150" y="30547"/>
                    <a:pt x="15150" y="30186"/>
                  </a:cubicBezTo>
                  <a:lnTo>
                    <a:pt x="15150" y="9481"/>
                  </a:lnTo>
                  <a:cubicBezTo>
                    <a:pt x="15150" y="8836"/>
                    <a:pt x="14771" y="8097"/>
                    <a:pt x="14278" y="7831"/>
                  </a:cubicBezTo>
                  <a:lnTo>
                    <a:pt x="721" y="0"/>
                  </a:lnTo>
                  <a:close/>
                </a:path>
              </a:pathLst>
            </a:custGeom>
            <a:solidFill>
              <a:srgbClr val="48CD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4" name="Google Shape;94;p16"/>
            <p:cNvSpPr/>
            <p:nvPr/>
          </p:nvSpPr>
          <p:spPr>
            <a:xfrm>
              <a:off x="2500573" y="1297820"/>
              <a:ext cx="1140150" cy="2444568"/>
            </a:xfrm>
            <a:custGeom>
              <a:avLst/>
              <a:gdLst/>
              <a:ahLst/>
              <a:cxnLst/>
              <a:rect l="l" t="t" r="r" b="b"/>
              <a:pathLst>
                <a:path w="14430" h="30939" extrusionOk="0">
                  <a:moveTo>
                    <a:pt x="0" y="0"/>
                  </a:moveTo>
                  <a:lnTo>
                    <a:pt x="0" y="23019"/>
                  </a:lnTo>
                  <a:lnTo>
                    <a:pt x="13558" y="30831"/>
                  </a:lnTo>
                  <a:cubicBezTo>
                    <a:pt x="13679" y="30904"/>
                    <a:pt x="13796" y="30939"/>
                    <a:pt x="13902" y="30939"/>
                  </a:cubicBezTo>
                  <a:cubicBezTo>
                    <a:pt x="14210" y="30939"/>
                    <a:pt x="14430" y="30652"/>
                    <a:pt x="14430" y="30187"/>
                  </a:cubicBezTo>
                  <a:lnTo>
                    <a:pt x="14430" y="9481"/>
                  </a:lnTo>
                  <a:cubicBezTo>
                    <a:pt x="14430" y="8836"/>
                    <a:pt x="14032" y="8097"/>
                    <a:pt x="13558" y="783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5" name="Google Shape;95;p16"/>
            <p:cNvSpPr/>
            <p:nvPr/>
          </p:nvSpPr>
          <p:spPr>
            <a:xfrm>
              <a:off x="2277284" y="1375569"/>
              <a:ext cx="1279607" cy="2430266"/>
            </a:xfrm>
            <a:custGeom>
              <a:avLst/>
              <a:gdLst/>
              <a:ahLst/>
              <a:cxnLst/>
              <a:rect l="l" t="t" r="r" b="b"/>
              <a:pathLst>
                <a:path w="16195" h="30758" extrusionOk="0">
                  <a:moveTo>
                    <a:pt x="2730" y="1"/>
                  </a:moveTo>
                  <a:cubicBezTo>
                    <a:pt x="970" y="1"/>
                    <a:pt x="1" y="1519"/>
                    <a:pt x="1" y="1519"/>
                  </a:cubicBezTo>
                  <a:lnTo>
                    <a:pt x="1" y="22945"/>
                  </a:lnTo>
                  <a:lnTo>
                    <a:pt x="13331" y="30757"/>
                  </a:lnTo>
                  <a:cubicBezTo>
                    <a:pt x="13849" y="29402"/>
                    <a:pt x="14830" y="29146"/>
                    <a:pt x="15497" y="29146"/>
                  </a:cubicBezTo>
                  <a:cubicBezTo>
                    <a:pt x="15904" y="29146"/>
                    <a:pt x="16194" y="29241"/>
                    <a:pt x="16194" y="29241"/>
                  </a:cubicBezTo>
                  <a:lnTo>
                    <a:pt x="16194" y="7833"/>
                  </a:lnTo>
                  <a:lnTo>
                    <a:pt x="2826" y="2"/>
                  </a:lnTo>
                  <a:cubicBezTo>
                    <a:pt x="2794" y="1"/>
                    <a:pt x="2762" y="1"/>
                    <a:pt x="2730" y="1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6" name="Google Shape;96;p16"/>
            <p:cNvSpPr/>
            <p:nvPr/>
          </p:nvSpPr>
          <p:spPr>
            <a:xfrm>
              <a:off x="2277284" y="1375569"/>
              <a:ext cx="1278106" cy="738846"/>
            </a:xfrm>
            <a:custGeom>
              <a:avLst/>
              <a:gdLst/>
              <a:ahLst/>
              <a:cxnLst/>
              <a:rect l="l" t="t" r="r" b="b"/>
              <a:pathLst>
                <a:path w="16176" h="9351" extrusionOk="0">
                  <a:moveTo>
                    <a:pt x="2730" y="1"/>
                  </a:moveTo>
                  <a:cubicBezTo>
                    <a:pt x="970" y="1"/>
                    <a:pt x="1" y="1519"/>
                    <a:pt x="1" y="1519"/>
                  </a:cubicBezTo>
                  <a:lnTo>
                    <a:pt x="13331" y="9350"/>
                  </a:lnTo>
                  <a:cubicBezTo>
                    <a:pt x="13846" y="7993"/>
                    <a:pt x="14808" y="7733"/>
                    <a:pt x="15470" y="7733"/>
                  </a:cubicBezTo>
                  <a:cubicBezTo>
                    <a:pt x="15880" y="7733"/>
                    <a:pt x="16175" y="7833"/>
                    <a:pt x="16175" y="7833"/>
                  </a:cubicBezTo>
                  <a:lnTo>
                    <a:pt x="2826" y="2"/>
                  </a:lnTo>
                  <a:cubicBezTo>
                    <a:pt x="2794" y="1"/>
                    <a:pt x="2762" y="1"/>
                    <a:pt x="273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7" name="Google Shape;97;p16"/>
            <p:cNvSpPr/>
            <p:nvPr/>
          </p:nvSpPr>
          <p:spPr>
            <a:xfrm>
              <a:off x="2206884" y="1444625"/>
              <a:ext cx="1198620" cy="2476884"/>
            </a:xfrm>
            <a:custGeom>
              <a:avLst/>
              <a:gdLst/>
              <a:ahLst/>
              <a:cxnLst/>
              <a:rect l="l" t="t" r="r" b="b"/>
              <a:pathLst>
                <a:path w="15170" h="31348" extrusionOk="0">
                  <a:moveTo>
                    <a:pt x="740" y="0"/>
                  </a:moveTo>
                  <a:lnTo>
                    <a:pt x="1" y="418"/>
                  </a:lnTo>
                  <a:lnTo>
                    <a:pt x="1" y="23418"/>
                  </a:lnTo>
                  <a:lnTo>
                    <a:pt x="13577" y="31249"/>
                  </a:lnTo>
                  <a:cubicBezTo>
                    <a:pt x="13663" y="31313"/>
                    <a:pt x="13768" y="31347"/>
                    <a:pt x="13877" y="31347"/>
                  </a:cubicBezTo>
                  <a:cubicBezTo>
                    <a:pt x="13960" y="31347"/>
                    <a:pt x="14045" y="31328"/>
                    <a:pt x="14127" y="31287"/>
                  </a:cubicBezTo>
                  <a:lnTo>
                    <a:pt x="14829" y="30888"/>
                  </a:lnTo>
                  <a:cubicBezTo>
                    <a:pt x="15018" y="30794"/>
                    <a:pt x="15170" y="30547"/>
                    <a:pt x="15170" y="30187"/>
                  </a:cubicBezTo>
                  <a:lnTo>
                    <a:pt x="15170" y="9481"/>
                  </a:lnTo>
                  <a:cubicBezTo>
                    <a:pt x="15151" y="8836"/>
                    <a:pt x="14772" y="8097"/>
                    <a:pt x="14298" y="7831"/>
                  </a:cubicBezTo>
                  <a:lnTo>
                    <a:pt x="740" y="0"/>
                  </a:lnTo>
                  <a:close/>
                </a:path>
              </a:pathLst>
            </a:custGeom>
            <a:solidFill>
              <a:srgbClr val="48CD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8" name="Google Shape;98;p16"/>
            <p:cNvSpPr/>
            <p:nvPr/>
          </p:nvSpPr>
          <p:spPr>
            <a:xfrm>
              <a:off x="2206884" y="1477574"/>
              <a:ext cx="1140229" cy="2443936"/>
            </a:xfrm>
            <a:custGeom>
              <a:avLst/>
              <a:gdLst/>
              <a:ahLst/>
              <a:cxnLst/>
              <a:rect l="l" t="t" r="r" b="b"/>
              <a:pathLst>
                <a:path w="14431" h="30931" extrusionOk="0">
                  <a:moveTo>
                    <a:pt x="1" y="1"/>
                  </a:moveTo>
                  <a:lnTo>
                    <a:pt x="1" y="23001"/>
                  </a:lnTo>
                  <a:lnTo>
                    <a:pt x="13558" y="30832"/>
                  </a:lnTo>
                  <a:cubicBezTo>
                    <a:pt x="13678" y="30899"/>
                    <a:pt x="13794" y="30931"/>
                    <a:pt x="13899" y="30931"/>
                  </a:cubicBezTo>
                  <a:cubicBezTo>
                    <a:pt x="14209" y="30931"/>
                    <a:pt x="14430" y="30654"/>
                    <a:pt x="14430" y="30187"/>
                  </a:cubicBezTo>
                  <a:lnTo>
                    <a:pt x="14430" y="9481"/>
                  </a:lnTo>
                  <a:cubicBezTo>
                    <a:pt x="14430" y="8855"/>
                    <a:pt x="14032" y="8097"/>
                    <a:pt x="13558" y="7832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99" name="Google Shape;99;p16"/>
            <p:cNvSpPr/>
            <p:nvPr/>
          </p:nvSpPr>
          <p:spPr>
            <a:xfrm>
              <a:off x="2398647" y="1947539"/>
              <a:ext cx="756703" cy="693414"/>
            </a:xfrm>
            <a:custGeom>
              <a:avLst/>
              <a:gdLst/>
              <a:ahLst/>
              <a:cxnLst/>
              <a:rect l="l" t="t" r="r" b="b"/>
              <a:pathLst>
                <a:path w="9577" h="8776" extrusionOk="0">
                  <a:moveTo>
                    <a:pt x="319" y="0"/>
                  </a:moveTo>
                  <a:cubicBezTo>
                    <a:pt x="128" y="0"/>
                    <a:pt x="1" y="178"/>
                    <a:pt x="1" y="461"/>
                  </a:cubicBezTo>
                  <a:lnTo>
                    <a:pt x="1" y="2794"/>
                  </a:lnTo>
                  <a:cubicBezTo>
                    <a:pt x="1" y="3192"/>
                    <a:pt x="209" y="3571"/>
                    <a:pt x="532" y="3799"/>
                  </a:cubicBezTo>
                  <a:lnTo>
                    <a:pt x="9045" y="8710"/>
                  </a:lnTo>
                  <a:cubicBezTo>
                    <a:pt x="9120" y="8754"/>
                    <a:pt x="9192" y="8776"/>
                    <a:pt x="9257" y="8776"/>
                  </a:cubicBezTo>
                  <a:cubicBezTo>
                    <a:pt x="9442" y="8776"/>
                    <a:pt x="9576" y="8606"/>
                    <a:pt x="9576" y="8311"/>
                  </a:cubicBezTo>
                  <a:lnTo>
                    <a:pt x="9576" y="5998"/>
                  </a:lnTo>
                  <a:cubicBezTo>
                    <a:pt x="9576" y="5581"/>
                    <a:pt x="9368" y="5221"/>
                    <a:pt x="9045" y="4974"/>
                  </a:cubicBezTo>
                  <a:lnTo>
                    <a:pt x="532" y="63"/>
                  </a:lnTo>
                  <a:cubicBezTo>
                    <a:pt x="455" y="20"/>
                    <a:pt x="384" y="0"/>
                    <a:pt x="319" y="0"/>
                  </a:cubicBezTo>
                  <a:close/>
                </a:path>
              </a:pathLst>
            </a:custGeom>
            <a:solidFill>
              <a:srgbClr val="7B63A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0" name="Google Shape;100;p16"/>
            <p:cNvSpPr/>
            <p:nvPr/>
          </p:nvSpPr>
          <p:spPr>
            <a:xfrm>
              <a:off x="2500573" y="2433229"/>
              <a:ext cx="552850" cy="348050"/>
            </a:xfrm>
            <a:custGeom>
              <a:avLst/>
              <a:gdLst/>
              <a:ahLst/>
              <a:cxnLst/>
              <a:rect l="l" t="t" r="r" b="b"/>
              <a:pathLst>
                <a:path w="6997" h="4405" extrusionOk="0">
                  <a:moveTo>
                    <a:pt x="128" y="0"/>
                  </a:moveTo>
                  <a:cubicBezTo>
                    <a:pt x="53" y="0"/>
                    <a:pt x="0" y="64"/>
                    <a:pt x="0" y="192"/>
                  </a:cubicBezTo>
                  <a:cubicBezTo>
                    <a:pt x="0" y="344"/>
                    <a:pt x="76" y="496"/>
                    <a:pt x="209" y="591"/>
                  </a:cubicBezTo>
                  <a:lnTo>
                    <a:pt x="6788" y="4383"/>
                  </a:lnTo>
                  <a:cubicBezTo>
                    <a:pt x="6817" y="4397"/>
                    <a:pt x="6844" y="4404"/>
                    <a:pt x="6869" y="4404"/>
                  </a:cubicBezTo>
                  <a:cubicBezTo>
                    <a:pt x="6944" y="4404"/>
                    <a:pt x="6997" y="4340"/>
                    <a:pt x="6997" y="4212"/>
                  </a:cubicBezTo>
                  <a:cubicBezTo>
                    <a:pt x="6997" y="4061"/>
                    <a:pt x="6921" y="3909"/>
                    <a:pt x="6788" y="3814"/>
                  </a:cubicBezTo>
                  <a:lnTo>
                    <a:pt x="209" y="22"/>
                  </a:lnTo>
                  <a:cubicBezTo>
                    <a:pt x="180" y="8"/>
                    <a:pt x="153" y="0"/>
                    <a:pt x="128" y="0"/>
                  </a:cubicBezTo>
                  <a:close/>
                </a:path>
              </a:pathLst>
            </a:custGeom>
            <a:solidFill>
              <a:srgbClr val="7B63A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1" name="Google Shape;101;p16"/>
            <p:cNvSpPr/>
            <p:nvPr/>
          </p:nvSpPr>
          <p:spPr>
            <a:xfrm>
              <a:off x="2608425" y="2647432"/>
              <a:ext cx="338648" cy="224396"/>
            </a:xfrm>
            <a:custGeom>
              <a:avLst/>
              <a:gdLst/>
              <a:ahLst/>
              <a:cxnLst/>
              <a:rect l="l" t="t" r="r" b="b"/>
              <a:pathLst>
                <a:path w="4286" h="2840" extrusionOk="0">
                  <a:moveTo>
                    <a:pt x="127" y="1"/>
                  </a:moveTo>
                  <a:cubicBezTo>
                    <a:pt x="53" y="1"/>
                    <a:pt x="0" y="61"/>
                    <a:pt x="0" y="174"/>
                  </a:cubicBezTo>
                  <a:cubicBezTo>
                    <a:pt x="0" y="345"/>
                    <a:pt x="76" y="496"/>
                    <a:pt x="209" y="591"/>
                  </a:cubicBezTo>
                  <a:lnTo>
                    <a:pt x="4058" y="2810"/>
                  </a:lnTo>
                  <a:cubicBezTo>
                    <a:pt x="4094" y="2830"/>
                    <a:pt x="4125" y="2839"/>
                    <a:pt x="4153" y="2839"/>
                  </a:cubicBezTo>
                  <a:cubicBezTo>
                    <a:pt x="4227" y="2839"/>
                    <a:pt x="4272" y="2769"/>
                    <a:pt x="4286" y="2658"/>
                  </a:cubicBezTo>
                  <a:cubicBezTo>
                    <a:pt x="4286" y="2506"/>
                    <a:pt x="4210" y="2355"/>
                    <a:pt x="4077" y="2260"/>
                  </a:cubicBezTo>
                  <a:lnTo>
                    <a:pt x="209" y="22"/>
                  </a:lnTo>
                  <a:cubicBezTo>
                    <a:pt x="180" y="8"/>
                    <a:pt x="152" y="1"/>
                    <a:pt x="127" y="1"/>
                  </a:cubicBezTo>
                  <a:close/>
                </a:path>
              </a:pathLst>
            </a:custGeom>
            <a:solidFill>
              <a:srgbClr val="7B63A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2" name="Google Shape;102;p16"/>
            <p:cNvSpPr/>
            <p:nvPr/>
          </p:nvSpPr>
          <p:spPr>
            <a:xfrm>
              <a:off x="2184444" y="1255233"/>
              <a:ext cx="373097" cy="222420"/>
            </a:xfrm>
            <a:custGeom>
              <a:avLst/>
              <a:gdLst/>
              <a:ahLst/>
              <a:cxnLst/>
              <a:rect l="l" t="t" r="r" b="b"/>
              <a:pathLst>
                <a:path w="4722" h="2815" extrusionOk="0">
                  <a:moveTo>
                    <a:pt x="3695" y="1"/>
                  </a:moveTo>
                  <a:cubicBezTo>
                    <a:pt x="3000" y="1"/>
                    <a:pt x="2310" y="165"/>
                    <a:pt x="1688" y="482"/>
                  </a:cubicBezTo>
                  <a:cubicBezTo>
                    <a:pt x="0" y="1279"/>
                    <a:pt x="285" y="2815"/>
                    <a:pt x="285" y="2815"/>
                  </a:cubicBezTo>
                  <a:lnTo>
                    <a:pt x="1024" y="2397"/>
                  </a:lnTo>
                  <a:cubicBezTo>
                    <a:pt x="1024" y="2397"/>
                    <a:pt x="1517" y="634"/>
                    <a:pt x="4001" y="539"/>
                  </a:cubicBezTo>
                  <a:lnTo>
                    <a:pt x="4722" y="122"/>
                  </a:lnTo>
                  <a:cubicBezTo>
                    <a:pt x="4383" y="41"/>
                    <a:pt x="4039" y="1"/>
                    <a:pt x="3695" y="1"/>
                  </a:cubicBezTo>
                  <a:close/>
                </a:path>
              </a:pathLst>
            </a:custGeom>
            <a:solidFill>
              <a:srgbClr val="48CDB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3" name="Google Shape;103;p16"/>
            <p:cNvSpPr/>
            <p:nvPr/>
          </p:nvSpPr>
          <p:spPr>
            <a:xfrm>
              <a:off x="1770894" y="1104082"/>
              <a:ext cx="235299" cy="2436587"/>
            </a:xfrm>
            <a:custGeom>
              <a:avLst/>
              <a:gdLst/>
              <a:ahLst/>
              <a:cxnLst/>
              <a:rect l="l" t="t" r="r" b="b"/>
              <a:pathLst>
                <a:path w="2978" h="30838" extrusionOk="0">
                  <a:moveTo>
                    <a:pt x="2040" y="0"/>
                  </a:moveTo>
                  <a:cubicBezTo>
                    <a:pt x="160" y="0"/>
                    <a:pt x="1" y="1978"/>
                    <a:pt x="1" y="1978"/>
                  </a:cubicBezTo>
                  <a:lnTo>
                    <a:pt x="1" y="30837"/>
                  </a:lnTo>
                  <a:lnTo>
                    <a:pt x="2978" y="29719"/>
                  </a:lnTo>
                  <a:lnTo>
                    <a:pt x="2978" y="139"/>
                  </a:lnTo>
                  <a:cubicBezTo>
                    <a:pt x="2625" y="42"/>
                    <a:pt x="2314" y="0"/>
                    <a:pt x="2040" y="0"/>
                  </a:cubicBez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4" name="Google Shape;104;p16"/>
            <p:cNvSpPr/>
            <p:nvPr/>
          </p:nvSpPr>
          <p:spPr>
            <a:xfrm>
              <a:off x="2007615" y="1080536"/>
              <a:ext cx="1197197" cy="2944322"/>
            </a:xfrm>
            <a:custGeom>
              <a:avLst/>
              <a:gdLst/>
              <a:ahLst/>
              <a:cxnLst/>
              <a:rect l="l" t="t" r="r" b="b"/>
              <a:pathLst>
                <a:path w="15152" h="37264" extrusionOk="0">
                  <a:moveTo>
                    <a:pt x="702" y="1"/>
                  </a:moveTo>
                  <a:lnTo>
                    <a:pt x="1" y="418"/>
                  </a:lnTo>
                  <a:lnTo>
                    <a:pt x="1" y="29353"/>
                  </a:lnTo>
                  <a:lnTo>
                    <a:pt x="13558" y="37165"/>
                  </a:lnTo>
                  <a:cubicBezTo>
                    <a:pt x="13644" y="37230"/>
                    <a:pt x="13755" y="37264"/>
                    <a:pt x="13866" y="37264"/>
                  </a:cubicBezTo>
                  <a:cubicBezTo>
                    <a:pt x="13950" y="37264"/>
                    <a:pt x="14034" y="37244"/>
                    <a:pt x="14108" y="37203"/>
                  </a:cubicBezTo>
                  <a:lnTo>
                    <a:pt x="14810" y="36805"/>
                  </a:lnTo>
                  <a:cubicBezTo>
                    <a:pt x="15018" y="36710"/>
                    <a:pt x="15151" y="36463"/>
                    <a:pt x="15151" y="36103"/>
                  </a:cubicBezTo>
                  <a:lnTo>
                    <a:pt x="15151" y="9481"/>
                  </a:lnTo>
                  <a:cubicBezTo>
                    <a:pt x="15132" y="8856"/>
                    <a:pt x="14753" y="8116"/>
                    <a:pt x="14279" y="7832"/>
                  </a:cubicBezTo>
                  <a:lnTo>
                    <a:pt x="702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5" name="Google Shape;105;p16"/>
            <p:cNvSpPr/>
            <p:nvPr/>
          </p:nvSpPr>
          <p:spPr>
            <a:xfrm>
              <a:off x="2007615" y="1113484"/>
              <a:ext cx="1138728" cy="2912085"/>
            </a:xfrm>
            <a:custGeom>
              <a:avLst/>
              <a:gdLst/>
              <a:ahLst/>
              <a:cxnLst/>
              <a:rect l="l" t="t" r="r" b="b"/>
              <a:pathLst>
                <a:path w="14412" h="36856" extrusionOk="0">
                  <a:moveTo>
                    <a:pt x="1" y="1"/>
                  </a:moveTo>
                  <a:lnTo>
                    <a:pt x="1" y="28936"/>
                  </a:lnTo>
                  <a:lnTo>
                    <a:pt x="13558" y="36748"/>
                  </a:lnTo>
                  <a:cubicBezTo>
                    <a:pt x="13680" y="36821"/>
                    <a:pt x="13796" y="36855"/>
                    <a:pt x="13900" y="36855"/>
                  </a:cubicBezTo>
                  <a:cubicBezTo>
                    <a:pt x="14202" y="36855"/>
                    <a:pt x="14412" y="36568"/>
                    <a:pt x="14412" y="36103"/>
                  </a:cubicBezTo>
                  <a:lnTo>
                    <a:pt x="14412" y="9482"/>
                  </a:lnTo>
                  <a:cubicBezTo>
                    <a:pt x="14412" y="8856"/>
                    <a:pt x="14013" y="8116"/>
                    <a:pt x="13539" y="7832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6" name="Google Shape;106;p16"/>
            <p:cNvSpPr/>
            <p:nvPr/>
          </p:nvSpPr>
          <p:spPr>
            <a:xfrm>
              <a:off x="1784405" y="1192813"/>
              <a:ext cx="1278027" cy="2897704"/>
            </a:xfrm>
            <a:custGeom>
              <a:avLst/>
              <a:gdLst/>
              <a:ahLst/>
              <a:cxnLst/>
              <a:rect l="l" t="t" r="r" b="b"/>
              <a:pathLst>
                <a:path w="16175" h="36674" extrusionOk="0">
                  <a:moveTo>
                    <a:pt x="2729" y="0"/>
                  </a:moveTo>
                  <a:cubicBezTo>
                    <a:pt x="952" y="0"/>
                    <a:pt x="1" y="1519"/>
                    <a:pt x="1" y="1519"/>
                  </a:cubicBezTo>
                  <a:lnTo>
                    <a:pt x="1" y="28842"/>
                  </a:lnTo>
                  <a:lnTo>
                    <a:pt x="13330" y="36673"/>
                  </a:lnTo>
                  <a:cubicBezTo>
                    <a:pt x="13845" y="35316"/>
                    <a:pt x="14808" y="35056"/>
                    <a:pt x="15469" y="35056"/>
                  </a:cubicBezTo>
                  <a:cubicBezTo>
                    <a:pt x="15880" y="35056"/>
                    <a:pt x="16175" y="35156"/>
                    <a:pt x="16175" y="35156"/>
                  </a:cubicBezTo>
                  <a:lnTo>
                    <a:pt x="16175" y="7814"/>
                  </a:lnTo>
                  <a:lnTo>
                    <a:pt x="2826" y="2"/>
                  </a:lnTo>
                  <a:cubicBezTo>
                    <a:pt x="2793" y="1"/>
                    <a:pt x="2761" y="0"/>
                    <a:pt x="2729" y="0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7" name="Google Shape;107;p16"/>
            <p:cNvSpPr/>
            <p:nvPr/>
          </p:nvSpPr>
          <p:spPr>
            <a:xfrm>
              <a:off x="1782904" y="1192813"/>
              <a:ext cx="1279528" cy="737266"/>
            </a:xfrm>
            <a:custGeom>
              <a:avLst/>
              <a:gdLst/>
              <a:ahLst/>
              <a:cxnLst/>
              <a:rect l="l" t="t" r="r" b="b"/>
              <a:pathLst>
                <a:path w="16194" h="9331" extrusionOk="0">
                  <a:moveTo>
                    <a:pt x="2748" y="0"/>
                  </a:moveTo>
                  <a:cubicBezTo>
                    <a:pt x="970" y="0"/>
                    <a:pt x="1" y="1519"/>
                    <a:pt x="1" y="1519"/>
                  </a:cubicBezTo>
                  <a:lnTo>
                    <a:pt x="13331" y="9331"/>
                  </a:lnTo>
                  <a:cubicBezTo>
                    <a:pt x="13861" y="7975"/>
                    <a:pt x="14838" y="7719"/>
                    <a:pt x="15502" y="7719"/>
                  </a:cubicBezTo>
                  <a:cubicBezTo>
                    <a:pt x="15906" y="7719"/>
                    <a:pt x="16194" y="7814"/>
                    <a:pt x="16194" y="7814"/>
                  </a:cubicBezTo>
                  <a:lnTo>
                    <a:pt x="2845" y="2"/>
                  </a:lnTo>
                  <a:cubicBezTo>
                    <a:pt x="2812" y="1"/>
                    <a:pt x="2780" y="0"/>
                    <a:pt x="274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8" name="Google Shape;108;p16"/>
            <p:cNvSpPr/>
            <p:nvPr/>
          </p:nvSpPr>
          <p:spPr>
            <a:xfrm>
              <a:off x="1712504" y="1260368"/>
              <a:ext cx="1197118" cy="2944243"/>
            </a:xfrm>
            <a:custGeom>
              <a:avLst/>
              <a:gdLst/>
              <a:ahLst/>
              <a:cxnLst/>
              <a:rect l="l" t="t" r="r" b="b"/>
              <a:pathLst>
                <a:path w="15151" h="37263" extrusionOk="0">
                  <a:moveTo>
                    <a:pt x="740" y="0"/>
                  </a:moveTo>
                  <a:lnTo>
                    <a:pt x="0" y="436"/>
                  </a:lnTo>
                  <a:lnTo>
                    <a:pt x="0" y="29352"/>
                  </a:lnTo>
                  <a:lnTo>
                    <a:pt x="13558" y="37164"/>
                  </a:lnTo>
                  <a:cubicBezTo>
                    <a:pt x="13655" y="37229"/>
                    <a:pt x="13764" y="37263"/>
                    <a:pt x="13875" y="37263"/>
                  </a:cubicBezTo>
                  <a:cubicBezTo>
                    <a:pt x="13959" y="37263"/>
                    <a:pt x="14045" y="37243"/>
                    <a:pt x="14127" y="37202"/>
                  </a:cubicBezTo>
                  <a:lnTo>
                    <a:pt x="14828" y="36804"/>
                  </a:lnTo>
                  <a:cubicBezTo>
                    <a:pt x="15018" y="36709"/>
                    <a:pt x="15151" y="36463"/>
                    <a:pt x="15151" y="36103"/>
                  </a:cubicBezTo>
                  <a:lnTo>
                    <a:pt x="15151" y="9481"/>
                  </a:lnTo>
                  <a:cubicBezTo>
                    <a:pt x="15151" y="8855"/>
                    <a:pt x="14771" y="8116"/>
                    <a:pt x="14297" y="7831"/>
                  </a:cubicBezTo>
                  <a:lnTo>
                    <a:pt x="74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09" name="Google Shape;109;p16"/>
            <p:cNvSpPr/>
            <p:nvPr/>
          </p:nvSpPr>
          <p:spPr>
            <a:xfrm>
              <a:off x="1712504" y="1294818"/>
              <a:ext cx="1140229" cy="2910504"/>
            </a:xfrm>
            <a:custGeom>
              <a:avLst/>
              <a:gdLst/>
              <a:ahLst/>
              <a:cxnLst/>
              <a:rect l="l" t="t" r="r" b="b"/>
              <a:pathLst>
                <a:path w="14431" h="36836" extrusionOk="0">
                  <a:moveTo>
                    <a:pt x="0" y="0"/>
                  </a:moveTo>
                  <a:lnTo>
                    <a:pt x="0" y="28916"/>
                  </a:lnTo>
                  <a:lnTo>
                    <a:pt x="13558" y="36728"/>
                  </a:lnTo>
                  <a:cubicBezTo>
                    <a:pt x="13680" y="36801"/>
                    <a:pt x="13796" y="36836"/>
                    <a:pt x="13903" y="36836"/>
                  </a:cubicBezTo>
                  <a:cubicBezTo>
                    <a:pt x="14210" y="36836"/>
                    <a:pt x="14430" y="36549"/>
                    <a:pt x="14430" y="36084"/>
                  </a:cubicBezTo>
                  <a:lnTo>
                    <a:pt x="14430" y="9462"/>
                  </a:lnTo>
                  <a:cubicBezTo>
                    <a:pt x="14430" y="8836"/>
                    <a:pt x="14051" y="8097"/>
                    <a:pt x="13558" y="7812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ED7B3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0" name="Google Shape;110;p16"/>
            <p:cNvSpPr/>
            <p:nvPr/>
          </p:nvSpPr>
          <p:spPr>
            <a:xfrm>
              <a:off x="1904267" y="1652112"/>
              <a:ext cx="756703" cy="693493"/>
            </a:xfrm>
            <a:custGeom>
              <a:avLst/>
              <a:gdLst/>
              <a:ahLst/>
              <a:cxnLst/>
              <a:rect l="l" t="t" r="r" b="b"/>
              <a:pathLst>
                <a:path w="9577" h="8777" extrusionOk="0">
                  <a:moveTo>
                    <a:pt x="320" y="1"/>
                  </a:moveTo>
                  <a:cubicBezTo>
                    <a:pt x="135" y="1"/>
                    <a:pt x="0" y="171"/>
                    <a:pt x="0" y="465"/>
                  </a:cubicBezTo>
                  <a:lnTo>
                    <a:pt x="0" y="2778"/>
                  </a:lnTo>
                  <a:cubicBezTo>
                    <a:pt x="0" y="3177"/>
                    <a:pt x="209" y="3556"/>
                    <a:pt x="531" y="3802"/>
                  </a:cubicBezTo>
                  <a:lnTo>
                    <a:pt x="9045" y="8713"/>
                  </a:lnTo>
                  <a:cubicBezTo>
                    <a:pt x="9122" y="8756"/>
                    <a:pt x="9193" y="8776"/>
                    <a:pt x="9257" y="8776"/>
                  </a:cubicBezTo>
                  <a:cubicBezTo>
                    <a:pt x="9449" y="8776"/>
                    <a:pt x="9576" y="8599"/>
                    <a:pt x="9576" y="8315"/>
                  </a:cubicBezTo>
                  <a:lnTo>
                    <a:pt x="9576" y="6002"/>
                  </a:lnTo>
                  <a:cubicBezTo>
                    <a:pt x="9576" y="5585"/>
                    <a:pt x="9367" y="5205"/>
                    <a:pt x="9045" y="4978"/>
                  </a:cubicBezTo>
                  <a:lnTo>
                    <a:pt x="531" y="67"/>
                  </a:lnTo>
                  <a:cubicBezTo>
                    <a:pt x="457" y="22"/>
                    <a:pt x="385" y="1"/>
                    <a:pt x="32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1" name="Google Shape;111;p16"/>
            <p:cNvSpPr/>
            <p:nvPr/>
          </p:nvSpPr>
          <p:spPr>
            <a:xfrm>
              <a:off x="2006113" y="2137406"/>
              <a:ext cx="552929" cy="347892"/>
            </a:xfrm>
            <a:custGeom>
              <a:avLst/>
              <a:gdLst/>
              <a:ahLst/>
              <a:cxnLst/>
              <a:rect l="l" t="t" r="r" b="b"/>
              <a:pathLst>
                <a:path w="6998" h="4403" extrusionOk="0">
                  <a:moveTo>
                    <a:pt x="124" y="1"/>
                  </a:moveTo>
                  <a:cubicBezTo>
                    <a:pt x="52" y="1"/>
                    <a:pt x="1" y="71"/>
                    <a:pt x="1" y="182"/>
                  </a:cubicBezTo>
                  <a:cubicBezTo>
                    <a:pt x="1" y="353"/>
                    <a:pt x="77" y="486"/>
                    <a:pt x="209" y="580"/>
                  </a:cubicBezTo>
                  <a:lnTo>
                    <a:pt x="6789" y="4373"/>
                  </a:lnTo>
                  <a:cubicBezTo>
                    <a:pt x="6820" y="4393"/>
                    <a:pt x="6849" y="4402"/>
                    <a:pt x="6875" y="4402"/>
                  </a:cubicBezTo>
                  <a:cubicBezTo>
                    <a:pt x="6947" y="4402"/>
                    <a:pt x="6998" y="4332"/>
                    <a:pt x="6998" y="4221"/>
                  </a:cubicBezTo>
                  <a:cubicBezTo>
                    <a:pt x="6998" y="4069"/>
                    <a:pt x="6922" y="3918"/>
                    <a:pt x="6789" y="3823"/>
                  </a:cubicBezTo>
                  <a:lnTo>
                    <a:pt x="209" y="30"/>
                  </a:lnTo>
                  <a:cubicBezTo>
                    <a:pt x="179" y="10"/>
                    <a:pt x="150" y="1"/>
                    <a:pt x="124" y="1"/>
                  </a:cubicBezTo>
                  <a:close/>
                </a:path>
              </a:pathLst>
            </a:custGeom>
            <a:solidFill>
              <a:srgbClr val="7DA2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2" name="Google Shape;112;p16"/>
            <p:cNvSpPr/>
            <p:nvPr/>
          </p:nvSpPr>
          <p:spPr>
            <a:xfrm>
              <a:off x="2114044" y="2351688"/>
              <a:ext cx="338648" cy="224316"/>
            </a:xfrm>
            <a:custGeom>
              <a:avLst/>
              <a:gdLst/>
              <a:ahLst/>
              <a:cxnLst/>
              <a:rect l="l" t="t" r="r" b="b"/>
              <a:pathLst>
                <a:path w="4286" h="2839" extrusionOk="0">
                  <a:moveTo>
                    <a:pt x="123" y="0"/>
                  </a:moveTo>
                  <a:cubicBezTo>
                    <a:pt x="51" y="0"/>
                    <a:pt x="0" y="71"/>
                    <a:pt x="0" y="182"/>
                  </a:cubicBezTo>
                  <a:cubicBezTo>
                    <a:pt x="0" y="333"/>
                    <a:pt x="76" y="485"/>
                    <a:pt x="209" y="580"/>
                  </a:cubicBezTo>
                  <a:lnTo>
                    <a:pt x="4077" y="2817"/>
                  </a:lnTo>
                  <a:cubicBezTo>
                    <a:pt x="4106" y="2832"/>
                    <a:pt x="4134" y="2839"/>
                    <a:pt x="4159" y="2839"/>
                  </a:cubicBezTo>
                  <a:cubicBezTo>
                    <a:pt x="4233" y="2839"/>
                    <a:pt x="4285" y="2778"/>
                    <a:pt x="4285" y="2666"/>
                  </a:cubicBezTo>
                  <a:cubicBezTo>
                    <a:pt x="4266" y="2495"/>
                    <a:pt x="4191" y="2343"/>
                    <a:pt x="4077" y="2267"/>
                  </a:cubicBezTo>
                  <a:lnTo>
                    <a:pt x="209" y="30"/>
                  </a:lnTo>
                  <a:cubicBezTo>
                    <a:pt x="178" y="10"/>
                    <a:pt x="149" y="0"/>
                    <a:pt x="123" y="0"/>
                  </a:cubicBezTo>
                  <a:close/>
                </a:path>
              </a:pathLst>
            </a:custGeom>
            <a:solidFill>
              <a:srgbClr val="7DA2CE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3" name="Google Shape;113;p16"/>
            <p:cNvSpPr/>
            <p:nvPr/>
          </p:nvSpPr>
          <p:spPr>
            <a:xfrm>
              <a:off x="1689985" y="1070976"/>
              <a:ext cx="373176" cy="222420"/>
            </a:xfrm>
            <a:custGeom>
              <a:avLst/>
              <a:gdLst/>
              <a:ahLst/>
              <a:cxnLst/>
              <a:rect l="l" t="t" r="r" b="b"/>
              <a:pathLst>
                <a:path w="4723" h="2815" extrusionOk="0">
                  <a:moveTo>
                    <a:pt x="3696" y="0"/>
                  </a:moveTo>
                  <a:cubicBezTo>
                    <a:pt x="3001" y="0"/>
                    <a:pt x="2311" y="165"/>
                    <a:pt x="1689" y="482"/>
                  </a:cubicBezTo>
                  <a:cubicBezTo>
                    <a:pt x="1" y="1278"/>
                    <a:pt x="285" y="2814"/>
                    <a:pt x="285" y="2814"/>
                  </a:cubicBezTo>
                  <a:lnTo>
                    <a:pt x="1025" y="2397"/>
                  </a:lnTo>
                  <a:cubicBezTo>
                    <a:pt x="1025" y="2397"/>
                    <a:pt x="1518" y="653"/>
                    <a:pt x="4021" y="539"/>
                  </a:cubicBezTo>
                  <a:lnTo>
                    <a:pt x="4722" y="122"/>
                  </a:lnTo>
                  <a:cubicBezTo>
                    <a:pt x="4384" y="40"/>
                    <a:pt x="4039" y="0"/>
                    <a:pt x="369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4" name="Google Shape;114;p16"/>
            <p:cNvSpPr/>
            <p:nvPr/>
          </p:nvSpPr>
          <p:spPr>
            <a:xfrm>
              <a:off x="1258578" y="1592695"/>
              <a:ext cx="235299" cy="2151747"/>
            </a:xfrm>
            <a:custGeom>
              <a:avLst/>
              <a:gdLst/>
              <a:ahLst/>
              <a:cxnLst/>
              <a:rect l="l" t="t" r="r" b="b"/>
              <a:pathLst>
                <a:path w="2978" h="27233" extrusionOk="0">
                  <a:moveTo>
                    <a:pt x="2781" y="0"/>
                  </a:moveTo>
                  <a:cubicBezTo>
                    <a:pt x="181" y="0"/>
                    <a:pt x="0" y="1843"/>
                    <a:pt x="0" y="1843"/>
                  </a:cubicBezTo>
                  <a:lnTo>
                    <a:pt x="152" y="27232"/>
                  </a:lnTo>
                  <a:lnTo>
                    <a:pt x="2977" y="24729"/>
                  </a:lnTo>
                  <a:lnTo>
                    <a:pt x="2977" y="4"/>
                  </a:lnTo>
                  <a:cubicBezTo>
                    <a:pt x="2910" y="1"/>
                    <a:pt x="2845" y="0"/>
                    <a:pt x="2781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5" name="Google Shape;115;p16"/>
            <p:cNvSpPr/>
            <p:nvPr/>
          </p:nvSpPr>
          <p:spPr>
            <a:xfrm>
              <a:off x="1493798" y="1559984"/>
              <a:ext cx="1197118" cy="2737862"/>
            </a:xfrm>
            <a:custGeom>
              <a:avLst/>
              <a:gdLst/>
              <a:ahLst/>
              <a:cxnLst/>
              <a:rect l="l" t="t" r="r" b="b"/>
              <a:pathLst>
                <a:path w="15151" h="34651" extrusionOk="0">
                  <a:moveTo>
                    <a:pt x="721" y="0"/>
                  </a:moveTo>
                  <a:lnTo>
                    <a:pt x="0" y="418"/>
                  </a:lnTo>
                  <a:lnTo>
                    <a:pt x="0" y="26736"/>
                  </a:lnTo>
                  <a:lnTo>
                    <a:pt x="13557" y="34548"/>
                  </a:lnTo>
                  <a:cubicBezTo>
                    <a:pt x="13649" y="34616"/>
                    <a:pt x="13767" y="34650"/>
                    <a:pt x="13884" y="34650"/>
                  </a:cubicBezTo>
                  <a:cubicBezTo>
                    <a:pt x="13962" y="34650"/>
                    <a:pt x="14039" y="34635"/>
                    <a:pt x="14107" y="34605"/>
                  </a:cubicBezTo>
                  <a:lnTo>
                    <a:pt x="14809" y="34188"/>
                  </a:lnTo>
                  <a:cubicBezTo>
                    <a:pt x="15018" y="34112"/>
                    <a:pt x="15150" y="33846"/>
                    <a:pt x="15150" y="33486"/>
                  </a:cubicBezTo>
                  <a:lnTo>
                    <a:pt x="15150" y="9462"/>
                  </a:lnTo>
                  <a:cubicBezTo>
                    <a:pt x="15150" y="8836"/>
                    <a:pt x="14752" y="8097"/>
                    <a:pt x="14278" y="7831"/>
                  </a:cubicBezTo>
                  <a:lnTo>
                    <a:pt x="721" y="0"/>
                  </a:ln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6" name="Google Shape;116;p16"/>
            <p:cNvSpPr/>
            <p:nvPr/>
          </p:nvSpPr>
          <p:spPr>
            <a:xfrm>
              <a:off x="1493798" y="1592932"/>
              <a:ext cx="1138649" cy="2705309"/>
            </a:xfrm>
            <a:custGeom>
              <a:avLst/>
              <a:gdLst/>
              <a:ahLst/>
              <a:cxnLst/>
              <a:rect l="l" t="t" r="r" b="b"/>
              <a:pathLst>
                <a:path w="14411" h="34239" extrusionOk="0">
                  <a:moveTo>
                    <a:pt x="0" y="1"/>
                  </a:moveTo>
                  <a:lnTo>
                    <a:pt x="0" y="26319"/>
                  </a:lnTo>
                  <a:lnTo>
                    <a:pt x="13557" y="34131"/>
                  </a:lnTo>
                  <a:cubicBezTo>
                    <a:pt x="13679" y="34204"/>
                    <a:pt x="13795" y="34238"/>
                    <a:pt x="13899" y="34238"/>
                  </a:cubicBezTo>
                  <a:cubicBezTo>
                    <a:pt x="14201" y="34238"/>
                    <a:pt x="14411" y="33951"/>
                    <a:pt x="14411" y="33486"/>
                  </a:cubicBezTo>
                  <a:lnTo>
                    <a:pt x="14411" y="9481"/>
                  </a:lnTo>
                  <a:cubicBezTo>
                    <a:pt x="14411" y="8837"/>
                    <a:pt x="14032" y="8097"/>
                    <a:pt x="13557" y="7832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7" name="Google Shape;117;p16"/>
            <p:cNvSpPr/>
            <p:nvPr/>
          </p:nvSpPr>
          <p:spPr>
            <a:xfrm>
              <a:off x="1270509" y="1670759"/>
              <a:ext cx="1278027" cy="2692430"/>
            </a:xfrm>
            <a:custGeom>
              <a:avLst/>
              <a:gdLst/>
              <a:ahLst/>
              <a:cxnLst/>
              <a:rect l="l" t="t" r="r" b="b"/>
              <a:pathLst>
                <a:path w="16175" h="34076" extrusionOk="0">
                  <a:moveTo>
                    <a:pt x="2729" y="0"/>
                  </a:moveTo>
                  <a:cubicBezTo>
                    <a:pt x="952" y="0"/>
                    <a:pt x="1" y="1518"/>
                    <a:pt x="1" y="1518"/>
                  </a:cubicBezTo>
                  <a:lnTo>
                    <a:pt x="1" y="26244"/>
                  </a:lnTo>
                  <a:lnTo>
                    <a:pt x="13331" y="34075"/>
                  </a:lnTo>
                  <a:cubicBezTo>
                    <a:pt x="13845" y="32718"/>
                    <a:pt x="14808" y="32458"/>
                    <a:pt x="15469" y="32458"/>
                  </a:cubicBezTo>
                  <a:cubicBezTo>
                    <a:pt x="15880" y="32458"/>
                    <a:pt x="16175" y="32558"/>
                    <a:pt x="16175" y="32558"/>
                  </a:cubicBezTo>
                  <a:lnTo>
                    <a:pt x="16175" y="7833"/>
                  </a:lnTo>
                  <a:lnTo>
                    <a:pt x="2826" y="2"/>
                  </a:lnTo>
                  <a:cubicBezTo>
                    <a:pt x="2793" y="1"/>
                    <a:pt x="2761" y="0"/>
                    <a:pt x="2729" y="0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8" name="Google Shape;118;p16"/>
            <p:cNvSpPr/>
            <p:nvPr/>
          </p:nvSpPr>
          <p:spPr>
            <a:xfrm>
              <a:off x="1270509" y="1670759"/>
              <a:ext cx="1279528" cy="737266"/>
            </a:xfrm>
            <a:custGeom>
              <a:avLst/>
              <a:gdLst/>
              <a:ahLst/>
              <a:cxnLst/>
              <a:rect l="l" t="t" r="r" b="b"/>
              <a:pathLst>
                <a:path w="16194" h="9331" extrusionOk="0">
                  <a:moveTo>
                    <a:pt x="2729" y="0"/>
                  </a:moveTo>
                  <a:cubicBezTo>
                    <a:pt x="952" y="0"/>
                    <a:pt x="1" y="1518"/>
                    <a:pt x="1" y="1518"/>
                  </a:cubicBezTo>
                  <a:lnTo>
                    <a:pt x="13331" y="9331"/>
                  </a:lnTo>
                  <a:cubicBezTo>
                    <a:pt x="13855" y="7990"/>
                    <a:pt x="14818" y="7731"/>
                    <a:pt x="15481" y="7731"/>
                  </a:cubicBezTo>
                  <a:cubicBezTo>
                    <a:pt x="15896" y="7731"/>
                    <a:pt x="16194" y="7833"/>
                    <a:pt x="16194" y="7833"/>
                  </a:cubicBezTo>
                  <a:lnTo>
                    <a:pt x="2826" y="2"/>
                  </a:lnTo>
                  <a:cubicBezTo>
                    <a:pt x="2793" y="1"/>
                    <a:pt x="2761" y="0"/>
                    <a:pt x="272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19" name="Google Shape;119;p16"/>
            <p:cNvSpPr/>
            <p:nvPr/>
          </p:nvSpPr>
          <p:spPr>
            <a:xfrm>
              <a:off x="1200109" y="1738236"/>
              <a:ext cx="1197118" cy="2739047"/>
            </a:xfrm>
            <a:custGeom>
              <a:avLst/>
              <a:gdLst/>
              <a:ahLst/>
              <a:cxnLst/>
              <a:rect l="l" t="t" r="r" b="b"/>
              <a:pathLst>
                <a:path w="15151" h="34666" extrusionOk="0">
                  <a:moveTo>
                    <a:pt x="740" y="1"/>
                  </a:moveTo>
                  <a:lnTo>
                    <a:pt x="1" y="418"/>
                  </a:lnTo>
                  <a:lnTo>
                    <a:pt x="1" y="26755"/>
                  </a:lnTo>
                  <a:lnTo>
                    <a:pt x="13558" y="34567"/>
                  </a:lnTo>
                  <a:cubicBezTo>
                    <a:pt x="13655" y="34632"/>
                    <a:pt x="13764" y="34666"/>
                    <a:pt x="13875" y="34666"/>
                  </a:cubicBezTo>
                  <a:cubicBezTo>
                    <a:pt x="13959" y="34666"/>
                    <a:pt x="14045" y="34646"/>
                    <a:pt x="14127" y="34605"/>
                  </a:cubicBezTo>
                  <a:lnTo>
                    <a:pt x="14810" y="34207"/>
                  </a:lnTo>
                  <a:cubicBezTo>
                    <a:pt x="15018" y="34112"/>
                    <a:pt x="15151" y="33866"/>
                    <a:pt x="15151" y="33505"/>
                  </a:cubicBezTo>
                  <a:lnTo>
                    <a:pt x="15151" y="9481"/>
                  </a:lnTo>
                  <a:cubicBezTo>
                    <a:pt x="15151" y="8856"/>
                    <a:pt x="14772" y="8116"/>
                    <a:pt x="14298" y="7832"/>
                  </a:cubicBezTo>
                  <a:lnTo>
                    <a:pt x="740" y="1"/>
                  </a:ln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0" name="Google Shape;120;p16"/>
            <p:cNvSpPr/>
            <p:nvPr/>
          </p:nvSpPr>
          <p:spPr>
            <a:xfrm>
              <a:off x="1200109" y="1772685"/>
              <a:ext cx="1140229" cy="2705309"/>
            </a:xfrm>
            <a:custGeom>
              <a:avLst/>
              <a:gdLst/>
              <a:ahLst/>
              <a:cxnLst/>
              <a:rect l="l" t="t" r="r" b="b"/>
              <a:pathLst>
                <a:path w="14431" h="34239" extrusionOk="0">
                  <a:moveTo>
                    <a:pt x="1" y="1"/>
                  </a:moveTo>
                  <a:lnTo>
                    <a:pt x="1" y="26319"/>
                  </a:lnTo>
                  <a:lnTo>
                    <a:pt x="13558" y="34131"/>
                  </a:lnTo>
                  <a:cubicBezTo>
                    <a:pt x="13680" y="34204"/>
                    <a:pt x="13797" y="34239"/>
                    <a:pt x="13903" y="34239"/>
                  </a:cubicBezTo>
                  <a:cubicBezTo>
                    <a:pt x="14210" y="34239"/>
                    <a:pt x="14430" y="33952"/>
                    <a:pt x="14430" y="33487"/>
                  </a:cubicBezTo>
                  <a:lnTo>
                    <a:pt x="14430" y="9463"/>
                  </a:lnTo>
                  <a:cubicBezTo>
                    <a:pt x="14430" y="8837"/>
                    <a:pt x="14032" y="8097"/>
                    <a:pt x="13558" y="7813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1" name="Google Shape;121;p16"/>
            <p:cNvSpPr/>
            <p:nvPr/>
          </p:nvSpPr>
          <p:spPr>
            <a:xfrm>
              <a:off x="1391872" y="2392221"/>
              <a:ext cx="756703" cy="693493"/>
            </a:xfrm>
            <a:custGeom>
              <a:avLst/>
              <a:gdLst/>
              <a:ahLst/>
              <a:cxnLst/>
              <a:rect l="l" t="t" r="r" b="b"/>
              <a:pathLst>
                <a:path w="9577" h="8777" extrusionOk="0">
                  <a:moveTo>
                    <a:pt x="312" y="1"/>
                  </a:moveTo>
                  <a:cubicBezTo>
                    <a:pt x="125" y="1"/>
                    <a:pt x="1" y="171"/>
                    <a:pt x="1" y="465"/>
                  </a:cubicBezTo>
                  <a:lnTo>
                    <a:pt x="1" y="2778"/>
                  </a:lnTo>
                  <a:cubicBezTo>
                    <a:pt x="1" y="3176"/>
                    <a:pt x="190" y="3556"/>
                    <a:pt x="532" y="3802"/>
                  </a:cubicBezTo>
                  <a:lnTo>
                    <a:pt x="9045" y="8713"/>
                  </a:lnTo>
                  <a:cubicBezTo>
                    <a:pt x="9117" y="8756"/>
                    <a:pt x="9186" y="8776"/>
                    <a:pt x="9250" y="8776"/>
                  </a:cubicBezTo>
                  <a:cubicBezTo>
                    <a:pt x="9438" y="8776"/>
                    <a:pt x="9576" y="8599"/>
                    <a:pt x="9576" y="8315"/>
                  </a:cubicBezTo>
                  <a:lnTo>
                    <a:pt x="9576" y="5983"/>
                  </a:lnTo>
                  <a:cubicBezTo>
                    <a:pt x="9557" y="5585"/>
                    <a:pt x="9368" y="5205"/>
                    <a:pt x="9045" y="4978"/>
                  </a:cubicBezTo>
                  <a:lnTo>
                    <a:pt x="532" y="67"/>
                  </a:lnTo>
                  <a:cubicBezTo>
                    <a:pt x="452" y="22"/>
                    <a:pt x="378" y="1"/>
                    <a:pt x="312" y="1"/>
                  </a:cubicBezTo>
                  <a:close/>
                </a:path>
              </a:pathLst>
            </a:custGeom>
            <a:solidFill>
              <a:srgbClr val="F867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2" name="Google Shape;122;p16"/>
            <p:cNvSpPr/>
            <p:nvPr/>
          </p:nvSpPr>
          <p:spPr>
            <a:xfrm>
              <a:off x="1493798" y="2877516"/>
              <a:ext cx="552850" cy="347892"/>
            </a:xfrm>
            <a:custGeom>
              <a:avLst/>
              <a:gdLst/>
              <a:ahLst/>
              <a:cxnLst/>
              <a:rect l="l" t="t" r="r" b="b"/>
              <a:pathLst>
                <a:path w="6997" h="4403" extrusionOk="0">
                  <a:moveTo>
                    <a:pt x="123" y="1"/>
                  </a:moveTo>
                  <a:cubicBezTo>
                    <a:pt x="51" y="1"/>
                    <a:pt x="0" y="71"/>
                    <a:pt x="0" y="182"/>
                  </a:cubicBezTo>
                  <a:cubicBezTo>
                    <a:pt x="0" y="353"/>
                    <a:pt x="76" y="485"/>
                    <a:pt x="209" y="580"/>
                  </a:cubicBezTo>
                  <a:lnTo>
                    <a:pt x="6788" y="4372"/>
                  </a:lnTo>
                  <a:cubicBezTo>
                    <a:pt x="6819" y="4393"/>
                    <a:pt x="6848" y="4402"/>
                    <a:pt x="6874" y="4402"/>
                  </a:cubicBezTo>
                  <a:cubicBezTo>
                    <a:pt x="6946" y="4402"/>
                    <a:pt x="6997" y="4332"/>
                    <a:pt x="6997" y="4221"/>
                  </a:cubicBezTo>
                  <a:cubicBezTo>
                    <a:pt x="6997" y="4069"/>
                    <a:pt x="6921" y="3917"/>
                    <a:pt x="6788" y="3823"/>
                  </a:cubicBezTo>
                  <a:lnTo>
                    <a:pt x="209" y="30"/>
                  </a:lnTo>
                  <a:cubicBezTo>
                    <a:pt x="178" y="10"/>
                    <a:pt x="149" y="1"/>
                    <a:pt x="123" y="1"/>
                  </a:cubicBezTo>
                  <a:close/>
                </a:path>
              </a:pathLst>
            </a:custGeom>
            <a:solidFill>
              <a:srgbClr val="F867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3" name="Google Shape;123;p16"/>
            <p:cNvSpPr/>
            <p:nvPr/>
          </p:nvSpPr>
          <p:spPr>
            <a:xfrm>
              <a:off x="1600148" y="3091797"/>
              <a:ext cx="338648" cy="224316"/>
            </a:xfrm>
            <a:custGeom>
              <a:avLst/>
              <a:gdLst/>
              <a:ahLst/>
              <a:cxnLst/>
              <a:rect l="l" t="t" r="r" b="b"/>
              <a:pathLst>
                <a:path w="4286" h="2839" extrusionOk="0">
                  <a:moveTo>
                    <a:pt x="123" y="0"/>
                  </a:moveTo>
                  <a:cubicBezTo>
                    <a:pt x="51" y="0"/>
                    <a:pt x="0" y="70"/>
                    <a:pt x="0" y="182"/>
                  </a:cubicBezTo>
                  <a:cubicBezTo>
                    <a:pt x="0" y="333"/>
                    <a:pt x="76" y="485"/>
                    <a:pt x="209" y="580"/>
                  </a:cubicBezTo>
                  <a:lnTo>
                    <a:pt x="4077" y="2817"/>
                  </a:lnTo>
                  <a:cubicBezTo>
                    <a:pt x="4111" y="2832"/>
                    <a:pt x="4141" y="2839"/>
                    <a:pt x="4167" y="2839"/>
                  </a:cubicBezTo>
                  <a:cubicBezTo>
                    <a:pt x="4244" y="2839"/>
                    <a:pt x="4286" y="2778"/>
                    <a:pt x="4286" y="2665"/>
                  </a:cubicBezTo>
                  <a:cubicBezTo>
                    <a:pt x="4286" y="2495"/>
                    <a:pt x="4210" y="2343"/>
                    <a:pt x="4077" y="2267"/>
                  </a:cubicBezTo>
                  <a:lnTo>
                    <a:pt x="209" y="30"/>
                  </a:lnTo>
                  <a:cubicBezTo>
                    <a:pt x="178" y="9"/>
                    <a:pt x="149" y="0"/>
                    <a:pt x="123" y="0"/>
                  </a:cubicBezTo>
                  <a:close/>
                </a:path>
              </a:pathLst>
            </a:custGeom>
            <a:solidFill>
              <a:srgbClr val="F867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4" name="Google Shape;124;p16"/>
            <p:cNvSpPr/>
            <p:nvPr/>
          </p:nvSpPr>
          <p:spPr>
            <a:xfrm>
              <a:off x="1177669" y="1550028"/>
              <a:ext cx="373097" cy="221235"/>
            </a:xfrm>
            <a:custGeom>
              <a:avLst/>
              <a:gdLst/>
              <a:ahLst/>
              <a:cxnLst/>
              <a:rect l="l" t="t" r="r" b="b"/>
              <a:pathLst>
                <a:path w="4722" h="2800" extrusionOk="0">
                  <a:moveTo>
                    <a:pt x="3668" y="1"/>
                  </a:moveTo>
                  <a:cubicBezTo>
                    <a:pt x="2982" y="1"/>
                    <a:pt x="2302" y="161"/>
                    <a:pt x="1688" y="487"/>
                  </a:cubicBezTo>
                  <a:cubicBezTo>
                    <a:pt x="0" y="1283"/>
                    <a:pt x="285" y="2800"/>
                    <a:pt x="285" y="2800"/>
                  </a:cubicBezTo>
                  <a:lnTo>
                    <a:pt x="1024" y="2383"/>
                  </a:lnTo>
                  <a:cubicBezTo>
                    <a:pt x="1024" y="2383"/>
                    <a:pt x="1517" y="638"/>
                    <a:pt x="4001" y="544"/>
                  </a:cubicBezTo>
                  <a:lnTo>
                    <a:pt x="4722" y="126"/>
                  </a:lnTo>
                  <a:cubicBezTo>
                    <a:pt x="4374" y="43"/>
                    <a:pt x="4021" y="1"/>
                    <a:pt x="3668" y="1"/>
                  </a:cubicBezTo>
                  <a:close/>
                </a:path>
              </a:pathLst>
            </a:custGeom>
            <a:solidFill>
              <a:srgbClr val="A1263C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5" name="Google Shape;125;p16"/>
            <p:cNvSpPr/>
            <p:nvPr/>
          </p:nvSpPr>
          <p:spPr>
            <a:xfrm>
              <a:off x="972395" y="2212389"/>
              <a:ext cx="235299" cy="1953031"/>
            </a:xfrm>
            <a:custGeom>
              <a:avLst/>
              <a:gdLst/>
              <a:ahLst/>
              <a:cxnLst/>
              <a:rect l="l" t="t" r="r" b="b"/>
              <a:pathLst>
                <a:path w="2978" h="24718" extrusionOk="0">
                  <a:moveTo>
                    <a:pt x="2644" y="0"/>
                  </a:moveTo>
                  <a:cubicBezTo>
                    <a:pt x="105" y="0"/>
                    <a:pt x="0" y="1869"/>
                    <a:pt x="0" y="1869"/>
                  </a:cubicBezTo>
                  <a:lnTo>
                    <a:pt x="152" y="24717"/>
                  </a:lnTo>
                  <a:lnTo>
                    <a:pt x="2977" y="22954"/>
                  </a:lnTo>
                  <a:lnTo>
                    <a:pt x="2977" y="11"/>
                  </a:lnTo>
                  <a:cubicBezTo>
                    <a:pt x="2862" y="4"/>
                    <a:pt x="2751" y="0"/>
                    <a:pt x="2644" y="0"/>
                  </a:cubicBez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6" name="Google Shape;126;p16"/>
            <p:cNvSpPr/>
            <p:nvPr/>
          </p:nvSpPr>
          <p:spPr>
            <a:xfrm>
              <a:off x="1207615" y="2180231"/>
              <a:ext cx="988841" cy="2371402"/>
            </a:xfrm>
            <a:custGeom>
              <a:avLst/>
              <a:gdLst/>
              <a:ahLst/>
              <a:cxnLst/>
              <a:rect l="l" t="t" r="r" b="b"/>
              <a:pathLst>
                <a:path w="12515" h="30013" extrusionOk="0">
                  <a:moveTo>
                    <a:pt x="740" y="0"/>
                  </a:moveTo>
                  <a:lnTo>
                    <a:pt x="0" y="437"/>
                  </a:lnTo>
                  <a:lnTo>
                    <a:pt x="0" y="23418"/>
                  </a:lnTo>
                  <a:lnTo>
                    <a:pt x="10922" y="29921"/>
                  </a:lnTo>
                  <a:cubicBezTo>
                    <a:pt x="11016" y="29984"/>
                    <a:pt x="11122" y="30012"/>
                    <a:pt x="11226" y="30012"/>
                  </a:cubicBezTo>
                  <a:cubicBezTo>
                    <a:pt x="11311" y="30012"/>
                    <a:pt x="11395" y="29993"/>
                    <a:pt x="11472" y="29959"/>
                  </a:cubicBezTo>
                  <a:lnTo>
                    <a:pt x="12174" y="29561"/>
                  </a:lnTo>
                  <a:cubicBezTo>
                    <a:pt x="12382" y="29466"/>
                    <a:pt x="12515" y="29220"/>
                    <a:pt x="12515" y="28841"/>
                  </a:cubicBezTo>
                  <a:lnTo>
                    <a:pt x="12515" y="8154"/>
                  </a:lnTo>
                  <a:cubicBezTo>
                    <a:pt x="12515" y="7509"/>
                    <a:pt x="12136" y="6770"/>
                    <a:pt x="11643" y="6504"/>
                  </a:cubicBezTo>
                  <a:lnTo>
                    <a:pt x="740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7" name="Google Shape;127;p16"/>
            <p:cNvSpPr/>
            <p:nvPr/>
          </p:nvSpPr>
          <p:spPr>
            <a:xfrm>
              <a:off x="1207615" y="2214680"/>
              <a:ext cx="930451" cy="2337585"/>
            </a:xfrm>
            <a:custGeom>
              <a:avLst/>
              <a:gdLst/>
              <a:ahLst/>
              <a:cxnLst/>
              <a:rect l="l" t="t" r="r" b="b"/>
              <a:pathLst>
                <a:path w="11776" h="29585" extrusionOk="0">
                  <a:moveTo>
                    <a:pt x="0" y="1"/>
                  </a:moveTo>
                  <a:lnTo>
                    <a:pt x="0" y="22982"/>
                  </a:lnTo>
                  <a:lnTo>
                    <a:pt x="10922" y="29485"/>
                  </a:lnTo>
                  <a:cubicBezTo>
                    <a:pt x="11042" y="29552"/>
                    <a:pt x="11155" y="29584"/>
                    <a:pt x="11258" y="29584"/>
                  </a:cubicBezTo>
                  <a:cubicBezTo>
                    <a:pt x="11563" y="29584"/>
                    <a:pt x="11775" y="29304"/>
                    <a:pt x="11775" y="28822"/>
                  </a:cubicBezTo>
                  <a:lnTo>
                    <a:pt x="11775" y="8135"/>
                  </a:lnTo>
                  <a:cubicBezTo>
                    <a:pt x="11775" y="7490"/>
                    <a:pt x="11396" y="6751"/>
                    <a:pt x="10922" y="6485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8" name="Google Shape;128;p16"/>
            <p:cNvSpPr/>
            <p:nvPr/>
          </p:nvSpPr>
          <p:spPr>
            <a:xfrm>
              <a:off x="984405" y="2292350"/>
              <a:ext cx="1071251" cy="2323995"/>
            </a:xfrm>
            <a:custGeom>
              <a:avLst/>
              <a:gdLst/>
              <a:ahLst/>
              <a:cxnLst/>
              <a:rect l="l" t="t" r="r" b="b"/>
              <a:pathLst>
                <a:path w="13558" h="29413" extrusionOk="0">
                  <a:moveTo>
                    <a:pt x="2698" y="1"/>
                  </a:moveTo>
                  <a:cubicBezTo>
                    <a:pt x="958" y="1"/>
                    <a:pt x="0" y="1501"/>
                    <a:pt x="0" y="1501"/>
                  </a:cubicBezTo>
                  <a:lnTo>
                    <a:pt x="0" y="22928"/>
                  </a:lnTo>
                  <a:lnTo>
                    <a:pt x="10694" y="29413"/>
                  </a:lnTo>
                  <a:cubicBezTo>
                    <a:pt x="11213" y="28057"/>
                    <a:pt x="12193" y="27801"/>
                    <a:pt x="12861" y="27801"/>
                  </a:cubicBezTo>
                  <a:cubicBezTo>
                    <a:pt x="13267" y="27801"/>
                    <a:pt x="13558" y="27896"/>
                    <a:pt x="13558" y="27896"/>
                  </a:cubicBezTo>
                  <a:lnTo>
                    <a:pt x="13558" y="6488"/>
                  </a:lnTo>
                  <a:lnTo>
                    <a:pt x="2825" y="3"/>
                  </a:lnTo>
                  <a:cubicBezTo>
                    <a:pt x="2783" y="2"/>
                    <a:pt x="2740" y="1"/>
                    <a:pt x="2698" y="1"/>
                  </a:cubicBezTo>
                  <a:close/>
                </a:path>
              </a:pathLst>
            </a:custGeom>
            <a:solidFill>
              <a:srgbClr val="E6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29" name="Google Shape;129;p16"/>
            <p:cNvSpPr/>
            <p:nvPr/>
          </p:nvSpPr>
          <p:spPr>
            <a:xfrm>
              <a:off x="984405" y="2292350"/>
              <a:ext cx="1069750" cy="632574"/>
            </a:xfrm>
            <a:custGeom>
              <a:avLst/>
              <a:gdLst/>
              <a:ahLst/>
              <a:cxnLst/>
              <a:rect l="l" t="t" r="r" b="b"/>
              <a:pathLst>
                <a:path w="13539" h="8006" extrusionOk="0">
                  <a:moveTo>
                    <a:pt x="2698" y="1"/>
                  </a:moveTo>
                  <a:cubicBezTo>
                    <a:pt x="958" y="1"/>
                    <a:pt x="0" y="1501"/>
                    <a:pt x="0" y="1501"/>
                  </a:cubicBezTo>
                  <a:lnTo>
                    <a:pt x="10694" y="8005"/>
                  </a:lnTo>
                  <a:cubicBezTo>
                    <a:pt x="11209" y="6648"/>
                    <a:pt x="12172" y="6388"/>
                    <a:pt x="12833" y="6388"/>
                  </a:cubicBezTo>
                  <a:cubicBezTo>
                    <a:pt x="13244" y="6388"/>
                    <a:pt x="13539" y="6488"/>
                    <a:pt x="13539" y="6488"/>
                  </a:cubicBezTo>
                  <a:lnTo>
                    <a:pt x="2825" y="3"/>
                  </a:lnTo>
                  <a:cubicBezTo>
                    <a:pt x="2783" y="2"/>
                    <a:pt x="2740" y="1"/>
                    <a:pt x="2698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0" name="Google Shape;130;p16"/>
            <p:cNvSpPr/>
            <p:nvPr/>
          </p:nvSpPr>
          <p:spPr>
            <a:xfrm>
              <a:off x="913926" y="2359984"/>
              <a:ext cx="988920" cy="2371402"/>
            </a:xfrm>
            <a:custGeom>
              <a:avLst/>
              <a:gdLst/>
              <a:ahLst/>
              <a:cxnLst/>
              <a:rect l="l" t="t" r="r" b="b"/>
              <a:pathLst>
                <a:path w="12516" h="30013" extrusionOk="0">
                  <a:moveTo>
                    <a:pt x="740" y="1"/>
                  </a:moveTo>
                  <a:lnTo>
                    <a:pt x="1" y="418"/>
                  </a:lnTo>
                  <a:lnTo>
                    <a:pt x="1" y="23418"/>
                  </a:lnTo>
                  <a:lnTo>
                    <a:pt x="10923" y="29922"/>
                  </a:lnTo>
                  <a:cubicBezTo>
                    <a:pt x="11017" y="29984"/>
                    <a:pt x="11122" y="30013"/>
                    <a:pt x="11230" y="30013"/>
                  </a:cubicBezTo>
                  <a:cubicBezTo>
                    <a:pt x="11317" y="30013"/>
                    <a:pt x="11406" y="29994"/>
                    <a:pt x="11492" y="29960"/>
                  </a:cubicBezTo>
                  <a:lnTo>
                    <a:pt x="12174" y="29561"/>
                  </a:lnTo>
                  <a:cubicBezTo>
                    <a:pt x="12383" y="29467"/>
                    <a:pt x="12516" y="29220"/>
                    <a:pt x="12516" y="28841"/>
                  </a:cubicBezTo>
                  <a:lnTo>
                    <a:pt x="12516" y="8135"/>
                  </a:lnTo>
                  <a:cubicBezTo>
                    <a:pt x="12516" y="7509"/>
                    <a:pt x="12136" y="6770"/>
                    <a:pt x="11662" y="6486"/>
                  </a:cubicBezTo>
                  <a:lnTo>
                    <a:pt x="740" y="1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1" name="Google Shape;131;p16"/>
            <p:cNvSpPr/>
            <p:nvPr/>
          </p:nvSpPr>
          <p:spPr>
            <a:xfrm>
              <a:off x="913926" y="2392932"/>
              <a:ext cx="931952" cy="2339086"/>
            </a:xfrm>
            <a:custGeom>
              <a:avLst/>
              <a:gdLst/>
              <a:ahLst/>
              <a:cxnLst/>
              <a:rect l="l" t="t" r="r" b="b"/>
              <a:pathLst>
                <a:path w="11795" h="29604" extrusionOk="0">
                  <a:moveTo>
                    <a:pt x="1" y="1"/>
                  </a:moveTo>
                  <a:lnTo>
                    <a:pt x="1" y="23020"/>
                  </a:lnTo>
                  <a:lnTo>
                    <a:pt x="10923" y="29505"/>
                  </a:lnTo>
                  <a:cubicBezTo>
                    <a:pt x="11042" y="29572"/>
                    <a:pt x="11157" y="29604"/>
                    <a:pt x="11262" y="29604"/>
                  </a:cubicBezTo>
                  <a:cubicBezTo>
                    <a:pt x="11572" y="29604"/>
                    <a:pt x="11795" y="29323"/>
                    <a:pt x="11795" y="28841"/>
                  </a:cubicBezTo>
                  <a:lnTo>
                    <a:pt x="11795" y="8154"/>
                  </a:lnTo>
                  <a:cubicBezTo>
                    <a:pt x="11795" y="7510"/>
                    <a:pt x="11397" y="6770"/>
                    <a:pt x="10923" y="6505"/>
                  </a:cubicBezTo>
                  <a:lnTo>
                    <a:pt x="1" y="1"/>
                  </a:lnTo>
                  <a:close/>
                </a:path>
              </a:pathLst>
            </a:custGeom>
            <a:solidFill>
              <a:srgbClr val="7D195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2" name="Google Shape;132;p16"/>
            <p:cNvSpPr/>
            <p:nvPr/>
          </p:nvSpPr>
          <p:spPr>
            <a:xfrm>
              <a:off x="1105689" y="2862898"/>
              <a:ext cx="548426" cy="588564"/>
            </a:xfrm>
            <a:custGeom>
              <a:avLst/>
              <a:gdLst/>
              <a:ahLst/>
              <a:cxnLst/>
              <a:rect l="l" t="t" r="r" b="b"/>
              <a:pathLst>
                <a:path w="6941" h="7449" extrusionOk="0">
                  <a:moveTo>
                    <a:pt x="328" y="1"/>
                  </a:moveTo>
                  <a:cubicBezTo>
                    <a:pt x="139" y="1"/>
                    <a:pt x="1" y="178"/>
                    <a:pt x="1" y="462"/>
                  </a:cubicBezTo>
                  <a:lnTo>
                    <a:pt x="1" y="2794"/>
                  </a:lnTo>
                  <a:cubicBezTo>
                    <a:pt x="20" y="3192"/>
                    <a:pt x="210" y="3571"/>
                    <a:pt x="532" y="3799"/>
                  </a:cubicBezTo>
                  <a:lnTo>
                    <a:pt x="6410" y="7383"/>
                  </a:lnTo>
                  <a:cubicBezTo>
                    <a:pt x="6484" y="7427"/>
                    <a:pt x="6556" y="7449"/>
                    <a:pt x="6622" y="7449"/>
                  </a:cubicBezTo>
                  <a:cubicBezTo>
                    <a:pt x="6806" y="7449"/>
                    <a:pt x="6941" y="7279"/>
                    <a:pt x="6941" y="6985"/>
                  </a:cubicBezTo>
                  <a:lnTo>
                    <a:pt x="6941" y="4671"/>
                  </a:lnTo>
                  <a:cubicBezTo>
                    <a:pt x="6941" y="4254"/>
                    <a:pt x="6732" y="3894"/>
                    <a:pt x="6410" y="3647"/>
                  </a:cubicBezTo>
                  <a:lnTo>
                    <a:pt x="532" y="64"/>
                  </a:lnTo>
                  <a:cubicBezTo>
                    <a:pt x="460" y="21"/>
                    <a:pt x="391" y="1"/>
                    <a:pt x="328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3" name="Google Shape;133;p16"/>
            <p:cNvSpPr/>
            <p:nvPr/>
          </p:nvSpPr>
          <p:spPr>
            <a:xfrm>
              <a:off x="1207615" y="3347956"/>
              <a:ext cx="344653" cy="243596"/>
            </a:xfrm>
            <a:custGeom>
              <a:avLst/>
              <a:gdLst/>
              <a:ahLst/>
              <a:cxnLst/>
              <a:rect l="l" t="t" r="r" b="b"/>
              <a:pathLst>
                <a:path w="4362" h="3083" extrusionOk="0">
                  <a:moveTo>
                    <a:pt x="123" y="0"/>
                  </a:moveTo>
                  <a:cubicBezTo>
                    <a:pt x="51" y="0"/>
                    <a:pt x="0" y="71"/>
                    <a:pt x="0" y="182"/>
                  </a:cubicBezTo>
                  <a:cubicBezTo>
                    <a:pt x="0" y="334"/>
                    <a:pt x="76" y="485"/>
                    <a:pt x="209" y="580"/>
                  </a:cubicBezTo>
                  <a:lnTo>
                    <a:pt x="4153" y="3064"/>
                  </a:lnTo>
                  <a:cubicBezTo>
                    <a:pt x="4179" y="3077"/>
                    <a:pt x="4203" y="3083"/>
                    <a:pt x="4226" y="3083"/>
                  </a:cubicBezTo>
                  <a:cubicBezTo>
                    <a:pt x="4305" y="3083"/>
                    <a:pt x="4362" y="3011"/>
                    <a:pt x="4362" y="2893"/>
                  </a:cubicBezTo>
                  <a:cubicBezTo>
                    <a:pt x="4362" y="2742"/>
                    <a:pt x="4286" y="2590"/>
                    <a:pt x="4153" y="2495"/>
                  </a:cubicBezTo>
                  <a:lnTo>
                    <a:pt x="209" y="30"/>
                  </a:lnTo>
                  <a:cubicBezTo>
                    <a:pt x="178" y="10"/>
                    <a:pt x="149" y="0"/>
                    <a:pt x="123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4" name="Google Shape;134;p16"/>
            <p:cNvSpPr/>
            <p:nvPr/>
          </p:nvSpPr>
          <p:spPr>
            <a:xfrm>
              <a:off x="1315467" y="3563660"/>
              <a:ext cx="130055" cy="118677"/>
            </a:xfrm>
            <a:custGeom>
              <a:avLst/>
              <a:gdLst/>
              <a:ahLst/>
              <a:cxnLst/>
              <a:rect l="l" t="t" r="r" b="b"/>
              <a:pathLst>
                <a:path w="1646" h="1502" extrusionOk="0">
                  <a:moveTo>
                    <a:pt x="123" y="1"/>
                  </a:moveTo>
                  <a:cubicBezTo>
                    <a:pt x="51" y="1"/>
                    <a:pt x="1" y="71"/>
                    <a:pt x="1" y="182"/>
                  </a:cubicBezTo>
                  <a:cubicBezTo>
                    <a:pt x="1" y="334"/>
                    <a:pt x="76" y="486"/>
                    <a:pt x="209" y="581"/>
                  </a:cubicBezTo>
                  <a:lnTo>
                    <a:pt x="1423" y="1472"/>
                  </a:lnTo>
                  <a:cubicBezTo>
                    <a:pt x="1458" y="1492"/>
                    <a:pt x="1491" y="1501"/>
                    <a:pt x="1520" y="1501"/>
                  </a:cubicBezTo>
                  <a:cubicBezTo>
                    <a:pt x="1598" y="1501"/>
                    <a:pt x="1645" y="1431"/>
                    <a:pt x="1631" y="1320"/>
                  </a:cubicBezTo>
                  <a:cubicBezTo>
                    <a:pt x="1631" y="1168"/>
                    <a:pt x="1555" y="1017"/>
                    <a:pt x="1423" y="922"/>
                  </a:cubicBezTo>
                  <a:lnTo>
                    <a:pt x="209" y="31"/>
                  </a:lnTo>
                  <a:cubicBezTo>
                    <a:pt x="179" y="10"/>
                    <a:pt x="150" y="1"/>
                    <a:pt x="123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135" name="Google Shape;135;p16"/>
            <p:cNvSpPr/>
            <p:nvPr/>
          </p:nvSpPr>
          <p:spPr>
            <a:xfrm>
              <a:off x="891486" y="2170592"/>
              <a:ext cx="374598" cy="222420"/>
            </a:xfrm>
            <a:custGeom>
              <a:avLst/>
              <a:gdLst/>
              <a:ahLst/>
              <a:cxnLst/>
              <a:rect l="l" t="t" r="r" b="b"/>
              <a:pathLst>
                <a:path w="4741" h="2815" extrusionOk="0">
                  <a:moveTo>
                    <a:pt x="3714" y="1"/>
                  </a:moveTo>
                  <a:cubicBezTo>
                    <a:pt x="3017" y="1"/>
                    <a:pt x="2323" y="165"/>
                    <a:pt x="1688" y="483"/>
                  </a:cubicBezTo>
                  <a:cubicBezTo>
                    <a:pt x="0" y="1279"/>
                    <a:pt x="285" y="2815"/>
                    <a:pt x="285" y="2815"/>
                  </a:cubicBezTo>
                  <a:lnTo>
                    <a:pt x="1024" y="2398"/>
                  </a:lnTo>
                  <a:cubicBezTo>
                    <a:pt x="1024" y="2398"/>
                    <a:pt x="1536" y="653"/>
                    <a:pt x="4001" y="540"/>
                  </a:cubicBezTo>
                  <a:lnTo>
                    <a:pt x="4741" y="122"/>
                  </a:lnTo>
                  <a:cubicBezTo>
                    <a:pt x="4403" y="41"/>
                    <a:pt x="4058" y="1"/>
                    <a:pt x="3714" y="1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sp>
        <p:nvSpPr>
          <p:cNvPr id="138" name="Google Shape;138;p16"/>
          <p:cNvSpPr txBox="1"/>
          <p:nvPr/>
        </p:nvSpPr>
        <p:spPr>
          <a:xfrm>
            <a:off x="9759950" y="3384099"/>
            <a:ext cx="6537666" cy="8807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just"/>
            <a:r>
              <a:rPr lang="en-US" sz="3200" b="1" dirty="0" err="1">
                <a:solidFill>
                  <a:schemeClr val="bg2">
                    <a:lumMod val="25000"/>
                  </a:schemeClr>
                </a:solidFill>
              </a:rPr>
              <a:t>Ilmiy</a:t>
            </a:r>
            <a:r>
              <a:rPr lang="en-US" sz="3200" b="1" dirty="0">
                <a:solidFill>
                  <a:schemeClr val="bg2">
                    <a:lumMod val="25000"/>
                  </a:schemeClr>
                </a:solidFill>
              </a:rPr>
              <a:t> - </a:t>
            </a:r>
            <a:r>
              <a:rPr lang="en-US" sz="3200" b="1" dirty="0" err="1">
                <a:solidFill>
                  <a:schemeClr val="bg2">
                    <a:lumMod val="25000"/>
                  </a:schemeClr>
                </a:solidFill>
              </a:rPr>
              <a:t>uslubiy</a:t>
            </a:r>
            <a:r>
              <a:rPr lang="en-US" sz="3200" b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sz="3200" b="1" dirty="0" err="1">
                <a:solidFill>
                  <a:schemeClr val="bg2">
                    <a:lumMod val="25000"/>
                  </a:schemeClr>
                </a:solidFill>
              </a:rPr>
              <a:t>ishlar</a:t>
            </a:r>
            <a:r>
              <a:rPr lang="en-US" sz="3200" b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sz="3200" b="1" dirty="0" err="1">
                <a:solidFill>
                  <a:schemeClr val="bg2">
                    <a:lumMod val="25000"/>
                  </a:schemeClr>
                </a:solidFill>
              </a:rPr>
              <a:t>natijalarini</a:t>
            </a:r>
            <a:r>
              <a:rPr lang="en-US" sz="3200" b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sz="3200" b="1" dirty="0" err="1">
                <a:solidFill>
                  <a:schemeClr val="bg2">
                    <a:lumMod val="25000"/>
                  </a:schemeClr>
                </a:solidFill>
              </a:rPr>
              <a:t>o‘quvchilarning</a:t>
            </a:r>
            <a:r>
              <a:rPr lang="en-US" sz="3200" b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sz="3200" b="1" dirty="0" err="1">
                <a:solidFill>
                  <a:schemeClr val="bg2">
                    <a:lumMod val="25000"/>
                  </a:schemeClr>
                </a:solidFill>
              </a:rPr>
              <a:t>bilimlariga</a:t>
            </a:r>
            <a:r>
              <a:rPr lang="en-US" sz="3200" b="1" dirty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sz="3200" b="1" dirty="0" err="1">
                <a:solidFill>
                  <a:schemeClr val="bg2">
                    <a:lumMod val="25000"/>
                  </a:schemeClr>
                </a:solidFill>
              </a:rPr>
              <a:t>ta’siri</a:t>
            </a:r>
            <a:endParaRPr lang="ru-RU" sz="3200" b="1" dirty="0">
              <a:solidFill>
                <a:schemeClr val="bg2">
                  <a:lumMod val="25000"/>
                </a:schemeClr>
              </a:solidFill>
            </a:endParaRPr>
          </a:p>
        </p:txBody>
      </p:sp>
      <p:grpSp>
        <p:nvGrpSpPr>
          <p:cNvPr id="139" name="Google Shape;139;p16"/>
          <p:cNvGrpSpPr/>
          <p:nvPr/>
        </p:nvGrpSpPr>
        <p:grpSpPr>
          <a:xfrm>
            <a:off x="7931150" y="3597720"/>
            <a:ext cx="8016087" cy="1603606"/>
            <a:chOff x="4212225" y="1311200"/>
            <a:chExt cx="4073100" cy="719700"/>
          </a:xfrm>
        </p:grpSpPr>
        <p:sp>
          <p:nvSpPr>
            <p:cNvPr id="140" name="Google Shape;140;p16"/>
            <p:cNvSpPr/>
            <p:nvPr/>
          </p:nvSpPr>
          <p:spPr>
            <a:xfrm>
              <a:off x="4212225" y="1311200"/>
              <a:ext cx="719700" cy="719700"/>
            </a:xfrm>
            <a:prstGeom prst="roundRect">
              <a:avLst>
                <a:gd name="adj" fmla="val 16667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60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01</a:t>
              </a:r>
              <a:endParaRPr sz="600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cxnSp>
          <p:nvCxnSpPr>
            <p:cNvPr id="141" name="Google Shape;141;p16"/>
            <p:cNvCxnSpPr>
              <a:stCxn id="140" idx="3"/>
            </p:cNvCxnSpPr>
            <p:nvPr/>
          </p:nvCxnSpPr>
          <p:spPr>
            <a:xfrm>
              <a:off x="4931925" y="1671050"/>
              <a:ext cx="3353400" cy="0"/>
            </a:xfrm>
            <a:prstGeom prst="straightConnector1">
              <a:avLst/>
            </a:prstGeom>
            <a:noFill/>
            <a:ln w="19050" cap="flat" cmpd="sng">
              <a:solidFill>
                <a:schemeClr val="dk2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144" name="Google Shape;144;p16"/>
          <p:cNvSpPr txBox="1"/>
          <p:nvPr/>
        </p:nvSpPr>
        <p:spPr>
          <a:xfrm>
            <a:off x="9759950" y="5182749"/>
            <a:ext cx="6537666" cy="8807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just"/>
            <a:r>
              <a:rPr lang="en-US" sz="3200" b="1" dirty="0" err="1">
                <a:solidFill>
                  <a:schemeClr val="accent6"/>
                </a:solidFill>
              </a:rPr>
              <a:t>O‘qituvchilarning</a:t>
            </a:r>
            <a:r>
              <a:rPr lang="en-US" sz="3200" b="1" dirty="0">
                <a:solidFill>
                  <a:schemeClr val="accent6"/>
                </a:solidFill>
              </a:rPr>
              <a:t> </a:t>
            </a:r>
            <a:r>
              <a:rPr lang="en-US" sz="3200" b="1" dirty="0" err="1">
                <a:solidFill>
                  <a:schemeClr val="accent6"/>
                </a:solidFill>
              </a:rPr>
              <a:t>pedagogik</a:t>
            </a:r>
            <a:r>
              <a:rPr lang="en-US" sz="3200" b="1" dirty="0">
                <a:solidFill>
                  <a:schemeClr val="accent6"/>
                </a:solidFill>
              </a:rPr>
              <a:t> </a:t>
            </a:r>
            <a:r>
              <a:rPr lang="en-US" sz="3200" b="1" dirty="0" err="1">
                <a:solidFill>
                  <a:schemeClr val="accent6"/>
                </a:solidFill>
              </a:rPr>
              <a:t>faoliyatini</a:t>
            </a:r>
            <a:r>
              <a:rPr lang="en-US" sz="3200" b="1" dirty="0">
                <a:solidFill>
                  <a:schemeClr val="accent6"/>
                </a:solidFill>
              </a:rPr>
              <a:t> </a:t>
            </a:r>
            <a:r>
              <a:rPr lang="en-US" sz="3200" b="1" dirty="0" err="1">
                <a:solidFill>
                  <a:schemeClr val="accent6"/>
                </a:solidFill>
              </a:rPr>
              <a:t>baholash</a:t>
            </a:r>
            <a:endParaRPr lang="ru-RU" sz="3200" b="1" dirty="0">
              <a:solidFill>
                <a:schemeClr val="accent6"/>
              </a:solidFill>
            </a:endParaRPr>
          </a:p>
        </p:txBody>
      </p:sp>
      <p:grpSp>
        <p:nvGrpSpPr>
          <p:cNvPr id="145" name="Google Shape;145;p16"/>
          <p:cNvGrpSpPr/>
          <p:nvPr/>
        </p:nvGrpSpPr>
        <p:grpSpPr>
          <a:xfrm>
            <a:off x="7931150" y="5396370"/>
            <a:ext cx="8016087" cy="1603606"/>
            <a:chOff x="4212225" y="2167700"/>
            <a:chExt cx="4073100" cy="719700"/>
          </a:xfrm>
        </p:grpSpPr>
        <p:sp>
          <p:nvSpPr>
            <p:cNvPr id="146" name="Google Shape;146;p16"/>
            <p:cNvSpPr/>
            <p:nvPr/>
          </p:nvSpPr>
          <p:spPr>
            <a:xfrm>
              <a:off x="4212225" y="2167700"/>
              <a:ext cx="719700" cy="719700"/>
            </a:xfrm>
            <a:prstGeom prst="roundRect">
              <a:avLst>
                <a:gd name="adj" fmla="val 16667"/>
              </a:avLst>
            </a:prstGeom>
            <a:ln/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60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02</a:t>
              </a:r>
              <a:endParaRPr sz="600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cxnSp>
          <p:nvCxnSpPr>
            <p:cNvPr id="147" name="Google Shape;147;p16"/>
            <p:cNvCxnSpPr>
              <a:stCxn id="146" idx="3"/>
            </p:cNvCxnSpPr>
            <p:nvPr/>
          </p:nvCxnSpPr>
          <p:spPr>
            <a:xfrm>
              <a:off x="4931925" y="2527550"/>
              <a:ext cx="3353400" cy="0"/>
            </a:xfrm>
            <a:prstGeom prst="straightConnector1">
              <a:avLst/>
            </a:prstGeom>
            <a:ln>
              <a:headEnd type="none" w="med" len="med"/>
              <a:tailEnd type="none" w="med" len="med"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</p:cxnSp>
      </p:grpSp>
      <p:sp>
        <p:nvSpPr>
          <p:cNvPr id="150" name="Google Shape;150;p16"/>
          <p:cNvSpPr txBox="1"/>
          <p:nvPr/>
        </p:nvSpPr>
        <p:spPr>
          <a:xfrm>
            <a:off x="9759950" y="6981398"/>
            <a:ext cx="6537666" cy="8807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just"/>
            <a:r>
              <a:rPr lang="en-US" sz="3200" b="1" dirty="0" err="1">
                <a:solidFill>
                  <a:schemeClr val="accent1"/>
                </a:solidFill>
              </a:rPr>
              <a:t>Ilmiy</a:t>
            </a:r>
            <a:r>
              <a:rPr lang="en-US" sz="3200" b="1" dirty="0">
                <a:solidFill>
                  <a:schemeClr val="accent1"/>
                </a:solidFill>
              </a:rPr>
              <a:t> </a:t>
            </a:r>
            <a:r>
              <a:rPr lang="en-US" sz="3200" b="1" dirty="0" err="1">
                <a:solidFill>
                  <a:schemeClr val="accent1"/>
                </a:solidFill>
              </a:rPr>
              <a:t>tadqiqotlar</a:t>
            </a:r>
            <a:r>
              <a:rPr lang="en-US" sz="3200" b="1" dirty="0">
                <a:solidFill>
                  <a:schemeClr val="accent1"/>
                </a:solidFill>
              </a:rPr>
              <a:t> </a:t>
            </a:r>
            <a:r>
              <a:rPr lang="en-US" sz="3200" b="1" dirty="0" err="1">
                <a:solidFill>
                  <a:schemeClr val="accent1"/>
                </a:solidFill>
              </a:rPr>
              <a:t>va</a:t>
            </a:r>
            <a:r>
              <a:rPr lang="en-US" sz="3200" b="1" dirty="0">
                <a:solidFill>
                  <a:schemeClr val="accent1"/>
                </a:solidFill>
              </a:rPr>
              <a:t> </a:t>
            </a:r>
            <a:r>
              <a:rPr lang="en-US" sz="3200" b="1" dirty="0" err="1">
                <a:solidFill>
                  <a:schemeClr val="accent1"/>
                </a:solidFill>
              </a:rPr>
              <a:t>ularning</a:t>
            </a:r>
            <a:r>
              <a:rPr lang="en-US" sz="3200" b="1" dirty="0">
                <a:solidFill>
                  <a:schemeClr val="accent1"/>
                </a:solidFill>
              </a:rPr>
              <a:t> </a:t>
            </a:r>
            <a:r>
              <a:rPr lang="en-US" sz="3200" b="1" dirty="0" err="1">
                <a:solidFill>
                  <a:schemeClr val="accent1"/>
                </a:solidFill>
              </a:rPr>
              <a:t>natijalari</a:t>
            </a:r>
            <a:endParaRPr lang="ru-RU" sz="3200" b="1" dirty="0">
              <a:solidFill>
                <a:schemeClr val="accent1"/>
              </a:solidFill>
            </a:endParaRPr>
          </a:p>
        </p:txBody>
      </p:sp>
      <p:grpSp>
        <p:nvGrpSpPr>
          <p:cNvPr id="151" name="Google Shape;151;p16"/>
          <p:cNvGrpSpPr/>
          <p:nvPr/>
        </p:nvGrpSpPr>
        <p:grpSpPr>
          <a:xfrm>
            <a:off x="7931150" y="7195020"/>
            <a:ext cx="8016087" cy="1603606"/>
            <a:chOff x="4212225" y="3024200"/>
            <a:chExt cx="4073100" cy="719700"/>
          </a:xfrm>
        </p:grpSpPr>
        <p:sp>
          <p:nvSpPr>
            <p:cNvPr id="152" name="Google Shape;152;p16"/>
            <p:cNvSpPr/>
            <p:nvPr/>
          </p:nvSpPr>
          <p:spPr>
            <a:xfrm>
              <a:off x="4212225" y="3024200"/>
              <a:ext cx="719700" cy="719700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6000" dirty="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03</a:t>
              </a:r>
              <a:endParaRPr sz="6000" dirty="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cxnSp>
          <p:nvCxnSpPr>
            <p:cNvPr id="153" name="Google Shape;153;p16"/>
            <p:cNvCxnSpPr>
              <a:stCxn id="152" idx="3"/>
            </p:cNvCxnSpPr>
            <p:nvPr/>
          </p:nvCxnSpPr>
          <p:spPr>
            <a:xfrm>
              <a:off x="4931925" y="3384050"/>
              <a:ext cx="3353400" cy="0"/>
            </a:xfrm>
            <a:prstGeom prst="straightConnector1">
              <a:avLst/>
            </a:prstGeom>
            <a:noFill/>
            <a:ln w="19050" cap="flat" cmpd="sng">
              <a:solidFill>
                <a:schemeClr val="accent1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156" name="Google Shape;156;p16"/>
          <p:cNvSpPr txBox="1"/>
          <p:nvPr/>
        </p:nvSpPr>
        <p:spPr>
          <a:xfrm>
            <a:off x="9759950" y="8780048"/>
            <a:ext cx="6537666" cy="8807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algn="just"/>
            <a:r>
              <a:rPr lang="en-US" sz="3200" b="1" dirty="0" err="1">
                <a:solidFill>
                  <a:schemeClr val="accent2"/>
                </a:solidFill>
              </a:rPr>
              <a:t>Ta’lim</a:t>
            </a:r>
            <a:r>
              <a:rPr lang="en-US" sz="3200" b="1" dirty="0">
                <a:solidFill>
                  <a:schemeClr val="accent2"/>
                </a:solidFill>
              </a:rPr>
              <a:t> </a:t>
            </a:r>
            <a:r>
              <a:rPr lang="en-US" sz="3200" b="1" dirty="0" err="1">
                <a:solidFill>
                  <a:schemeClr val="accent2"/>
                </a:solidFill>
              </a:rPr>
              <a:t>jarayonida</a:t>
            </a:r>
            <a:r>
              <a:rPr lang="en-US" sz="3200" b="1" dirty="0">
                <a:solidFill>
                  <a:schemeClr val="accent2"/>
                </a:solidFill>
              </a:rPr>
              <a:t> </a:t>
            </a:r>
            <a:r>
              <a:rPr lang="en-US" sz="3200" b="1" dirty="0" err="1">
                <a:solidFill>
                  <a:schemeClr val="accent2"/>
                </a:solidFill>
              </a:rPr>
              <a:t>o‘qituvchining</a:t>
            </a:r>
            <a:r>
              <a:rPr lang="en-US" sz="3200" b="1" dirty="0">
                <a:solidFill>
                  <a:schemeClr val="accent2"/>
                </a:solidFill>
              </a:rPr>
              <a:t> </a:t>
            </a:r>
            <a:r>
              <a:rPr lang="en-US" sz="3200" b="1" dirty="0" err="1">
                <a:solidFill>
                  <a:schemeClr val="accent2"/>
                </a:solidFill>
              </a:rPr>
              <a:t>faol</a:t>
            </a:r>
            <a:r>
              <a:rPr lang="en-US" sz="3200" b="1" dirty="0">
                <a:solidFill>
                  <a:schemeClr val="accent2"/>
                </a:solidFill>
              </a:rPr>
              <a:t> </a:t>
            </a:r>
            <a:r>
              <a:rPr lang="en-US" sz="3200" b="1" dirty="0" err="1">
                <a:solidFill>
                  <a:schemeClr val="accent2"/>
                </a:solidFill>
              </a:rPr>
              <a:t>ishtiroki</a:t>
            </a:r>
            <a:endParaRPr lang="ru-RU" sz="3200" b="1" dirty="0">
              <a:solidFill>
                <a:schemeClr val="accent2"/>
              </a:solidFill>
            </a:endParaRPr>
          </a:p>
        </p:txBody>
      </p:sp>
      <p:grpSp>
        <p:nvGrpSpPr>
          <p:cNvPr id="157" name="Google Shape;157;p16"/>
          <p:cNvGrpSpPr/>
          <p:nvPr/>
        </p:nvGrpSpPr>
        <p:grpSpPr>
          <a:xfrm>
            <a:off x="7931150" y="8993670"/>
            <a:ext cx="8016087" cy="1603606"/>
            <a:chOff x="4212225" y="3880700"/>
            <a:chExt cx="4073100" cy="719700"/>
          </a:xfrm>
        </p:grpSpPr>
        <p:sp>
          <p:nvSpPr>
            <p:cNvPr id="158" name="Google Shape;158;p16"/>
            <p:cNvSpPr/>
            <p:nvPr/>
          </p:nvSpPr>
          <p:spPr>
            <a:xfrm>
              <a:off x="4212225" y="3880700"/>
              <a:ext cx="719700" cy="719700"/>
            </a:xfrm>
            <a:prstGeom prst="roundRect">
              <a:avLst>
                <a:gd name="adj" fmla="val 16667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r>
                <a:rPr lang="en" sz="6000">
                  <a:solidFill>
                    <a:srgbClr val="FFFFFF"/>
                  </a:solidFill>
                  <a:latin typeface="Fira Sans Extra Condensed Medium"/>
                  <a:ea typeface="Fira Sans Extra Condensed Medium"/>
                  <a:cs typeface="Fira Sans Extra Condensed Medium"/>
                  <a:sym typeface="Fira Sans Extra Condensed Medium"/>
                </a:rPr>
                <a:t>04</a:t>
              </a:r>
              <a:endParaRPr sz="6000">
                <a:solidFill>
                  <a:srgbClr val="FFFFFF"/>
                </a:solidFill>
                <a:latin typeface="Fira Sans Extra Condensed Medium"/>
                <a:ea typeface="Fira Sans Extra Condensed Medium"/>
                <a:cs typeface="Fira Sans Extra Condensed Medium"/>
                <a:sym typeface="Fira Sans Extra Condensed Medium"/>
              </a:endParaRPr>
            </a:p>
          </p:txBody>
        </p:sp>
        <p:cxnSp>
          <p:nvCxnSpPr>
            <p:cNvPr id="159" name="Google Shape;159;p16"/>
            <p:cNvCxnSpPr>
              <a:stCxn id="158" idx="3"/>
            </p:cNvCxnSpPr>
            <p:nvPr/>
          </p:nvCxnSpPr>
          <p:spPr>
            <a:xfrm>
              <a:off x="4931925" y="4240550"/>
              <a:ext cx="3353400" cy="0"/>
            </a:xfrm>
            <a:prstGeom prst="straightConnector1">
              <a:avLst/>
            </a:prstGeom>
            <a:noFill/>
            <a:ln w="19050" cap="flat" cmpd="sng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pic>
        <p:nvPicPr>
          <p:cNvPr id="72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73" name="Рисунок 72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4" name="Рисунок 73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93900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21"/>
          <p:cNvSpPr txBox="1">
            <a:spLocks noGrp="1"/>
          </p:cNvSpPr>
          <p:nvPr>
            <p:ph type="title"/>
          </p:nvPr>
        </p:nvSpPr>
        <p:spPr>
          <a:xfrm>
            <a:off x="1363534" y="1371601"/>
            <a:ext cx="15200277" cy="1010520"/>
          </a:xfrm>
          <a:prstGeom prst="rect">
            <a:avLst/>
          </a:prstGeom>
        </p:spPr>
        <p:txBody>
          <a:bodyPr spcFirstLastPara="1" wrap="square" lIns="184267" tIns="184267" rIns="184267" bIns="184267" anchor="ctr" anchorCtr="0">
            <a:noAutofit/>
          </a:bodyPr>
          <a:lstStyle/>
          <a:p>
            <a:pPr algn="ctr"/>
            <a:r>
              <a:rPr lang="en-US" sz="4400" b="1" dirty="0" err="1">
                <a:solidFill>
                  <a:srgbClr val="7030A0"/>
                </a:solidFill>
              </a:rPr>
              <a:t>Natijalar</a:t>
            </a:r>
            <a:r>
              <a:rPr lang="en-US" sz="4400" b="1" dirty="0">
                <a:solidFill>
                  <a:srgbClr val="7030A0"/>
                </a:solidFill>
              </a:rPr>
              <a:t> </a:t>
            </a:r>
            <a:r>
              <a:rPr lang="en-US" sz="4400" b="1" dirty="0" err="1">
                <a:solidFill>
                  <a:srgbClr val="7030A0"/>
                </a:solidFill>
              </a:rPr>
              <a:t>va</a:t>
            </a:r>
            <a:r>
              <a:rPr lang="en-US" sz="4400" b="1" dirty="0">
                <a:solidFill>
                  <a:srgbClr val="7030A0"/>
                </a:solidFill>
              </a:rPr>
              <a:t> </a:t>
            </a:r>
            <a:r>
              <a:rPr lang="uz-Latn-UZ" sz="4400" b="1" dirty="0">
                <a:solidFill>
                  <a:srgbClr val="7030A0"/>
                </a:solidFill>
              </a:rPr>
              <a:t>k</a:t>
            </a:r>
            <a:r>
              <a:rPr lang="en-US" sz="4400" b="1" dirty="0" err="1">
                <a:solidFill>
                  <a:srgbClr val="7030A0"/>
                </a:solidFill>
              </a:rPr>
              <a:t>utilgan</a:t>
            </a:r>
            <a:r>
              <a:rPr lang="en-US" sz="4400" b="1" dirty="0">
                <a:solidFill>
                  <a:srgbClr val="7030A0"/>
                </a:solidFill>
              </a:rPr>
              <a:t> </a:t>
            </a:r>
            <a:r>
              <a:rPr lang="uz-Latn-UZ" sz="4400" b="1" dirty="0">
                <a:solidFill>
                  <a:srgbClr val="7030A0"/>
                </a:solidFill>
              </a:rPr>
              <a:t>o</a:t>
            </a:r>
            <a:r>
              <a:rPr lang="en-US" sz="4400" b="1" dirty="0">
                <a:solidFill>
                  <a:srgbClr val="7030A0"/>
                </a:solidFill>
              </a:rPr>
              <a:t>‘</a:t>
            </a:r>
            <a:r>
              <a:rPr lang="en-US" sz="4400" b="1" dirty="0" err="1">
                <a:solidFill>
                  <a:srgbClr val="7030A0"/>
                </a:solidFill>
              </a:rPr>
              <a:t>zgarishlar</a:t>
            </a:r>
            <a:endParaRPr lang="ru-RU" sz="4400" b="1" i="1" dirty="0">
              <a:solidFill>
                <a:srgbClr val="7030A0"/>
              </a:solidFill>
            </a:endParaRPr>
          </a:p>
        </p:txBody>
      </p:sp>
      <p:grpSp>
        <p:nvGrpSpPr>
          <p:cNvPr id="361" name="Google Shape;361;p21"/>
          <p:cNvGrpSpPr/>
          <p:nvPr/>
        </p:nvGrpSpPr>
        <p:grpSpPr>
          <a:xfrm>
            <a:off x="10501362" y="5022399"/>
            <a:ext cx="884003" cy="943990"/>
            <a:chOff x="4206763" y="2450951"/>
            <a:chExt cx="322151" cy="322374"/>
          </a:xfrm>
        </p:grpSpPr>
        <p:sp>
          <p:nvSpPr>
            <p:cNvPr id="362" name="Google Shape;362;p21"/>
            <p:cNvSpPr/>
            <p:nvPr/>
          </p:nvSpPr>
          <p:spPr>
            <a:xfrm>
              <a:off x="4206763" y="2571650"/>
              <a:ext cx="322151" cy="201675"/>
            </a:xfrm>
            <a:custGeom>
              <a:avLst/>
              <a:gdLst/>
              <a:ahLst/>
              <a:cxnLst/>
              <a:rect l="l" t="t" r="r" b="b"/>
              <a:pathLst>
                <a:path w="10121" h="6336" extrusionOk="0">
                  <a:moveTo>
                    <a:pt x="2691" y="2847"/>
                  </a:moveTo>
                  <a:lnTo>
                    <a:pt x="2691" y="6037"/>
                  </a:lnTo>
                  <a:lnTo>
                    <a:pt x="1393" y="6037"/>
                  </a:lnTo>
                  <a:lnTo>
                    <a:pt x="1393" y="2847"/>
                  </a:lnTo>
                  <a:close/>
                  <a:moveTo>
                    <a:pt x="5703" y="2049"/>
                  </a:moveTo>
                  <a:lnTo>
                    <a:pt x="5703" y="6037"/>
                  </a:lnTo>
                  <a:lnTo>
                    <a:pt x="4406" y="6037"/>
                  </a:lnTo>
                  <a:lnTo>
                    <a:pt x="4406" y="2049"/>
                  </a:lnTo>
                  <a:close/>
                  <a:moveTo>
                    <a:pt x="8704" y="299"/>
                  </a:moveTo>
                  <a:lnTo>
                    <a:pt x="8704" y="6037"/>
                  </a:lnTo>
                  <a:lnTo>
                    <a:pt x="7406" y="6037"/>
                  </a:lnTo>
                  <a:lnTo>
                    <a:pt x="7406" y="299"/>
                  </a:lnTo>
                  <a:close/>
                  <a:moveTo>
                    <a:pt x="7275" y="1"/>
                  </a:moveTo>
                  <a:cubicBezTo>
                    <a:pt x="7192" y="1"/>
                    <a:pt x="7132" y="61"/>
                    <a:pt x="7132" y="156"/>
                  </a:cubicBezTo>
                  <a:lnTo>
                    <a:pt x="7132" y="6037"/>
                  </a:lnTo>
                  <a:lnTo>
                    <a:pt x="6001" y="6037"/>
                  </a:lnTo>
                  <a:lnTo>
                    <a:pt x="6001" y="1894"/>
                  </a:lnTo>
                  <a:cubicBezTo>
                    <a:pt x="6001" y="1811"/>
                    <a:pt x="5941" y="1751"/>
                    <a:pt x="5846" y="1751"/>
                  </a:cubicBezTo>
                  <a:lnTo>
                    <a:pt x="4275" y="1751"/>
                  </a:lnTo>
                  <a:cubicBezTo>
                    <a:pt x="4179" y="1751"/>
                    <a:pt x="4120" y="1811"/>
                    <a:pt x="4120" y="1894"/>
                  </a:cubicBezTo>
                  <a:lnTo>
                    <a:pt x="4120" y="6037"/>
                  </a:lnTo>
                  <a:lnTo>
                    <a:pt x="2989" y="6037"/>
                  </a:lnTo>
                  <a:lnTo>
                    <a:pt x="2989" y="2704"/>
                  </a:lnTo>
                  <a:cubicBezTo>
                    <a:pt x="2989" y="2608"/>
                    <a:pt x="2929" y="2549"/>
                    <a:pt x="2846" y="2549"/>
                  </a:cubicBezTo>
                  <a:lnTo>
                    <a:pt x="1262" y="2549"/>
                  </a:lnTo>
                  <a:cubicBezTo>
                    <a:pt x="1167" y="2549"/>
                    <a:pt x="1119" y="2608"/>
                    <a:pt x="1119" y="2704"/>
                  </a:cubicBezTo>
                  <a:lnTo>
                    <a:pt x="1119" y="6037"/>
                  </a:lnTo>
                  <a:lnTo>
                    <a:pt x="143" y="6037"/>
                  </a:lnTo>
                  <a:cubicBezTo>
                    <a:pt x="60" y="6037"/>
                    <a:pt x="0" y="6097"/>
                    <a:pt x="0" y="6180"/>
                  </a:cubicBezTo>
                  <a:cubicBezTo>
                    <a:pt x="0" y="6276"/>
                    <a:pt x="60" y="6335"/>
                    <a:pt x="143" y="6335"/>
                  </a:cubicBezTo>
                  <a:lnTo>
                    <a:pt x="9966" y="6335"/>
                  </a:lnTo>
                  <a:cubicBezTo>
                    <a:pt x="10061" y="6335"/>
                    <a:pt x="10121" y="6276"/>
                    <a:pt x="10121" y="6180"/>
                  </a:cubicBezTo>
                  <a:cubicBezTo>
                    <a:pt x="10121" y="6109"/>
                    <a:pt x="10049" y="6037"/>
                    <a:pt x="9966" y="6037"/>
                  </a:cubicBezTo>
                  <a:lnTo>
                    <a:pt x="9001" y="6037"/>
                  </a:lnTo>
                  <a:lnTo>
                    <a:pt x="9001" y="156"/>
                  </a:lnTo>
                  <a:cubicBezTo>
                    <a:pt x="9001" y="61"/>
                    <a:pt x="8942" y="1"/>
                    <a:pt x="885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63" name="Google Shape;363;p21"/>
            <p:cNvSpPr/>
            <p:nvPr/>
          </p:nvSpPr>
          <p:spPr>
            <a:xfrm>
              <a:off x="4210933" y="2450951"/>
              <a:ext cx="308878" cy="185537"/>
            </a:xfrm>
            <a:custGeom>
              <a:avLst/>
              <a:gdLst/>
              <a:ahLst/>
              <a:cxnLst/>
              <a:rect l="l" t="t" r="r" b="b"/>
              <a:pathLst>
                <a:path w="9704" h="5829" extrusionOk="0">
                  <a:moveTo>
                    <a:pt x="9212" y="1"/>
                  </a:moveTo>
                  <a:cubicBezTo>
                    <a:pt x="9189" y="1"/>
                    <a:pt x="9167" y="3"/>
                    <a:pt x="9144" y="7"/>
                  </a:cubicBezTo>
                  <a:lnTo>
                    <a:pt x="7870" y="162"/>
                  </a:lnTo>
                  <a:cubicBezTo>
                    <a:pt x="7620" y="197"/>
                    <a:pt x="7442" y="435"/>
                    <a:pt x="7477" y="685"/>
                  </a:cubicBezTo>
                  <a:cubicBezTo>
                    <a:pt x="7500" y="920"/>
                    <a:pt x="7711" y="1092"/>
                    <a:pt x="7944" y="1092"/>
                  </a:cubicBezTo>
                  <a:cubicBezTo>
                    <a:pt x="7959" y="1092"/>
                    <a:pt x="7974" y="1092"/>
                    <a:pt x="7989" y="1090"/>
                  </a:cubicBezTo>
                  <a:lnTo>
                    <a:pt x="8096" y="1066"/>
                  </a:lnTo>
                  <a:lnTo>
                    <a:pt x="8096" y="1066"/>
                  </a:lnTo>
                  <a:cubicBezTo>
                    <a:pt x="6537" y="2876"/>
                    <a:pt x="4691" y="3805"/>
                    <a:pt x="3382" y="4269"/>
                  </a:cubicBezTo>
                  <a:cubicBezTo>
                    <a:pt x="1739" y="4853"/>
                    <a:pt x="476" y="4912"/>
                    <a:pt x="465" y="4912"/>
                  </a:cubicBezTo>
                  <a:cubicBezTo>
                    <a:pt x="203" y="4924"/>
                    <a:pt x="0" y="5138"/>
                    <a:pt x="12" y="5388"/>
                  </a:cubicBezTo>
                  <a:cubicBezTo>
                    <a:pt x="36" y="5638"/>
                    <a:pt x="226" y="5829"/>
                    <a:pt x="476" y="5829"/>
                  </a:cubicBezTo>
                  <a:lnTo>
                    <a:pt x="488" y="5829"/>
                  </a:lnTo>
                  <a:cubicBezTo>
                    <a:pt x="548" y="5829"/>
                    <a:pt x="1893" y="5793"/>
                    <a:pt x="3667" y="5150"/>
                  </a:cubicBezTo>
                  <a:cubicBezTo>
                    <a:pt x="4656" y="4793"/>
                    <a:pt x="5596" y="4317"/>
                    <a:pt x="6442" y="3745"/>
                  </a:cubicBezTo>
                  <a:cubicBezTo>
                    <a:pt x="6525" y="3710"/>
                    <a:pt x="6537" y="3614"/>
                    <a:pt x="6489" y="3543"/>
                  </a:cubicBezTo>
                  <a:cubicBezTo>
                    <a:pt x="6458" y="3497"/>
                    <a:pt x="6413" y="3471"/>
                    <a:pt x="6365" y="3471"/>
                  </a:cubicBezTo>
                  <a:cubicBezTo>
                    <a:pt x="6339" y="3471"/>
                    <a:pt x="6312" y="3478"/>
                    <a:pt x="6287" y="3495"/>
                  </a:cubicBezTo>
                  <a:cubicBezTo>
                    <a:pt x="5453" y="4067"/>
                    <a:pt x="4537" y="4519"/>
                    <a:pt x="3560" y="4865"/>
                  </a:cubicBezTo>
                  <a:cubicBezTo>
                    <a:pt x="1834" y="5484"/>
                    <a:pt x="536" y="5519"/>
                    <a:pt x="476" y="5531"/>
                  </a:cubicBezTo>
                  <a:cubicBezTo>
                    <a:pt x="393" y="5531"/>
                    <a:pt x="310" y="5460"/>
                    <a:pt x="310" y="5377"/>
                  </a:cubicBezTo>
                  <a:cubicBezTo>
                    <a:pt x="310" y="5281"/>
                    <a:pt x="393" y="5210"/>
                    <a:pt x="476" y="5198"/>
                  </a:cubicBezTo>
                  <a:cubicBezTo>
                    <a:pt x="488" y="5198"/>
                    <a:pt x="1798" y="5150"/>
                    <a:pt x="3489" y="4543"/>
                  </a:cubicBezTo>
                  <a:cubicBezTo>
                    <a:pt x="4894" y="4031"/>
                    <a:pt x="6918" y="3007"/>
                    <a:pt x="8573" y="947"/>
                  </a:cubicBezTo>
                  <a:cubicBezTo>
                    <a:pt x="8664" y="856"/>
                    <a:pt x="8579" y="709"/>
                    <a:pt x="8456" y="709"/>
                  </a:cubicBezTo>
                  <a:cubicBezTo>
                    <a:pt x="8451" y="709"/>
                    <a:pt x="8447" y="709"/>
                    <a:pt x="8442" y="709"/>
                  </a:cubicBezTo>
                  <a:lnTo>
                    <a:pt x="7966" y="769"/>
                  </a:lnTo>
                  <a:cubicBezTo>
                    <a:pt x="7951" y="772"/>
                    <a:pt x="7937" y="774"/>
                    <a:pt x="7924" y="774"/>
                  </a:cubicBezTo>
                  <a:cubicBezTo>
                    <a:pt x="7850" y="774"/>
                    <a:pt x="7797" y="720"/>
                    <a:pt x="7787" y="650"/>
                  </a:cubicBezTo>
                  <a:cubicBezTo>
                    <a:pt x="7751" y="554"/>
                    <a:pt x="7835" y="459"/>
                    <a:pt x="7930" y="447"/>
                  </a:cubicBezTo>
                  <a:lnTo>
                    <a:pt x="9204" y="281"/>
                  </a:lnTo>
                  <a:cubicBezTo>
                    <a:pt x="9210" y="280"/>
                    <a:pt x="9216" y="280"/>
                    <a:pt x="9222" y="280"/>
                  </a:cubicBezTo>
                  <a:cubicBezTo>
                    <a:pt x="9311" y="280"/>
                    <a:pt x="9394" y="358"/>
                    <a:pt x="9394" y="447"/>
                  </a:cubicBezTo>
                  <a:lnTo>
                    <a:pt x="9394" y="1709"/>
                  </a:lnTo>
                  <a:cubicBezTo>
                    <a:pt x="9394" y="1805"/>
                    <a:pt x="9323" y="1876"/>
                    <a:pt x="9228" y="1876"/>
                  </a:cubicBezTo>
                  <a:cubicBezTo>
                    <a:pt x="9132" y="1876"/>
                    <a:pt x="9061" y="1805"/>
                    <a:pt x="9061" y="1709"/>
                  </a:cubicBezTo>
                  <a:lnTo>
                    <a:pt x="9061" y="1328"/>
                  </a:lnTo>
                  <a:cubicBezTo>
                    <a:pt x="9061" y="1269"/>
                    <a:pt x="9025" y="1209"/>
                    <a:pt x="8978" y="1186"/>
                  </a:cubicBezTo>
                  <a:cubicBezTo>
                    <a:pt x="8963" y="1183"/>
                    <a:pt x="8948" y="1181"/>
                    <a:pt x="8932" y="1181"/>
                  </a:cubicBezTo>
                  <a:cubicBezTo>
                    <a:pt x="8882" y="1181"/>
                    <a:pt x="8829" y="1197"/>
                    <a:pt x="8811" y="1233"/>
                  </a:cubicBezTo>
                  <a:cubicBezTo>
                    <a:pt x="8263" y="1924"/>
                    <a:pt x="7620" y="2531"/>
                    <a:pt x="6930" y="3067"/>
                  </a:cubicBezTo>
                  <a:cubicBezTo>
                    <a:pt x="6870" y="3114"/>
                    <a:pt x="6858" y="3210"/>
                    <a:pt x="6906" y="3269"/>
                  </a:cubicBezTo>
                  <a:cubicBezTo>
                    <a:pt x="6936" y="3307"/>
                    <a:pt x="6985" y="3330"/>
                    <a:pt x="7032" y="3330"/>
                  </a:cubicBezTo>
                  <a:cubicBezTo>
                    <a:pt x="7060" y="3330"/>
                    <a:pt x="7086" y="3322"/>
                    <a:pt x="7108" y="3305"/>
                  </a:cubicBezTo>
                  <a:cubicBezTo>
                    <a:pt x="7704" y="2840"/>
                    <a:pt x="8275" y="2305"/>
                    <a:pt x="8775" y="1745"/>
                  </a:cubicBezTo>
                  <a:cubicBezTo>
                    <a:pt x="8799" y="1995"/>
                    <a:pt x="8989" y="2186"/>
                    <a:pt x="9239" y="2186"/>
                  </a:cubicBezTo>
                  <a:cubicBezTo>
                    <a:pt x="9490" y="2186"/>
                    <a:pt x="9704" y="1983"/>
                    <a:pt x="9704" y="1721"/>
                  </a:cubicBezTo>
                  <a:lnTo>
                    <a:pt x="9704" y="459"/>
                  </a:lnTo>
                  <a:cubicBezTo>
                    <a:pt x="9680" y="328"/>
                    <a:pt x="9620" y="209"/>
                    <a:pt x="9513" y="126"/>
                  </a:cubicBezTo>
                  <a:cubicBezTo>
                    <a:pt x="9425" y="47"/>
                    <a:pt x="9319" y="1"/>
                    <a:pt x="9212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364" name="Google Shape;364;p21"/>
          <p:cNvGrpSpPr/>
          <p:nvPr/>
        </p:nvGrpSpPr>
        <p:grpSpPr>
          <a:xfrm>
            <a:off x="14378635" y="5039363"/>
            <a:ext cx="911080" cy="910062"/>
            <a:chOff x="6577238" y="2457221"/>
            <a:chExt cx="332019" cy="310788"/>
          </a:xfrm>
        </p:grpSpPr>
        <p:sp>
          <p:nvSpPr>
            <p:cNvPr id="365" name="Google Shape;365;p21"/>
            <p:cNvSpPr/>
            <p:nvPr/>
          </p:nvSpPr>
          <p:spPr>
            <a:xfrm>
              <a:off x="6577238" y="2457221"/>
              <a:ext cx="332019" cy="310788"/>
            </a:xfrm>
            <a:custGeom>
              <a:avLst/>
              <a:gdLst/>
              <a:ahLst/>
              <a:cxnLst/>
              <a:rect l="l" t="t" r="r" b="b"/>
              <a:pathLst>
                <a:path w="10431" h="9764" extrusionOk="0">
                  <a:moveTo>
                    <a:pt x="5478" y="346"/>
                  </a:moveTo>
                  <a:cubicBezTo>
                    <a:pt x="5823" y="346"/>
                    <a:pt x="6097" y="619"/>
                    <a:pt x="6097" y="965"/>
                  </a:cubicBezTo>
                  <a:lnTo>
                    <a:pt x="6097" y="1334"/>
                  </a:lnTo>
                  <a:cubicBezTo>
                    <a:pt x="6097" y="1620"/>
                    <a:pt x="6335" y="1858"/>
                    <a:pt x="6621" y="1858"/>
                  </a:cubicBezTo>
                  <a:lnTo>
                    <a:pt x="6776" y="1858"/>
                  </a:lnTo>
                  <a:cubicBezTo>
                    <a:pt x="6871" y="1858"/>
                    <a:pt x="6966" y="1953"/>
                    <a:pt x="6966" y="2048"/>
                  </a:cubicBezTo>
                  <a:lnTo>
                    <a:pt x="6966" y="3084"/>
                  </a:lnTo>
                  <a:cubicBezTo>
                    <a:pt x="6966" y="3179"/>
                    <a:pt x="6871" y="3275"/>
                    <a:pt x="6776" y="3275"/>
                  </a:cubicBezTo>
                  <a:lnTo>
                    <a:pt x="3537" y="3275"/>
                  </a:lnTo>
                  <a:cubicBezTo>
                    <a:pt x="3442" y="3275"/>
                    <a:pt x="3347" y="3179"/>
                    <a:pt x="3347" y="3084"/>
                  </a:cubicBezTo>
                  <a:lnTo>
                    <a:pt x="3394" y="2048"/>
                  </a:lnTo>
                  <a:cubicBezTo>
                    <a:pt x="3394" y="1953"/>
                    <a:pt x="3477" y="1858"/>
                    <a:pt x="3585" y="1858"/>
                  </a:cubicBezTo>
                  <a:lnTo>
                    <a:pt x="3739" y="1858"/>
                  </a:lnTo>
                  <a:cubicBezTo>
                    <a:pt x="4013" y="1858"/>
                    <a:pt x="4251" y="1620"/>
                    <a:pt x="4251" y="1334"/>
                  </a:cubicBezTo>
                  <a:lnTo>
                    <a:pt x="4251" y="965"/>
                  </a:lnTo>
                  <a:cubicBezTo>
                    <a:pt x="4251" y="619"/>
                    <a:pt x="4537" y="346"/>
                    <a:pt x="4882" y="346"/>
                  </a:cubicBezTo>
                  <a:close/>
                  <a:moveTo>
                    <a:pt x="9538" y="2286"/>
                  </a:moveTo>
                  <a:cubicBezTo>
                    <a:pt x="9871" y="2286"/>
                    <a:pt x="10121" y="2560"/>
                    <a:pt x="10121" y="2870"/>
                  </a:cubicBezTo>
                  <a:lnTo>
                    <a:pt x="10121" y="8823"/>
                  </a:lnTo>
                  <a:lnTo>
                    <a:pt x="10085" y="8823"/>
                  </a:lnTo>
                  <a:cubicBezTo>
                    <a:pt x="10085" y="9156"/>
                    <a:pt x="9824" y="9406"/>
                    <a:pt x="9514" y="9406"/>
                  </a:cubicBezTo>
                  <a:lnTo>
                    <a:pt x="918" y="9406"/>
                  </a:lnTo>
                  <a:cubicBezTo>
                    <a:pt x="596" y="9406"/>
                    <a:pt x="346" y="9132"/>
                    <a:pt x="346" y="8823"/>
                  </a:cubicBezTo>
                  <a:lnTo>
                    <a:pt x="346" y="2870"/>
                  </a:lnTo>
                  <a:cubicBezTo>
                    <a:pt x="346" y="2548"/>
                    <a:pt x="608" y="2286"/>
                    <a:pt x="918" y="2286"/>
                  </a:cubicBezTo>
                  <a:lnTo>
                    <a:pt x="3085" y="2286"/>
                  </a:lnTo>
                  <a:lnTo>
                    <a:pt x="3085" y="2846"/>
                  </a:lnTo>
                  <a:lnTo>
                    <a:pt x="1061" y="2846"/>
                  </a:lnTo>
                  <a:cubicBezTo>
                    <a:pt x="965" y="2846"/>
                    <a:pt x="894" y="2917"/>
                    <a:pt x="894" y="3001"/>
                  </a:cubicBezTo>
                  <a:lnTo>
                    <a:pt x="894" y="8704"/>
                  </a:lnTo>
                  <a:cubicBezTo>
                    <a:pt x="894" y="8799"/>
                    <a:pt x="965" y="8870"/>
                    <a:pt x="1061" y="8870"/>
                  </a:cubicBezTo>
                  <a:lnTo>
                    <a:pt x="6609" y="8870"/>
                  </a:lnTo>
                  <a:cubicBezTo>
                    <a:pt x="6692" y="8870"/>
                    <a:pt x="6776" y="8799"/>
                    <a:pt x="6776" y="8704"/>
                  </a:cubicBezTo>
                  <a:cubicBezTo>
                    <a:pt x="6776" y="8620"/>
                    <a:pt x="6692" y="8537"/>
                    <a:pt x="6609" y="8537"/>
                  </a:cubicBezTo>
                  <a:lnTo>
                    <a:pt x="1215" y="8537"/>
                  </a:lnTo>
                  <a:lnTo>
                    <a:pt x="1215" y="3167"/>
                  </a:lnTo>
                  <a:lnTo>
                    <a:pt x="3096" y="3167"/>
                  </a:lnTo>
                  <a:cubicBezTo>
                    <a:pt x="3132" y="3417"/>
                    <a:pt x="3347" y="3596"/>
                    <a:pt x="3620" y="3596"/>
                  </a:cubicBezTo>
                  <a:lnTo>
                    <a:pt x="6847" y="3596"/>
                  </a:lnTo>
                  <a:cubicBezTo>
                    <a:pt x="7097" y="3596"/>
                    <a:pt x="7323" y="3405"/>
                    <a:pt x="7371" y="3167"/>
                  </a:cubicBezTo>
                  <a:lnTo>
                    <a:pt x="9240" y="3167"/>
                  </a:lnTo>
                  <a:lnTo>
                    <a:pt x="9240" y="8537"/>
                  </a:lnTo>
                  <a:lnTo>
                    <a:pt x="7418" y="8537"/>
                  </a:lnTo>
                  <a:cubicBezTo>
                    <a:pt x="7335" y="8537"/>
                    <a:pt x="7264" y="8620"/>
                    <a:pt x="7264" y="8704"/>
                  </a:cubicBezTo>
                  <a:cubicBezTo>
                    <a:pt x="7264" y="8799"/>
                    <a:pt x="7335" y="8870"/>
                    <a:pt x="7418" y="8870"/>
                  </a:cubicBezTo>
                  <a:lnTo>
                    <a:pt x="9407" y="8870"/>
                  </a:lnTo>
                  <a:cubicBezTo>
                    <a:pt x="9490" y="8870"/>
                    <a:pt x="9562" y="8799"/>
                    <a:pt x="9562" y="8704"/>
                  </a:cubicBezTo>
                  <a:lnTo>
                    <a:pt x="9562" y="3001"/>
                  </a:lnTo>
                  <a:cubicBezTo>
                    <a:pt x="9562" y="2917"/>
                    <a:pt x="9490" y="2846"/>
                    <a:pt x="9407" y="2846"/>
                  </a:cubicBezTo>
                  <a:lnTo>
                    <a:pt x="7383" y="2846"/>
                  </a:lnTo>
                  <a:lnTo>
                    <a:pt x="7383" y="2286"/>
                  </a:lnTo>
                  <a:close/>
                  <a:moveTo>
                    <a:pt x="4906" y="0"/>
                  </a:moveTo>
                  <a:cubicBezTo>
                    <a:pt x="4370" y="0"/>
                    <a:pt x="3942" y="429"/>
                    <a:pt x="3942" y="965"/>
                  </a:cubicBezTo>
                  <a:lnTo>
                    <a:pt x="3942" y="1334"/>
                  </a:lnTo>
                  <a:cubicBezTo>
                    <a:pt x="3942" y="1441"/>
                    <a:pt x="3858" y="1536"/>
                    <a:pt x="3751" y="1536"/>
                  </a:cubicBezTo>
                  <a:lnTo>
                    <a:pt x="3597" y="1536"/>
                  </a:lnTo>
                  <a:cubicBezTo>
                    <a:pt x="3347" y="1536"/>
                    <a:pt x="3120" y="1727"/>
                    <a:pt x="3085" y="1965"/>
                  </a:cubicBezTo>
                  <a:lnTo>
                    <a:pt x="918" y="1965"/>
                  </a:lnTo>
                  <a:cubicBezTo>
                    <a:pt x="418" y="1965"/>
                    <a:pt x="1" y="2382"/>
                    <a:pt x="1" y="2882"/>
                  </a:cubicBezTo>
                  <a:lnTo>
                    <a:pt x="1" y="8835"/>
                  </a:lnTo>
                  <a:cubicBezTo>
                    <a:pt x="1" y="9347"/>
                    <a:pt x="418" y="9763"/>
                    <a:pt x="918" y="9763"/>
                  </a:cubicBezTo>
                  <a:lnTo>
                    <a:pt x="9514" y="9763"/>
                  </a:lnTo>
                  <a:cubicBezTo>
                    <a:pt x="10014" y="9763"/>
                    <a:pt x="10431" y="9347"/>
                    <a:pt x="10431" y="8835"/>
                  </a:cubicBezTo>
                  <a:lnTo>
                    <a:pt x="10431" y="2882"/>
                  </a:lnTo>
                  <a:cubicBezTo>
                    <a:pt x="10419" y="2370"/>
                    <a:pt x="10002" y="1965"/>
                    <a:pt x="9490" y="1965"/>
                  </a:cubicBezTo>
                  <a:lnTo>
                    <a:pt x="7335" y="1965"/>
                  </a:lnTo>
                  <a:cubicBezTo>
                    <a:pt x="7287" y="1715"/>
                    <a:pt x="7085" y="1536"/>
                    <a:pt x="6811" y="1536"/>
                  </a:cubicBezTo>
                  <a:lnTo>
                    <a:pt x="6668" y="1536"/>
                  </a:lnTo>
                  <a:cubicBezTo>
                    <a:pt x="6561" y="1536"/>
                    <a:pt x="6478" y="1441"/>
                    <a:pt x="6478" y="1334"/>
                  </a:cubicBezTo>
                  <a:lnTo>
                    <a:pt x="6478" y="965"/>
                  </a:lnTo>
                  <a:cubicBezTo>
                    <a:pt x="6478" y="429"/>
                    <a:pt x="6037" y="0"/>
                    <a:pt x="5502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66" name="Google Shape;366;p21"/>
            <p:cNvSpPr/>
            <p:nvPr/>
          </p:nvSpPr>
          <p:spPr>
            <a:xfrm>
              <a:off x="6723529" y="2512542"/>
              <a:ext cx="38705" cy="39055"/>
            </a:xfrm>
            <a:custGeom>
              <a:avLst/>
              <a:gdLst/>
              <a:ahLst/>
              <a:cxnLst/>
              <a:rect l="l" t="t" r="r" b="b"/>
              <a:pathLst>
                <a:path w="1216" h="1227" extrusionOk="0">
                  <a:moveTo>
                    <a:pt x="608" y="346"/>
                  </a:moveTo>
                  <a:cubicBezTo>
                    <a:pt x="763" y="346"/>
                    <a:pt x="882" y="465"/>
                    <a:pt x="882" y="608"/>
                  </a:cubicBezTo>
                  <a:cubicBezTo>
                    <a:pt x="882" y="763"/>
                    <a:pt x="763" y="882"/>
                    <a:pt x="608" y="882"/>
                  </a:cubicBezTo>
                  <a:cubicBezTo>
                    <a:pt x="465" y="882"/>
                    <a:pt x="346" y="763"/>
                    <a:pt x="346" y="608"/>
                  </a:cubicBezTo>
                  <a:cubicBezTo>
                    <a:pt x="346" y="465"/>
                    <a:pt x="465" y="346"/>
                    <a:pt x="608" y="346"/>
                  </a:cubicBezTo>
                  <a:close/>
                  <a:moveTo>
                    <a:pt x="608" y="1"/>
                  </a:moveTo>
                  <a:cubicBezTo>
                    <a:pt x="286" y="1"/>
                    <a:pt x="1" y="274"/>
                    <a:pt x="1" y="608"/>
                  </a:cubicBezTo>
                  <a:cubicBezTo>
                    <a:pt x="1" y="941"/>
                    <a:pt x="275" y="1227"/>
                    <a:pt x="608" y="1227"/>
                  </a:cubicBezTo>
                  <a:cubicBezTo>
                    <a:pt x="941" y="1227"/>
                    <a:pt x="1215" y="953"/>
                    <a:pt x="1215" y="608"/>
                  </a:cubicBezTo>
                  <a:cubicBezTo>
                    <a:pt x="1203" y="274"/>
                    <a:pt x="941" y="1"/>
                    <a:pt x="608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67" name="Google Shape;367;p21"/>
            <p:cNvSpPr/>
            <p:nvPr/>
          </p:nvSpPr>
          <p:spPr>
            <a:xfrm>
              <a:off x="6662893" y="2597050"/>
              <a:ext cx="169813" cy="108031"/>
            </a:xfrm>
            <a:custGeom>
              <a:avLst/>
              <a:gdLst/>
              <a:ahLst/>
              <a:cxnLst/>
              <a:rect l="l" t="t" r="r" b="b"/>
              <a:pathLst>
                <a:path w="5335" h="3394" extrusionOk="0">
                  <a:moveTo>
                    <a:pt x="763" y="2060"/>
                  </a:moveTo>
                  <a:cubicBezTo>
                    <a:pt x="1025" y="2060"/>
                    <a:pt x="1251" y="2287"/>
                    <a:pt x="1251" y="2561"/>
                  </a:cubicBezTo>
                  <a:cubicBezTo>
                    <a:pt x="1251" y="2822"/>
                    <a:pt x="1025" y="3049"/>
                    <a:pt x="763" y="3049"/>
                  </a:cubicBezTo>
                  <a:cubicBezTo>
                    <a:pt x="489" y="3049"/>
                    <a:pt x="275" y="2822"/>
                    <a:pt x="275" y="2561"/>
                  </a:cubicBezTo>
                  <a:cubicBezTo>
                    <a:pt x="275" y="2287"/>
                    <a:pt x="489" y="2060"/>
                    <a:pt x="763" y="2060"/>
                  </a:cubicBezTo>
                  <a:close/>
                  <a:moveTo>
                    <a:pt x="4918" y="1"/>
                  </a:moveTo>
                  <a:cubicBezTo>
                    <a:pt x="4918" y="1"/>
                    <a:pt x="4894" y="1"/>
                    <a:pt x="4894" y="13"/>
                  </a:cubicBezTo>
                  <a:lnTo>
                    <a:pt x="4466" y="239"/>
                  </a:lnTo>
                  <a:cubicBezTo>
                    <a:pt x="4394" y="275"/>
                    <a:pt x="4346" y="370"/>
                    <a:pt x="4394" y="453"/>
                  </a:cubicBezTo>
                  <a:cubicBezTo>
                    <a:pt x="4429" y="515"/>
                    <a:pt x="4484" y="550"/>
                    <a:pt x="4548" y="550"/>
                  </a:cubicBezTo>
                  <a:cubicBezTo>
                    <a:pt x="4571" y="550"/>
                    <a:pt x="4595" y="546"/>
                    <a:pt x="4620" y="536"/>
                  </a:cubicBezTo>
                  <a:lnTo>
                    <a:pt x="4739" y="477"/>
                  </a:lnTo>
                  <a:lnTo>
                    <a:pt x="4739" y="477"/>
                  </a:lnTo>
                  <a:cubicBezTo>
                    <a:pt x="4525" y="1191"/>
                    <a:pt x="4144" y="1727"/>
                    <a:pt x="3620" y="2060"/>
                  </a:cubicBezTo>
                  <a:cubicBezTo>
                    <a:pt x="3098" y="2398"/>
                    <a:pt x="2516" y="2470"/>
                    <a:pt x="2094" y="2470"/>
                  </a:cubicBezTo>
                  <a:cubicBezTo>
                    <a:pt x="1891" y="2470"/>
                    <a:pt x="1724" y="2453"/>
                    <a:pt x="1620" y="2441"/>
                  </a:cubicBezTo>
                  <a:cubicBezTo>
                    <a:pt x="1560" y="2049"/>
                    <a:pt x="1227" y="1751"/>
                    <a:pt x="822" y="1751"/>
                  </a:cubicBezTo>
                  <a:cubicBezTo>
                    <a:pt x="370" y="1751"/>
                    <a:pt x="1" y="2120"/>
                    <a:pt x="1" y="2572"/>
                  </a:cubicBezTo>
                  <a:cubicBezTo>
                    <a:pt x="1" y="3013"/>
                    <a:pt x="370" y="3394"/>
                    <a:pt x="822" y="3394"/>
                  </a:cubicBezTo>
                  <a:cubicBezTo>
                    <a:pt x="1203" y="3394"/>
                    <a:pt x="1537" y="3120"/>
                    <a:pt x="1620" y="2763"/>
                  </a:cubicBezTo>
                  <a:cubicBezTo>
                    <a:pt x="1739" y="2775"/>
                    <a:pt x="1906" y="2799"/>
                    <a:pt x="2120" y="2799"/>
                  </a:cubicBezTo>
                  <a:cubicBezTo>
                    <a:pt x="2572" y="2799"/>
                    <a:pt x="3215" y="2703"/>
                    <a:pt x="3799" y="2334"/>
                  </a:cubicBezTo>
                  <a:cubicBezTo>
                    <a:pt x="4382" y="1965"/>
                    <a:pt x="4799" y="1394"/>
                    <a:pt x="5037" y="620"/>
                  </a:cubicBezTo>
                  <a:lnTo>
                    <a:pt x="5061" y="667"/>
                  </a:lnTo>
                  <a:cubicBezTo>
                    <a:pt x="5097" y="727"/>
                    <a:pt x="5156" y="751"/>
                    <a:pt x="5216" y="751"/>
                  </a:cubicBezTo>
                  <a:cubicBezTo>
                    <a:pt x="5239" y="751"/>
                    <a:pt x="5251" y="751"/>
                    <a:pt x="5287" y="739"/>
                  </a:cubicBezTo>
                  <a:cubicBezTo>
                    <a:pt x="5299" y="691"/>
                    <a:pt x="5335" y="596"/>
                    <a:pt x="5287" y="501"/>
                  </a:cubicBezTo>
                  <a:lnTo>
                    <a:pt x="5061" y="72"/>
                  </a:lnTo>
                  <a:cubicBezTo>
                    <a:pt x="5061" y="72"/>
                    <a:pt x="5061" y="60"/>
                    <a:pt x="5049" y="60"/>
                  </a:cubicBezTo>
                  <a:lnTo>
                    <a:pt x="5013" y="25"/>
                  </a:lnTo>
                  <a:lnTo>
                    <a:pt x="5001" y="13"/>
                  </a:lnTo>
                  <a:cubicBezTo>
                    <a:pt x="5001" y="13"/>
                    <a:pt x="4989" y="13"/>
                    <a:pt x="498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68" name="Google Shape;368;p21"/>
            <p:cNvSpPr/>
            <p:nvPr/>
          </p:nvSpPr>
          <p:spPr>
            <a:xfrm>
              <a:off x="6639402" y="2589188"/>
              <a:ext cx="32244" cy="31384"/>
            </a:xfrm>
            <a:custGeom>
              <a:avLst/>
              <a:gdLst/>
              <a:ahLst/>
              <a:cxnLst/>
              <a:rect l="l" t="t" r="r" b="b"/>
              <a:pathLst>
                <a:path w="1013" h="986" extrusionOk="0">
                  <a:moveTo>
                    <a:pt x="184" y="1"/>
                  </a:moveTo>
                  <a:cubicBezTo>
                    <a:pt x="140" y="1"/>
                    <a:pt x="96" y="16"/>
                    <a:pt x="60" y="45"/>
                  </a:cubicBezTo>
                  <a:cubicBezTo>
                    <a:pt x="0" y="105"/>
                    <a:pt x="0" y="212"/>
                    <a:pt x="60" y="283"/>
                  </a:cubicBezTo>
                  <a:lnTo>
                    <a:pt x="262" y="498"/>
                  </a:lnTo>
                  <a:lnTo>
                    <a:pt x="60" y="700"/>
                  </a:lnTo>
                  <a:cubicBezTo>
                    <a:pt x="0" y="760"/>
                    <a:pt x="0" y="867"/>
                    <a:pt x="60" y="938"/>
                  </a:cubicBezTo>
                  <a:cubicBezTo>
                    <a:pt x="84" y="974"/>
                    <a:pt x="131" y="986"/>
                    <a:pt x="179" y="986"/>
                  </a:cubicBezTo>
                  <a:cubicBezTo>
                    <a:pt x="215" y="986"/>
                    <a:pt x="262" y="974"/>
                    <a:pt x="298" y="938"/>
                  </a:cubicBezTo>
                  <a:lnTo>
                    <a:pt x="501" y="736"/>
                  </a:lnTo>
                  <a:lnTo>
                    <a:pt x="715" y="938"/>
                  </a:lnTo>
                  <a:cubicBezTo>
                    <a:pt x="739" y="974"/>
                    <a:pt x="786" y="986"/>
                    <a:pt x="834" y="986"/>
                  </a:cubicBezTo>
                  <a:cubicBezTo>
                    <a:pt x="870" y="986"/>
                    <a:pt x="917" y="974"/>
                    <a:pt x="953" y="938"/>
                  </a:cubicBezTo>
                  <a:cubicBezTo>
                    <a:pt x="1013" y="879"/>
                    <a:pt x="1013" y="783"/>
                    <a:pt x="953" y="700"/>
                  </a:cubicBezTo>
                  <a:lnTo>
                    <a:pt x="739" y="498"/>
                  </a:lnTo>
                  <a:lnTo>
                    <a:pt x="953" y="283"/>
                  </a:lnTo>
                  <a:cubicBezTo>
                    <a:pt x="1013" y="224"/>
                    <a:pt x="1013" y="129"/>
                    <a:pt x="953" y="45"/>
                  </a:cubicBezTo>
                  <a:cubicBezTo>
                    <a:pt x="923" y="16"/>
                    <a:pt x="882" y="1"/>
                    <a:pt x="838" y="1"/>
                  </a:cubicBezTo>
                  <a:cubicBezTo>
                    <a:pt x="795" y="1"/>
                    <a:pt x="751" y="16"/>
                    <a:pt x="715" y="45"/>
                  </a:cubicBezTo>
                  <a:lnTo>
                    <a:pt x="501" y="260"/>
                  </a:lnTo>
                  <a:lnTo>
                    <a:pt x="298" y="45"/>
                  </a:lnTo>
                  <a:cubicBezTo>
                    <a:pt x="268" y="16"/>
                    <a:pt x="227" y="1"/>
                    <a:pt x="184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69" name="Google Shape;369;p21"/>
            <p:cNvSpPr/>
            <p:nvPr/>
          </p:nvSpPr>
          <p:spPr>
            <a:xfrm>
              <a:off x="6820547" y="2673315"/>
              <a:ext cx="32244" cy="31034"/>
            </a:xfrm>
            <a:custGeom>
              <a:avLst/>
              <a:gdLst/>
              <a:ahLst/>
              <a:cxnLst/>
              <a:rect l="l" t="t" r="r" b="b"/>
              <a:pathLst>
                <a:path w="1013" h="975" extrusionOk="0">
                  <a:moveTo>
                    <a:pt x="188" y="1"/>
                  </a:moveTo>
                  <a:cubicBezTo>
                    <a:pt x="147" y="1"/>
                    <a:pt x="102" y="16"/>
                    <a:pt x="60" y="45"/>
                  </a:cubicBezTo>
                  <a:cubicBezTo>
                    <a:pt x="1" y="105"/>
                    <a:pt x="1" y="200"/>
                    <a:pt x="60" y="284"/>
                  </a:cubicBezTo>
                  <a:lnTo>
                    <a:pt x="275" y="486"/>
                  </a:lnTo>
                  <a:lnTo>
                    <a:pt x="60" y="700"/>
                  </a:lnTo>
                  <a:cubicBezTo>
                    <a:pt x="1" y="760"/>
                    <a:pt x="1" y="855"/>
                    <a:pt x="60" y="938"/>
                  </a:cubicBezTo>
                  <a:cubicBezTo>
                    <a:pt x="96" y="962"/>
                    <a:pt x="144" y="974"/>
                    <a:pt x="179" y="974"/>
                  </a:cubicBezTo>
                  <a:cubicBezTo>
                    <a:pt x="227" y="974"/>
                    <a:pt x="275" y="962"/>
                    <a:pt x="298" y="938"/>
                  </a:cubicBezTo>
                  <a:lnTo>
                    <a:pt x="513" y="724"/>
                  </a:lnTo>
                  <a:lnTo>
                    <a:pt x="715" y="938"/>
                  </a:lnTo>
                  <a:cubicBezTo>
                    <a:pt x="751" y="962"/>
                    <a:pt x="798" y="974"/>
                    <a:pt x="834" y="974"/>
                  </a:cubicBezTo>
                  <a:cubicBezTo>
                    <a:pt x="882" y="974"/>
                    <a:pt x="929" y="962"/>
                    <a:pt x="953" y="938"/>
                  </a:cubicBezTo>
                  <a:cubicBezTo>
                    <a:pt x="1013" y="879"/>
                    <a:pt x="1013" y="772"/>
                    <a:pt x="953" y="700"/>
                  </a:cubicBezTo>
                  <a:lnTo>
                    <a:pt x="751" y="486"/>
                  </a:lnTo>
                  <a:lnTo>
                    <a:pt x="953" y="284"/>
                  </a:lnTo>
                  <a:cubicBezTo>
                    <a:pt x="1013" y="224"/>
                    <a:pt x="1013" y="117"/>
                    <a:pt x="953" y="45"/>
                  </a:cubicBezTo>
                  <a:cubicBezTo>
                    <a:pt x="923" y="16"/>
                    <a:pt x="885" y="1"/>
                    <a:pt x="843" y="1"/>
                  </a:cubicBezTo>
                  <a:cubicBezTo>
                    <a:pt x="801" y="1"/>
                    <a:pt x="757" y="16"/>
                    <a:pt x="715" y="45"/>
                  </a:cubicBezTo>
                  <a:lnTo>
                    <a:pt x="513" y="248"/>
                  </a:lnTo>
                  <a:lnTo>
                    <a:pt x="298" y="45"/>
                  </a:lnTo>
                  <a:cubicBezTo>
                    <a:pt x="269" y="16"/>
                    <a:pt x="230" y="1"/>
                    <a:pt x="188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70" name="Google Shape;370;p21"/>
            <p:cNvSpPr/>
            <p:nvPr/>
          </p:nvSpPr>
          <p:spPr>
            <a:xfrm>
              <a:off x="6730341" y="2603607"/>
              <a:ext cx="32244" cy="31384"/>
            </a:xfrm>
            <a:custGeom>
              <a:avLst/>
              <a:gdLst/>
              <a:ahLst/>
              <a:cxnLst/>
              <a:rect l="l" t="t" r="r" b="b"/>
              <a:pathLst>
                <a:path w="1013" h="986" extrusionOk="0">
                  <a:moveTo>
                    <a:pt x="184" y="0"/>
                  </a:moveTo>
                  <a:cubicBezTo>
                    <a:pt x="141" y="0"/>
                    <a:pt x="96" y="15"/>
                    <a:pt x="61" y="45"/>
                  </a:cubicBezTo>
                  <a:cubicBezTo>
                    <a:pt x="1" y="104"/>
                    <a:pt x="1" y="211"/>
                    <a:pt x="61" y="283"/>
                  </a:cubicBezTo>
                  <a:lnTo>
                    <a:pt x="263" y="485"/>
                  </a:lnTo>
                  <a:lnTo>
                    <a:pt x="61" y="700"/>
                  </a:lnTo>
                  <a:cubicBezTo>
                    <a:pt x="1" y="759"/>
                    <a:pt x="1" y="866"/>
                    <a:pt x="61" y="938"/>
                  </a:cubicBezTo>
                  <a:cubicBezTo>
                    <a:pt x="84" y="962"/>
                    <a:pt x="132" y="985"/>
                    <a:pt x="180" y="985"/>
                  </a:cubicBezTo>
                  <a:cubicBezTo>
                    <a:pt x="215" y="985"/>
                    <a:pt x="263" y="962"/>
                    <a:pt x="299" y="938"/>
                  </a:cubicBezTo>
                  <a:lnTo>
                    <a:pt x="501" y="723"/>
                  </a:lnTo>
                  <a:lnTo>
                    <a:pt x="715" y="938"/>
                  </a:lnTo>
                  <a:cubicBezTo>
                    <a:pt x="739" y="962"/>
                    <a:pt x="787" y="985"/>
                    <a:pt x="834" y="985"/>
                  </a:cubicBezTo>
                  <a:cubicBezTo>
                    <a:pt x="870" y="985"/>
                    <a:pt x="918" y="962"/>
                    <a:pt x="953" y="938"/>
                  </a:cubicBezTo>
                  <a:cubicBezTo>
                    <a:pt x="1013" y="878"/>
                    <a:pt x="1013" y="771"/>
                    <a:pt x="953" y="700"/>
                  </a:cubicBezTo>
                  <a:lnTo>
                    <a:pt x="739" y="485"/>
                  </a:lnTo>
                  <a:lnTo>
                    <a:pt x="953" y="283"/>
                  </a:lnTo>
                  <a:cubicBezTo>
                    <a:pt x="1013" y="223"/>
                    <a:pt x="1013" y="116"/>
                    <a:pt x="953" y="45"/>
                  </a:cubicBezTo>
                  <a:cubicBezTo>
                    <a:pt x="924" y="15"/>
                    <a:pt x="882" y="0"/>
                    <a:pt x="839" y="0"/>
                  </a:cubicBezTo>
                  <a:cubicBezTo>
                    <a:pt x="796" y="0"/>
                    <a:pt x="751" y="15"/>
                    <a:pt x="715" y="45"/>
                  </a:cubicBezTo>
                  <a:lnTo>
                    <a:pt x="501" y="247"/>
                  </a:lnTo>
                  <a:lnTo>
                    <a:pt x="299" y="45"/>
                  </a:lnTo>
                  <a:cubicBezTo>
                    <a:pt x="269" y="15"/>
                    <a:pt x="227" y="0"/>
                    <a:pt x="184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371" name="Google Shape;371;p21"/>
          <p:cNvGrpSpPr/>
          <p:nvPr/>
        </p:nvGrpSpPr>
        <p:grpSpPr>
          <a:xfrm>
            <a:off x="2665103" y="5033258"/>
            <a:ext cx="993270" cy="922272"/>
            <a:chOff x="3716358" y="1544655"/>
            <a:chExt cx="361971" cy="314958"/>
          </a:xfrm>
        </p:grpSpPr>
        <p:sp>
          <p:nvSpPr>
            <p:cNvPr id="372" name="Google Shape;372;p21"/>
            <p:cNvSpPr/>
            <p:nvPr/>
          </p:nvSpPr>
          <p:spPr>
            <a:xfrm>
              <a:off x="3767509" y="1646957"/>
              <a:ext cx="231213" cy="10663"/>
            </a:xfrm>
            <a:custGeom>
              <a:avLst/>
              <a:gdLst/>
              <a:ahLst/>
              <a:cxnLst/>
              <a:rect l="l" t="t" r="r" b="b"/>
              <a:pathLst>
                <a:path w="7264" h="335" extrusionOk="0">
                  <a:moveTo>
                    <a:pt x="168" y="1"/>
                  </a:moveTo>
                  <a:cubicBezTo>
                    <a:pt x="72" y="1"/>
                    <a:pt x="1" y="72"/>
                    <a:pt x="1" y="167"/>
                  </a:cubicBezTo>
                  <a:cubicBezTo>
                    <a:pt x="1" y="263"/>
                    <a:pt x="72" y="334"/>
                    <a:pt x="168" y="334"/>
                  </a:cubicBezTo>
                  <a:lnTo>
                    <a:pt x="7097" y="334"/>
                  </a:lnTo>
                  <a:cubicBezTo>
                    <a:pt x="7192" y="334"/>
                    <a:pt x="7264" y="263"/>
                    <a:pt x="7264" y="167"/>
                  </a:cubicBezTo>
                  <a:cubicBezTo>
                    <a:pt x="7264" y="72"/>
                    <a:pt x="7192" y="1"/>
                    <a:pt x="709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73" name="Google Shape;373;p21"/>
            <p:cNvSpPr/>
            <p:nvPr/>
          </p:nvSpPr>
          <p:spPr>
            <a:xfrm>
              <a:off x="3767509" y="1618532"/>
              <a:ext cx="152020" cy="10663"/>
            </a:xfrm>
            <a:custGeom>
              <a:avLst/>
              <a:gdLst/>
              <a:ahLst/>
              <a:cxnLst/>
              <a:rect l="l" t="t" r="r" b="b"/>
              <a:pathLst>
                <a:path w="4776" h="335" extrusionOk="0">
                  <a:moveTo>
                    <a:pt x="168" y="1"/>
                  </a:moveTo>
                  <a:cubicBezTo>
                    <a:pt x="72" y="1"/>
                    <a:pt x="1" y="72"/>
                    <a:pt x="1" y="168"/>
                  </a:cubicBezTo>
                  <a:cubicBezTo>
                    <a:pt x="1" y="263"/>
                    <a:pt x="72" y="334"/>
                    <a:pt x="168" y="334"/>
                  </a:cubicBezTo>
                  <a:lnTo>
                    <a:pt x="4621" y="334"/>
                  </a:lnTo>
                  <a:cubicBezTo>
                    <a:pt x="4704" y="334"/>
                    <a:pt x="4775" y="263"/>
                    <a:pt x="4775" y="168"/>
                  </a:cubicBezTo>
                  <a:cubicBezTo>
                    <a:pt x="4775" y="72"/>
                    <a:pt x="4704" y="1"/>
                    <a:pt x="462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74" name="Google Shape;374;p21"/>
            <p:cNvSpPr/>
            <p:nvPr/>
          </p:nvSpPr>
          <p:spPr>
            <a:xfrm>
              <a:off x="3931624" y="1618532"/>
              <a:ext cx="67098" cy="10663"/>
            </a:xfrm>
            <a:custGeom>
              <a:avLst/>
              <a:gdLst/>
              <a:ahLst/>
              <a:cxnLst/>
              <a:rect l="l" t="t" r="r" b="b"/>
              <a:pathLst>
                <a:path w="2108" h="335" extrusionOk="0">
                  <a:moveTo>
                    <a:pt x="155" y="1"/>
                  </a:moveTo>
                  <a:cubicBezTo>
                    <a:pt x="72" y="1"/>
                    <a:pt x="0" y="72"/>
                    <a:pt x="0" y="168"/>
                  </a:cubicBezTo>
                  <a:cubicBezTo>
                    <a:pt x="0" y="263"/>
                    <a:pt x="72" y="334"/>
                    <a:pt x="155" y="334"/>
                  </a:cubicBezTo>
                  <a:lnTo>
                    <a:pt x="1941" y="334"/>
                  </a:lnTo>
                  <a:cubicBezTo>
                    <a:pt x="2036" y="334"/>
                    <a:pt x="2108" y="263"/>
                    <a:pt x="2108" y="168"/>
                  </a:cubicBezTo>
                  <a:cubicBezTo>
                    <a:pt x="2108" y="72"/>
                    <a:pt x="2036" y="1"/>
                    <a:pt x="194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75" name="Google Shape;375;p21"/>
            <p:cNvSpPr/>
            <p:nvPr/>
          </p:nvSpPr>
          <p:spPr>
            <a:xfrm>
              <a:off x="3767509" y="1590108"/>
              <a:ext cx="39087" cy="10663"/>
            </a:xfrm>
            <a:custGeom>
              <a:avLst/>
              <a:gdLst/>
              <a:ahLst/>
              <a:cxnLst/>
              <a:rect l="l" t="t" r="r" b="b"/>
              <a:pathLst>
                <a:path w="1228" h="335" extrusionOk="0">
                  <a:moveTo>
                    <a:pt x="168" y="1"/>
                  </a:moveTo>
                  <a:cubicBezTo>
                    <a:pt x="72" y="1"/>
                    <a:pt x="1" y="72"/>
                    <a:pt x="1" y="168"/>
                  </a:cubicBezTo>
                  <a:cubicBezTo>
                    <a:pt x="1" y="263"/>
                    <a:pt x="72" y="334"/>
                    <a:pt x="168" y="334"/>
                  </a:cubicBezTo>
                  <a:lnTo>
                    <a:pt x="1061" y="334"/>
                  </a:lnTo>
                  <a:cubicBezTo>
                    <a:pt x="1144" y="334"/>
                    <a:pt x="1227" y="263"/>
                    <a:pt x="1227" y="168"/>
                  </a:cubicBezTo>
                  <a:cubicBezTo>
                    <a:pt x="1227" y="72"/>
                    <a:pt x="1144" y="1"/>
                    <a:pt x="106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76" name="Google Shape;376;p21"/>
            <p:cNvSpPr/>
            <p:nvPr/>
          </p:nvSpPr>
          <p:spPr>
            <a:xfrm>
              <a:off x="3818309" y="1590108"/>
              <a:ext cx="180412" cy="10663"/>
            </a:xfrm>
            <a:custGeom>
              <a:avLst/>
              <a:gdLst/>
              <a:ahLst/>
              <a:cxnLst/>
              <a:rect l="l" t="t" r="r" b="b"/>
              <a:pathLst>
                <a:path w="5668" h="335" extrusionOk="0">
                  <a:moveTo>
                    <a:pt x="167" y="1"/>
                  </a:moveTo>
                  <a:cubicBezTo>
                    <a:pt x="72" y="1"/>
                    <a:pt x="0" y="72"/>
                    <a:pt x="0" y="168"/>
                  </a:cubicBezTo>
                  <a:cubicBezTo>
                    <a:pt x="0" y="263"/>
                    <a:pt x="72" y="334"/>
                    <a:pt x="167" y="334"/>
                  </a:cubicBezTo>
                  <a:lnTo>
                    <a:pt x="5501" y="334"/>
                  </a:lnTo>
                  <a:cubicBezTo>
                    <a:pt x="5596" y="334"/>
                    <a:pt x="5668" y="263"/>
                    <a:pt x="5668" y="168"/>
                  </a:cubicBezTo>
                  <a:cubicBezTo>
                    <a:pt x="5668" y="72"/>
                    <a:pt x="5596" y="1"/>
                    <a:pt x="550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grpSp>
          <p:nvGrpSpPr>
            <p:cNvPr id="377" name="Google Shape;377;p21"/>
            <p:cNvGrpSpPr/>
            <p:nvPr/>
          </p:nvGrpSpPr>
          <p:grpSpPr>
            <a:xfrm>
              <a:off x="3716358" y="1544655"/>
              <a:ext cx="361971" cy="314958"/>
              <a:chOff x="3716358" y="1544655"/>
              <a:chExt cx="361971" cy="314958"/>
            </a:xfrm>
          </p:grpSpPr>
          <p:sp>
            <p:nvSpPr>
              <p:cNvPr id="378" name="Google Shape;378;p21"/>
              <p:cNvSpPr/>
              <p:nvPr/>
            </p:nvSpPr>
            <p:spPr>
              <a:xfrm>
                <a:off x="3767509" y="1675381"/>
                <a:ext cx="84540" cy="10663"/>
              </a:xfrm>
              <a:custGeom>
                <a:avLst/>
                <a:gdLst/>
                <a:ahLst/>
                <a:cxnLst/>
                <a:rect l="l" t="t" r="r" b="b"/>
                <a:pathLst>
                  <a:path w="2656" h="335" extrusionOk="0">
                    <a:moveTo>
                      <a:pt x="168" y="1"/>
                    </a:moveTo>
                    <a:cubicBezTo>
                      <a:pt x="72" y="1"/>
                      <a:pt x="1" y="72"/>
                      <a:pt x="1" y="167"/>
                    </a:cubicBezTo>
                    <a:cubicBezTo>
                      <a:pt x="1" y="263"/>
                      <a:pt x="72" y="334"/>
                      <a:pt x="168" y="334"/>
                    </a:cubicBezTo>
                    <a:lnTo>
                      <a:pt x="2477" y="334"/>
                    </a:lnTo>
                    <a:cubicBezTo>
                      <a:pt x="2561" y="334"/>
                      <a:pt x="2632" y="263"/>
                      <a:pt x="2632" y="167"/>
                    </a:cubicBezTo>
                    <a:cubicBezTo>
                      <a:pt x="2656" y="72"/>
                      <a:pt x="2573" y="1"/>
                      <a:pt x="247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379" name="Google Shape;379;p21"/>
              <p:cNvSpPr/>
              <p:nvPr/>
            </p:nvSpPr>
            <p:spPr>
              <a:xfrm>
                <a:off x="3875158" y="1675381"/>
                <a:ext cx="123564" cy="10663"/>
              </a:xfrm>
              <a:custGeom>
                <a:avLst/>
                <a:gdLst/>
                <a:ahLst/>
                <a:cxnLst/>
                <a:rect l="l" t="t" r="r" b="b"/>
                <a:pathLst>
                  <a:path w="3882" h="335" extrusionOk="0">
                    <a:moveTo>
                      <a:pt x="167" y="1"/>
                    </a:moveTo>
                    <a:cubicBezTo>
                      <a:pt x="72" y="1"/>
                      <a:pt x="0" y="72"/>
                      <a:pt x="0" y="167"/>
                    </a:cubicBezTo>
                    <a:cubicBezTo>
                      <a:pt x="0" y="263"/>
                      <a:pt x="72" y="334"/>
                      <a:pt x="167" y="334"/>
                    </a:cubicBezTo>
                    <a:lnTo>
                      <a:pt x="3715" y="334"/>
                    </a:lnTo>
                    <a:cubicBezTo>
                      <a:pt x="3810" y="334"/>
                      <a:pt x="3882" y="263"/>
                      <a:pt x="3882" y="167"/>
                    </a:cubicBezTo>
                    <a:cubicBezTo>
                      <a:pt x="3882" y="72"/>
                      <a:pt x="3810" y="1"/>
                      <a:pt x="371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380" name="Google Shape;380;p21"/>
              <p:cNvSpPr/>
              <p:nvPr/>
            </p:nvSpPr>
            <p:spPr>
              <a:xfrm>
                <a:off x="3767509" y="1703423"/>
                <a:ext cx="174747" cy="10663"/>
              </a:xfrm>
              <a:custGeom>
                <a:avLst/>
                <a:gdLst/>
                <a:ahLst/>
                <a:cxnLst/>
                <a:rect l="l" t="t" r="r" b="b"/>
                <a:pathLst>
                  <a:path w="5490" h="335" extrusionOk="0">
                    <a:moveTo>
                      <a:pt x="168" y="1"/>
                    </a:moveTo>
                    <a:cubicBezTo>
                      <a:pt x="72" y="1"/>
                      <a:pt x="1" y="72"/>
                      <a:pt x="1" y="168"/>
                    </a:cubicBezTo>
                    <a:cubicBezTo>
                      <a:pt x="1" y="251"/>
                      <a:pt x="72" y="334"/>
                      <a:pt x="168" y="334"/>
                    </a:cubicBezTo>
                    <a:lnTo>
                      <a:pt x="5335" y="334"/>
                    </a:lnTo>
                    <a:cubicBezTo>
                      <a:pt x="5418" y="334"/>
                      <a:pt x="5490" y="251"/>
                      <a:pt x="5490" y="168"/>
                    </a:cubicBezTo>
                    <a:cubicBezTo>
                      <a:pt x="5490" y="72"/>
                      <a:pt x="5418" y="1"/>
                      <a:pt x="5335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381" name="Google Shape;381;p21"/>
              <p:cNvSpPr/>
              <p:nvPr/>
            </p:nvSpPr>
            <p:spPr>
              <a:xfrm>
                <a:off x="3954351" y="1703423"/>
                <a:ext cx="44371" cy="10663"/>
              </a:xfrm>
              <a:custGeom>
                <a:avLst/>
                <a:gdLst/>
                <a:ahLst/>
                <a:cxnLst/>
                <a:rect l="l" t="t" r="r" b="b"/>
                <a:pathLst>
                  <a:path w="1394" h="335" extrusionOk="0">
                    <a:moveTo>
                      <a:pt x="155" y="1"/>
                    </a:moveTo>
                    <a:cubicBezTo>
                      <a:pt x="72" y="1"/>
                      <a:pt x="1" y="72"/>
                      <a:pt x="1" y="168"/>
                    </a:cubicBezTo>
                    <a:cubicBezTo>
                      <a:pt x="1" y="251"/>
                      <a:pt x="72" y="334"/>
                      <a:pt x="155" y="334"/>
                    </a:cubicBezTo>
                    <a:lnTo>
                      <a:pt x="1227" y="334"/>
                    </a:lnTo>
                    <a:cubicBezTo>
                      <a:pt x="1322" y="334"/>
                      <a:pt x="1394" y="251"/>
                      <a:pt x="1394" y="168"/>
                    </a:cubicBezTo>
                    <a:cubicBezTo>
                      <a:pt x="1394" y="72"/>
                      <a:pt x="1322" y="1"/>
                      <a:pt x="1227" y="1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  <p:sp>
            <p:nvSpPr>
              <p:cNvPr id="382" name="Google Shape;382;p21"/>
              <p:cNvSpPr/>
              <p:nvPr/>
            </p:nvSpPr>
            <p:spPr>
              <a:xfrm>
                <a:off x="3716358" y="1544655"/>
                <a:ext cx="361971" cy="314958"/>
              </a:xfrm>
              <a:custGeom>
                <a:avLst/>
                <a:gdLst/>
                <a:ahLst/>
                <a:cxnLst/>
                <a:rect l="l" t="t" r="r" b="b"/>
                <a:pathLst>
                  <a:path w="11372" h="9895" extrusionOk="0">
                    <a:moveTo>
                      <a:pt x="3513" y="6751"/>
                    </a:moveTo>
                    <a:lnTo>
                      <a:pt x="3346" y="7477"/>
                    </a:lnTo>
                    <a:lnTo>
                      <a:pt x="1953" y="7477"/>
                    </a:lnTo>
                    <a:lnTo>
                      <a:pt x="1953" y="7489"/>
                    </a:lnTo>
                    <a:cubicBezTo>
                      <a:pt x="1656" y="7489"/>
                      <a:pt x="1394" y="7251"/>
                      <a:pt x="1394" y="6941"/>
                    </a:cubicBezTo>
                    <a:lnTo>
                      <a:pt x="1394" y="6751"/>
                    </a:lnTo>
                    <a:close/>
                    <a:moveTo>
                      <a:pt x="9430" y="333"/>
                    </a:moveTo>
                    <a:cubicBezTo>
                      <a:pt x="9728" y="333"/>
                      <a:pt x="9990" y="572"/>
                      <a:pt x="9990" y="881"/>
                    </a:cubicBezTo>
                    <a:lnTo>
                      <a:pt x="9990" y="5870"/>
                    </a:lnTo>
                    <a:cubicBezTo>
                      <a:pt x="9990" y="6168"/>
                      <a:pt x="9752" y="6418"/>
                      <a:pt x="9430" y="6418"/>
                    </a:cubicBezTo>
                    <a:lnTo>
                      <a:pt x="6597" y="6418"/>
                    </a:lnTo>
                    <a:cubicBezTo>
                      <a:pt x="6561" y="6418"/>
                      <a:pt x="6537" y="6429"/>
                      <a:pt x="6501" y="6441"/>
                    </a:cubicBezTo>
                    <a:lnTo>
                      <a:pt x="3489" y="8501"/>
                    </a:lnTo>
                    <a:cubicBezTo>
                      <a:pt x="3465" y="8501"/>
                      <a:pt x="3465" y="8489"/>
                      <a:pt x="3465" y="8489"/>
                    </a:cubicBezTo>
                    <a:lnTo>
                      <a:pt x="3906" y="6608"/>
                    </a:lnTo>
                    <a:cubicBezTo>
                      <a:pt x="3918" y="6560"/>
                      <a:pt x="3906" y="6501"/>
                      <a:pt x="3870" y="6477"/>
                    </a:cubicBezTo>
                    <a:cubicBezTo>
                      <a:pt x="3834" y="6429"/>
                      <a:pt x="3799" y="6418"/>
                      <a:pt x="3739" y="6418"/>
                    </a:cubicBezTo>
                    <a:lnTo>
                      <a:pt x="894" y="6418"/>
                    </a:lnTo>
                    <a:cubicBezTo>
                      <a:pt x="596" y="6418"/>
                      <a:pt x="346" y="6179"/>
                      <a:pt x="346" y="5870"/>
                    </a:cubicBezTo>
                    <a:lnTo>
                      <a:pt x="346" y="881"/>
                    </a:lnTo>
                    <a:cubicBezTo>
                      <a:pt x="346" y="584"/>
                      <a:pt x="584" y="333"/>
                      <a:pt x="894" y="333"/>
                    </a:cubicBezTo>
                    <a:close/>
                    <a:moveTo>
                      <a:pt x="10502" y="1405"/>
                    </a:moveTo>
                    <a:cubicBezTo>
                      <a:pt x="10800" y="1405"/>
                      <a:pt x="11061" y="1643"/>
                      <a:pt x="11061" y="1953"/>
                    </a:cubicBezTo>
                    <a:lnTo>
                      <a:pt x="11061" y="6941"/>
                    </a:lnTo>
                    <a:cubicBezTo>
                      <a:pt x="11050" y="7239"/>
                      <a:pt x="10788" y="7489"/>
                      <a:pt x="10490" y="7489"/>
                    </a:cubicBezTo>
                    <a:lnTo>
                      <a:pt x="7656" y="7489"/>
                    </a:lnTo>
                    <a:cubicBezTo>
                      <a:pt x="7609" y="7489"/>
                      <a:pt x="7549" y="7525"/>
                      <a:pt x="7513" y="7549"/>
                    </a:cubicBezTo>
                    <a:cubicBezTo>
                      <a:pt x="7490" y="7596"/>
                      <a:pt x="7478" y="7644"/>
                      <a:pt x="7490" y="7680"/>
                    </a:cubicBezTo>
                    <a:lnTo>
                      <a:pt x="7918" y="9561"/>
                    </a:lnTo>
                    <a:lnTo>
                      <a:pt x="7918" y="9573"/>
                    </a:lnTo>
                    <a:lnTo>
                      <a:pt x="7906" y="9573"/>
                    </a:lnTo>
                    <a:lnTo>
                      <a:pt x="5216" y="7727"/>
                    </a:lnTo>
                    <a:lnTo>
                      <a:pt x="6644" y="6751"/>
                    </a:lnTo>
                    <a:lnTo>
                      <a:pt x="9430" y="6751"/>
                    </a:lnTo>
                    <a:cubicBezTo>
                      <a:pt x="9930" y="6751"/>
                      <a:pt x="10311" y="6358"/>
                      <a:pt x="10311" y="5870"/>
                    </a:cubicBezTo>
                    <a:lnTo>
                      <a:pt x="10311" y="1405"/>
                    </a:lnTo>
                    <a:close/>
                    <a:moveTo>
                      <a:pt x="882" y="0"/>
                    </a:moveTo>
                    <a:cubicBezTo>
                      <a:pt x="393" y="0"/>
                      <a:pt x="1" y="393"/>
                      <a:pt x="1" y="881"/>
                    </a:cubicBezTo>
                    <a:lnTo>
                      <a:pt x="1" y="5870"/>
                    </a:lnTo>
                    <a:cubicBezTo>
                      <a:pt x="1" y="6358"/>
                      <a:pt x="393" y="6739"/>
                      <a:pt x="882" y="6739"/>
                    </a:cubicBezTo>
                    <a:lnTo>
                      <a:pt x="1072" y="6739"/>
                    </a:lnTo>
                    <a:lnTo>
                      <a:pt x="1072" y="6941"/>
                    </a:lnTo>
                    <a:cubicBezTo>
                      <a:pt x="1072" y="7430"/>
                      <a:pt x="1465" y="7811"/>
                      <a:pt x="1953" y="7811"/>
                    </a:cubicBezTo>
                    <a:lnTo>
                      <a:pt x="3275" y="7811"/>
                    </a:lnTo>
                    <a:lnTo>
                      <a:pt x="3144" y="8406"/>
                    </a:lnTo>
                    <a:cubicBezTo>
                      <a:pt x="3108" y="8549"/>
                      <a:pt x="3168" y="8692"/>
                      <a:pt x="3287" y="8763"/>
                    </a:cubicBezTo>
                    <a:cubicBezTo>
                      <a:pt x="3346" y="8811"/>
                      <a:pt x="3430" y="8823"/>
                      <a:pt x="3489" y="8823"/>
                    </a:cubicBezTo>
                    <a:cubicBezTo>
                      <a:pt x="3561" y="8823"/>
                      <a:pt x="3620" y="8811"/>
                      <a:pt x="3680" y="8763"/>
                    </a:cubicBezTo>
                    <a:lnTo>
                      <a:pt x="4918" y="7918"/>
                    </a:lnTo>
                    <a:lnTo>
                      <a:pt x="7704" y="9835"/>
                    </a:lnTo>
                    <a:cubicBezTo>
                      <a:pt x="7763" y="9882"/>
                      <a:pt x="7847" y="9894"/>
                      <a:pt x="7906" y="9894"/>
                    </a:cubicBezTo>
                    <a:cubicBezTo>
                      <a:pt x="7978" y="9894"/>
                      <a:pt x="8037" y="9882"/>
                      <a:pt x="8097" y="9835"/>
                    </a:cubicBezTo>
                    <a:cubicBezTo>
                      <a:pt x="8216" y="9763"/>
                      <a:pt x="8275" y="9620"/>
                      <a:pt x="8240" y="9477"/>
                    </a:cubicBezTo>
                    <a:lnTo>
                      <a:pt x="7859" y="7811"/>
                    </a:lnTo>
                    <a:lnTo>
                      <a:pt x="10490" y="7811"/>
                    </a:lnTo>
                    <a:cubicBezTo>
                      <a:pt x="10978" y="7811"/>
                      <a:pt x="11371" y="7430"/>
                      <a:pt x="11371" y="6941"/>
                    </a:cubicBezTo>
                    <a:lnTo>
                      <a:pt x="11371" y="1953"/>
                    </a:lnTo>
                    <a:cubicBezTo>
                      <a:pt x="11371" y="1476"/>
                      <a:pt x="10966" y="1072"/>
                      <a:pt x="10490" y="1072"/>
                    </a:cubicBezTo>
                    <a:lnTo>
                      <a:pt x="10299" y="1072"/>
                    </a:lnTo>
                    <a:lnTo>
                      <a:pt x="10299" y="881"/>
                    </a:lnTo>
                    <a:cubicBezTo>
                      <a:pt x="10299" y="393"/>
                      <a:pt x="9918" y="0"/>
                      <a:pt x="941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endParaRPr/>
              </a:p>
            </p:txBody>
          </p:sp>
        </p:grpSp>
      </p:grpSp>
      <p:grpSp>
        <p:nvGrpSpPr>
          <p:cNvPr id="383" name="Google Shape;383;p21"/>
          <p:cNvGrpSpPr/>
          <p:nvPr/>
        </p:nvGrpSpPr>
        <p:grpSpPr>
          <a:xfrm>
            <a:off x="6542917" y="5053586"/>
            <a:ext cx="1019268" cy="881628"/>
            <a:chOff x="5220616" y="2791061"/>
            <a:chExt cx="373185" cy="302466"/>
          </a:xfrm>
        </p:grpSpPr>
        <p:sp>
          <p:nvSpPr>
            <p:cNvPr id="384" name="Google Shape;384;p21"/>
            <p:cNvSpPr/>
            <p:nvPr/>
          </p:nvSpPr>
          <p:spPr>
            <a:xfrm>
              <a:off x="5220616" y="2791061"/>
              <a:ext cx="373185" cy="302466"/>
            </a:xfrm>
            <a:custGeom>
              <a:avLst/>
              <a:gdLst/>
              <a:ahLst/>
              <a:cxnLst/>
              <a:rect l="l" t="t" r="r" b="b"/>
              <a:pathLst>
                <a:path w="11752" h="9525" extrusionOk="0">
                  <a:moveTo>
                    <a:pt x="1834" y="345"/>
                  </a:moveTo>
                  <a:cubicBezTo>
                    <a:pt x="1834" y="345"/>
                    <a:pt x="1846" y="345"/>
                    <a:pt x="1846" y="357"/>
                  </a:cubicBezTo>
                  <a:lnTo>
                    <a:pt x="1846" y="1083"/>
                  </a:lnTo>
                  <a:cubicBezTo>
                    <a:pt x="1846" y="1083"/>
                    <a:pt x="1846" y="1107"/>
                    <a:pt x="1834" y="1107"/>
                  </a:cubicBezTo>
                  <a:lnTo>
                    <a:pt x="1465" y="1107"/>
                  </a:lnTo>
                  <a:cubicBezTo>
                    <a:pt x="1465" y="1107"/>
                    <a:pt x="1453" y="1107"/>
                    <a:pt x="1453" y="1083"/>
                  </a:cubicBezTo>
                  <a:lnTo>
                    <a:pt x="1453" y="357"/>
                  </a:lnTo>
                  <a:lnTo>
                    <a:pt x="1465" y="357"/>
                  </a:lnTo>
                  <a:cubicBezTo>
                    <a:pt x="1465" y="351"/>
                    <a:pt x="1468" y="348"/>
                    <a:pt x="1469" y="348"/>
                  </a:cubicBezTo>
                  <a:lnTo>
                    <a:pt x="1469" y="348"/>
                  </a:lnTo>
                  <a:cubicBezTo>
                    <a:pt x="1471" y="348"/>
                    <a:pt x="1471" y="351"/>
                    <a:pt x="1465" y="357"/>
                  </a:cubicBezTo>
                  <a:lnTo>
                    <a:pt x="1834" y="345"/>
                  </a:lnTo>
                  <a:close/>
                  <a:moveTo>
                    <a:pt x="10276" y="345"/>
                  </a:moveTo>
                  <a:cubicBezTo>
                    <a:pt x="10276" y="345"/>
                    <a:pt x="10288" y="345"/>
                    <a:pt x="10288" y="357"/>
                  </a:cubicBezTo>
                  <a:lnTo>
                    <a:pt x="10288" y="1083"/>
                  </a:lnTo>
                  <a:cubicBezTo>
                    <a:pt x="10288" y="1083"/>
                    <a:pt x="10288" y="1107"/>
                    <a:pt x="10276" y="1107"/>
                  </a:cubicBezTo>
                  <a:lnTo>
                    <a:pt x="9907" y="1107"/>
                  </a:lnTo>
                  <a:cubicBezTo>
                    <a:pt x="9907" y="1107"/>
                    <a:pt x="9895" y="1107"/>
                    <a:pt x="9895" y="1083"/>
                  </a:cubicBezTo>
                  <a:lnTo>
                    <a:pt x="9895" y="357"/>
                  </a:lnTo>
                  <a:lnTo>
                    <a:pt x="9907" y="357"/>
                  </a:lnTo>
                  <a:cubicBezTo>
                    <a:pt x="9907" y="351"/>
                    <a:pt x="9910" y="348"/>
                    <a:pt x="9911" y="348"/>
                  </a:cubicBezTo>
                  <a:lnTo>
                    <a:pt x="9911" y="348"/>
                  </a:lnTo>
                  <a:cubicBezTo>
                    <a:pt x="9912" y="348"/>
                    <a:pt x="9912" y="351"/>
                    <a:pt x="9907" y="357"/>
                  </a:cubicBezTo>
                  <a:lnTo>
                    <a:pt x="10276" y="345"/>
                  </a:lnTo>
                  <a:close/>
                  <a:moveTo>
                    <a:pt x="11038" y="1107"/>
                  </a:moveTo>
                  <a:cubicBezTo>
                    <a:pt x="11240" y="1107"/>
                    <a:pt x="11407" y="1262"/>
                    <a:pt x="11407" y="1476"/>
                  </a:cubicBezTo>
                  <a:lnTo>
                    <a:pt x="11407" y="8811"/>
                  </a:lnTo>
                  <a:cubicBezTo>
                    <a:pt x="11407" y="9001"/>
                    <a:pt x="11228" y="9180"/>
                    <a:pt x="11026" y="9180"/>
                  </a:cubicBezTo>
                  <a:lnTo>
                    <a:pt x="751" y="9180"/>
                  </a:lnTo>
                  <a:cubicBezTo>
                    <a:pt x="536" y="9180"/>
                    <a:pt x="382" y="9025"/>
                    <a:pt x="382" y="8811"/>
                  </a:cubicBezTo>
                  <a:lnTo>
                    <a:pt x="382" y="1476"/>
                  </a:lnTo>
                  <a:cubicBezTo>
                    <a:pt x="382" y="1262"/>
                    <a:pt x="536" y="1107"/>
                    <a:pt x="751" y="1107"/>
                  </a:cubicBezTo>
                  <a:lnTo>
                    <a:pt x="1120" y="1107"/>
                  </a:lnTo>
                  <a:lnTo>
                    <a:pt x="1120" y="1119"/>
                  </a:lnTo>
                  <a:cubicBezTo>
                    <a:pt x="1120" y="1310"/>
                    <a:pt x="1286" y="1476"/>
                    <a:pt x="1477" y="1476"/>
                  </a:cubicBezTo>
                  <a:lnTo>
                    <a:pt x="1858" y="1476"/>
                  </a:lnTo>
                  <a:cubicBezTo>
                    <a:pt x="2048" y="1476"/>
                    <a:pt x="2215" y="1310"/>
                    <a:pt x="2215" y="1119"/>
                  </a:cubicBezTo>
                  <a:lnTo>
                    <a:pt x="2215" y="1107"/>
                  </a:lnTo>
                  <a:lnTo>
                    <a:pt x="9573" y="1107"/>
                  </a:lnTo>
                  <a:lnTo>
                    <a:pt x="9573" y="1119"/>
                  </a:lnTo>
                  <a:cubicBezTo>
                    <a:pt x="9573" y="1310"/>
                    <a:pt x="9740" y="1476"/>
                    <a:pt x="9930" y="1476"/>
                  </a:cubicBezTo>
                  <a:lnTo>
                    <a:pt x="10311" y="1476"/>
                  </a:lnTo>
                  <a:cubicBezTo>
                    <a:pt x="10502" y="1476"/>
                    <a:pt x="10669" y="1310"/>
                    <a:pt x="10669" y="1119"/>
                  </a:cubicBezTo>
                  <a:lnTo>
                    <a:pt x="10669" y="1107"/>
                  </a:lnTo>
                  <a:close/>
                  <a:moveTo>
                    <a:pt x="1465" y="0"/>
                  </a:moveTo>
                  <a:cubicBezTo>
                    <a:pt x="1275" y="0"/>
                    <a:pt x="1108" y="167"/>
                    <a:pt x="1108" y="357"/>
                  </a:cubicBezTo>
                  <a:lnTo>
                    <a:pt x="1108" y="726"/>
                  </a:lnTo>
                  <a:lnTo>
                    <a:pt x="739" y="726"/>
                  </a:lnTo>
                  <a:cubicBezTo>
                    <a:pt x="334" y="726"/>
                    <a:pt x="1" y="1060"/>
                    <a:pt x="1" y="1464"/>
                  </a:cubicBezTo>
                  <a:lnTo>
                    <a:pt x="1" y="8799"/>
                  </a:lnTo>
                  <a:cubicBezTo>
                    <a:pt x="1" y="9204"/>
                    <a:pt x="334" y="9525"/>
                    <a:pt x="739" y="9525"/>
                  </a:cubicBezTo>
                  <a:lnTo>
                    <a:pt x="11014" y="9525"/>
                  </a:lnTo>
                  <a:cubicBezTo>
                    <a:pt x="11419" y="9525"/>
                    <a:pt x="11752" y="9204"/>
                    <a:pt x="11752" y="8799"/>
                  </a:cubicBezTo>
                  <a:lnTo>
                    <a:pt x="11752" y="1464"/>
                  </a:lnTo>
                  <a:cubicBezTo>
                    <a:pt x="11752" y="1060"/>
                    <a:pt x="11419" y="726"/>
                    <a:pt x="11026" y="726"/>
                  </a:cubicBezTo>
                  <a:lnTo>
                    <a:pt x="10645" y="726"/>
                  </a:lnTo>
                  <a:lnTo>
                    <a:pt x="10645" y="357"/>
                  </a:lnTo>
                  <a:cubicBezTo>
                    <a:pt x="10645" y="167"/>
                    <a:pt x="10490" y="0"/>
                    <a:pt x="10288" y="0"/>
                  </a:cubicBezTo>
                  <a:lnTo>
                    <a:pt x="9918" y="0"/>
                  </a:lnTo>
                  <a:cubicBezTo>
                    <a:pt x="9728" y="0"/>
                    <a:pt x="9561" y="167"/>
                    <a:pt x="9561" y="357"/>
                  </a:cubicBezTo>
                  <a:lnTo>
                    <a:pt x="9561" y="726"/>
                  </a:lnTo>
                  <a:lnTo>
                    <a:pt x="2191" y="726"/>
                  </a:lnTo>
                  <a:lnTo>
                    <a:pt x="2191" y="357"/>
                  </a:lnTo>
                  <a:cubicBezTo>
                    <a:pt x="2191" y="167"/>
                    <a:pt x="2025" y="0"/>
                    <a:pt x="183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85" name="Google Shape;385;p21"/>
            <p:cNvSpPr/>
            <p:nvPr/>
          </p:nvSpPr>
          <p:spPr>
            <a:xfrm>
              <a:off x="5244432" y="2849268"/>
              <a:ext cx="326314" cy="11368"/>
            </a:xfrm>
            <a:custGeom>
              <a:avLst/>
              <a:gdLst/>
              <a:ahLst/>
              <a:cxnLst/>
              <a:rect l="l" t="t" r="r" b="b"/>
              <a:pathLst>
                <a:path w="10276" h="358" extrusionOk="0">
                  <a:moveTo>
                    <a:pt x="179" y="1"/>
                  </a:moveTo>
                  <a:cubicBezTo>
                    <a:pt x="96" y="1"/>
                    <a:pt x="1" y="72"/>
                    <a:pt x="1" y="179"/>
                  </a:cubicBezTo>
                  <a:cubicBezTo>
                    <a:pt x="1" y="274"/>
                    <a:pt x="72" y="358"/>
                    <a:pt x="179" y="358"/>
                  </a:cubicBezTo>
                  <a:lnTo>
                    <a:pt x="10097" y="358"/>
                  </a:lnTo>
                  <a:cubicBezTo>
                    <a:pt x="10180" y="358"/>
                    <a:pt x="10276" y="274"/>
                    <a:pt x="10276" y="179"/>
                  </a:cubicBezTo>
                  <a:cubicBezTo>
                    <a:pt x="10276" y="72"/>
                    <a:pt x="10180" y="1"/>
                    <a:pt x="10097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86" name="Google Shape;386;p21"/>
            <p:cNvSpPr/>
            <p:nvPr/>
          </p:nvSpPr>
          <p:spPr>
            <a:xfrm>
              <a:off x="5261834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80"/>
                  </a:cubicBezTo>
                  <a:cubicBezTo>
                    <a:pt x="0" y="275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75"/>
                    <a:pt x="1465" y="180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87" name="Google Shape;387;p21"/>
            <p:cNvSpPr/>
            <p:nvPr/>
          </p:nvSpPr>
          <p:spPr>
            <a:xfrm>
              <a:off x="5343507" y="289613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80"/>
                  </a:cubicBezTo>
                  <a:cubicBezTo>
                    <a:pt x="0" y="275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75"/>
                    <a:pt x="1465" y="180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88" name="Google Shape;388;p21"/>
            <p:cNvSpPr/>
            <p:nvPr/>
          </p:nvSpPr>
          <p:spPr>
            <a:xfrm>
              <a:off x="5506823" y="289613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80"/>
                  </a:cubicBezTo>
                  <a:cubicBezTo>
                    <a:pt x="1" y="275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75"/>
                    <a:pt x="1453" y="180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89" name="Google Shape;389;p21"/>
            <p:cNvSpPr/>
            <p:nvPr/>
          </p:nvSpPr>
          <p:spPr>
            <a:xfrm>
              <a:off x="5261834" y="2942660"/>
              <a:ext cx="46521" cy="11368"/>
            </a:xfrm>
            <a:custGeom>
              <a:avLst/>
              <a:gdLst/>
              <a:ahLst/>
              <a:cxnLst/>
              <a:rect l="l" t="t" r="r" b="b"/>
              <a:pathLst>
                <a:path w="1465" h="358" extrusionOk="0">
                  <a:moveTo>
                    <a:pt x="179" y="0"/>
                  </a:moveTo>
                  <a:cubicBezTo>
                    <a:pt x="96" y="0"/>
                    <a:pt x="0" y="84"/>
                    <a:pt x="0" y="179"/>
                  </a:cubicBezTo>
                  <a:cubicBezTo>
                    <a:pt x="0" y="286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70" y="0"/>
                    <a:pt x="128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0" name="Google Shape;390;p21"/>
            <p:cNvSpPr/>
            <p:nvPr/>
          </p:nvSpPr>
          <p:spPr>
            <a:xfrm>
              <a:off x="5424768" y="2942660"/>
              <a:ext cx="46553" cy="11368"/>
            </a:xfrm>
            <a:custGeom>
              <a:avLst/>
              <a:gdLst/>
              <a:ahLst/>
              <a:cxnLst/>
              <a:rect l="l" t="t" r="r" b="b"/>
              <a:pathLst>
                <a:path w="1466" h="358" extrusionOk="0">
                  <a:moveTo>
                    <a:pt x="180" y="0"/>
                  </a:moveTo>
                  <a:cubicBezTo>
                    <a:pt x="96" y="0"/>
                    <a:pt x="1" y="84"/>
                    <a:pt x="1" y="179"/>
                  </a:cubicBezTo>
                  <a:cubicBezTo>
                    <a:pt x="1" y="286"/>
                    <a:pt x="84" y="358"/>
                    <a:pt x="180" y="358"/>
                  </a:cubicBezTo>
                  <a:lnTo>
                    <a:pt x="1287" y="358"/>
                  </a:lnTo>
                  <a:cubicBezTo>
                    <a:pt x="1370" y="358"/>
                    <a:pt x="1465" y="286"/>
                    <a:pt x="1465" y="179"/>
                  </a:cubicBezTo>
                  <a:cubicBezTo>
                    <a:pt x="1465" y="84"/>
                    <a:pt x="1394" y="0"/>
                    <a:pt x="128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1" name="Google Shape;391;p21"/>
            <p:cNvSpPr/>
            <p:nvPr/>
          </p:nvSpPr>
          <p:spPr>
            <a:xfrm>
              <a:off x="5261834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6" y="1"/>
                    <a:pt x="0" y="72"/>
                    <a:pt x="0" y="179"/>
                  </a:cubicBezTo>
                  <a:cubicBezTo>
                    <a:pt x="0" y="287"/>
                    <a:pt x="72" y="358"/>
                    <a:pt x="179" y="358"/>
                  </a:cubicBezTo>
                  <a:lnTo>
                    <a:pt x="1286" y="358"/>
                  </a:lnTo>
                  <a:cubicBezTo>
                    <a:pt x="1370" y="358"/>
                    <a:pt x="1465" y="287"/>
                    <a:pt x="1465" y="179"/>
                  </a:cubicBezTo>
                  <a:cubicBezTo>
                    <a:pt x="1465" y="72"/>
                    <a:pt x="1370" y="1"/>
                    <a:pt x="128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2" name="Google Shape;392;p21"/>
            <p:cNvSpPr/>
            <p:nvPr/>
          </p:nvSpPr>
          <p:spPr>
            <a:xfrm>
              <a:off x="5343507" y="2989149"/>
              <a:ext cx="46521" cy="11400"/>
            </a:xfrm>
            <a:custGeom>
              <a:avLst/>
              <a:gdLst/>
              <a:ahLst/>
              <a:cxnLst/>
              <a:rect l="l" t="t" r="r" b="b"/>
              <a:pathLst>
                <a:path w="1465" h="359" extrusionOk="0">
                  <a:moveTo>
                    <a:pt x="179" y="1"/>
                  </a:moveTo>
                  <a:cubicBezTo>
                    <a:pt x="95" y="1"/>
                    <a:pt x="0" y="72"/>
                    <a:pt x="0" y="179"/>
                  </a:cubicBezTo>
                  <a:cubicBezTo>
                    <a:pt x="0" y="287"/>
                    <a:pt x="83" y="358"/>
                    <a:pt x="179" y="358"/>
                  </a:cubicBezTo>
                  <a:lnTo>
                    <a:pt x="1286" y="358"/>
                  </a:lnTo>
                  <a:cubicBezTo>
                    <a:pt x="1369" y="358"/>
                    <a:pt x="1465" y="287"/>
                    <a:pt x="1465" y="179"/>
                  </a:cubicBezTo>
                  <a:cubicBezTo>
                    <a:pt x="1465" y="72"/>
                    <a:pt x="1381" y="1"/>
                    <a:pt x="1286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3" name="Google Shape;393;p21"/>
            <p:cNvSpPr/>
            <p:nvPr/>
          </p:nvSpPr>
          <p:spPr>
            <a:xfrm>
              <a:off x="5506823" y="2989149"/>
              <a:ext cx="46172" cy="11400"/>
            </a:xfrm>
            <a:custGeom>
              <a:avLst/>
              <a:gdLst/>
              <a:ahLst/>
              <a:cxnLst/>
              <a:rect l="l" t="t" r="r" b="b"/>
              <a:pathLst>
                <a:path w="1454" h="359" extrusionOk="0">
                  <a:moveTo>
                    <a:pt x="179" y="1"/>
                  </a:moveTo>
                  <a:cubicBezTo>
                    <a:pt x="84" y="1"/>
                    <a:pt x="1" y="72"/>
                    <a:pt x="1" y="179"/>
                  </a:cubicBezTo>
                  <a:cubicBezTo>
                    <a:pt x="1" y="287"/>
                    <a:pt x="72" y="358"/>
                    <a:pt x="179" y="358"/>
                  </a:cubicBezTo>
                  <a:lnTo>
                    <a:pt x="1275" y="358"/>
                  </a:lnTo>
                  <a:cubicBezTo>
                    <a:pt x="1370" y="358"/>
                    <a:pt x="1453" y="287"/>
                    <a:pt x="1453" y="179"/>
                  </a:cubicBezTo>
                  <a:cubicBezTo>
                    <a:pt x="1453" y="72"/>
                    <a:pt x="1370" y="1"/>
                    <a:pt x="1275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4" name="Google Shape;394;p21"/>
            <p:cNvSpPr/>
            <p:nvPr/>
          </p:nvSpPr>
          <p:spPr>
            <a:xfrm>
              <a:off x="5343507" y="3036051"/>
              <a:ext cx="46521" cy="10987"/>
            </a:xfrm>
            <a:custGeom>
              <a:avLst/>
              <a:gdLst/>
              <a:ahLst/>
              <a:cxnLst/>
              <a:rect l="l" t="t" r="r" b="b"/>
              <a:pathLst>
                <a:path w="1465" h="346" extrusionOk="0">
                  <a:moveTo>
                    <a:pt x="179" y="0"/>
                  </a:moveTo>
                  <a:cubicBezTo>
                    <a:pt x="95" y="0"/>
                    <a:pt x="0" y="72"/>
                    <a:pt x="0" y="179"/>
                  </a:cubicBezTo>
                  <a:cubicBezTo>
                    <a:pt x="0" y="274"/>
                    <a:pt x="83" y="346"/>
                    <a:pt x="179" y="346"/>
                  </a:cubicBezTo>
                  <a:lnTo>
                    <a:pt x="1286" y="346"/>
                  </a:lnTo>
                  <a:cubicBezTo>
                    <a:pt x="1369" y="346"/>
                    <a:pt x="1465" y="274"/>
                    <a:pt x="1465" y="179"/>
                  </a:cubicBezTo>
                  <a:cubicBezTo>
                    <a:pt x="1465" y="72"/>
                    <a:pt x="1381" y="0"/>
                    <a:pt x="1286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5" name="Google Shape;395;p21"/>
            <p:cNvSpPr/>
            <p:nvPr/>
          </p:nvSpPr>
          <p:spPr>
            <a:xfrm>
              <a:off x="5424768" y="3036051"/>
              <a:ext cx="46553" cy="10987"/>
            </a:xfrm>
            <a:custGeom>
              <a:avLst/>
              <a:gdLst/>
              <a:ahLst/>
              <a:cxnLst/>
              <a:rect l="l" t="t" r="r" b="b"/>
              <a:pathLst>
                <a:path w="1466" h="346" extrusionOk="0">
                  <a:moveTo>
                    <a:pt x="180" y="0"/>
                  </a:moveTo>
                  <a:cubicBezTo>
                    <a:pt x="96" y="0"/>
                    <a:pt x="1" y="72"/>
                    <a:pt x="1" y="179"/>
                  </a:cubicBezTo>
                  <a:cubicBezTo>
                    <a:pt x="1" y="274"/>
                    <a:pt x="84" y="346"/>
                    <a:pt x="180" y="346"/>
                  </a:cubicBezTo>
                  <a:lnTo>
                    <a:pt x="1287" y="346"/>
                  </a:lnTo>
                  <a:cubicBezTo>
                    <a:pt x="1370" y="346"/>
                    <a:pt x="1465" y="274"/>
                    <a:pt x="1465" y="179"/>
                  </a:cubicBezTo>
                  <a:cubicBezTo>
                    <a:pt x="1465" y="72"/>
                    <a:pt x="1394" y="0"/>
                    <a:pt x="1287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6" name="Google Shape;396;p21"/>
            <p:cNvSpPr/>
            <p:nvPr/>
          </p:nvSpPr>
          <p:spPr>
            <a:xfrm>
              <a:off x="5506823" y="3036051"/>
              <a:ext cx="46172" cy="10987"/>
            </a:xfrm>
            <a:custGeom>
              <a:avLst/>
              <a:gdLst/>
              <a:ahLst/>
              <a:cxnLst/>
              <a:rect l="l" t="t" r="r" b="b"/>
              <a:pathLst>
                <a:path w="1454" h="346" extrusionOk="0">
                  <a:moveTo>
                    <a:pt x="179" y="0"/>
                  </a:moveTo>
                  <a:cubicBezTo>
                    <a:pt x="84" y="0"/>
                    <a:pt x="1" y="72"/>
                    <a:pt x="1" y="179"/>
                  </a:cubicBezTo>
                  <a:cubicBezTo>
                    <a:pt x="1" y="274"/>
                    <a:pt x="72" y="346"/>
                    <a:pt x="179" y="346"/>
                  </a:cubicBezTo>
                  <a:lnTo>
                    <a:pt x="1275" y="346"/>
                  </a:lnTo>
                  <a:cubicBezTo>
                    <a:pt x="1370" y="346"/>
                    <a:pt x="1453" y="274"/>
                    <a:pt x="1453" y="179"/>
                  </a:cubicBezTo>
                  <a:cubicBezTo>
                    <a:pt x="1453" y="72"/>
                    <a:pt x="1370" y="0"/>
                    <a:pt x="127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7" name="Google Shape;397;p21"/>
            <p:cNvSpPr/>
            <p:nvPr/>
          </p:nvSpPr>
          <p:spPr>
            <a:xfrm>
              <a:off x="5343126" y="2930752"/>
              <a:ext cx="46902" cy="33851"/>
            </a:xfrm>
            <a:custGeom>
              <a:avLst/>
              <a:gdLst/>
              <a:ahLst/>
              <a:cxnLst/>
              <a:rect l="l" t="t" r="r" b="b"/>
              <a:pathLst>
                <a:path w="1477" h="1066" extrusionOk="0">
                  <a:moveTo>
                    <a:pt x="1293" y="0"/>
                  </a:moveTo>
                  <a:cubicBezTo>
                    <a:pt x="1250" y="0"/>
                    <a:pt x="1209" y="18"/>
                    <a:pt x="1179" y="54"/>
                  </a:cubicBezTo>
                  <a:lnTo>
                    <a:pt x="572" y="661"/>
                  </a:lnTo>
                  <a:lnTo>
                    <a:pt x="322" y="411"/>
                  </a:lnTo>
                  <a:cubicBezTo>
                    <a:pt x="280" y="375"/>
                    <a:pt x="235" y="358"/>
                    <a:pt x="194" y="358"/>
                  </a:cubicBezTo>
                  <a:cubicBezTo>
                    <a:pt x="152" y="358"/>
                    <a:pt x="113" y="375"/>
                    <a:pt x="84" y="411"/>
                  </a:cubicBezTo>
                  <a:cubicBezTo>
                    <a:pt x="0" y="483"/>
                    <a:pt x="0" y="590"/>
                    <a:pt x="84" y="649"/>
                  </a:cubicBezTo>
                  <a:lnTo>
                    <a:pt x="453" y="1018"/>
                  </a:lnTo>
                  <a:cubicBezTo>
                    <a:pt x="476" y="1054"/>
                    <a:pt x="524" y="1066"/>
                    <a:pt x="572" y="1066"/>
                  </a:cubicBezTo>
                  <a:cubicBezTo>
                    <a:pt x="619" y="1066"/>
                    <a:pt x="655" y="1054"/>
                    <a:pt x="691" y="1018"/>
                  </a:cubicBezTo>
                  <a:lnTo>
                    <a:pt x="1417" y="292"/>
                  </a:lnTo>
                  <a:cubicBezTo>
                    <a:pt x="1477" y="233"/>
                    <a:pt x="1477" y="125"/>
                    <a:pt x="1417" y="54"/>
                  </a:cubicBezTo>
                  <a:cubicBezTo>
                    <a:pt x="1381" y="18"/>
                    <a:pt x="1337" y="0"/>
                    <a:pt x="129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8" name="Google Shape;398;p21"/>
            <p:cNvSpPr/>
            <p:nvPr/>
          </p:nvSpPr>
          <p:spPr>
            <a:xfrm>
              <a:off x="5506442" y="2930752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2" y="0"/>
                  </a:moveTo>
                  <a:cubicBezTo>
                    <a:pt x="1239" y="0"/>
                    <a:pt x="1197" y="18"/>
                    <a:pt x="1167" y="54"/>
                  </a:cubicBezTo>
                  <a:lnTo>
                    <a:pt x="560" y="661"/>
                  </a:lnTo>
                  <a:lnTo>
                    <a:pt x="310" y="411"/>
                  </a:lnTo>
                  <a:cubicBezTo>
                    <a:pt x="275" y="375"/>
                    <a:pt x="230" y="358"/>
                    <a:pt x="187" y="358"/>
                  </a:cubicBezTo>
                  <a:cubicBezTo>
                    <a:pt x="144" y="358"/>
                    <a:pt x="102" y="375"/>
                    <a:pt x="72" y="411"/>
                  </a:cubicBezTo>
                  <a:cubicBezTo>
                    <a:pt x="1" y="483"/>
                    <a:pt x="1" y="590"/>
                    <a:pt x="72" y="649"/>
                  </a:cubicBezTo>
                  <a:lnTo>
                    <a:pt x="441" y="1018"/>
                  </a:lnTo>
                  <a:cubicBezTo>
                    <a:pt x="477" y="1054"/>
                    <a:pt x="513" y="1066"/>
                    <a:pt x="560" y="1066"/>
                  </a:cubicBezTo>
                  <a:cubicBezTo>
                    <a:pt x="608" y="1066"/>
                    <a:pt x="656" y="1054"/>
                    <a:pt x="679" y="1018"/>
                  </a:cubicBezTo>
                  <a:lnTo>
                    <a:pt x="1406" y="292"/>
                  </a:lnTo>
                  <a:cubicBezTo>
                    <a:pt x="1489" y="233"/>
                    <a:pt x="1489" y="125"/>
                    <a:pt x="1406" y="54"/>
                  </a:cubicBezTo>
                  <a:cubicBezTo>
                    <a:pt x="1370" y="18"/>
                    <a:pt x="1325" y="0"/>
                    <a:pt x="128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399" name="Google Shape;399;p21"/>
            <p:cNvSpPr/>
            <p:nvPr/>
          </p:nvSpPr>
          <p:spPr>
            <a:xfrm>
              <a:off x="5424419" y="2977336"/>
              <a:ext cx="47283" cy="34168"/>
            </a:xfrm>
            <a:custGeom>
              <a:avLst/>
              <a:gdLst/>
              <a:ahLst/>
              <a:cxnLst/>
              <a:rect l="l" t="t" r="r" b="b"/>
              <a:pathLst>
                <a:path w="1489" h="1076" extrusionOk="0">
                  <a:moveTo>
                    <a:pt x="1293" y="1"/>
                  </a:moveTo>
                  <a:cubicBezTo>
                    <a:pt x="1250" y="1"/>
                    <a:pt x="1208" y="22"/>
                    <a:pt x="1179" y="63"/>
                  </a:cubicBezTo>
                  <a:lnTo>
                    <a:pt x="572" y="671"/>
                  </a:lnTo>
                  <a:lnTo>
                    <a:pt x="321" y="421"/>
                  </a:lnTo>
                  <a:cubicBezTo>
                    <a:pt x="280" y="379"/>
                    <a:pt x="235" y="358"/>
                    <a:pt x="193" y="358"/>
                  </a:cubicBezTo>
                  <a:cubicBezTo>
                    <a:pt x="152" y="358"/>
                    <a:pt x="113" y="379"/>
                    <a:pt x="83" y="421"/>
                  </a:cubicBezTo>
                  <a:cubicBezTo>
                    <a:pt x="0" y="492"/>
                    <a:pt x="0" y="599"/>
                    <a:pt x="83" y="659"/>
                  </a:cubicBezTo>
                  <a:lnTo>
                    <a:pt x="452" y="1028"/>
                  </a:lnTo>
                  <a:cubicBezTo>
                    <a:pt x="476" y="1052"/>
                    <a:pt x="524" y="1075"/>
                    <a:pt x="572" y="1075"/>
                  </a:cubicBezTo>
                  <a:cubicBezTo>
                    <a:pt x="619" y="1075"/>
                    <a:pt x="655" y="1052"/>
                    <a:pt x="691" y="1028"/>
                  </a:cubicBezTo>
                  <a:lnTo>
                    <a:pt x="1417" y="301"/>
                  </a:lnTo>
                  <a:cubicBezTo>
                    <a:pt x="1488" y="242"/>
                    <a:pt x="1488" y="123"/>
                    <a:pt x="1417" y="63"/>
                  </a:cubicBezTo>
                  <a:cubicBezTo>
                    <a:pt x="1381" y="22"/>
                    <a:pt x="1336" y="1"/>
                    <a:pt x="129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00" name="Google Shape;400;p21"/>
            <p:cNvSpPr/>
            <p:nvPr/>
          </p:nvSpPr>
          <p:spPr>
            <a:xfrm>
              <a:off x="5261453" y="3024143"/>
              <a:ext cx="47283" cy="33851"/>
            </a:xfrm>
            <a:custGeom>
              <a:avLst/>
              <a:gdLst/>
              <a:ahLst/>
              <a:cxnLst/>
              <a:rect l="l" t="t" r="r" b="b"/>
              <a:pathLst>
                <a:path w="1489" h="1066" extrusionOk="0">
                  <a:moveTo>
                    <a:pt x="1289" y="0"/>
                  </a:moveTo>
                  <a:cubicBezTo>
                    <a:pt x="1248" y="0"/>
                    <a:pt x="1209" y="18"/>
                    <a:pt x="1179" y="54"/>
                  </a:cubicBezTo>
                  <a:lnTo>
                    <a:pt x="572" y="673"/>
                  </a:lnTo>
                  <a:lnTo>
                    <a:pt x="310" y="411"/>
                  </a:lnTo>
                  <a:cubicBezTo>
                    <a:pt x="274" y="375"/>
                    <a:pt x="230" y="357"/>
                    <a:pt x="186" y="357"/>
                  </a:cubicBezTo>
                  <a:cubicBezTo>
                    <a:pt x="143" y="357"/>
                    <a:pt x="102" y="375"/>
                    <a:pt x="72" y="411"/>
                  </a:cubicBezTo>
                  <a:cubicBezTo>
                    <a:pt x="0" y="494"/>
                    <a:pt x="0" y="590"/>
                    <a:pt x="72" y="649"/>
                  </a:cubicBezTo>
                  <a:lnTo>
                    <a:pt x="453" y="1030"/>
                  </a:lnTo>
                  <a:cubicBezTo>
                    <a:pt x="477" y="1054"/>
                    <a:pt x="524" y="1066"/>
                    <a:pt x="572" y="1066"/>
                  </a:cubicBezTo>
                  <a:cubicBezTo>
                    <a:pt x="608" y="1066"/>
                    <a:pt x="655" y="1054"/>
                    <a:pt x="691" y="1030"/>
                  </a:cubicBezTo>
                  <a:lnTo>
                    <a:pt x="1417" y="292"/>
                  </a:lnTo>
                  <a:cubicBezTo>
                    <a:pt x="1489" y="220"/>
                    <a:pt x="1489" y="113"/>
                    <a:pt x="1417" y="54"/>
                  </a:cubicBezTo>
                  <a:cubicBezTo>
                    <a:pt x="1376" y="18"/>
                    <a:pt x="1331" y="0"/>
                    <a:pt x="1289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  <p:sp>
          <p:nvSpPr>
            <p:cNvPr id="401" name="Google Shape;401;p21"/>
            <p:cNvSpPr/>
            <p:nvPr/>
          </p:nvSpPr>
          <p:spPr>
            <a:xfrm>
              <a:off x="5424419" y="2884231"/>
              <a:ext cx="47283" cy="33883"/>
            </a:xfrm>
            <a:custGeom>
              <a:avLst/>
              <a:gdLst/>
              <a:ahLst/>
              <a:cxnLst/>
              <a:rect l="l" t="t" r="r" b="b"/>
              <a:pathLst>
                <a:path w="1489" h="1067" extrusionOk="0">
                  <a:moveTo>
                    <a:pt x="1293" y="1"/>
                  </a:moveTo>
                  <a:cubicBezTo>
                    <a:pt x="1250" y="1"/>
                    <a:pt x="1208" y="19"/>
                    <a:pt x="1179" y="54"/>
                  </a:cubicBezTo>
                  <a:lnTo>
                    <a:pt x="572" y="674"/>
                  </a:lnTo>
                  <a:lnTo>
                    <a:pt x="321" y="412"/>
                  </a:lnTo>
                  <a:cubicBezTo>
                    <a:pt x="280" y="376"/>
                    <a:pt x="235" y="358"/>
                    <a:pt x="193" y="358"/>
                  </a:cubicBezTo>
                  <a:cubicBezTo>
                    <a:pt x="152" y="358"/>
                    <a:pt x="113" y="376"/>
                    <a:pt x="83" y="412"/>
                  </a:cubicBezTo>
                  <a:cubicBezTo>
                    <a:pt x="0" y="495"/>
                    <a:pt x="0" y="590"/>
                    <a:pt x="83" y="650"/>
                  </a:cubicBezTo>
                  <a:lnTo>
                    <a:pt x="452" y="1031"/>
                  </a:lnTo>
                  <a:cubicBezTo>
                    <a:pt x="476" y="1055"/>
                    <a:pt x="524" y="1067"/>
                    <a:pt x="572" y="1067"/>
                  </a:cubicBezTo>
                  <a:cubicBezTo>
                    <a:pt x="619" y="1067"/>
                    <a:pt x="655" y="1055"/>
                    <a:pt x="691" y="1031"/>
                  </a:cubicBezTo>
                  <a:lnTo>
                    <a:pt x="1417" y="293"/>
                  </a:lnTo>
                  <a:cubicBezTo>
                    <a:pt x="1488" y="221"/>
                    <a:pt x="1488" y="114"/>
                    <a:pt x="1417" y="54"/>
                  </a:cubicBezTo>
                  <a:cubicBezTo>
                    <a:pt x="1381" y="19"/>
                    <a:pt x="1336" y="1"/>
                    <a:pt x="129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endParaRPr/>
            </a:p>
          </p:txBody>
        </p:sp>
      </p:grpSp>
      <p:grpSp>
        <p:nvGrpSpPr>
          <p:cNvPr id="402" name="Google Shape;402;p21"/>
          <p:cNvGrpSpPr/>
          <p:nvPr/>
        </p:nvGrpSpPr>
        <p:grpSpPr>
          <a:xfrm>
            <a:off x="9179490" y="2731363"/>
            <a:ext cx="3527759" cy="6560629"/>
            <a:chOff x="4628044" y="1300654"/>
            <a:chExt cx="1846807" cy="3124109"/>
          </a:xfrm>
        </p:grpSpPr>
        <p:sp>
          <p:nvSpPr>
            <p:cNvPr id="403" name="Google Shape;403;p21"/>
            <p:cNvSpPr/>
            <p:nvPr/>
          </p:nvSpPr>
          <p:spPr>
            <a:xfrm rot="10800000" flipH="1">
              <a:off x="4628044" y="2015463"/>
              <a:ext cx="1846800" cy="2409300"/>
            </a:xfrm>
            <a:prstGeom prst="round2SameRect">
              <a:avLst>
                <a:gd name="adj1" fmla="val 5396"/>
                <a:gd name="adj2" fmla="val 0"/>
              </a:avLst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405" name="Google Shape;405;p21"/>
            <p:cNvSpPr txBox="1"/>
            <p:nvPr/>
          </p:nvSpPr>
          <p:spPr>
            <a:xfrm>
              <a:off x="4710393" y="3045637"/>
              <a:ext cx="1682100" cy="111184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ctr"/>
              <a:r>
                <a:rPr lang="ru-RU" sz="3600" b="1" dirty="0" err="1">
                  <a:solidFill>
                    <a:schemeClr val="bg1">
                      <a:lumMod val="50000"/>
                    </a:schemeClr>
                  </a:solidFill>
                </a:rPr>
                <a:t>Motivatsiya</a:t>
              </a:r>
              <a:r>
                <a:rPr lang="ru-RU" sz="3600" b="1" dirty="0">
                  <a:solidFill>
                    <a:schemeClr val="bg1">
                      <a:lumMod val="50000"/>
                    </a:schemeClr>
                  </a:solidFill>
                </a:rPr>
                <a:t> </a:t>
              </a:r>
              <a:r>
                <a:rPr lang="ru-RU" sz="3600" b="1" dirty="0" err="1">
                  <a:solidFill>
                    <a:schemeClr val="bg1">
                      <a:lumMod val="50000"/>
                    </a:schemeClr>
                  </a:solidFill>
                </a:rPr>
                <a:t>va</a:t>
              </a:r>
              <a:r>
                <a:rPr lang="ru-RU" sz="3600" b="1" dirty="0">
                  <a:solidFill>
                    <a:schemeClr val="bg1">
                      <a:lumMod val="50000"/>
                    </a:schemeClr>
                  </a:solidFill>
                </a:rPr>
                <a:t> </a:t>
              </a:r>
              <a:r>
                <a:rPr lang="ru-RU" sz="3600" b="1" dirty="0" err="1">
                  <a:solidFill>
                    <a:schemeClr val="bg1">
                      <a:lumMod val="50000"/>
                    </a:schemeClr>
                  </a:solidFill>
                </a:rPr>
                <a:t>qo‘llab-quvvatlash</a:t>
              </a:r>
              <a:endParaRPr lang="ru-RU" sz="3600" b="1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sp>
          <p:nvSpPr>
            <p:cNvPr id="406" name="Google Shape;406;p21"/>
            <p:cNvSpPr/>
            <p:nvPr/>
          </p:nvSpPr>
          <p:spPr>
            <a:xfrm>
              <a:off x="4628051" y="1300654"/>
              <a:ext cx="1846800" cy="585600"/>
            </a:xfrm>
            <a:prstGeom prst="round2SameRect">
              <a:avLst>
                <a:gd name="adj1" fmla="val 16667"/>
                <a:gd name="adj2" fmla="val 0"/>
              </a:avLst>
            </a:prstGeom>
            <a:ln/>
          </p:spPr>
          <p:style>
            <a:lnRef idx="1">
              <a:schemeClr val="dk1"/>
            </a:lnRef>
            <a:fillRef idx="2">
              <a:schemeClr val="dk1"/>
            </a:fillRef>
            <a:effectRef idx="1">
              <a:schemeClr val="dk1"/>
            </a:effectRef>
            <a:fontRef idx="minor">
              <a:schemeClr val="dk1"/>
            </a:fontRef>
          </p:style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dirty="0"/>
            </a:p>
          </p:txBody>
        </p:sp>
      </p:grpSp>
      <p:grpSp>
        <p:nvGrpSpPr>
          <p:cNvPr id="407" name="Google Shape;407;p21"/>
          <p:cNvGrpSpPr/>
          <p:nvPr/>
        </p:nvGrpSpPr>
        <p:grpSpPr>
          <a:xfrm>
            <a:off x="13070301" y="2731365"/>
            <a:ext cx="3527749" cy="6560627"/>
            <a:chOff x="6586924" y="1300655"/>
            <a:chExt cx="1846801" cy="3124108"/>
          </a:xfrm>
        </p:grpSpPr>
        <p:sp>
          <p:nvSpPr>
            <p:cNvPr id="408" name="Google Shape;408;p21"/>
            <p:cNvSpPr/>
            <p:nvPr/>
          </p:nvSpPr>
          <p:spPr>
            <a:xfrm rot="10800000" flipH="1">
              <a:off x="6586925" y="2015463"/>
              <a:ext cx="1846800" cy="2409300"/>
            </a:xfrm>
            <a:prstGeom prst="round2SameRect">
              <a:avLst>
                <a:gd name="adj1" fmla="val 5556"/>
                <a:gd name="adj2" fmla="val 0"/>
              </a:avLst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410" name="Google Shape;410;p21"/>
            <p:cNvSpPr txBox="1"/>
            <p:nvPr/>
          </p:nvSpPr>
          <p:spPr>
            <a:xfrm>
              <a:off x="6640948" y="3045638"/>
              <a:ext cx="1682100" cy="765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ctr"/>
              <a:r>
                <a:rPr lang="en-US" sz="3600" b="1" dirty="0" err="1">
                  <a:solidFill>
                    <a:schemeClr val="accent6">
                      <a:lumMod val="75000"/>
                    </a:schemeClr>
                  </a:solidFill>
                </a:rPr>
                <a:t>O‘quvchilar</a:t>
              </a:r>
              <a:r>
                <a:rPr lang="en-US" sz="3600" b="1" dirty="0">
                  <a:solidFill>
                    <a:schemeClr val="accent6">
                      <a:lumMod val="75000"/>
                    </a:schemeClr>
                  </a:solidFill>
                </a:rPr>
                <a:t> </a:t>
              </a:r>
              <a:r>
                <a:rPr lang="en-US" sz="3600" b="1" dirty="0" err="1">
                  <a:solidFill>
                    <a:schemeClr val="accent6">
                      <a:lumMod val="75000"/>
                    </a:schemeClr>
                  </a:solidFill>
                </a:rPr>
                <a:t>bilan</a:t>
              </a:r>
              <a:r>
                <a:rPr lang="en-US" sz="3600" b="1" dirty="0">
                  <a:solidFill>
                    <a:schemeClr val="accent6">
                      <a:lumMod val="75000"/>
                    </a:schemeClr>
                  </a:solidFill>
                </a:rPr>
                <a:t> individual </a:t>
              </a:r>
              <a:r>
                <a:rPr lang="en-US" sz="3600" b="1" dirty="0" err="1">
                  <a:solidFill>
                    <a:schemeClr val="accent6">
                      <a:lumMod val="75000"/>
                    </a:schemeClr>
                  </a:solidFill>
                </a:rPr>
                <a:t>ishlash</a:t>
              </a:r>
              <a:endParaRPr lang="ru-RU" sz="3600" dirty="0">
                <a:solidFill>
                  <a:schemeClr val="accent6">
                    <a:lumMod val="75000"/>
                  </a:schemeClr>
                </a:solidFill>
              </a:endParaRPr>
            </a:p>
          </p:txBody>
        </p:sp>
        <p:sp>
          <p:nvSpPr>
            <p:cNvPr id="411" name="Google Shape;411;p21"/>
            <p:cNvSpPr/>
            <p:nvPr/>
          </p:nvSpPr>
          <p:spPr>
            <a:xfrm>
              <a:off x="6586924" y="1300655"/>
              <a:ext cx="1846800" cy="585600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dirty="0"/>
            </a:p>
          </p:txBody>
        </p:sp>
      </p:grpSp>
      <p:grpSp>
        <p:nvGrpSpPr>
          <p:cNvPr id="412" name="Google Shape;412;p21"/>
          <p:cNvGrpSpPr/>
          <p:nvPr/>
        </p:nvGrpSpPr>
        <p:grpSpPr>
          <a:xfrm>
            <a:off x="1397861" y="2731365"/>
            <a:ext cx="3527751" cy="6560629"/>
            <a:chOff x="710273" y="1300654"/>
            <a:chExt cx="1846802" cy="3124109"/>
          </a:xfrm>
        </p:grpSpPr>
        <p:sp>
          <p:nvSpPr>
            <p:cNvPr id="413" name="Google Shape;413;p21"/>
            <p:cNvSpPr/>
            <p:nvPr/>
          </p:nvSpPr>
          <p:spPr>
            <a:xfrm rot="10800000" flipH="1">
              <a:off x="710275" y="2015463"/>
              <a:ext cx="1846800" cy="2409300"/>
            </a:xfrm>
            <a:prstGeom prst="round2SameRect">
              <a:avLst>
                <a:gd name="adj1" fmla="val 5874"/>
                <a:gd name="adj2" fmla="val 0"/>
              </a:avLst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415" name="Google Shape;415;p21"/>
            <p:cNvSpPr txBox="1"/>
            <p:nvPr/>
          </p:nvSpPr>
          <p:spPr>
            <a:xfrm>
              <a:off x="792625" y="2970897"/>
              <a:ext cx="1682100" cy="118659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ctr"/>
              <a:r>
                <a:rPr lang="ru-RU" sz="3600" b="1" dirty="0" err="1">
                  <a:solidFill>
                    <a:srgbClr val="0070C0"/>
                  </a:solidFill>
                </a:rPr>
                <a:t>Ilmiy-uslubiy</a:t>
              </a:r>
              <a:r>
                <a:rPr lang="ru-RU" sz="3600" b="1" dirty="0">
                  <a:solidFill>
                    <a:srgbClr val="0070C0"/>
                  </a:solidFill>
                </a:rPr>
                <a:t> </a:t>
              </a:r>
              <a:r>
                <a:rPr lang="ru-RU" sz="3600" b="1" dirty="0" err="1">
                  <a:solidFill>
                    <a:srgbClr val="0070C0"/>
                  </a:solidFill>
                </a:rPr>
                <a:t>ishlarning</a:t>
              </a:r>
              <a:r>
                <a:rPr lang="ru-RU" sz="3600" b="1" dirty="0">
                  <a:solidFill>
                    <a:srgbClr val="0070C0"/>
                  </a:solidFill>
                </a:rPr>
                <a:t> </a:t>
              </a:r>
              <a:r>
                <a:rPr lang="ru-RU" sz="3600" b="1" dirty="0" err="1">
                  <a:solidFill>
                    <a:srgbClr val="0070C0"/>
                  </a:solidFill>
                </a:rPr>
                <a:t>natijaviyligi</a:t>
              </a:r>
              <a:endParaRPr lang="ru-RU" sz="3600" dirty="0">
                <a:solidFill>
                  <a:srgbClr val="0070C0"/>
                </a:solidFill>
              </a:endParaRPr>
            </a:p>
          </p:txBody>
        </p:sp>
        <p:sp>
          <p:nvSpPr>
            <p:cNvPr id="416" name="Google Shape;416;p21"/>
            <p:cNvSpPr/>
            <p:nvPr/>
          </p:nvSpPr>
          <p:spPr>
            <a:xfrm>
              <a:off x="710273" y="1300654"/>
              <a:ext cx="1846800" cy="585600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dirty="0"/>
            </a:p>
          </p:txBody>
        </p:sp>
      </p:grpSp>
      <p:grpSp>
        <p:nvGrpSpPr>
          <p:cNvPr id="417" name="Google Shape;417;p21"/>
          <p:cNvGrpSpPr/>
          <p:nvPr/>
        </p:nvGrpSpPr>
        <p:grpSpPr>
          <a:xfrm>
            <a:off x="5288657" y="2731363"/>
            <a:ext cx="3527765" cy="6560629"/>
            <a:chOff x="2669153" y="1300654"/>
            <a:chExt cx="1846809" cy="3124109"/>
          </a:xfrm>
        </p:grpSpPr>
        <p:sp>
          <p:nvSpPr>
            <p:cNvPr id="418" name="Google Shape;418;p21"/>
            <p:cNvSpPr/>
            <p:nvPr/>
          </p:nvSpPr>
          <p:spPr>
            <a:xfrm rot="10800000" flipH="1">
              <a:off x="2669162" y="2015463"/>
              <a:ext cx="1846800" cy="2409300"/>
            </a:xfrm>
            <a:prstGeom prst="round2SameRect">
              <a:avLst>
                <a:gd name="adj1" fmla="val 6301"/>
                <a:gd name="adj2" fmla="val 0"/>
              </a:avLst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420" name="Google Shape;420;p21"/>
            <p:cNvSpPr txBox="1"/>
            <p:nvPr/>
          </p:nvSpPr>
          <p:spPr>
            <a:xfrm>
              <a:off x="2751512" y="3045638"/>
              <a:ext cx="1682100" cy="765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algn="ctr"/>
              <a:r>
                <a:rPr lang="ru-RU" sz="3600" b="1" dirty="0" err="1">
                  <a:solidFill>
                    <a:schemeClr val="accent2"/>
                  </a:solidFill>
                </a:rPr>
                <a:t>Ta’lim</a:t>
              </a:r>
              <a:r>
                <a:rPr lang="ru-RU" sz="3600" b="1" dirty="0">
                  <a:solidFill>
                    <a:schemeClr val="accent2"/>
                  </a:solidFill>
                </a:rPr>
                <a:t> </a:t>
              </a:r>
              <a:r>
                <a:rPr lang="ru-RU" sz="3600" b="1" dirty="0" err="1">
                  <a:solidFill>
                    <a:schemeClr val="accent2"/>
                  </a:solidFill>
                </a:rPr>
                <a:t>sifatining</a:t>
              </a:r>
              <a:r>
                <a:rPr lang="ru-RU" sz="3600" b="1" dirty="0">
                  <a:solidFill>
                    <a:schemeClr val="accent2"/>
                  </a:solidFill>
                </a:rPr>
                <a:t> </a:t>
              </a:r>
              <a:r>
                <a:rPr lang="ru-RU" sz="3600" b="1" dirty="0" err="1">
                  <a:solidFill>
                    <a:schemeClr val="accent2"/>
                  </a:solidFill>
                </a:rPr>
                <a:t>oshishi</a:t>
              </a:r>
              <a:endParaRPr lang="ru-RU" sz="3600" dirty="0">
                <a:solidFill>
                  <a:schemeClr val="accent2"/>
                </a:solidFill>
              </a:endParaRPr>
            </a:p>
          </p:txBody>
        </p:sp>
        <p:sp>
          <p:nvSpPr>
            <p:cNvPr id="421" name="Google Shape;421;p21"/>
            <p:cNvSpPr/>
            <p:nvPr/>
          </p:nvSpPr>
          <p:spPr>
            <a:xfrm>
              <a:off x="2669153" y="1300654"/>
              <a:ext cx="1846800" cy="585600"/>
            </a:xfrm>
            <a:prstGeom prst="round2SameRect">
              <a:avLst>
                <a:gd name="adj1" fmla="val 16667"/>
                <a:gd name="adj2" fmla="val 0"/>
              </a:avLst>
            </a:pr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dirty="0"/>
            </a:p>
          </p:txBody>
        </p:sp>
      </p:grpSp>
      <p:pic>
        <p:nvPicPr>
          <p:cNvPr id="64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5" name="Рисунок 6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6" name="Рисунок 6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34124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301750" y="4824092"/>
            <a:ext cx="105918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600" dirty="0" err="1"/>
              <a:t>Geografiya</a:t>
            </a:r>
            <a:r>
              <a:rPr lang="ru-RU" sz="3600" dirty="0"/>
              <a:t> </a:t>
            </a:r>
            <a:r>
              <a:rPr lang="ru-RU" sz="3600" dirty="0" err="1"/>
              <a:t>o‘qituvchilarning</a:t>
            </a:r>
            <a:r>
              <a:rPr lang="ru-RU" sz="3600" dirty="0"/>
              <a:t> </a:t>
            </a:r>
            <a:r>
              <a:rPr lang="ru-RU" sz="3600" dirty="0" err="1"/>
              <a:t>ilmiy-uslubiy</a:t>
            </a:r>
            <a:r>
              <a:rPr lang="ru-RU" sz="3600" dirty="0"/>
              <a:t> </a:t>
            </a:r>
            <a:r>
              <a:rPr lang="ru-RU" sz="3600" dirty="0" err="1"/>
              <a:t>ishlarining</a:t>
            </a:r>
            <a:r>
              <a:rPr lang="ru-RU" sz="3600" dirty="0"/>
              <a:t> </a:t>
            </a:r>
            <a:r>
              <a:rPr lang="ru-RU" sz="3600" dirty="0" err="1"/>
              <a:t>samaradorligini</a:t>
            </a:r>
            <a:r>
              <a:rPr lang="ru-RU" sz="3600" dirty="0"/>
              <a:t> </a:t>
            </a:r>
            <a:r>
              <a:rPr lang="ru-RU" sz="3600" dirty="0" err="1"/>
              <a:t>tahlil</a:t>
            </a:r>
            <a:r>
              <a:rPr lang="ru-RU" sz="3600" dirty="0"/>
              <a:t> </a:t>
            </a:r>
            <a:r>
              <a:rPr lang="ru-RU" sz="3600" dirty="0" err="1"/>
              <a:t>qilish</a:t>
            </a:r>
            <a:r>
              <a:rPr lang="ru-RU" sz="3600" dirty="0"/>
              <a:t> </a:t>
            </a:r>
            <a:r>
              <a:rPr lang="ru-RU" sz="3600" dirty="0" err="1"/>
              <a:t>ta’lim</a:t>
            </a:r>
            <a:r>
              <a:rPr lang="ru-RU" sz="3600" dirty="0"/>
              <a:t> </a:t>
            </a:r>
            <a:r>
              <a:rPr lang="ru-RU" sz="3600" dirty="0" err="1"/>
              <a:t>jarayonini</a:t>
            </a:r>
            <a:r>
              <a:rPr lang="ru-RU" sz="3600" dirty="0"/>
              <a:t> </a:t>
            </a:r>
            <a:r>
              <a:rPr lang="ru-RU" sz="3600" dirty="0" err="1"/>
              <a:t>yaxshilash</a:t>
            </a:r>
            <a:r>
              <a:rPr lang="ru-RU" sz="3600" dirty="0"/>
              <a:t>, </a:t>
            </a:r>
            <a:r>
              <a:rPr lang="ru-RU" sz="3600" dirty="0" err="1"/>
              <a:t>o‘quvchilarning</a:t>
            </a:r>
            <a:r>
              <a:rPr lang="ru-RU" sz="3600" dirty="0"/>
              <a:t> </a:t>
            </a:r>
            <a:r>
              <a:rPr lang="ru-RU" sz="3600" dirty="0" err="1"/>
              <a:t>geografiya</a:t>
            </a:r>
            <a:r>
              <a:rPr lang="ru-RU" sz="3600" dirty="0"/>
              <a:t> </a:t>
            </a:r>
            <a:r>
              <a:rPr lang="ru-RU" sz="3600" dirty="0" err="1"/>
              <a:t>bo‘yicha</a:t>
            </a:r>
            <a:r>
              <a:rPr lang="ru-RU" sz="3600" dirty="0"/>
              <a:t> </a:t>
            </a:r>
            <a:r>
              <a:rPr lang="ru-RU" sz="3600" dirty="0" err="1"/>
              <a:t>bilimlarini</a:t>
            </a:r>
            <a:r>
              <a:rPr lang="ru-RU" sz="3600" dirty="0"/>
              <a:t> </a:t>
            </a:r>
            <a:r>
              <a:rPr lang="ru-RU" sz="3600" dirty="0" err="1"/>
              <a:t>chuqurlashtirish</a:t>
            </a:r>
            <a:r>
              <a:rPr lang="ru-RU" sz="3600" dirty="0"/>
              <a:t> </a:t>
            </a:r>
            <a:r>
              <a:rPr lang="ru-RU" sz="3600" dirty="0" err="1"/>
              <a:t>va</a:t>
            </a:r>
            <a:r>
              <a:rPr lang="ru-RU" sz="3600" dirty="0"/>
              <a:t> </a:t>
            </a:r>
            <a:r>
              <a:rPr lang="ru-RU" sz="3600" dirty="0" err="1"/>
              <a:t>ta’lim</a:t>
            </a:r>
            <a:r>
              <a:rPr lang="ru-RU" sz="3600" dirty="0"/>
              <a:t> </a:t>
            </a:r>
            <a:r>
              <a:rPr lang="ru-RU" sz="3600" dirty="0" err="1"/>
              <a:t>sifatini</a:t>
            </a:r>
            <a:r>
              <a:rPr lang="ru-RU" sz="3600" dirty="0"/>
              <a:t> </a:t>
            </a:r>
            <a:r>
              <a:rPr lang="ru-RU" sz="3600" dirty="0" err="1"/>
              <a:t>oshirishga</a:t>
            </a:r>
            <a:r>
              <a:rPr lang="ru-RU" sz="3600" dirty="0"/>
              <a:t> </a:t>
            </a:r>
            <a:r>
              <a:rPr lang="ru-RU" sz="3600" dirty="0" err="1"/>
              <a:t>imkon</a:t>
            </a:r>
            <a:r>
              <a:rPr lang="ru-RU" sz="3600" dirty="0"/>
              <a:t> </a:t>
            </a:r>
            <a:r>
              <a:rPr lang="ru-RU" sz="3600" dirty="0" err="1"/>
              <a:t>yaratadi</a:t>
            </a:r>
            <a:r>
              <a:rPr lang="ru-RU" sz="3600" dirty="0"/>
              <a:t>. </a:t>
            </a:r>
            <a:endParaRPr lang="ru-RU" sz="3600" dirty="0"/>
          </a:p>
        </p:txBody>
      </p:sp>
      <p:pic>
        <p:nvPicPr>
          <p:cNvPr id="5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8" name="Picture 2" descr="Cooperation Image PNG Transparent Background, Free Download #10332 -  FreeIcons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03150" y="3716017"/>
            <a:ext cx="4876800" cy="5078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121150" y="1657350"/>
            <a:ext cx="972420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000" b="1" dirty="0" err="1">
                <a:solidFill>
                  <a:srgbClr val="7030A0"/>
                </a:solidFill>
              </a:rPr>
              <a:t>Ta’lim</a:t>
            </a:r>
            <a:r>
              <a:rPr lang="en-US" sz="4000" b="1" dirty="0">
                <a:solidFill>
                  <a:srgbClr val="7030A0"/>
                </a:solidFill>
              </a:rPr>
              <a:t> </a:t>
            </a:r>
            <a:r>
              <a:rPr lang="en-US" sz="4000" b="1" dirty="0" err="1">
                <a:solidFill>
                  <a:srgbClr val="7030A0"/>
                </a:solidFill>
              </a:rPr>
              <a:t>jarayonida</a:t>
            </a:r>
            <a:r>
              <a:rPr lang="en-US" sz="4000" b="1" dirty="0">
                <a:solidFill>
                  <a:srgbClr val="7030A0"/>
                </a:solidFill>
              </a:rPr>
              <a:t> </a:t>
            </a:r>
            <a:r>
              <a:rPr lang="en-US" sz="4000" b="1" dirty="0" err="1">
                <a:solidFill>
                  <a:srgbClr val="7030A0"/>
                </a:solidFill>
              </a:rPr>
              <a:t>o‘qituvchining</a:t>
            </a:r>
            <a:r>
              <a:rPr lang="en-US" sz="4000" b="1" dirty="0">
                <a:solidFill>
                  <a:srgbClr val="7030A0"/>
                </a:solidFill>
              </a:rPr>
              <a:t> </a:t>
            </a:r>
            <a:r>
              <a:rPr lang="en-US" sz="4000" b="1" dirty="0" err="1">
                <a:solidFill>
                  <a:srgbClr val="7030A0"/>
                </a:solidFill>
              </a:rPr>
              <a:t>faol</a:t>
            </a:r>
            <a:r>
              <a:rPr lang="en-US" sz="4000" b="1" dirty="0">
                <a:solidFill>
                  <a:srgbClr val="7030A0"/>
                </a:solidFill>
              </a:rPr>
              <a:t> </a:t>
            </a:r>
            <a:r>
              <a:rPr lang="en-US" sz="4000" b="1" dirty="0" err="1">
                <a:solidFill>
                  <a:srgbClr val="7030A0"/>
                </a:solidFill>
              </a:rPr>
              <a:t>ishtiroki</a:t>
            </a:r>
            <a:endParaRPr lang="ru-RU" sz="40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380752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pic>
        <p:nvPicPr>
          <p:cNvPr id="3078" name="Picture 6" descr="Намудҳои хулоса медиҳад. Талаботи умумӣ барои навиштани ҳоли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3556" y="3409950"/>
            <a:ext cx="6888785" cy="739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5290776" y="2428875"/>
            <a:ext cx="7745774" cy="342677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0455975"/>
              </a:avLst>
            </a:prstTxWarp>
            <a:spAutoFit/>
          </a:bodyPr>
          <a:lstStyle/>
          <a:p>
            <a:pPr algn="ctr"/>
            <a:r>
              <a:rPr lang="en-US" sz="13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X U L O S A </a:t>
            </a:r>
            <a:endParaRPr lang="ru-RU" sz="13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002633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xmlns="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85725"/>
            <a:ext cx="17995899" cy="1447801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1699" y="217087"/>
            <a:ext cx="3325188" cy="9230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" y="186271"/>
            <a:ext cx="2362199" cy="923081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141600" y="3876675"/>
            <a:ext cx="15712698" cy="4497482"/>
          </a:xfrm>
          <a:prstGeom prst="rect">
            <a:avLst/>
          </a:prstGeom>
          <a:noFill/>
        </p:spPr>
        <p:txBody>
          <a:bodyPr wrap="none" lIns="134969" tIns="67485" rIns="134969" bIns="67485">
            <a:spAutoFit/>
          </a:bodyPr>
          <a:lstStyle/>
          <a:p>
            <a:pPr algn="ctr" defTabSz="1349654">
              <a:defRPr/>
            </a:pPr>
            <a:r>
              <a:rPr lang="en-US" sz="14170" b="1" dirty="0" err="1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Faol</a:t>
            </a:r>
            <a:r>
              <a:rPr lang="en-US" sz="14170" b="1" dirty="0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</a:t>
            </a:r>
            <a:r>
              <a:rPr lang="en-US" sz="14170" b="1" dirty="0" err="1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ishtirokingiz</a:t>
            </a:r>
            <a:r>
              <a:rPr lang="en-US" sz="14170" b="1" dirty="0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</a:t>
            </a:r>
            <a:endParaRPr lang="en-US" sz="14170" b="1" dirty="0">
              <a:ln w="12700">
                <a:solidFill>
                  <a:srgbClr val="297FD5">
                    <a:lumMod val="50000"/>
                  </a:srgbClr>
                </a:solidFill>
                <a:prstDash val="solid"/>
              </a:ln>
              <a:solidFill>
                <a:srgbClr val="1F295C"/>
              </a:solidFill>
              <a:effectLst>
                <a:innerShdw blurRad="177800">
                  <a:srgbClr val="297FD5">
                    <a:lumMod val="50000"/>
                  </a:srgbClr>
                </a:innerShdw>
              </a:effectLst>
              <a:latin typeface="Arial"/>
            </a:endParaRPr>
          </a:p>
          <a:p>
            <a:pPr algn="ctr" defTabSz="1349654">
              <a:defRPr/>
            </a:pPr>
            <a:r>
              <a:rPr lang="en-US" sz="14170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u</a:t>
            </a:r>
            <a:r>
              <a:rPr lang="en-US" sz="14170" b="1" dirty="0" err="1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chun</a:t>
            </a:r>
            <a:r>
              <a:rPr lang="en-US" sz="14170" b="1" dirty="0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 </a:t>
            </a:r>
            <a:r>
              <a:rPr lang="en-US" sz="14170" b="1" dirty="0" err="1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rahmat</a:t>
            </a:r>
            <a:r>
              <a:rPr lang="en-US" sz="14170" b="1" dirty="0" smtClean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!</a:t>
            </a:r>
            <a:endParaRPr lang="ru-RU" sz="14170" b="1" dirty="0">
              <a:ln w="12700">
                <a:solidFill>
                  <a:srgbClr val="297FD5">
                    <a:lumMod val="50000"/>
                  </a:srgbClr>
                </a:solidFill>
                <a:prstDash val="solid"/>
              </a:ln>
              <a:solidFill>
                <a:srgbClr val="1F295C"/>
              </a:solidFill>
              <a:effectLst>
                <a:innerShdw blurRad="177800">
                  <a:srgbClr val="297FD5">
                    <a:lumMod val="50000"/>
                  </a:srgbClr>
                </a:innerShdw>
              </a:effectLst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23490902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6021</TotalTime>
  <Words>500</Words>
  <Application>Microsoft Office PowerPoint</Application>
  <PresentationFormat>Произвольный</PresentationFormat>
  <Paragraphs>84</Paragraphs>
  <Slides>16</Slides>
  <Notes>10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Презентация PowerPoint</vt:lpstr>
      <vt:lpstr>Reja:</vt:lpstr>
      <vt:lpstr>Презентация PowerPoint</vt:lpstr>
      <vt:lpstr>Презентация PowerPoint</vt:lpstr>
      <vt:lpstr>Презентация PowerPoint</vt:lpstr>
      <vt:lpstr>Ilmiy-uslubiy ishlarning ta’limdagi o‘rni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Geografiya o‘qituvchilarining ilmiy-uslubiy ishlarining samaradorligini tahlil qilish</vt:lpstr>
      <vt:lpstr>Natijalar va kutilgan o‘zgarishlar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ҚАШҚАДАРЁ ВИЛОЯТИДА-2.cdr</dc:title>
  <dc:creator>Anvarullo</dc:creator>
  <cp:lastModifiedBy>user</cp:lastModifiedBy>
  <cp:revision>543</cp:revision>
  <cp:lastPrinted>2020-12-11T16:07:03Z</cp:lastPrinted>
  <dcterms:created xsi:type="dcterms:W3CDTF">2020-11-12T01:04:50Z</dcterms:created>
  <dcterms:modified xsi:type="dcterms:W3CDTF">2025-01-04T17:32:35Z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2020-11-12T00:00:00Z</vt:filetime>
  </property>
  <property fmtid="{D5CDD505-2E9C-101B-9397-08002B2CF9AE}" pid="3" name="Creator">
    <vt:lpwstr>CorelDRAW 2020</vt:lpwstr>
  </property>
  <property fmtid="{D5CDD505-2E9C-101B-9397-08002B2CF9AE}" pid="4" name="LastSaved">
    <vt:filetime>2020-11-12T00:00:00Z</vt:filetime>
  </property>
</Properties>
</file>