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4"/>
  </p:notesMasterIdLst>
  <p:sldIdLst>
    <p:sldId id="350" r:id="rId2"/>
    <p:sldId id="393" r:id="rId3"/>
    <p:sldId id="352" r:id="rId4"/>
    <p:sldId id="388" r:id="rId5"/>
    <p:sldId id="375" r:id="rId6"/>
    <p:sldId id="389" r:id="rId7"/>
    <p:sldId id="382" r:id="rId8"/>
    <p:sldId id="376" r:id="rId9"/>
    <p:sldId id="377" r:id="rId10"/>
    <p:sldId id="379" r:id="rId11"/>
    <p:sldId id="370" r:id="rId12"/>
    <p:sldId id="371" r:id="rId13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49" d="100"/>
          <a:sy n="49" d="100"/>
        </p:scale>
        <p:origin x="-438" y="-7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g8a63c4df4f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1" name="Google Shape;551;g8a63c4df4f_0_24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96889ec63a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96889ec63a_0_1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" name="Google Shape;1440;g96889ec63a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1" name="Google Shape;1441;g96889ec63a_0_1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9026751953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9026751953_0_20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02350" y="4791075"/>
            <a:ext cx="10363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dirty="0" err="1"/>
              <a:t>Mantiqiy</a:t>
            </a:r>
            <a:r>
              <a:rPr lang="en-US" sz="5400" dirty="0"/>
              <a:t> </a:t>
            </a:r>
            <a:r>
              <a:rPr lang="en-US" sz="5400" dirty="0" err="1"/>
              <a:t>savol</a:t>
            </a:r>
            <a:r>
              <a:rPr lang="en-US" sz="5400" dirty="0"/>
              <a:t> </a:t>
            </a:r>
            <a:r>
              <a:rPr lang="en-US" sz="5400" dirty="0" err="1"/>
              <a:t>va</a:t>
            </a:r>
            <a:r>
              <a:rPr lang="en-US" sz="5400" dirty="0"/>
              <a:t> </a:t>
            </a:r>
            <a:r>
              <a:rPr lang="en-US" sz="5400" dirty="0" err="1"/>
              <a:t>topshiriqlar</a:t>
            </a:r>
            <a:r>
              <a:rPr lang="en-US" sz="5400" dirty="0"/>
              <a:t> </a:t>
            </a:r>
            <a:r>
              <a:rPr lang="en-US" sz="5400" dirty="0" err="1"/>
              <a:t>ustida</a:t>
            </a:r>
            <a:r>
              <a:rPr lang="en-US" sz="5400" dirty="0"/>
              <a:t> </a:t>
            </a:r>
            <a:r>
              <a:rPr lang="en-US" sz="5400" dirty="0" err="1"/>
              <a:t>ishlash</a:t>
            </a:r>
            <a:r>
              <a:rPr lang="en-US" sz="5400" dirty="0"/>
              <a:t> </a:t>
            </a:r>
            <a:r>
              <a:rPr lang="en-US" sz="5400" dirty="0" err="1"/>
              <a:t>va</a:t>
            </a:r>
            <a:r>
              <a:rPr lang="en-US" sz="5400" dirty="0"/>
              <a:t> </a:t>
            </a:r>
            <a:r>
              <a:rPr lang="en-US" sz="5400" dirty="0" err="1"/>
              <a:t>tahlil</a:t>
            </a:r>
            <a:r>
              <a:rPr lang="en-US" sz="5400" dirty="0"/>
              <a:t> </a:t>
            </a:r>
            <a:r>
              <a:rPr lang="en-US" sz="5400" dirty="0" err="1"/>
              <a:t>qilish</a:t>
            </a:r>
            <a:r>
              <a:rPr lang="en-US" sz="5400" dirty="0"/>
              <a:t> </a:t>
            </a:r>
            <a:r>
              <a:rPr lang="en-US" sz="5400" dirty="0" err="1" smtClean="0"/>
              <a:t>usullari</a:t>
            </a:r>
            <a:r>
              <a:rPr lang="uz-Latn-UZ" sz="5400" dirty="0" smtClean="0"/>
              <a:t> </a:t>
            </a:r>
            <a:r>
              <a:rPr lang="uz-Latn-UZ" sz="5400" b="1" i="1" dirty="0" smtClean="0">
                <a:solidFill>
                  <a:schemeClr val="accent1"/>
                </a:solidFill>
              </a:rPr>
              <a:t>(Trening</a:t>
            </a:r>
            <a:r>
              <a:rPr lang="uz-Latn-UZ" sz="5400" b="1" i="1" dirty="0">
                <a:solidFill>
                  <a:schemeClr val="accent1"/>
                </a:solidFill>
              </a:rPr>
              <a:t>)</a:t>
            </a:r>
            <a:endParaRPr lang="ru-RU" sz="5400" b="1" i="1" dirty="0">
              <a:solidFill>
                <a:schemeClr val="accent1"/>
              </a:solidFill>
            </a:endParaRPr>
          </a:p>
        </p:txBody>
      </p:sp>
      <p:grpSp>
        <p:nvGrpSpPr>
          <p:cNvPr id="53" name="Google Shape;1389;p42"/>
          <p:cNvGrpSpPr/>
          <p:nvPr/>
        </p:nvGrpSpPr>
        <p:grpSpPr>
          <a:xfrm>
            <a:off x="3094827" y="4563146"/>
            <a:ext cx="2349962" cy="2014387"/>
            <a:chOff x="4607563" y="2051500"/>
            <a:chExt cx="1578500" cy="1556450"/>
          </a:xfrm>
        </p:grpSpPr>
        <p:grpSp>
          <p:nvGrpSpPr>
            <p:cNvPr id="54" name="Google Shape;1390;p42"/>
            <p:cNvGrpSpPr/>
            <p:nvPr/>
          </p:nvGrpSpPr>
          <p:grpSpPr>
            <a:xfrm>
              <a:off x="4607563" y="2051500"/>
              <a:ext cx="1578500" cy="1556450"/>
              <a:chOff x="4607550" y="1975300"/>
              <a:chExt cx="1578500" cy="1556450"/>
            </a:xfrm>
          </p:grpSpPr>
          <p:sp>
            <p:nvSpPr>
              <p:cNvPr id="57" name="Google Shape;1391;p42"/>
              <p:cNvSpPr/>
              <p:nvPr/>
            </p:nvSpPr>
            <p:spPr>
              <a:xfrm>
                <a:off x="5585350" y="2941925"/>
                <a:ext cx="448600" cy="448600"/>
              </a:xfrm>
              <a:custGeom>
                <a:avLst/>
                <a:gdLst/>
                <a:ahLst/>
                <a:cxnLst/>
                <a:rect l="l" t="t" r="r" b="b"/>
                <a:pathLst>
                  <a:path w="17944" h="17944" extrusionOk="0">
                    <a:moveTo>
                      <a:pt x="8966" y="1"/>
                    </a:moveTo>
                    <a:cubicBezTo>
                      <a:pt x="4013" y="1"/>
                      <a:pt x="0" y="4013"/>
                      <a:pt x="0" y="8966"/>
                    </a:cubicBezTo>
                    <a:cubicBezTo>
                      <a:pt x="0" y="13931"/>
                      <a:pt x="4013" y="17943"/>
                      <a:pt x="8966" y="17943"/>
                    </a:cubicBezTo>
                    <a:cubicBezTo>
                      <a:pt x="13931" y="17943"/>
                      <a:pt x="17943" y="13931"/>
                      <a:pt x="17943" y="8966"/>
                    </a:cubicBezTo>
                    <a:cubicBezTo>
                      <a:pt x="17943" y="4013"/>
                      <a:pt x="13931" y="1"/>
                      <a:pt x="896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1392;p42"/>
              <p:cNvSpPr/>
              <p:nvPr/>
            </p:nvSpPr>
            <p:spPr>
              <a:xfrm>
                <a:off x="4607550" y="1975300"/>
                <a:ext cx="1578500" cy="1556450"/>
              </a:xfrm>
              <a:custGeom>
                <a:avLst/>
                <a:gdLst/>
                <a:ahLst/>
                <a:cxnLst/>
                <a:rect l="l" t="t" r="r" b="b"/>
                <a:pathLst>
                  <a:path w="63140" h="62258" extrusionOk="0">
                    <a:moveTo>
                      <a:pt x="31570" y="0"/>
                    </a:moveTo>
                    <a:cubicBezTo>
                      <a:pt x="30400" y="0"/>
                      <a:pt x="29230" y="447"/>
                      <a:pt x="28337" y="1340"/>
                    </a:cubicBezTo>
                    <a:lnTo>
                      <a:pt x="1786" y="27902"/>
                    </a:lnTo>
                    <a:cubicBezTo>
                      <a:pt x="0" y="29676"/>
                      <a:pt x="0" y="32570"/>
                      <a:pt x="1786" y="34355"/>
                    </a:cubicBezTo>
                    <a:lnTo>
                      <a:pt x="8728" y="41297"/>
                    </a:lnTo>
                    <a:cubicBezTo>
                      <a:pt x="5311" y="44809"/>
                      <a:pt x="5334" y="50417"/>
                      <a:pt x="8799" y="53894"/>
                    </a:cubicBezTo>
                    <a:cubicBezTo>
                      <a:pt x="10551" y="55645"/>
                      <a:pt x="12847" y="56521"/>
                      <a:pt x="15143" y="56521"/>
                    </a:cubicBezTo>
                    <a:cubicBezTo>
                      <a:pt x="17404" y="56521"/>
                      <a:pt x="19665" y="55672"/>
                      <a:pt x="21408" y="53977"/>
                    </a:cubicBezTo>
                    <a:lnTo>
                      <a:pt x="28337" y="60918"/>
                    </a:lnTo>
                    <a:cubicBezTo>
                      <a:pt x="29230" y="61811"/>
                      <a:pt x="30400" y="62258"/>
                      <a:pt x="31570" y="62258"/>
                    </a:cubicBezTo>
                    <a:cubicBezTo>
                      <a:pt x="32740" y="62258"/>
                      <a:pt x="33909" y="61811"/>
                      <a:pt x="34802" y="60918"/>
                    </a:cubicBezTo>
                    <a:lnTo>
                      <a:pt x="61365" y="34355"/>
                    </a:lnTo>
                    <a:cubicBezTo>
                      <a:pt x="63139" y="32570"/>
                      <a:pt x="63139" y="29676"/>
                      <a:pt x="61365" y="27902"/>
                    </a:cubicBezTo>
                    <a:lnTo>
                      <a:pt x="54424" y="20961"/>
                    </a:lnTo>
                    <a:cubicBezTo>
                      <a:pt x="54436" y="20961"/>
                      <a:pt x="54436" y="20949"/>
                      <a:pt x="54448" y="20949"/>
                    </a:cubicBezTo>
                    <a:cubicBezTo>
                      <a:pt x="57948" y="17437"/>
                      <a:pt x="57948" y="11757"/>
                      <a:pt x="54448" y="8257"/>
                    </a:cubicBezTo>
                    <a:cubicBezTo>
                      <a:pt x="52698" y="6507"/>
                      <a:pt x="50400" y="5632"/>
                      <a:pt x="48102" y="5632"/>
                    </a:cubicBezTo>
                    <a:cubicBezTo>
                      <a:pt x="45804" y="5632"/>
                      <a:pt x="43506" y="6507"/>
                      <a:pt x="41756" y="8257"/>
                    </a:cubicBezTo>
                    <a:cubicBezTo>
                      <a:pt x="41744" y="8257"/>
                      <a:pt x="41744" y="8269"/>
                      <a:pt x="41732" y="8281"/>
                    </a:cubicBezTo>
                    <a:lnTo>
                      <a:pt x="34802" y="1340"/>
                    </a:lnTo>
                    <a:cubicBezTo>
                      <a:pt x="33909" y="447"/>
                      <a:pt x="32740" y="0"/>
                      <a:pt x="3157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" name="Google Shape;1393;p42"/>
            <p:cNvSpPr/>
            <p:nvPr/>
          </p:nvSpPr>
          <p:spPr>
            <a:xfrm>
              <a:off x="5609463" y="3042225"/>
              <a:ext cx="400375" cy="400375"/>
            </a:xfrm>
            <a:custGeom>
              <a:avLst/>
              <a:gdLst/>
              <a:ahLst/>
              <a:cxnLst/>
              <a:rect l="l" t="t" r="r" b="b"/>
              <a:pathLst>
                <a:path w="16015" h="16015" extrusionOk="0">
                  <a:moveTo>
                    <a:pt x="8002" y="1"/>
                  </a:moveTo>
                  <a:cubicBezTo>
                    <a:pt x="3585" y="1"/>
                    <a:pt x="1" y="3585"/>
                    <a:pt x="1" y="8002"/>
                  </a:cubicBezTo>
                  <a:cubicBezTo>
                    <a:pt x="1" y="12431"/>
                    <a:pt x="3585" y="16015"/>
                    <a:pt x="8002" y="16015"/>
                  </a:cubicBezTo>
                  <a:cubicBezTo>
                    <a:pt x="12431" y="16015"/>
                    <a:pt x="16015" y="12431"/>
                    <a:pt x="16015" y="8002"/>
                  </a:cubicBezTo>
                  <a:cubicBezTo>
                    <a:pt x="16015" y="3585"/>
                    <a:pt x="12431" y="1"/>
                    <a:pt x="80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394;p42"/>
            <p:cNvSpPr txBox="1"/>
            <p:nvPr/>
          </p:nvSpPr>
          <p:spPr>
            <a:xfrm>
              <a:off x="4699013" y="2640788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2</a:t>
              </a:r>
              <a:endParaRPr sz="17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59" name="Google Shape;1395;p42"/>
          <p:cNvGrpSpPr/>
          <p:nvPr/>
        </p:nvGrpSpPr>
        <p:grpSpPr>
          <a:xfrm>
            <a:off x="1919845" y="3551317"/>
            <a:ext cx="2349962" cy="2014128"/>
            <a:chOff x="3783638" y="1227575"/>
            <a:chExt cx="1578500" cy="1556250"/>
          </a:xfrm>
        </p:grpSpPr>
        <p:grpSp>
          <p:nvGrpSpPr>
            <p:cNvPr id="60" name="Google Shape;1396;p42"/>
            <p:cNvGrpSpPr/>
            <p:nvPr/>
          </p:nvGrpSpPr>
          <p:grpSpPr>
            <a:xfrm>
              <a:off x="3783638" y="1227575"/>
              <a:ext cx="1578500" cy="1556250"/>
              <a:chOff x="3783625" y="1151375"/>
              <a:chExt cx="1578500" cy="1556250"/>
            </a:xfrm>
          </p:grpSpPr>
          <p:sp>
            <p:nvSpPr>
              <p:cNvPr id="63" name="Google Shape;1397;p42"/>
              <p:cNvSpPr/>
              <p:nvPr/>
            </p:nvSpPr>
            <p:spPr>
              <a:xfrm>
                <a:off x="4761725" y="1292025"/>
                <a:ext cx="448900" cy="448575"/>
              </a:xfrm>
              <a:custGeom>
                <a:avLst/>
                <a:gdLst/>
                <a:ahLst/>
                <a:cxnLst/>
                <a:rect l="l" t="t" r="r" b="b"/>
                <a:pathLst>
                  <a:path w="17956" h="17943" extrusionOk="0">
                    <a:moveTo>
                      <a:pt x="8978" y="0"/>
                    </a:moveTo>
                    <a:cubicBezTo>
                      <a:pt x="4025" y="0"/>
                      <a:pt x="1" y="4013"/>
                      <a:pt x="1" y="8978"/>
                    </a:cubicBezTo>
                    <a:cubicBezTo>
                      <a:pt x="1" y="13931"/>
                      <a:pt x="4025" y="17943"/>
                      <a:pt x="8978" y="17943"/>
                    </a:cubicBezTo>
                    <a:cubicBezTo>
                      <a:pt x="13931" y="17943"/>
                      <a:pt x="17956" y="13931"/>
                      <a:pt x="17956" y="8978"/>
                    </a:cubicBezTo>
                    <a:cubicBezTo>
                      <a:pt x="17956" y="4013"/>
                      <a:pt x="13931" y="0"/>
                      <a:pt x="89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1398;p42"/>
              <p:cNvSpPr/>
              <p:nvPr/>
            </p:nvSpPr>
            <p:spPr>
              <a:xfrm>
                <a:off x="3783625" y="1151375"/>
                <a:ext cx="1578500" cy="1556250"/>
              </a:xfrm>
              <a:custGeom>
                <a:avLst/>
                <a:gdLst/>
                <a:ahLst/>
                <a:cxnLst/>
                <a:rect l="l" t="t" r="r" b="b"/>
                <a:pathLst>
                  <a:path w="63140" h="62250" extrusionOk="0">
                    <a:moveTo>
                      <a:pt x="31570" y="1"/>
                    </a:moveTo>
                    <a:cubicBezTo>
                      <a:pt x="30401" y="1"/>
                      <a:pt x="29231" y="447"/>
                      <a:pt x="28338" y="1340"/>
                    </a:cubicBezTo>
                    <a:lnTo>
                      <a:pt x="21408" y="8270"/>
                    </a:lnTo>
                    <a:cubicBezTo>
                      <a:pt x="19658" y="6519"/>
                      <a:pt x="17363" y="5644"/>
                      <a:pt x="15067" y="5644"/>
                    </a:cubicBezTo>
                    <a:cubicBezTo>
                      <a:pt x="12770" y="5644"/>
                      <a:pt x="10473" y="6519"/>
                      <a:pt x="8716" y="8270"/>
                    </a:cubicBezTo>
                    <a:cubicBezTo>
                      <a:pt x="5216" y="11782"/>
                      <a:pt x="5216" y="17461"/>
                      <a:pt x="8716" y="20962"/>
                    </a:cubicBezTo>
                    <a:lnTo>
                      <a:pt x="1787" y="27903"/>
                    </a:lnTo>
                    <a:cubicBezTo>
                      <a:pt x="1" y="29677"/>
                      <a:pt x="1" y="32570"/>
                      <a:pt x="1787" y="34356"/>
                    </a:cubicBezTo>
                    <a:lnTo>
                      <a:pt x="28338" y="60919"/>
                    </a:lnTo>
                    <a:cubicBezTo>
                      <a:pt x="29231" y="61806"/>
                      <a:pt x="30401" y="62249"/>
                      <a:pt x="31570" y="62249"/>
                    </a:cubicBezTo>
                    <a:cubicBezTo>
                      <a:pt x="32740" y="62249"/>
                      <a:pt x="33910" y="61806"/>
                      <a:pt x="34803" y="60919"/>
                    </a:cubicBezTo>
                    <a:lnTo>
                      <a:pt x="41732" y="53977"/>
                    </a:lnTo>
                    <a:cubicBezTo>
                      <a:pt x="43489" y="55734"/>
                      <a:pt x="45786" y="56612"/>
                      <a:pt x="48083" y="56612"/>
                    </a:cubicBezTo>
                    <a:cubicBezTo>
                      <a:pt x="50379" y="56612"/>
                      <a:pt x="52674" y="55734"/>
                      <a:pt x="54424" y="53977"/>
                    </a:cubicBezTo>
                    <a:cubicBezTo>
                      <a:pt x="57937" y="50477"/>
                      <a:pt x="57937" y="44798"/>
                      <a:pt x="54424" y="41285"/>
                    </a:cubicBezTo>
                    <a:lnTo>
                      <a:pt x="61354" y="34356"/>
                    </a:lnTo>
                    <a:cubicBezTo>
                      <a:pt x="63140" y="32570"/>
                      <a:pt x="63140" y="29677"/>
                      <a:pt x="61354" y="27903"/>
                    </a:cubicBezTo>
                    <a:lnTo>
                      <a:pt x="34803" y="1340"/>
                    </a:lnTo>
                    <a:cubicBezTo>
                      <a:pt x="33910" y="447"/>
                      <a:pt x="32740" y="1"/>
                      <a:pt x="3157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1" name="Google Shape;1399;p42"/>
            <p:cNvSpPr/>
            <p:nvPr/>
          </p:nvSpPr>
          <p:spPr>
            <a:xfrm>
              <a:off x="4781088" y="1387575"/>
              <a:ext cx="410200" cy="410175"/>
            </a:xfrm>
            <a:custGeom>
              <a:avLst/>
              <a:gdLst/>
              <a:ahLst/>
              <a:cxnLst/>
              <a:rect l="l" t="t" r="r" b="b"/>
              <a:pathLst>
                <a:path w="16408" h="16407" extrusionOk="0">
                  <a:moveTo>
                    <a:pt x="8204" y="0"/>
                  </a:moveTo>
                  <a:cubicBezTo>
                    <a:pt x="3668" y="0"/>
                    <a:pt x="1" y="3667"/>
                    <a:pt x="1" y="8204"/>
                  </a:cubicBezTo>
                  <a:cubicBezTo>
                    <a:pt x="1" y="12728"/>
                    <a:pt x="3668" y="16407"/>
                    <a:pt x="8204" y="16407"/>
                  </a:cubicBezTo>
                  <a:cubicBezTo>
                    <a:pt x="12729" y="16407"/>
                    <a:pt x="16408" y="12728"/>
                    <a:pt x="16408" y="8204"/>
                  </a:cubicBezTo>
                  <a:cubicBezTo>
                    <a:pt x="16408" y="3667"/>
                    <a:pt x="12729" y="0"/>
                    <a:pt x="82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400;p42"/>
            <p:cNvSpPr txBox="1"/>
            <p:nvPr/>
          </p:nvSpPr>
          <p:spPr>
            <a:xfrm>
              <a:off x="3875088" y="1780325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1</a:t>
              </a:r>
              <a:endParaRPr sz="17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5" name="Google Shape;1401;p42"/>
          <p:cNvGrpSpPr/>
          <p:nvPr/>
        </p:nvGrpSpPr>
        <p:grpSpPr>
          <a:xfrm>
            <a:off x="881046" y="4603051"/>
            <a:ext cx="2349925" cy="2014031"/>
            <a:chOff x="2957963" y="2053275"/>
            <a:chExt cx="1578475" cy="1556175"/>
          </a:xfrm>
        </p:grpSpPr>
        <p:grpSp>
          <p:nvGrpSpPr>
            <p:cNvPr id="66" name="Google Shape;1402;p42"/>
            <p:cNvGrpSpPr/>
            <p:nvPr/>
          </p:nvGrpSpPr>
          <p:grpSpPr>
            <a:xfrm>
              <a:off x="2957963" y="2053275"/>
              <a:ext cx="1578475" cy="1556175"/>
              <a:chOff x="2957950" y="1977075"/>
              <a:chExt cx="1578475" cy="1556175"/>
            </a:xfrm>
          </p:grpSpPr>
          <p:sp>
            <p:nvSpPr>
              <p:cNvPr id="69" name="Google Shape;1403;p42"/>
              <p:cNvSpPr/>
              <p:nvPr/>
            </p:nvSpPr>
            <p:spPr>
              <a:xfrm>
                <a:off x="3110350" y="2118325"/>
                <a:ext cx="448575" cy="448575"/>
              </a:xfrm>
              <a:custGeom>
                <a:avLst/>
                <a:gdLst/>
                <a:ahLst/>
                <a:cxnLst/>
                <a:rect l="l" t="t" r="r" b="b"/>
                <a:pathLst>
                  <a:path w="17943" h="17943" extrusionOk="0">
                    <a:moveTo>
                      <a:pt x="8965" y="0"/>
                    </a:moveTo>
                    <a:cubicBezTo>
                      <a:pt x="4012" y="0"/>
                      <a:pt x="0" y="4012"/>
                      <a:pt x="0" y="8965"/>
                    </a:cubicBezTo>
                    <a:cubicBezTo>
                      <a:pt x="0" y="13918"/>
                      <a:pt x="4012" y="17943"/>
                      <a:pt x="8965" y="17943"/>
                    </a:cubicBezTo>
                    <a:cubicBezTo>
                      <a:pt x="13930" y="17943"/>
                      <a:pt x="17943" y="13918"/>
                      <a:pt x="17943" y="8965"/>
                    </a:cubicBezTo>
                    <a:cubicBezTo>
                      <a:pt x="17943" y="4012"/>
                      <a:pt x="13930" y="0"/>
                      <a:pt x="8965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1404;p42"/>
              <p:cNvSpPr/>
              <p:nvPr/>
            </p:nvSpPr>
            <p:spPr>
              <a:xfrm>
                <a:off x="2957950" y="1977075"/>
                <a:ext cx="1578475" cy="1556175"/>
              </a:xfrm>
              <a:custGeom>
                <a:avLst/>
                <a:gdLst/>
                <a:ahLst/>
                <a:cxnLst/>
                <a:rect l="l" t="t" r="r" b="b"/>
                <a:pathLst>
                  <a:path w="63139" h="62247" extrusionOk="0">
                    <a:moveTo>
                      <a:pt x="31571" y="0"/>
                    </a:moveTo>
                    <a:cubicBezTo>
                      <a:pt x="30403" y="0"/>
                      <a:pt x="29236" y="447"/>
                      <a:pt x="28349" y="1340"/>
                    </a:cubicBezTo>
                    <a:lnTo>
                      <a:pt x="1786" y="27891"/>
                    </a:lnTo>
                    <a:cubicBezTo>
                      <a:pt x="0" y="29677"/>
                      <a:pt x="0" y="32570"/>
                      <a:pt x="1786" y="34356"/>
                    </a:cubicBezTo>
                    <a:lnTo>
                      <a:pt x="8727" y="41297"/>
                    </a:lnTo>
                    <a:cubicBezTo>
                      <a:pt x="5310" y="44810"/>
                      <a:pt x="5334" y="50417"/>
                      <a:pt x="8811" y="53894"/>
                    </a:cubicBezTo>
                    <a:cubicBezTo>
                      <a:pt x="10562" y="55646"/>
                      <a:pt x="12855" y="56521"/>
                      <a:pt x="15149" y="56521"/>
                    </a:cubicBezTo>
                    <a:cubicBezTo>
                      <a:pt x="17407" y="56521"/>
                      <a:pt x="19665" y="55673"/>
                      <a:pt x="21407" y="53977"/>
                    </a:cubicBezTo>
                    <a:lnTo>
                      <a:pt x="28349" y="60907"/>
                    </a:lnTo>
                    <a:cubicBezTo>
                      <a:pt x="29236" y="61800"/>
                      <a:pt x="30403" y="62246"/>
                      <a:pt x="31571" y="62246"/>
                    </a:cubicBezTo>
                    <a:cubicBezTo>
                      <a:pt x="32739" y="62246"/>
                      <a:pt x="33909" y="61800"/>
                      <a:pt x="34802" y="60907"/>
                    </a:cubicBezTo>
                    <a:lnTo>
                      <a:pt x="61365" y="34356"/>
                    </a:lnTo>
                    <a:cubicBezTo>
                      <a:pt x="63139" y="32570"/>
                      <a:pt x="63139" y="29677"/>
                      <a:pt x="61365" y="27891"/>
                    </a:cubicBezTo>
                    <a:lnTo>
                      <a:pt x="54423" y="20961"/>
                    </a:lnTo>
                    <a:cubicBezTo>
                      <a:pt x="54459" y="20926"/>
                      <a:pt x="54495" y="20902"/>
                      <a:pt x="54519" y="20866"/>
                    </a:cubicBezTo>
                    <a:cubicBezTo>
                      <a:pt x="58031" y="17366"/>
                      <a:pt x="58031" y="11686"/>
                      <a:pt x="54519" y="8174"/>
                    </a:cubicBezTo>
                    <a:cubicBezTo>
                      <a:pt x="52769" y="6424"/>
                      <a:pt x="50474" y="5549"/>
                      <a:pt x="48177" y="5549"/>
                    </a:cubicBezTo>
                    <a:cubicBezTo>
                      <a:pt x="45881" y="5549"/>
                      <a:pt x="43583" y="6424"/>
                      <a:pt x="41827" y="8174"/>
                    </a:cubicBezTo>
                    <a:cubicBezTo>
                      <a:pt x="41803" y="8210"/>
                      <a:pt x="41779" y="8246"/>
                      <a:pt x="41743" y="8281"/>
                    </a:cubicBezTo>
                    <a:lnTo>
                      <a:pt x="34802" y="1340"/>
                    </a:lnTo>
                    <a:cubicBezTo>
                      <a:pt x="33909" y="447"/>
                      <a:pt x="32739" y="0"/>
                      <a:pt x="3157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7" name="Google Shape;1405;p42"/>
            <p:cNvSpPr/>
            <p:nvPr/>
          </p:nvSpPr>
          <p:spPr>
            <a:xfrm>
              <a:off x="3134163" y="2218325"/>
              <a:ext cx="400975" cy="400975"/>
            </a:xfrm>
            <a:custGeom>
              <a:avLst/>
              <a:gdLst/>
              <a:ahLst/>
              <a:cxnLst/>
              <a:rect l="l" t="t" r="r" b="b"/>
              <a:pathLst>
                <a:path w="16039" h="16039" extrusionOk="0">
                  <a:moveTo>
                    <a:pt x="8013" y="0"/>
                  </a:moveTo>
                  <a:cubicBezTo>
                    <a:pt x="3596" y="0"/>
                    <a:pt x="1" y="3584"/>
                    <a:pt x="1" y="8013"/>
                  </a:cubicBezTo>
                  <a:cubicBezTo>
                    <a:pt x="1" y="12443"/>
                    <a:pt x="3596" y="16038"/>
                    <a:pt x="8013" y="16038"/>
                  </a:cubicBezTo>
                  <a:cubicBezTo>
                    <a:pt x="12443" y="16038"/>
                    <a:pt x="16038" y="12443"/>
                    <a:pt x="16038" y="8013"/>
                  </a:cubicBezTo>
                  <a:cubicBezTo>
                    <a:pt x="16038" y="3584"/>
                    <a:pt x="12443" y="0"/>
                    <a:pt x="801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406;p42"/>
            <p:cNvSpPr txBox="1"/>
            <p:nvPr/>
          </p:nvSpPr>
          <p:spPr>
            <a:xfrm>
              <a:off x="3049400" y="2640788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4</a:t>
              </a:r>
              <a:endParaRPr sz="17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71" name="Google Shape;1407;p42"/>
          <p:cNvGrpSpPr/>
          <p:nvPr/>
        </p:nvGrpSpPr>
        <p:grpSpPr>
          <a:xfrm>
            <a:off x="2011134" y="5538337"/>
            <a:ext cx="2350409" cy="2014128"/>
            <a:chOff x="3781863" y="2877175"/>
            <a:chExt cx="1578800" cy="1556250"/>
          </a:xfrm>
        </p:grpSpPr>
        <p:grpSp>
          <p:nvGrpSpPr>
            <p:cNvPr id="72" name="Google Shape;1408;p42"/>
            <p:cNvGrpSpPr/>
            <p:nvPr/>
          </p:nvGrpSpPr>
          <p:grpSpPr>
            <a:xfrm>
              <a:off x="3781863" y="2877175"/>
              <a:ext cx="1578800" cy="1556250"/>
              <a:chOff x="3781850" y="2800975"/>
              <a:chExt cx="1578800" cy="1556250"/>
            </a:xfrm>
          </p:grpSpPr>
          <p:sp>
            <p:nvSpPr>
              <p:cNvPr id="75" name="Google Shape;1409;p42"/>
              <p:cNvSpPr/>
              <p:nvPr/>
            </p:nvSpPr>
            <p:spPr>
              <a:xfrm>
                <a:off x="3936325" y="3765250"/>
                <a:ext cx="448600" cy="448875"/>
              </a:xfrm>
              <a:custGeom>
                <a:avLst/>
                <a:gdLst/>
                <a:ahLst/>
                <a:cxnLst/>
                <a:rect l="l" t="t" r="r" b="b"/>
                <a:pathLst>
                  <a:path w="17944" h="17955" extrusionOk="0">
                    <a:moveTo>
                      <a:pt x="8978" y="0"/>
                    </a:moveTo>
                    <a:cubicBezTo>
                      <a:pt x="4013" y="0"/>
                      <a:pt x="1" y="4024"/>
                      <a:pt x="1" y="8977"/>
                    </a:cubicBezTo>
                    <a:cubicBezTo>
                      <a:pt x="1" y="13930"/>
                      <a:pt x="4013" y="17955"/>
                      <a:pt x="8978" y="17955"/>
                    </a:cubicBezTo>
                    <a:cubicBezTo>
                      <a:pt x="13931" y="17955"/>
                      <a:pt x="17944" y="13930"/>
                      <a:pt x="17944" y="8977"/>
                    </a:cubicBezTo>
                    <a:cubicBezTo>
                      <a:pt x="17944" y="4024"/>
                      <a:pt x="13931" y="0"/>
                      <a:pt x="89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1410;p42"/>
              <p:cNvSpPr/>
              <p:nvPr/>
            </p:nvSpPr>
            <p:spPr>
              <a:xfrm>
                <a:off x="3781850" y="2800975"/>
                <a:ext cx="1578800" cy="1556250"/>
              </a:xfrm>
              <a:custGeom>
                <a:avLst/>
                <a:gdLst/>
                <a:ahLst/>
                <a:cxnLst/>
                <a:rect l="l" t="t" r="r" b="b"/>
                <a:pathLst>
                  <a:path w="63152" h="62250" extrusionOk="0">
                    <a:moveTo>
                      <a:pt x="31576" y="1"/>
                    </a:moveTo>
                    <a:cubicBezTo>
                      <a:pt x="30409" y="1"/>
                      <a:pt x="29242" y="447"/>
                      <a:pt x="28349" y="1340"/>
                    </a:cubicBezTo>
                    <a:lnTo>
                      <a:pt x="21408" y="8282"/>
                    </a:lnTo>
                    <a:cubicBezTo>
                      <a:pt x="19661" y="6564"/>
                      <a:pt x="17389" y="5707"/>
                      <a:pt x="15118" y="5707"/>
                    </a:cubicBezTo>
                    <a:cubicBezTo>
                      <a:pt x="12823" y="5707"/>
                      <a:pt x="10529" y="6582"/>
                      <a:pt x="8775" y="8329"/>
                    </a:cubicBezTo>
                    <a:cubicBezTo>
                      <a:pt x="5299" y="11818"/>
                      <a:pt x="5275" y="17450"/>
                      <a:pt x="8728" y="20962"/>
                    </a:cubicBezTo>
                    <a:lnTo>
                      <a:pt x="1786" y="27891"/>
                    </a:lnTo>
                    <a:cubicBezTo>
                      <a:pt x="1" y="29677"/>
                      <a:pt x="1" y="32570"/>
                      <a:pt x="1786" y="34356"/>
                    </a:cubicBezTo>
                    <a:lnTo>
                      <a:pt x="28349" y="60919"/>
                    </a:lnTo>
                    <a:cubicBezTo>
                      <a:pt x="29242" y="61806"/>
                      <a:pt x="30409" y="62250"/>
                      <a:pt x="31576" y="62250"/>
                    </a:cubicBezTo>
                    <a:cubicBezTo>
                      <a:pt x="32743" y="62250"/>
                      <a:pt x="33910" y="61806"/>
                      <a:pt x="34802" y="60919"/>
                    </a:cubicBezTo>
                    <a:lnTo>
                      <a:pt x="41744" y="53978"/>
                    </a:lnTo>
                    <a:cubicBezTo>
                      <a:pt x="43494" y="55734"/>
                      <a:pt x="45789" y="56612"/>
                      <a:pt x="48084" y="56612"/>
                    </a:cubicBezTo>
                    <a:cubicBezTo>
                      <a:pt x="50379" y="56612"/>
                      <a:pt x="52674" y="55734"/>
                      <a:pt x="54424" y="53978"/>
                    </a:cubicBezTo>
                    <a:cubicBezTo>
                      <a:pt x="57936" y="50477"/>
                      <a:pt x="57936" y="44798"/>
                      <a:pt x="54424" y="41286"/>
                    </a:cubicBezTo>
                    <a:lnTo>
                      <a:pt x="61365" y="34356"/>
                    </a:lnTo>
                    <a:cubicBezTo>
                      <a:pt x="63151" y="32570"/>
                      <a:pt x="63151" y="29677"/>
                      <a:pt x="61365" y="27891"/>
                    </a:cubicBezTo>
                    <a:lnTo>
                      <a:pt x="34802" y="1340"/>
                    </a:lnTo>
                    <a:cubicBezTo>
                      <a:pt x="33910" y="447"/>
                      <a:pt x="32743" y="1"/>
                      <a:pt x="315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3" name="Google Shape;1411;p42"/>
            <p:cNvSpPr/>
            <p:nvPr/>
          </p:nvSpPr>
          <p:spPr>
            <a:xfrm>
              <a:off x="3959263" y="3864650"/>
              <a:ext cx="402750" cy="402475"/>
            </a:xfrm>
            <a:custGeom>
              <a:avLst/>
              <a:gdLst/>
              <a:ahLst/>
              <a:cxnLst/>
              <a:rect l="l" t="t" r="r" b="b"/>
              <a:pathLst>
                <a:path w="16110" h="16099" extrusionOk="0">
                  <a:moveTo>
                    <a:pt x="8061" y="1"/>
                  </a:moveTo>
                  <a:cubicBezTo>
                    <a:pt x="3608" y="1"/>
                    <a:pt x="1" y="3608"/>
                    <a:pt x="1" y="8049"/>
                  </a:cubicBezTo>
                  <a:cubicBezTo>
                    <a:pt x="1" y="12502"/>
                    <a:pt x="3608" y="16098"/>
                    <a:pt x="8061" y="16098"/>
                  </a:cubicBezTo>
                  <a:cubicBezTo>
                    <a:pt x="12502" y="16098"/>
                    <a:pt x="16110" y="12502"/>
                    <a:pt x="16110" y="8049"/>
                  </a:cubicBezTo>
                  <a:cubicBezTo>
                    <a:pt x="16110" y="3608"/>
                    <a:pt x="12502" y="1"/>
                    <a:pt x="80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412;p42"/>
            <p:cNvSpPr txBox="1"/>
            <p:nvPr/>
          </p:nvSpPr>
          <p:spPr>
            <a:xfrm>
              <a:off x="3875088" y="3501250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3</a:t>
              </a:r>
              <a:endParaRPr sz="17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" name="Google Shape;554;p26"/>
          <p:cNvGrpSpPr/>
          <p:nvPr/>
        </p:nvGrpSpPr>
        <p:grpSpPr>
          <a:xfrm>
            <a:off x="1483174" y="1741787"/>
            <a:ext cx="15972977" cy="2028849"/>
            <a:chOff x="3046400" y="663850"/>
            <a:chExt cx="4988324" cy="966119"/>
          </a:xfrm>
        </p:grpSpPr>
        <p:sp>
          <p:nvSpPr>
            <p:cNvPr id="555" name="Google Shape;555;p26"/>
            <p:cNvSpPr/>
            <p:nvPr/>
          </p:nvSpPr>
          <p:spPr>
            <a:xfrm>
              <a:off x="4401385" y="819725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28"/>
                  </a:lnTo>
                  <a:lnTo>
                    <a:pt x="16860" y="9228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26"/>
            <p:cNvSpPr/>
            <p:nvPr/>
          </p:nvSpPr>
          <p:spPr>
            <a:xfrm>
              <a:off x="3223397" y="136344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13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26"/>
            <p:cNvSpPr/>
            <p:nvPr/>
          </p:nvSpPr>
          <p:spPr>
            <a:xfrm>
              <a:off x="3046400" y="736421"/>
              <a:ext cx="4988324" cy="804118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26"/>
            <p:cNvSpPr/>
            <p:nvPr/>
          </p:nvSpPr>
          <p:spPr>
            <a:xfrm>
              <a:off x="3320168" y="663850"/>
              <a:ext cx="1472375" cy="966098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1"/>
                  </a:moveTo>
                  <a:lnTo>
                    <a:pt x="0" y="28016"/>
                  </a:lnTo>
                  <a:lnTo>
                    <a:pt x="41779" y="28016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26"/>
            <p:cNvSpPr txBox="1"/>
            <p:nvPr/>
          </p:nvSpPr>
          <p:spPr>
            <a:xfrm>
              <a:off x="4792543" y="736421"/>
              <a:ext cx="3242181" cy="7602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dirty="0" err="1"/>
                <a:t>Geografiya</a:t>
              </a:r>
              <a:r>
                <a:rPr lang="en-US" sz="3600" dirty="0"/>
                <a:t> </a:t>
              </a:r>
              <a:r>
                <a:rPr lang="en-US" sz="3600" dirty="0" err="1"/>
                <a:t>darslarida</a:t>
              </a:r>
              <a:r>
                <a:rPr lang="en-US" sz="3600" dirty="0"/>
                <a:t> </a:t>
              </a:r>
              <a:r>
                <a:rPr lang="en-US" sz="3600" dirty="0" err="1"/>
                <a:t>o‘quvchilarga</a:t>
              </a:r>
              <a:r>
                <a:rPr lang="en-US" sz="3600" dirty="0"/>
                <a:t> </a:t>
              </a:r>
              <a:r>
                <a:rPr lang="en-US" sz="3600" dirty="0" err="1"/>
                <a:t>beriladigan</a:t>
              </a:r>
              <a:r>
                <a:rPr lang="en-US" sz="3600" dirty="0"/>
                <a:t> </a:t>
              </a:r>
              <a:r>
                <a:rPr lang="uz-Latn-UZ" sz="3600" dirty="0"/>
                <a:t>mantiqiy savollar va topshiriqlar </a:t>
              </a:r>
              <a:r>
                <a:rPr lang="en-US" sz="3600" dirty="0" err="1"/>
                <a:t>mazmuni</a:t>
              </a:r>
              <a:r>
                <a:rPr lang="en-US" sz="3600" dirty="0"/>
                <a:t> </a:t>
              </a:r>
              <a:r>
                <a:rPr lang="en-US" sz="3600" dirty="0" err="1"/>
                <a:t>va</a:t>
              </a:r>
              <a:r>
                <a:rPr lang="en-US" sz="3600" dirty="0"/>
                <a:t> </a:t>
              </a:r>
              <a:r>
                <a:rPr lang="en-US" sz="3600" dirty="0" err="1"/>
                <a:t>mohiyati</a:t>
              </a:r>
              <a:r>
                <a:rPr lang="en-US" sz="3600" dirty="0"/>
                <a:t> </a:t>
              </a:r>
              <a:endParaRPr lang="ru-RU" sz="3600" dirty="0"/>
            </a:p>
          </p:txBody>
        </p:sp>
        <p:sp>
          <p:nvSpPr>
            <p:cNvPr id="562" name="Google Shape;562;p26"/>
            <p:cNvSpPr/>
            <p:nvPr/>
          </p:nvSpPr>
          <p:spPr>
            <a:xfrm>
              <a:off x="3784050" y="919200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63" name="Google Shape;563;p26"/>
          <p:cNvGrpSpPr/>
          <p:nvPr/>
        </p:nvGrpSpPr>
        <p:grpSpPr>
          <a:xfrm>
            <a:off x="2831137" y="3850549"/>
            <a:ext cx="14625014" cy="2156447"/>
            <a:chOff x="3046400" y="1717783"/>
            <a:chExt cx="4988324" cy="810244"/>
          </a:xfrm>
        </p:grpSpPr>
        <p:sp>
          <p:nvSpPr>
            <p:cNvPr id="564" name="Google Shape;564;p26"/>
            <p:cNvSpPr/>
            <p:nvPr/>
          </p:nvSpPr>
          <p:spPr>
            <a:xfrm>
              <a:off x="4401385" y="1717783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26"/>
            <p:cNvSpPr/>
            <p:nvPr/>
          </p:nvSpPr>
          <p:spPr>
            <a:xfrm>
              <a:off x="3223397" y="226150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26"/>
            <p:cNvSpPr/>
            <p:nvPr/>
          </p:nvSpPr>
          <p:spPr>
            <a:xfrm>
              <a:off x="3046400" y="1804547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26"/>
            <p:cNvSpPr/>
            <p:nvPr/>
          </p:nvSpPr>
          <p:spPr>
            <a:xfrm>
              <a:off x="3320168" y="171778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26"/>
            <p:cNvSpPr txBox="1"/>
            <p:nvPr/>
          </p:nvSpPr>
          <p:spPr>
            <a:xfrm>
              <a:off x="4900019" y="1939874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3600" dirty="0" smtClean="0"/>
                <a:t>Geografiya </a:t>
              </a:r>
              <a:r>
                <a:rPr lang="uz-Latn-UZ" sz="3600" dirty="0"/>
                <a:t>darslarida o‘quvchilarning tahlil qilish va muammoli topshiriqlarni hal qilish ko‘nikmalarini shakllantirish </a:t>
              </a:r>
              <a:endParaRPr lang="ru-RU" sz="3600" dirty="0"/>
            </a:p>
          </p:txBody>
        </p:sp>
        <p:sp>
          <p:nvSpPr>
            <p:cNvPr id="571" name="Google Shape;571;p26"/>
            <p:cNvSpPr/>
            <p:nvPr/>
          </p:nvSpPr>
          <p:spPr>
            <a:xfrm>
              <a:off x="3784050" y="181974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72" name="Google Shape;572;p26"/>
          <p:cNvGrpSpPr/>
          <p:nvPr/>
        </p:nvGrpSpPr>
        <p:grpSpPr>
          <a:xfrm>
            <a:off x="4065345" y="6133084"/>
            <a:ext cx="13390805" cy="1971270"/>
            <a:chOff x="3046400" y="2615812"/>
            <a:chExt cx="4988324" cy="809897"/>
          </a:xfrm>
        </p:grpSpPr>
        <p:sp>
          <p:nvSpPr>
            <p:cNvPr id="573" name="Google Shape;573;p26"/>
            <p:cNvSpPr/>
            <p:nvPr/>
          </p:nvSpPr>
          <p:spPr>
            <a:xfrm>
              <a:off x="4401385" y="2615812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26"/>
            <p:cNvSpPr/>
            <p:nvPr/>
          </p:nvSpPr>
          <p:spPr>
            <a:xfrm>
              <a:off x="3223397" y="315918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25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26"/>
            <p:cNvSpPr/>
            <p:nvPr/>
          </p:nvSpPr>
          <p:spPr>
            <a:xfrm>
              <a:off x="3046400" y="2702589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26"/>
            <p:cNvSpPr/>
            <p:nvPr/>
          </p:nvSpPr>
          <p:spPr>
            <a:xfrm>
              <a:off x="3320168" y="2615812"/>
              <a:ext cx="1472375" cy="809876"/>
            </a:xfrm>
            <a:custGeom>
              <a:avLst/>
              <a:gdLst/>
              <a:ahLst/>
              <a:cxnLst/>
              <a:rect l="l" t="t" r="r" b="b"/>
              <a:pathLst>
                <a:path w="50912" h="28004" extrusionOk="0">
                  <a:moveTo>
                    <a:pt x="10180" y="1"/>
                  </a:moveTo>
                  <a:lnTo>
                    <a:pt x="0" y="28004"/>
                  </a:lnTo>
                  <a:lnTo>
                    <a:pt x="41779" y="28004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26"/>
            <p:cNvSpPr txBox="1"/>
            <p:nvPr/>
          </p:nvSpPr>
          <p:spPr>
            <a:xfrm>
              <a:off x="4879217" y="2837917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3600" dirty="0"/>
                <a:t>Xalqaro baholash dasturlari asosida mantiqiy savollar ustida ishlash </a:t>
              </a:r>
              <a:endParaRPr lang="ru-RU" sz="3600" dirty="0"/>
            </a:p>
          </p:txBody>
        </p:sp>
        <p:sp>
          <p:nvSpPr>
            <p:cNvPr id="580" name="Google Shape;580;p26"/>
            <p:cNvSpPr/>
            <p:nvPr/>
          </p:nvSpPr>
          <p:spPr>
            <a:xfrm>
              <a:off x="3784050" y="2717617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81" name="Google Shape;581;p26"/>
          <p:cNvGrpSpPr/>
          <p:nvPr/>
        </p:nvGrpSpPr>
        <p:grpSpPr>
          <a:xfrm>
            <a:off x="5365165" y="8241908"/>
            <a:ext cx="12000348" cy="2237743"/>
            <a:chOff x="3046400" y="3513523"/>
            <a:chExt cx="4988324" cy="810244"/>
          </a:xfrm>
        </p:grpSpPr>
        <p:sp>
          <p:nvSpPr>
            <p:cNvPr id="582" name="Google Shape;582;p26"/>
            <p:cNvSpPr/>
            <p:nvPr/>
          </p:nvSpPr>
          <p:spPr>
            <a:xfrm>
              <a:off x="4401385" y="3513523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27"/>
                  </a:lnTo>
                  <a:lnTo>
                    <a:pt x="16860" y="9227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26"/>
            <p:cNvSpPr/>
            <p:nvPr/>
          </p:nvSpPr>
          <p:spPr>
            <a:xfrm>
              <a:off x="3223397" y="405724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26"/>
            <p:cNvSpPr/>
            <p:nvPr/>
          </p:nvSpPr>
          <p:spPr>
            <a:xfrm>
              <a:off x="3046400" y="3600625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0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26"/>
            <p:cNvSpPr/>
            <p:nvPr/>
          </p:nvSpPr>
          <p:spPr>
            <a:xfrm>
              <a:off x="3320168" y="351352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26"/>
            <p:cNvSpPr txBox="1"/>
            <p:nvPr/>
          </p:nvSpPr>
          <p:spPr>
            <a:xfrm>
              <a:off x="4900019" y="3600610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89" name="Google Shape;589;p26"/>
            <p:cNvSpPr/>
            <p:nvPr/>
          </p:nvSpPr>
          <p:spPr>
            <a:xfrm>
              <a:off x="3784050" y="361563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3" name="Google Shape;640;p26"/>
          <p:cNvSpPr txBox="1">
            <a:spLocks noGrp="1"/>
          </p:cNvSpPr>
          <p:nvPr>
            <p:ph type="title"/>
          </p:nvPr>
        </p:nvSpPr>
        <p:spPr>
          <a:xfrm>
            <a:off x="646589" y="7680596"/>
            <a:ext cx="27034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15031" y="8313979"/>
            <a:ext cx="71627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/>
              <a:t>Qo‘shimcha</a:t>
            </a:r>
            <a:r>
              <a:rPr lang="en-US" sz="3600" dirty="0"/>
              <a:t> </a:t>
            </a:r>
            <a:r>
              <a:rPr lang="en-US" sz="3600" dirty="0" err="1"/>
              <a:t>adabiyotlardan</a:t>
            </a:r>
            <a:r>
              <a:rPr lang="en-US" sz="3600" dirty="0"/>
              <a:t> </a:t>
            </a:r>
            <a:r>
              <a:rPr lang="en-US" sz="3600" dirty="0" err="1"/>
              <a:t>foydalangan</a:t>
            </a:r>
            <a:r>
              <a:rPr lang="en-US" sz="3600" dirty="0"/>
              <a:t> </a:t>
            </a:r>
            <a:r>
              <a:rPr lang="en-US" sz="3600" dirty="0" err="1"/>
              <a:t>holda</a:t>
            </a:r>
            <a:r>
              <a:rPr lang="en-US" sz="3600" dirty="0"/>
              <a:t> </a:t>
            </a:r>
            <a:r>
              <a:rPr lang="en-US" sz="3600" dirty="0" err="1"/>
              <a:t>mantiqiy</a:t>
            </a:r>
            <a:r>
              <a:rPr lang="en-US" sz="3600" dirty="0"/>
              <a:t> </a:t>
            </a:r>
            <a:r>
              <a:rPr lang="en-US" sz="3600" dirty="0" err="1"/>
              <a:t>savol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topshiriqlarni</a:t>
            </a:r>
            <a:r>
              <a:rPr lang="en-US" sz="3600" dirty="0"/>
              <a:t> </a:t>
            </a:r>
            <a:r>
              <a:rPr lang="en-US" sz="3600" dirty="0" err="1"/>
              <a:t>tahlil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659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87550" y="3495675"/>
            <a:ext cx="9220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4000" dirty="0" smtClean="0"/>
              <a:t>	</a:t>
            </a:r>
            <a:r>
              <a:rPr lang="en-US" sz="4000" b="1" dirty="0"/>
              <a:t>  </a:t>
            </a:r>
            <a:endParaRPr lang="ru-RU" sz="4000" dirty="0"/>
          </a:p>
          <a:p>
            <a:r>
              <a:rPr lang="ru-RU" sz="4000" dirty="0" err="1" smtClean="0"/>
              <a:t>Mantiqiy</a:t>
            </a:r>
            <a:r>
              <a:rPr lang="ru-RU" sz="4000" dirty="0" smtClean="0"/>
              <a:t> </a:t>
            </a:r>
            <a:r>
              <a:rPr lang="ru-RU" sz="4000" dirty="0" err="1"/>
              <a:t>savollar</a:t>
            </a:r>
            <a:r>
              <a:rPr lang="ru-RU" sz="4000" dirty="0"/>
              <a:t> </a:t>
            </a:r>
            <a:r>
              <a:rPr lang="ru-RU" sz="4000" dirty="0" err="1"/>
              <a:t>va</a:t>
            </a:r>
            <a:r>
              <a:rPr lang="ru-RU" sz="4000" dirty="0"/>
              <a:t> </a:t>
            </a:r>
            <a:r>
              <a:rPr lang="ru-RU" sz="4000" dirty="0" err="1"/>
              <a:t>topshiriqlar</a:t>
            </a:r>
            <a:r>
              <a:rPr lang="ru-RU" sz="4000" dirty="0"/>
              <a:t> </a:t>
            </a:r>
            <a:r>
              <a:rPr lang="ru-RU" sz="4000" dirty="0" err="1"/>
              <a:t>o‘quvchilarda</a:t>
            </a:r>
            <a:r>
              <a:rPr lang="ru-RU" sz="4000" dirty="0"/>
              <a:t> </a:t>
            </a:r>
            <a:r>
              <a:rPr lang="ru-RU" sz="4000" dirty="0" err="1"/>
              <a:t>bilimlarni</a:t>
            </a:r>
            <a:r>
              <a:rPr lang="ru-RU" sz="4000" dirty="0"/>
              <a:t> </a:t>
            </a:r>
            <a:r>
              <a:rPr lang="ru-RU" sz="4000" dirty="0" err="1"/>
              <a:t>o‘zlashtirish</a:t>
            </a:r>
            <a:r>
              <a:rPr lang="ru-RU" sz="4000" dirty="0"/>
              <a:t>, </a:t>
            </a:r>
            <a:r>
              <a:rPr lang="ru-RU" sz="4000" dirty="0" err="1"/>
              <a:t>ular</a:t>
            </a:r>
            <a:r>
              <a:rPr lang="ru-RU" sz="4000" dirty="0"/>
              <a:t> </a:t>
            </a:r>
            <a:r>
              <a:rPr lang="ru-RU" sz="4000" dirty="0" err="1"/>
              <a:t>asosida</a:t>
            </a:r>
            <a:r>
              <a:rPr lang="ru-RU" sz="4000" dirty="0"/>
              <a:t> </a:t>
            </a:r>
            <a:r>
              <a:rPr lang="ru-RU" sz="4000" dirty="0" err="1"/>
              <a:t>xulosalar</a:t>
            </a:r>
            <a:r>
              <a:rPr lang="ru-RU" sz="4000" dirty="0"/>
              <a:t> </a:t>
            </a:r>
            <a:r>
              <a:rPr lang="ru-RU" sz="4000" dirty="0" err="1"/>
              <a:t>chiqarish</a:t>
            </a:r>
            <a:r>
              <a:rPr lang="ru-RU" sz="4000" dirty="0"/>
              <a:t> </a:t>
            </a:r>
            <a:r>
              <a:rPr lang="ru-RU" sz="4000" dirty="0" err="1"/>
              <a:t>va</a:t>
            </a:r>
            <a:r>
              <a:rPr lang="ru-RU" sz="4000" dirty="0"/>
              <a:t> </a:t>
            </a:r>
            <a:r>
              <a:rPr lang="ru-RU" sz="4000" dirty="0" err="1"/>
              <a:t>qaror</a:t>
            </a:r>
            <a:r>
              <a:rPr lang="ru-RU" sz="4000" dirty="0"/>
              <a:t> </a:t>
            </a:r>
            <a:r>
              <a:rPr lang="ru-RU" sz="4000" dirty="0" err="1"/>
              <a:t>qabul</a:t>
            </a:r>
            <a:r>
              <a:rPr lang="ru-RU" sz="4000" dirty="0"/>
              <a:t> </a:t>
            </a:r>
            <a:r>
              <a:rPr lang="ru-RU" sz="4000" dirty="0" err="1"/>
              <a:t>qilish</a:t>
            </a:r>
            <a:r>
              <a:rPr lang="ru-RU" sz="4000" dirty="0"/>
              <a:t> </a:t>
            </a:r>
            <a:r>
              <a:rPr lang="ru-RU" sz="4000" dirty="0" err="1"/>
              <a:t>qobiliyatini</a:t>
            </a:r>
            <a:r>
              <a:rPr lang="ru-RU" sz="4000" dirty="0"/>
              <a:t> </a:t>
            </a:r>
            <a:r>
              <a:rPr lang="ru-RU" sz="4000" dirty="0" err="1"/>
              <a:t>shakllantiradi</a:t>
            </a:r>
            <a:r>
              <a:rPr lang="ru-RU" sz="4000" dirty="0"/>
              <a:t>.</a:t>
            </a:r>
          </a:p>
        </p:txBody>
      </p:sp>
      <p:pic>
        <p:nvPicPr>
          <p:cNvPr id="7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1750" y="4867275"/>
            <a:ext cx="3659777" cy="381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0849" y="1884395"/>
            <a:ext cx="143637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darslarida</a:t>
            </a:r>
            <a:r>
              <a:rPr lang="en-US" sz="3600" b="1" dirty="0"/>
              <a:t> </a:t>
            </a:r>
            <a:r>
              <a:rPr lang="en-US" sz="3600" b="1" dirty="0" err="1"/>
              <a:t>o‘quvchilarga</a:t>
            </a:r>
            <a:r>
              <a:rPr lang="en-US" sz="3600" b="1" dirty="0"/>
              <a:t> </a:t>
            </a:r>
            <a:r>
              <a:rPr lang="en-US" sz="3600" b="1" dirty="0" err="1"/>
              <a:t>beriladigan</a:t>
            </a:r>
            <a:r>
              <a:rPr lang="en-US" sz="3600" b="1" dirty="0"/>
              <a:t> </a:t>
            </a:r>
            <a:r>
              <a:rPr lang="uz-Latn-UZ" sz="3600" b="1" dirty="0"/>
              <a:t>mantiqiy savollar va topshiriqlar</a:t>
            </a:r>
            <a:r>
              <a:rPr lang="en-US" sz="3600" b="1" dirty="0"/>
              <a:t> </a:t>
            </a:r>
            <a:r>
              <a:rPr lang="en-US" sz="3600" b="1" dirty="0" err="1"/>
              <a:t>mazmuni</a:t>
            </a:r>
            <a:r>
              <a:rPr lang="en-US" sz="3600" b="1" dirty="0"/>
              <a:t>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mohiyati</a:t>
            </a:r>
            <a:r>
              <a:rPr lang="en-US" sz="3600" b="1" dirty="0"/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5624096" y="5561329"/>
            <a:ext cx="10750999" cy="1779120"/>
            <a:chOff x="3433276" y="2409276"/>
            <a:chExt cx="5000574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3824806" y="2477917"/>
              <a:ext cx="2291709" cy="689429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165521" y="2420709"/>
              <a:ext cx="2268329" cy="8206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O‘quvchilardan</a:t>
              </a:r>
              <a:r>
                <a:rPr lang="en-US" sz="2800" dirty="0"/>
                <a:t> </a:t>
              </a:r>
              <a:r>
                <a:rPr lang="en-US" sz="2800" dirty="0" err="1"/>
                <a:t>iqlim</a:t>
              </a:r>
              <a:r>
                <a:rPr lang="en-US" sz="2800" dirty="0"/>
                <a:t> </a:t>
              </a:r>
              <a:r>
                <a:rPr lang="en-US" sz="2800" dirty="0" err="1"/>
                <a:t>zonalari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tabiiy</a:t>
              </a:r>
              <a:r>
                <a:rPr lang="en-US" sz="2800" dirty="0"/>
                <a:t> </a:t>
              </a:r>
              <a:r>
                <a:rPr lang="en-US" sz="2800" dirty="0" err="1"/>
                <a:t>resurslar</a:t>
              </a:r>
              <a:r>
                <a:rPr lang="en-US" sz="2800" dirty="0"/>
                <a:t> </a:t>
              </a:r>
              <a:r>
                <a:rPr lang="en-US" sz="2800" dirty="0" err="1"/>
                <a:t>o‘rtasidagi</a:t>
              </a:r>
              <a:r>
                <a:rPr lang="en-US" sz="2800" dirty="0"/>
                <a:t> </a:t>
              </a:r>
              <a:r>
                <a:rPr lang="en-US" sz="2800" dirty="0" err="1"/>
                <a:t>bog‘liqlikni</a:t>
              </a:r>
              <a:r>
                <a:rPr lang="en-US" sz="2800" dirty="0"/>
                <a:t> </a:t>
              </a:r>
              <a:r>
                <a:rPr lang="en-US" sz="2800" dirty="0" err="1"/>
                <a:t>aniqlash</a:t>
              </a:r>
              <a:r>
                <a:rPr lang="en-US" sz="2800" dirty="0"/>
                <a:t> </a:t>
              </a:r>
              <a:r>
                <a:rPr lang="en-US" sz="2800" dirty="0" err="1"/>
                <a:t>talab</a:t>
              </a:r>
              <a:r>
                <a:rPr lang="en-US" sz="2800" dirty="0"/>
                <a:t> </a:t>
              </a:r>
              <a:r>
                <a:rPr lang="en-US" sz="2800" dirty="0" err="1"/>
                <a:t>qilinadi</a:t>
              </a:r>
              <a:endParaRPr lang="ru-RU" sz="2800" dirty="0"/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5758729" y="8583728"/>
            <a:ext cx="10775182" cy="1779120"/>
            <a:chOff x="3433276" y="3545638"/>
            <a:chExt cx="5011822" cy="84720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3796906" y="3642481"/>
              <a:ext cx="2379863" cy="66105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dirty="0">
                <a:solidFill>
                  <a:schemeClr val="accent3"/>
                </a:solidFill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176769" y="3569963"/>
              <a:ext cx="2268329" cy="7335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Diagrammalar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grafiklar</a:t>
              </a:r>
              <a:r>
                <a:rPr lang="en-US" sz="2800" dirty="0"/>
                <a:t> </a:t>
              </a:r>
              <a:r>
                <a:rPr lang="en-US" sz="2800" dirty="0" err="1"/>
                <a:t>yordamida</a:t>
              </a:r>
              <a:r>
                <a:rPr lang="en-US" sz="2800" dirty="0"/>
                <a:t> </a:t>
              </a:r>
              <a:r>
                <a:rPr lang="en-US" sz="2800" dirty="0" err="1"/>
                <a:t>o‘quvchilarga</a:t>
              </a:r>
              <a:r>
                <a:rPr lang="en-US" sz="2800" dirty="0"/>
                <a:t> </a:t>
              </a:r>
              <a:r>
                <a:rPr lang="en-US" sz="2800" dirty="0" err="1"/>
                <a:t>tahliliy</a:t>
              </a:r>
              <a:r>
                <a:rPr lang="en-US" sz="2800" dirty="0"/>
                <a:t> </a:t>
              </a:r>
              <a:r>
                <a:rPr lang="en-US" sz="2800" dirty="0" err="1"/>
                <a:t>vazifalar</a:t>
              </a:r>
              <a:r>
                <a:rPr lang="en-US" sz="2800" dirty="0"/>
                <a:t> </a:t>
              </a:r>
              <a:r>
                <a:rPr lang="en-US" sz="2800" dirty="0" err="1"/>
                <a:t>beriladi</a:t>
              </a:r>
              <a:endParaRPr lang="ru-RU" sz="2800" dirty="0"/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5659899" y="2376998"/>
            <a:ext cx="10775474" cy="1779120"/>
            <a:chOff x="3433276" y="1272915"/>
            <a:chExt cx="5072314" cy="847200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3747566" y="1370190"/>
              <a:ext cx="2384408" cy="65314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4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209945" y="1272915"/>
              <a:ext cx="2295645" cy="84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ru-RU" sz="2800" dirty="0" err="1"/>
                <a:t>Geografiya</a:t>
              </a:r>
              <a:r>
                <a:rPr lang="ru-RU" sz="2800" dirty="0"/>
                <a:t> </a:t>
              </a:r>
              <a:r>
                <a:rPr lang="ru-RU" sz="2800" dirty="0" err="1"/>
                <a:t>fani</a:t>
              </a:r>
              <a:r>
                <a:rPr lang="ru-RU" sz="2800" dirty="0"/>
                <a:t> </a:t>
              </a:r>
              <a:r>
                <a:rPr lang="ru-RU" sz="2800" dirty="0" err="1"/>
                <a:t>o‘quvchilardan</a:t>
              </a:r>
              <a:r>
                <a:rPr lang="ru-RU" sz="2800" dirty="0"/>
                <a:t> </a:t>
              </a:r>
              <a:r>
                <a:rPr lang="ru-RU" sz="2800" dirty="0" err="1"/>
                <a:t>xarita</a:t>
              </a:r>
              <a:r>
                <a:rPr lang="ru-RU" sz="2800" dirty="0"/>
                <a:t> </a:t>
              </a:r>
              <a:r>
                <a:rPr lang="ru-RU" sz="2800" dirty="0" err="1"/>
                <a:t>bilan</a:t>
              </a:r>
              <a:r>
                <a:rPr lang="ru-RU" sz="2800" dirty="0"/>
                <a:t> </a:t>
              </a:r>
              <a:r>
                <a:rPr lang="ru-RU" sz="2800" dirty="0" err="1"/>
                <a:t>ishlash</a:t>
              </a:r>
              <a:r>
                <a:rPr lang="ru-RU" sz="2800" dirty="0"/>
                <a:t> </a:t>
              </a:r>
              <a:r>
                <a:rPr lang="ru-RU" sz="2800" dirty="0" err="1"/>
                <a:t>ko‘nikmalarini</a:t>
              </a:r>
              <a:r>
                <a:rPr lang="ru-RU" sz="2800" dirty="0"/>
                <a:t> </a:t>
              </a:r>
              <a:r>
                <a:rPr lang="ru-RU" sz="2800" dirty="0" err="1"/>
                <a:t>talab</a:t>
              </a:r>
              <a:r>
                <a:rPr lang="ru-RU" sz="2800" dirty="0"/>
                <a:t> </a:t>
              </a:r>
              <a:r>
                <a:rPr lang="ru-RU" sz="2800" dirty="0" err="1"/>
                <a:t>qiladi</a:t>
              </a:r>
              <a:r>
                <a:rPr lang="ru-RU" sz="2800" dirty="0"/>
                <a:t>.</a:t>
              </a:r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5659899" y="2846663"/>
            <a:ext cx="667669" cy="712431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5912796" y="6121609"/>
            <a:ext cx="432756" cy="712100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5988812" y="9331645"/>
            <a:ext cx="490101" cy="517440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234949" y="3206468"/>
            <a:ext cx="5334001" cy="6543654"/>
            <a:chOff x="710275" y="1696445"/>
            <a:chExt cx="2460575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505506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767772" y="2231710"/>
              <a:ext cx="1379929" cy="11932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3400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46214" y="5768281"/>
            <a:ext cx="275345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/>
              <a:t>Mantiqiy</a:t>
            </a:r>
            <a:r>
              <a:rPr lang="ru-RU" sz="2800" b="1" dirty="0"/>
              <a:t> </a:t>
            </a:r>
            <a:r>
              <a:rPr lang="ru-RU" sz="2800" b="1" dirty="0" err="1"/>
              <a:t>savollarning</a:t>
            </a:r>
            <a:r>
              <a:rPr lang="ru-RU" sz="2800" b="1" dirty="0"/>
              <a:t> </a:t>
            </a:r>
            <a:r>
              <a:rPr lang="ru-RU" sz="2800" b="1" dirty="0" err="1"/>
              <a:t>mazmuni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083371" y="2843009"/>
            <a:ext cx="33395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Xarita</a:t>
            </a:r>
            <a:r>
              <a:rPr lang="en-US" sz="2800" b="1" dirty="0"/>
              <a:t> </a:t>
            </a:r>
            <a:r>
              <a:rPr lang="en-US" sz="2800" b="1" dirty="0" err="1"/>
              <a:t>asosida</a:t>
            </a:r>
            <a:r>
              <a:rPr lang="en-US" sz="2800" b="1" dirty="0"/>
              <a:t> </a:t>
            </a:r>
            <a:r>
              <a:rPr lang="en-US" sz="2800" b="1" dirty="0" err="1"/>
              <a:t>tahlil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/>
              <a:t> </a:t>
            </a:r>
            <a:r>
              <a:rPr lang="en-US" sz="2800" b="1" dirty="0" err="1"/>
              <a:t>savollari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15617" y="5875083"/>
            <a:ext cx="43646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Iqlim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tabiiy</a:t>
            </a:r>
            <a:r>
              <a:rPr lang="en-US" sz="2800" b="1" dirty="0"/>
              <a:t> </a:t>
            </a:r>
            <a:r>
              <a:rPr lang="en-US" sz="2800" b="1" dirty="0" err="1"/>
              <a:t>resurslar</a:t>
            </a:r>
            <a:r>
              <a:rPr lang="en-US" sz="2800" b="1" dirty="0"/>
              <a:t> </a:t>
            </a:r>
            <a:r>
              <a:rPr lang="en-US" sz="2800" b="1" dirty="0" err="1"/>
              <a:t>tahliliga</a:t>
            </a:r>
            <a:r>
              <a:rPr lang="en-US" sz="2800" b="1" dirty="0"/>
              <a:t> </a:t>
            </a:r>
            <a:r>
              <a:rPr lang="en-US" sz="2800" b="1" dirty="0" err="1"/>
              <a:t>oid</a:t>
            </a:r>
            <a:r>
              <a:rPr lang="en-US" sz="2800" b="1" dirty="0"/>
              <a:t> </a:t>
            </a:r>
            <a:r>
              <a:rPr lang="en-US" sz="2800" b="1" dirty="0" err="1"/>
              <a:t>savollar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300579" y="9086813"/>
            <a:ext cx="38797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Diagramma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grafiklar</a:t>
            </a:r>
            <a:r>
              <a:rPr lang="en-US" sz="2800" b="1" dirty="0"/>
              <a:t> </a:t>
            </a:r>
            <a:r>
              <a:rPr lang="en-US" sz="2800" b="1" dirty="0" err="1"/>
              <a:t>asosida</a:t>
            </a:r>
            <a:r>
              <a:rPr lang="en-US" sz="2800" b="1" dirty="0"/>
              <a:t> </a:t>
            </a:r>
            <a:r>
              <a:rPr lang="en-US" sz="2800" b="1" dirty="0" err="1"/>
              <a:t>savollar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7606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Google Shape;1139;p37"/>
          <p:cNvSpPr/>
          <p:nvPr/>
        </p:nvSpPr>
        <p:spPr>
          <a:xfrm>
            <a:off x="8402079" y="3096336"/>
            <a:ext cx="1014293" cy="1752385"/>
          </a:xfrm>
          <a:custGeom>
            <a:avLst/>
            <a:gdLst/>
            <a:ahLst/>
            <a:cxnLst/>
            <a:rect l="l" t="t" r="r" b="b"/>
            <a:pathLst>
              <a:path w="1389" h="2249" extrusionOk="0">
                <a:moveTo>
                  <a:pt x="237" y="0"/>
                </a:moveTo>
                <a:cubicBezTo>
                  <a:pt x="190" y="0"/>
                  <a:pt x="143" y="21"/>
                  <a:pt x="108" y="62"/>
                </a:cubicBezTo>
                <a:lnTo>
                  <a:pt x="1" y="156"/>
                </a:lnTo>
                <a:lnTo>
                  <a:pt x="843" y="986"/>
                </a:lnTo>
                <a:cubicBezTo>
                  <a:pt x="912" y="1067"/>
                  <a:pt x="912" y="1192"/>
                  <a:pt x="843" y="1260"/>
                </a:cubicBezTo>
                <a:lnTo>
                  <a:pt x="1" y="2103"/>
                </a:lnTo>
                <a:lnTo>
                  <a:pt x="108" y="2197"/>
                </a:lnTo>
                <a:cubicBezTo>
                  <a:pt x="143" y="2232"/>
                  <a:pt x="190" y="2249"/>
                  <a:pt x="237" y="2249"/>
                </a:cubicBezTo>
                <a:cubicBezTo>
                  <a:pt x="285" y="2249"/>
                  <a:pt x="332" y="2232"/>
                  <a:pt x="366" y="2197"/>
                </a:cubicBezTo>
                <a:lnTo>
                  <a:pt x="1307" y="1260"/>
                </a:lnTo>
                <a:cubicBezTo>
                  <a:pt x="1389" y="1192"/>
                  <a:pt x="1389" y="1067"/>
                  <a:pt x="1307" y="986"/>
                </a:cubicBezTo>
                <a:lnTo>
                  <a:pt x="366" y="62"/>
                </a:lnTo>
                <a:cubicBezTo>
                  <a:pt x="332" y="21"/>
                  <a:pt x="285" y="0"/>
                  <a:pt x="23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0" name="Google Shape;1140;p37"/>
          <p:cNvSpPr/>
          <p:nvPr/>
        </p:nvSpPr>
        <p:spPr>
          <a:xfrm>
            <a:off x="8459309" y="3766775"/>
            <a:ext cx="308888" cy="568804"/>
          </a:xfrm>
          <a:custGeom>
            <a:avLst/>
            <a:gdLst/>
            <a:ahLst/>
            <a:cxnLst/>
            <a:rect l="l" t="t" r="r" b="b"/>
            <a:pathLst>
              <a:path w="423" h="730" extrusionOk="0">
                <a:moveTo>
                  <a:pt x="96" y="0"/>
                </a:moveTo>
                <a:cubicBezTo>
                  <a:pt x="46" y="0"/>
                  <a:pt x="1" y="38"/>
                  <a:pt x="1" y="94"/>
                </a:cubicBezTo>
                <a:lnTo>
                  <a:pt x="1" y="636"/>
                </a:lnTo>
                <a:cubicBezTo>
                  <a:pt x="1" y="692"/>
                  <a:pt x="46" y="730"/>
                  <a:pt x="96" y="730"/>
                </a:cubicBezTo>
                <a:cubicBezTo>
                  <a:pt x="119" y="730"/>
                  <a:pt x="143" y="722"/>
                  <a:pt x="164" y="705"/>
                </a:cubicBezTo>
                <a:lnTo>
                  <a:pt x="327" y="528"/>
                </a:lnTo>
                <a:cubicBezTo>
                  <a:pt x="422" y="447"/>
                  <a:pt x="422" y="296"/>
                  <a:pt x="327" y="202"/>
                </a:cubicBezTo>
                <a:lnTo>
                  <a:pt x="164" y="25"/>
                </a:lnTo>
                <a:cubicBezTo>
                  <a:pt x="143" y="8"/>
                  <a:pt x="119" y="0"/>
                  <a:pt x="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1" name="Google Shape;1141;p37"/>
          <p:cNvSpPr/>
          <p:nvPr/>
        </p:nvSpPr>
        <p:spPr>
          <a:xfrm>
            <a:off x="8880651" y="3306029"/>
            <a:ext cx="8042099" cy="1431360"/>
          </a:xfrm>
          <a:custGeom>
            <a:avLst/>
            <a:gdLst/>
            <a:ahLst/>
            <a:cxnLst/>
            <a:rect l="l" t="t" r="r" b="b"/>
            <a:pathLst>
              <a:path w="6967" h="1837" extrusionOk="0">
                <a:moveTo>
                  <a:pt x="1" y="1"/>
                </a:moveTo>
                <a:lnTo>
                  <a:pt x="791" y="775"/>
                </a:lnTo>
                <a:cubicBezTo>
                  <a:pt x="830" y="817"/>
                  <a:pt x="843" y="870"/>
                  <a:pt x="843" y="912"/>
                </a:cubicBezTo>
                <a:cubicBezTo>
                  <a:pt x="843" y="968"/>
                  <a:pt x="830" y="1007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2" name="Google Shape;1142;p37"/>
          <p:cNvSpPr/>
          <p:nvPr/>
        </p:nvSpPr>
        <p:spPr>
          <a:xfrm flipH="1">
            <a:off x="9748897" y="4872944"/>
            <a:ext cx="1014293" cy="1755501"/>
          </a:xfrm>
          <a:custGeom>
            <a:avLst/>
            <a:gdLst/>
            <a:ahLst/>
            <a:cxnLst/>
            <a:rect l="l" t="t" r="r" b="b"/>
            <a:pathLst>
              <a:path w="1389" h="2253" extrusionOk="0">
                <a:moveTo>
                  <a:pt x="1149" y="1"/>
                </a:moveTo>
                <a:cubicBezTo>
                  <a:pt x="1102" y="1"/>
                  <a:pt x="1054" y="18"/>
                  <a:pt x="1019" y="52"/>
                </a:cubicBezTo>
                <a:lnTo>
                  <a:pt x="82" y="989"/>
                </a:lnTo>
                <a:cubicBezTo>
                  <a:pt x="0" y="1071"/>
                  <a:pt x="0" y="1195"/>
                  <a:pt x="82" y="1264"/>
                </a:cubicBezTo>
                <a:lnTo>
                  <a:pt x="1019" y="2201"/>
                </a:lnTo>
                <a:cubicBezTo>
                  <a:pt x="1054" y="2235"/>
                  <a:pt x="1102" y="2252"/>
                  <a:pt x="1149" y="2252"/>
                </a:cubicBezTo>
                <a:cubicBezTo>
                  <a:pt x="1197" y="2252"/>
                  <a:pt x="1245" y="2235"/>
                  <a:pt x="1277" y="2201"/>
                </a:cubicBezTo>
                <a:lnTo>
                  <a:pt x="1388" y="2106"/>
                </a:lnTo>
                <a:lnTo>
                  <a:pt x="542" y="1264"/>
                </a:lnTo>
                <a:cubicBezTo>
                  <a:pt x="477" y="1195"/>
                  <a:pt x="477" y="1071"/>
                  <a:pt x="542" y="989"/>
                </a:cubicBezTo>
                <a:lnTo>
                  <a:pt x="1388" y="160"/>
                </a:lnTo>
                <a:lnTo>
                  <a:pt x="1277" y="52"/>
                </a:lnTo>
                <a:cubicBezTo>
                  <a:pt x="1245" y="18"/>
                  <a:pt x="1197" y="1"/>
                  <a:pt x="1149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3" name="Google Shape;1143;p37"/>
          <p:cNvSpPr/>
          <p:nvPr/>
        </p:nvSpPr>
        <p:spPr>
          <a:xfrm flipH="1">
            <a:off x="9973577" y="5546630"/>
            <a:ext cx="308158" cy="569583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27" y="1"/>
                </a:moveTo>
                <a:cubicBezTo>
                  <a:pt x="304" y="1"/>
                  <a:pt x="280" y="8"/>
                  <a:pt x="259" y="26"/>
                </a:cubicBezTo>
                <a:lnTo>
                  <a:pt x="95" y="202"/>
                </a:lnTo>
                <a:cubicBezTo>
                  <a:pt x="1" y="297"/>
                  <a:pt x="1" y="447"/>
                  <a:pt x="95" y="529"/>
                </a:cubicBezTo>
                <a:lnTo>
                  <a:pt x="259" y="705"/>
                </a:lnTo>
                <a:cubicBezTo>
                  <a:pt x="280" y="722"/>
                  <a:pt x="304" y="730"/>
                  <a:pt x="327" y="730"/>
                </a:cubicBezTo>
                <a:cubicBezTo>
                  <a:pt x="377" y="730"/>
                  <a:pt x="422" y="693"/>
                  <a:pt x="422" y="637"/>
                </a:cubicBezTo>
                <a:lnTo>
                  <a:pt x="422" y="94"/>
                </a:lnTo>
                <a:cubicBezTo>
                  <a:pt x="422" y="38"/>
                  <a:pt x="377" y="1"/>
                  <a:pt x="327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4" name="Google Shape;1144;p37"/>
          <p:cNvSpPr/>
          <p:nvPr/>
        </p:nvSpPr>
        <p:spPr>
          <a:xfrm flipH="1">
            <a:off x="10521950" y="4994583"/>
            <a:ext cx="7176093" cy="1552130"/>
          </a:xfrm>
          <a:custGeom>
            <a:avLst/>
            <a:gdLst/>
            <a:ahLst/>
            <a:cxnLst/>
            <a:rect l="l" t="t" r="r" b="b"/>
            <a:pathLst>
              <a:path w="6953" h="1836" extrusionOk="0">
                <a:moveTo>
                  <a:pt x="898" y="0"/>
                </a:moveTo>
                <a:lnTo>
                  <a:pt x="0" y="911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06"/>
                  <a:pt x="6123" y="967"/>
                  <a:pt x="6123" y="911"/>
                </a:cubicBezTo>
                <a:cubicBezTo>
                  <a:pt x="6123" y="869"/>
                  <a:pt x="6136" y="817"/>
                  <a:pt x="6179" y="774"/>
                </a:cubicBezTo>
                <a:lnTo>
                  <a:pt x="6953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5" name="Google Shape;1145;p37"/>
          <p:cNvSpPr/>
          <p:nvPr/>
        </p:nvSpPr>
        <p:spPr>
          <a:xfrm>
            <a:off x="8261050" y="7249178"/>
            <a:ext cx="1014293" cy="1760955"/>
          </a:xfrm>
          <a:custGeom>
            <a:avLst/>
            <a:gdLst/>
            <a:ahLst/>
            <a:cxnLst/>
            <a:rect l="l" t="t" r="r" b="b"/>
            <a:pathLst>
              <a:path w="1389" h="2260" extrusionOk="0">
                <a:moveTo>
                  <a:pt x="237" y="1"/>
                </a:moveTo>
                <a:cubicBezTo>
                  <a:pt x="190" y="1"/>
                  <a:pt x="143" y="21"/>
                  <a:pt x="108" y="62"/>
                </a:cubicBezTo>
                <a:lnTo>
                  <a:pt x="1" y="157"/>
                </a:lnTo>
                <a:lnTo>
                  <a:pt x="843" y="1003"/>
                </a:lnTo>
                <a:cubicBezTo>
                  <a:pt x="912" y="1068"/>
                  <a:pt x="912" y="1192"/>
                  <a:pt x="843" y="1261"/>
                </a:cubicBezTo>
                <a:lnTo>
                  <a:pt x="1" y="2103"/>
                </a:lnTo>
                <a:lnTo>
                  <a:pt x="108" y="2198"/>
                </a:lnTo>
                <a:cubicBezTo>
                  <a:pt x="143" y="2239"/>
                  <a:pt x="190" y="2259"/>
                  <a:pt x="237" y="2259"/>
                </a:cubicBezTo>
                <a:cubicBezTo>
                  <a:pt x="285" y="2259"/>
                  <a:pt x="332" y="2239"/>
                  <a:pt x="366" y="2198"/>
                </a:cubicBezTo>
                <a:lnTo>
                  <a:pt x="1307" y="1261"/>
                </a:lnTo>
                <a:cubicBezTo>
                  <a:pt x="1389" y="1192"/>
                  <a:pt x="1389" y="1068"/>
                  <a:pt x="1307" y="1003"/>
                </a:cubicBezTo>
                <a:lnTo>
                  <a:pt x="366" y="62"/>
                </a:lnTo>
                <a:cubicBezTo>
                  <a:pt x="332" y="21"/>
                  <a:pt x="285" y="1"/>
                  <a:pt x="237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6" name="Google Shape;1146;p37"/>
          <p:cNvSpPr/>
          <p:nvPr/>
        </p:nvSpPr>
        <p:spPr>
          <a:xfrm>
            <a:off x="8346563" y="7842527"/>
            <a:ext cx="308888" cy="574258"/>
          </a:xfrm>
          <a:custGeom>
            <a:avLst/>
            <a:gdLst/>
            <a:ahLst/>
            <a:cxnLst/>
            <a:rect l="l" t="t" r="r" b="b"/>
            <a:pathLst>
              <a:path w="423" h="737" extrusionOk="0">
                <a:moveTo>
                  <a:pt x="88" y="1"/>
                </a:moveTo>
                <a:cubicBezTo>
                  <a:pt x="41" y="1"/>
                  <a:pt x="1" y="37"/>
                  <a:pt x="1" y="91"/>
                </a:cubicBezTo>
                <a:lnTo>
                  <a:pt x="1" y="649"/>
                </a:lnTo>
                <a:cubicBezTo>
                  <a:pt x="1" y="701"/>
                  <a:pt x="40" y="736"/>
                  <a:pt x="86" y="736"/>
                </a:cubicBezTo>
                <a:cubicBezTo>
                  <a:pt x="112" y="736"/>
                  <a:pt x="140" y="726"/>
                  <a:pt x="164" y="701"/>
                </a:cubicBezTo>
                <a:lnTo>
                  <a:pt x="327" y="538"/>
                </a:lnTo>
                <a:cubicBezTo>
                  <a:pt x="422" y="443"/>
                  <a:pt x="422" y="293"/>
                  <a:pt x="327" y="198"/>
                </a:cubicBezTo>
                <a:lnTo>
                  <a:pt x="164" y="35"/>
                </a:lnTo>
                <a:cubicBezTo>
                  <a:pt x="140" y="11"/>
                  <a:pt x="113" y="1"/>
                  <a:pt x="88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7" name="Google Shape;1147;p37"/>
          <p:cNvSpPr/>
          <p:nvPr/>
        </p:nvSpPr>
        <p:spPr>
          <a:xfrm>
            <a:off x="8655451" y="7414364"/>
            <a:ext cx="8836112" cy="1430581"/>
          </a:xfrm>
          <a:custGeom>
            <a:avLst/>
            <a:gdLst/>
            <a:ahLst/>
            <a:cxnLst/>
            <a:rect l="l" t="t" r="r" b="b"/>
            <a:pathLst>
              <a:path w="6967" h="1836" extrusionOk="0">
                <a:moveTo>
                  <a:pt x="1" y="0"/>
                </a:moveTo>
                <a:lnTo>
                  <a:pt x="791" y="791"/>
                </a:lnTo>
                <a:cubicBezTo>
                  <a:pt x="830" y="817"/>
                  <a:pt x="843" y="872"/>
                  <a:pt x="843" y="912"/>
                </a:cubicBezTo>
                <a:cubicBezTo>
                  <a:pt x="843" y="967"/>
                  <a:pt x="830" y="1019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51" name="Google Shape;1151;p37"/>
          <p:cNvSpPr/>
          <p:nvPr/>
        </p:nvSpPr>
        <p:spPr>
          <a:xfrm>
            <a:off x="9511249" y="3445533"/>
            <a:ext cx="7142115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lvl="0"/>
            <a:r>
              <a:rPr lang="ru-RU" sz="2800" b="1" dirty="0" err="1"/>
              <a:t>Geografik</a:t>
            </a:r>
            <a:r>
              <a:rPr lang="ru-RU" sz="2800" b="1" dirty="0"/>
              <a:t> </a:t>
            </a:r>
            <a:r>
              <a:rPr lang="ru-RU" sz="2800" b="1" dirty="0" err="1"/>
              <a:t>bilimlarning</a:t>
            </a:r>
            <a:r>
              <a:rPr lang="ru-RU" sz="2800" b="1" dirty="0"/>
              <a:t> </a:t>
            </a:r>
            <a:r>
              <a:rPr lang="ru-RU" sz="2800" b="1" dirty="0" err="1"/>
              <a:t>tizimlashtirilishi</a:t>
            </a:r>
            <a:endParaRPr lang="ru-RU" sz="2800" b="1" dirty="0"/>
          </a:p>
        </p:txBody>
      </p:sp>
      <p:sp>
        <p:nvSpPr>
          <p:cNvPr id="1152" name="Google Shape;1152;p37"/>
          <p:cNvSpPr/>
          <p:nvPr/>
        </p:nvSpPr>
        <p:spPr>
          <a:xfrm>
            <a:off x="9546665" y="7602660"/>
            <a:ext cx="71067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1395" tIns="184267" rIns="552852" bIns="184267" anchor="ctr" anchorCtr="0">
            <a:noAutofit/>
          </a:bodyPr>
          <a:lstStyle/>
          <a:p>
            <a:pPr lvl="1" algn="just"/>
            <a:r>
              <a:rPr lang="en-US" sz="2800" b="1" dirty="0" err="1"/>
              <a:t>Amaliy</a:t>
            </a:r>
            <a:r>
              <a:rPr lang="en-US" sz="2800" b="1" dirty="0"/>
              <a:t> </a:t>
            </a:r>
            <a:r>
              <a:rPr lang="en-US" sz="2800" b="1" dirty="0" err="1"/>
              <a:t>ko‘nikmalarni</a:t>
            </a:r>
            <a:r>
              <a:rPr lang="en-US" sz="2800" b="1" dirty="0"/>
              <a:t> </a:t>
            </a:r>
            <a:r>
              <a:rPr lang="en-US" sz="2800" b="1" dirty="0" err="1"/>
              <a:t>shakllantirish</a:t>
            </a:r>
            <a:endParaRPr lang="ru-RU" sz="2800" dirty="0"/>
          </a:p>
        </p:txBody>
      </p:sp>
      <p:sp>
        <p:nvSpPr>
          <p:cNvPr id="1153" name="Google Shape;1153;p37"/>
          <p:cNvSpPr/>
          <p:nvPr/>
        </p:nvSpPr>
        <p:spPr>
          <a:xfrm>
            <a:off x="10984563" y="5116131"/>
            <a:ext cx="6166787" cy="1269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algn="just"/>
            <a:r>
              <a:rPr lang="en-US" sz="2800" b="1" dirty="0" err="1"/>
              <a:t>Tanqidiy</a:t>
            </a:r>
            <a:r>
              <a:rPr lang="en-US" sz="2800" b="1" dirty="0"/>
              <a:t> </a:t>
            </a:r>
            <a:r>
              <a:rPr lang="en-US" sz="2800" b="1" dirty="0" err="1"/>
              <a:t>fikrlashni</a:t>
            </a:r>
            <a:r>
              <a:rPr lang="en-US" sz="2800" b="1" dirty="0"/>
              <a:t> </a:t>
            </a:r>
            <a:r>
              <a:rPr lang="en-US" sz="2800" b="1" dirty="0" err="1"/>
              <a:t>rivojlantirish</a:t>
            </a:r>
            <a:endParaRPr lang="ru-RU" sz="2800" dirty="0"/>
          </a:p>
        </p:txBody>
      </p:sp>
      <p:grpSp>
        <p:nvGrpSpPr>
          <p:cNvPr id="1155" name="Google Shape;1155;p37"/>
          <p:cNvGrpSpPr/>
          <p:nvPr/>
        </p:nvGrpSpPr>
        <p:grpSpPr>
          <a:xfrm>
            <a:off x="1330211" y="2733676"/>
            <a:ext cx="8615021" cy="7083436"/>
            <a:chOff x="697563" y="965014"/>
            <a:chExt cx="4733837" cy="3200369"/>
          </a:xfrm>
        </p:grpSpPr>
        <p:sp>
          <p:nvSpPr>
            <p:cNvPr id="1158" name="Google Shape;1158;p37"/>
            <p:cNvSpPr/>
            <p:nvPr/>
          </p:nvSpPr>
          <p:spPr>
            <a:xfrm rot="5400000">
              <a:off x="949540" y="1413809"/>
              <a:ext cx="1389356" cy="627231"/>
            </a:xfrm>
            <a:custGeom>
              <a:avLst/>
              <a:gdLst/>
              <a:ahLst/>
              <a:cxnLst/>
              <a:rect l="l" t="t" r="r" b="b"/>
              <a:pathLst>
                <a:path w="12205" h="5510" extrusionOk="0">
                  <a:moveTo>
                    <a:pt x="1" y="0"/>
                  </a:moveTo>
                  <a:lnTo>
                    <a:pt x="1" y="1941"/>
                  </a:lnTo>
                  <a:cubicBezTo>
                    <a:pt x="1" y="2882"/>
                    <a:pt x="596" y="3775"/>
                    <a:pt x="1846" y="4465"/>
                  </a:cubicBezTo>
                  <a:cubicBezTo>
                    <a:pt x="3037" y="5162"/>
                    <a:pt x="4585" y="5510"/>
                    <a:pt x="6133" y="5510"/>
                  </a:cubicBezTo>
                  <a:cubicBezTo>
                    <a:pt x="7680" y="5510"/>
                    <a:pt x="9228" y="5162"/>
                    <a:pt x="10419" y="4465"/>
                  </a:cubicBezTo>
                  <a:cubicBezTo>
                    <a:pt x="11610" y="3775"/>
                    <a:pt x="12205" y="2882"/>
                    <a:pt x="12205" y="1989"/>
                  </a:cubicBezTo>
                  <a:lnTo>
                    <a:pt x="12205" y="0"/>
                  </a:lnTo>
                  <a:cubicBezTo>
                    <a:pt x="12205" y="893"/>
                    <a:pt x="11610" y="1786"/>
                    <a:pt x="10419" y="2489"/>
                  </a:cubicBezTo>
                  <a:cubicBezTo>
                    <a:pt x="9228" y="3179"/>
                    <a:pt x="7680" y="3525"/>
                    <a:pt x="6133" y="3525"/>
                  </a:cubicBezTo>
                  <a:cubicBezTo>
                    <a:pt x="4585" y="3525"/>
                    <a:pt x="3037" y="3179"/>
                    <a:pt x="1846" y="2489"/>
                  </a:cubicBezTo>
                  <a:cubicBezTo>
                    <a:pt x="656" y="1786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37"/>
            <p:cNvSpPr/>
            <p:nvPr/>
          </p:nvSpPr>
          <p:spPr>
            <a:xfrm rot="5400000">
              <a:off x="1195198" y="1326383"/>
              <a:ext cx="1524934" cy="802195"/>
            </a:xfrm>
            <a:custGeom>
              <a:avLst/>
              <a:gdLst/>
              <a:ahLst/>
              <a:cxnLst/>
              <a:rect l="l" t="t" r="r" b="b"/>
              <a:pathLst>
                <a:path w="13396" h="7047" extrusionOk="0">
                  <a:moveTo>
                    <a:pt x="6698" y="1"/>
                  </a:moveTo>
                  <a:cubicBezTo>
                    <a:pt x="5135" y="1"/>
                    <a:pt x="3572" y="349"/>
                    <a:pt x="2382" y="1046"/>
                  </a:cubicBezTo>
                  <a:cubicBezTo>
                    <a:pt x="1" y="2379"/>
                    <a:pt x="60" y="4618"/>
                    <a:pt x="2441" y="6011"/>
                  </a:cubicBezTo>
                  <a:cubicBezTo>
                    <a:pt x="3632" y="6701"/>
                    <a:pt x="5180" y="7047"/>
                    <a:pt x="6728" y="7047"/>
                  </a:cubicBezTo>
                  <a:cubicBezTo>
                    <a:pt x="8275" y="7047"/>
                    <a:pt x="9823" y="6701"/>
                    <a:pt x="11014" y="6011"/>
                  </a:cubicBezTo>
                  <a:cubicBezTo>
                    <a:pt x="13395" y="4618"/>
                    <a:pt x="13395" y="2379"/>
                    <a:pt x="11014" y="1046"/>
                  </a:cubicBezTo>
                  <a:cubicBezTo>
                    <a:pt x="9823" y="349"/>
                    <a:pt x="8261" y="1"/>
                    <a:pt x="6698" y="1"/>
                  </a:cubicBez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0" name="Google Shape;1160;p37"/>
            <p:cNvCxnSpPr/>
            <p:nvPr/>
          </p:nvCxnSpPr>
          <p:spPr>
            <a:xfrm rot="10800000">
              <a:off x="2023250" y="1697200"/>
              <a:ext cx="23499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162" name="Google Shape;1162;p37"/>
            <p:cNvSpPr/>
            <p:nvPr/>
          </p:nvSpPr>
          <p:spPr>
            <a:xfrm rot="5400000">
              <a:off x="2038186" y="2231035"/>
              <a:ext cx="1389356" cy="627686"/>
            </a:xfrm>
            <a:custGeom>
              <a:avLst/>
              <a:gdLst/>
              <a:ahLst/>
              <a:cxnLst/>
              <a:rect l="l" t="t" r="r" b="b"/>
              <a:pathLst>
                <a:path w="12205" h="5514" extrusionOk="0">
                  <a:moveTo>
                    <a:pt x="12205" y="49"/>
                  </a:moveTo>
                  <a:lnTo>
                    <a:pt x="12202" y="145"/>
                  </a:lnTo>
                  <a:lnTo>
                    <a:pt x="12202" y="145"/>
                  </a:lnTo>
                  <a:cubicBezTo>
                    <a:pt x="12204" y="113"/>
                    <a:pt x="12205" y="81"/>
                    <a:pt x="12205" y="49"/>
                  </a:cubicBezTo>
                  <a:close/>
                  <a:moveTo>
                    <a:pt x="1" y="1"/>
                  </a:moveTo>
                  <a:lnTo>
                    <a:pt x="1" y="1977"/>
                  </a:lnTo>
                  <a:cubicBezTo>
                    <a:pt x="1" y="2870"/>
                    <a:pt x="596" y="3811"/>
                    <a:pt x="1787" y="4513"/>
                  </a:cubicBezTo>
                  <a:cubicBezTo>
                    <a:pt x="2977" y="5180"/>
                    <a:pt x="4540" y="5514"/>
                    <a:pt x="6103" y="5514"/>
                  </a:cubicBezTo>
                  <a:cubicBezTo>
                    <a:pt x="7666" y="5514"/>
                    <a:pt x="9228" y="5180"/>
                    <a:pt x="10419" y="4513"/>
                  </a:cubicBezTo>
                  <a:cubicBezTo>
                    <a:pt x="11610" y="3811"/>
                    <a:pt x="12157" y="2918"/>
                    <a:pt x="12157" y="2025"/>
                  </a:cubicBezTo>
                  <a:lnTo>
                    <a:pt x="12202" y="145"/>
                  </a:lnTo>
                  <a:lnTo>
                    <a:pt x="12202" y="145"/>
                  </a:lnTo>
                  <a:cubicBezTo>
                    <a:pt x="12161" y="1006"/>
                    <a:pt x="11566" y="1859"/>
                    <a:pt x="10419" y="2525"/>
                  </a:cubicBezTo>
                  <a:cubicBezTo>
                    <a:pt x="9228" y="3198"/>
                    <a:pt x="7666" y="3534"/>
                    <a:pt x="6103" y="3534"/>
                  </a:cubicBezTo>
                  <a:cubicBezTo>
                    <a:pt x="4540" y="3534"/>
                    <a:pt x="2977" y="3198"/>
                    <a:pt x="1787" y="2525"/>
                  </a:cubicBezTo>
                  <a:cubicBezTo>
                    <a:pt x="596" y="1835"/>
                    <a:pt x="1" y="894"/>
                    <a:pt x="1" y="1"/>
                  </a:cubicBez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37"/>
            <p:cNvSpPr/>
            <p:nvPr/>
          </p:nvSpPr>
          <p:spPr>
            <a:xfrm rot="5400000">
              <a:off x="2283615" y="2143155"/>
              <a:ext cx="1524934" cy="803561"/>
            </a:xfrm>
            <a:custGeom>
              <a:avLst/>
              <a:gdLst/>
              <a:ahLst/>
              <a:cxnLst/>
              <a:rect l="l" t="t" r="r" b="b"/>
              <a:pathLst>
                <a:path w="13396" h="7059" extrusionOk="0">
                  <a:moveTo>
                    <a:pt x="6674" y="1"/>
                  </a:moveTo>
                  <a:cubicBezTo>
                    <a:pt x="5123" y="1"/>
                    <a:pt x="3572" y="346"/>
                    <a:pt x="2382" y="1037"/>
                  </a:cubicBezTo>
                  <a:cubicBezTo>
                    <a:pt x="1" y="2430"/>
                    <a:pt x="1" y="4656"/>
                    <a:pt x="2382" y="6049"/>
                  </a:cubicBezTo>
                  <a:cubicBezTo>
                    <a:pt x="3572" y="6722"/>
                    <a:pt x="5135" y="7058"/>
                    <a:pt x="6698" y="7058"/>
                  </a:cubicBezTo>
                  <a:cubicBezTo>
                    <a:pt x="8261" y="7058"/>
                    <a:pt x="9823" y="6722"/>
                    <a:pt x="11014" y="6049"/>
                  </a:cubicBezTo>
                  <a:cubicBezTo>
                    <a:pt x="13395" y="4656"/>
                    <a:pt x="13348" y="2430"/>
                    <a:pt x="10966" y="1037"/>
                  </a:cubicBezTo>
                  <a:cubicBezTo>
                    <a:pt x="9776" y="346"/>
                    <a:pt x="8225" y="1"/>
                    <a:pt x="6674" y="1"/>
                  </a:cubicBez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37"/>
            <p:cNvSpPr/>
            <p:nvPr/>
          </p:nvSpPr>
          <p:spPr>
            <a:xfrm rot="5400000">
              <a:off x="316558" y="3089301"/>
              <a:ext cx="1389356" cy="627345"/>
            </a:xfrm>
            <a:custGeom>
              <a:avLst/>
              <a:gdLst/>
              <a:ahLst/>
              <a:cxnLst/>
              <a:rect l="l" t="t" r="r" b="b"/>
              <a:pathLst>
                <a:path w="12205" h="5511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882"/>
                    <a:pt x="596" y="3775"/>
                    <a:pt x="1787" y="4465"/>
                  </a:cubicBezTo>
                  <a:cubicBezTo>
                    <a:pt x="2977" y="5162"/>
                    <a:pt x="4540" y="5510"/>
                    <a:pt x="6103" y="5510"/>
                  </a:cubicBezTo>
                  <a:cubicBezTo>
                    <a:pt x="7665" y="5510"/>
                    <a:pt x="9228" y="5162"/>
                    <a:pt x="10419" y="4465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205" y="48"/>
                  </a:lnTo>
                  <a:lnTo>
                    <a:pt x="12205" y="48"/>
                  </a:lnTo>
                  <a:cubicBezTo>
                    <a:pt x="12157" y="941"/>
                    <a:pt x="11609" y="1834"/>
                    <a:pt x="10419" y="2525"/>
                  </a:cubicBezTo>
                  <a:cubicBezTo>
                    <a:pt x="9228" y="3197"/>
                    <a:pt x="7665" y="3534"/>
                    <a:pt x="6103" y="3534"/>
                  </a:cubicBezTo>
                  <a:cubicBezTo>
                    <a:pt x="4540" y="3534"/>
                    <a:pt x="2977" y="3197"/>
                    <a:pt x="1787" y="2525"/>
                  </a:cubicBezTo>
                  <a:cubicBezTo>
                    <a:pt x="596" y="1834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37"/>
            <p:cNvSpPr/>
            <p:nvPr/>
          </p:nvSpPr>
          <p:spPr>
            <a:xfrm rot="5400000">
              <a:off x="561760" y="3001420"/>
              <a:ext cx="1524820" cy="803106"/>
            </a:xfrm>
            <a:custGeom>
              <a:avLst/>
              <a:gdLst/>
              <a:ahLst/>
              <a:cxnLst/>
              <a:rect l="l" t="t" r="r" b="b"/>
              <a:pathLst>
                <a:path w="13395" h="7055" extrusionOk="0">
                  <a:moveTo>
                    <a:pt x="6674" y="0"/>
                  </a:moveTo>
                  <a:cubicBezTo>
                    <a:pt x="5123" y="0"/>
                    <a:pt x="3572" y="348"/>
                    <a:pt x="2382" y="1045"/>
                  </a:cubicBezTo>
                  <a:cubicBezTo>
                    <a:pt x="0" y="2426"/>
                    <a:pt x="0" y="4664"/>
                    <a:pt x="2382" y="6046"/>
                  </a:cubicBezTo>
                  <a:cubicBezTo>
                    <a:pt x="3572" y="6718"/>
                    <a:pt x="5135" y="7055"/>
                    <a:pt x="6698" y="7055"/>
                  </a:cubicBezTo>
                  <a:cubicBezTo>
                    <a:pt x="8260" y="7055"/>
                    <a:pt x="9823" y="6718"/>
                    <a:pt x="11014" y="6046"/>
                  </a:cubicBezTo>
                  <a:cubicBezTo>
                    <a:pt x="13395" y="4664"/>
                    <a:pt x="13347" y="2426"/>
                    <a:pt x="10966" y="1045"/>
                  </a:cubicBezTo>
                  <a:cubicBezTo>
                    <a:pt x="9775" y="348"/>
                    <a:pt x="8225" y="0"/>
                    <a:pt x="6674" y="0"/>
                  </a:cubicBez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6" name="Google Shape;1166;p37"/>
            <p:cNvCxnSpPr/>
            <p:nvPr/>
          </p:nvCxnSpPr>
          <p:spPr>
            <a:xfrm rot="10800000">
              <a:off x="3120200" y="2528950"/>
              <a:ext cx="2311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7" name="Google Shape;1167;p37"/>
            <p:cNvCxnSpPr/>
            <p:nvPr/>
          </p:nvCxnSpPr>
          <p:spPr>
            <a:xfrm rot="10800000">
              <a:off x="1361775" y="3392675"/>
              <a:ext cx="299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32" name="Google Shape;160;p18"/>
          <p:cNvSpPr txBox="1">
            <a:spLocks/>
          </p:cNvSpPr>
          <p:nvPr/>
        </p:nvSpPr>
        <p:spPr>
          <a:xfrm>
            <a:off x="2963707" y="1464977"/>
            <a:ext cx="108204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err="1"/>
              <a:t>Mantiqiy</a:t>
            </a:r>
            <a:r>
              <a:rPr lang="en-US" sz="4000" b="1" dirty="0"/>
              <a:t> </a:t>
            </a:r>
            <a:r>
              <a:rPr lang="en-US" sz="4000" b="1" dirty="0" err="1"/>
              <a:t>savollar</a:t>
            </a:r>
            <a:r>
              <a:rPr lang="en-US" sz="4000" b="1" dirty="0"/>
              <a:t> </a:t>
            </a:r>
            <a:r>
              <a:rPr lang="en-US" sz="4000" b="1" dirty="0" err="1"/>
              <a:t>va</a:t>
            </a:r>
            <a:r>
              <a:rPr lang="en-US" sz="4000" b="1" dirty="0"/>
              <a:t> </a:t>
            </a:r>
            <a:r>
              <a:rPr lang="en-US" sz="4000" b="1" dirty="0" err="1"/>
              <a:t>topshiriqlarning</a:t>
            </a:r>
            <a:r>
              <a:rPr lang="en-US" sz="4000" b="1" dirty="0"/>
              <a:t> </a:t>
            </a:r>
            <a:r>
              <a:rPr lang="en-US" sz="4000" b="1" dirty="0" err="1"/>
              <a:t>mohiyati</a:t>
            </a:r>
            <a:endParaRPr lang="ru-RU" sz="4000" b="1" dirty="0"/>
          </a:p>
        </p:txBody>
      </p:sp>
      <p:pic>
        <p:nvPicPr>
          <p:cNvPr id="3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43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97865" y="1514475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4000" b="1" dirty="0"/>
              <a:t>Geografiya darslarida o‘quvchilarning tahlil qilish va muammoli topshiriqlarni hal qilish ko‘nikmalarini shakllantirish </a:t>
            </a:r>
            <a:endParaRPr lang="ru-RU" sz="4000" b="1" dirty="0"/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399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3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8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10393" y="304563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b="1" dirty="0" err="1" smtClean="0"/>
                <a:t>Hududlarni</a:t>
              </a:r>
              <a:r>
                <a:rPr lang="en-US" sz="3200" b="1" dirty="0" smtClean="0"/>
                <a:t> </a:t>
              </a:r>
              <a:r>
                <a:rPr lang="en-US" sz="3200" b="1" dirty="0" err="1"/>
                <a:t>taqqoslash</a:t>
              </a:r>
              <a:endParaRPr lang="ru-RU" sz="3200" dirty="0"/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40948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b="1" dirty="0" err="1"/>
                <a:t>Geografik</a:t>
              </a:r>
              <a:r>
                <a:rPr lang="en-US" sz="3200" b="1" dirty="0"/>
                <a:t> </a:t>
              </a:r>
              <a:r>
                <a:rPr lang="en-US" sz="3200" b="1" dirty="0" err="1"/>
                <a:t>muammolarni</a:t>
              </a:r>
              <a:r>
                <a:rPr lang="en-US" sz="3200" b="1" dirty="0"/>
                <a:t> </a:t>
              </a:r>
              <a:r>
                <a:rPr lang="en-US" sz="3200" b="1" dirty="0" err="1"/>
                <a:t>tahlil</a:t>
              </a:r>
              <a:r>
                <a:rPr lang="en-US" sz="3200" b="1" dirty="0"/>
                <a:t> </a:t>
              </a:r>
              <a:r>
                <a:rPr lang="en-US" sz="3200" b="1" dirty="0" err="1"/>
                <a:t>qilish</a:t>
              </a:r>
              <a:endParaRPr lang="ru-RU" sz="3200" dirty="0"/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403110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b="1" dirty="0" err="1" smtClean="0"/>
                <a:t>Geografik</a:t>
              </a:r>
              <a:r>
                <a:rPr lang="ru-RU" sz="3200" b="1" dirty="0" smtClean="0"/>
                <a:t> </a:t>
              </a:r>
              <a:r>
                <a:rPr lang="ru-RU" sz="3200" b="1" dirty="0" err="1" smtClean="0"/>
                <a:t>ma’lumotlarni</a:t>
              </a:r>
              <a:r>
                <a:rPr lang="ru-RU" sz="3200" b="1" dirty="0" smtClean="0"/>
                <a:t> </a:t>
              </a:r>
              <a:r>
                <a:rPr lang="ru-RU" sz="3200" b="1" dirty="0" err="1" smtClean="0"/>
                <a:t>o‘qish</a:t>
              </a:r>
              <a:r>
                <a:rPr lang="ru-RU" sz="3200" b="1" dirty="0" smtClean="0"/>
                <a:t> </a:t>
              </a:r>
              <a:r>
                <a:rPr lang="ru-RU" sz="3200" b="1" dirty="0" err="1" smtClean="0"/>
                <a:t>va</a:t>
              </a:r>
              <a:r>
                <a:rPr lang="ru-RU" sz="3200" b="1" dirty="0" smtClean="0"/>
                <a:t> </a:t>
              </a:r>
              <a:r>
                <a:rPr lang="ru-RU" sz="3200" b="1" dirty="0" err="1" smtClean="0"/>
                <a:t>tahlil</a:t>
              </a:r>
              <a:r>
                <a:rPr lang="ru-RU" sz="3200" b="1" dirty="0" smtClean="0"/>
                <a:t> </a:t>
              </a:r>
              <a:r>
                <a:rPr lang="ru-RU" sz="3200" b="1" dirty="0" err="1" smtClean="0"/>
                <a:t>qilish</a:t>
              </a:r>
              <a:endParaRPr lang="ru-RU" sz="3200" dirty="0"/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b="1" dirty="0" err="1"/>
                <a:t>Sabab-oqibat</a:t>
              </a:r>
              <a:r>
                <a:rPr lang="en-US" sz="3200" b="1" dirty="0"/>
                <a:t> </a:t>
              </a:r>
              <a:r>
                <a:rPr lang="en-US" sz="3200" b="1" dirty="0" err="1"/>
                <a:t>bog‘liqliklarini</a:t>
              </a:r>
              <a:r>
                <a:rPr lang="en-US" sz="3200" b="1" dirty="0"/>
                <a:t> </a:t>
              </a:r>
              <a:r>
                <a:rPr lang="en-US" sz="3200" b="1" dirty="0" err="1"/>
                <a:t>o‘rganish</a:t>
              </a:r>
              <a:endParaRPr lang="ru-RU" sz="3200" dirty="0"/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6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016750" y="3163616"/>
            <a:ext cx="103663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250000"/>
              </a:lnSpc>
              <a:buFont typeface="Wingdings" pitchFamily="2" charset="2"/>
              <a:buChar char="ü"/>
            </a:pPr>
            <a:r>
              <a:rPr lang="ru-RU" sz="3600" b="1" dirty="0" err="1">
                <a:solidFill>
                  <a:schemeClr val="accent6"/>
                </a:solidFill>
              </a:rPr>
              <a:t>Muammoli</a:t>
            </a:r>
            <a:r>
              <a:rPr lang="ru-RU" sz="3600" b="1" dirty="0">
                <a:solidFill>
                  <a:schemeClr val="accent6"/>
                </a:solidFill>
              </a:rPr>
              <a:t> </a:t>
            </a:r>
            <a:r>
              <a:rPr lang="ru-RU" sz="3600" b="1" dirty="0" err="1">
                <a:solidFill>
                  <a:schemeClr val="accent6"/>
                </a:solidFill>
              </a:rPr>
              <a:t>vaziyat</a:t>
            </a:r>
            <a:r>
              <a:rPr lang="ru-RU" sz="3600" b="1" dirty="0">
                <a:solidFill>
                  <a:schemeClr val="accent6"/>
                </a:solidFill>
              </a:rPr>
              <a:t> </a:t>
            </a:r>
            <a:r>
              <a:rPr lang="ru-RU" sz="3600" b="1" dirty="0" err="1" smtClean="0">
                <a:solidFill>
                  <a:schemeClr val="accent6"/>
                </a:solidFill>
              </a:rPr>
              <a:t>yaratish</a:t>
            </a:r>
            <a:endParaRPr lang="uz-Latn-UZ" sz="3600" b="1" dirty="0" smtClean="0">
              <a:solidFill>
                <a:schemeClr val="accent6"/>
              </a:solidFill>
            </a:endParaRPr>
          </a:p>
          <a:p>
            <a:pPr marL="457200" lvl="0" indent="-457200">
              <a:lnSpc>
                <a:spcPct val="250000"/>
              </a:lnSpc>
              <a:buFont typeface="Wingdings" pitchFamily="2" charset="2"/>
              <a:buChar char="ü"/>
            </a:pPr>
            <a:r>
              <a:rPr lang="en-US" sz="3600" b="1" dirty="0" err="1">
                <a:solidFill>
                  <a:schemeClr val="accent6"/>
                </a:solidFill>
              </a:rPr>
              <a:t>Guruhda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muhokama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 smtClean="0">
                <a:solidFill>
                  <a:schemeClr val="accent6"/>
                </a:solidFill>
              </a:rPr>
              <a:t>qilish</a:t>
            </a:r>
            <a:endParaRPr lang="uz-Latn-UZ" sz="3600" b="1" dirty="0" smtClean="0">
              <a:solidFill>
                <a:schemeClr val="accent6"/>
              </a:solidFill>
            </a:endParaRPr>
          </a:p>
          <a:p>
            <a:pPr marL="457200" lvl="0" indent="-457200">
              <a:lnSpc>
                <a:spcPct val="250000"/>
              </a:lnSpc>
              <a:buFont typeface="Wingdings" pitchFamily="2" charset="2"/>
              <a:buChar char="ü"/>
            </a:pPr>
            <a:r>
              <a:rPr lang="en-US" sz="3600" b="1" dirty="0" err="1">
                <a:solidFill>
                  <a:schemeClr val="accent6"/>
                </a:solidFill>
              </a:rPr>
              <a:t>Amaliy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topshiriqlar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 smtClean="0">
                <a:solidFill>
                  <a:schemeClr val="accent6"/>
                </a:solidFill>
              </a:rPr>
              <a:t>berish</a:t>
            </a:r>
            <a:endParaRPr lang="uz-Latn-UZ" sz="3600" b="1" dirty="0" smtClean="0">
              <a:solidFill>
                <a:schemeClr val="accent6"/>
              </a:solidFill>
            </a:endParaRPr>
          </a:p>
          <a:p>
            <a:pPr marL="457200" lvl="0" indent="-457200">
              <a:lnSpc>
                <a:spcPct val="250000"/>
              </a:lnSpc>
              <a:buFont typeface="Wingdings" pitchFamily="2" charset="2"/>
              <a:buChar char="ü"/>
            </a:pPr>
            <a:r>
              <a:rPr lang="en-US" sz="3600" b="1" dirty="0" err="1">
                <a:solidFill>
                  <a:schemeClr val="accent6"/>
                </a:solidFill>
              </a:rPr>
              <a:t>Tanqidiy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fikrlashni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rag‘batlantirish</a:t>
            </a:r>
            <a:r>
              <a:rPr lang="en-US" sz="3600" dirty="0" smtClean="0">
                <a:solidFill>
                  <a:schemeClr val="accent6"/>
                </a:solidFill>
              </a:rPr>
              <a:t>.</a:t>
            </a:r>
            <a:endParaRPr lang="ru-RU" sz="3600" dirty="0">
              <a:solidFill>
                <a:schemeClr val="accent6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14731" y="1648509"/>
            <a:ext cx="123225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err="1"/>
              <a:t>Muammoli</a:t>
            </a:r>
            <a:r>
              <a:rPr lang="en-US" sz="3600" b="1" dirty="0"/>
              <a:t> </a:t>
            </a:r>
            <a:r>
              <a:rPr lang="en-US" sz="3600" b="1" dirty="0" err="1"/>
              <a:t>topshiriqlarni</a:t>
            </a:r>
            <a:r>
              <a:rPr lang="en-US" sz="3600" b="1" dirty="0"/>
              <a:t> </a:t>
            </a:r>
            <a:r>
              <a:rPr lang="en-US" sz="3600" b="1" dirty="0" err="1"/>
              <a:t>hal</a:t>
            </a:r>
            <a:r>
              <a:rPr lang="en-US" sz="3600" b="1" dirty="0"/>
              <a:t> </a:t>
            </a:r>
            <a:r>
              <a:rPr lang="en-US" sz="3600" b="1" dirty="0" err="1"/>
              <a:t>qilish</a:t>
            </a:r>
            <a:r>
              <a:rPr lang="en-US" sz="3600" b="1" dirty="0"/>
              <a:t> </a:t>
            </a:r>
            <a:r>
              <a:rPr lang="en-US" sz="3600" b="1" dirty="0" err="1"/>
              <a:t>ko‘nikmalarini</a:t>
            </a:r>
            <a:r>
              <a:rPr lang="en-US" sz="3600" b="1" dirty="0"/>
              <a:t> </a:t>
            </a:r>
            <a:r>
              <a:rPr lang="en-US" sz="3600" b="1" dirty="0" err="1"/>
              <a:t>shakllantirish</a:t>
            </a:r>
            <a:endParaRPr lang="ru-RU" sz="3600" b="1" dirty="0"/>
          </a:p>
        </p:txBody>
      </p:sp>
      <p:grpSp>
        <p:nvGrpSpPr>
          <p:cNvPr id="8" name="Google Shape;1720;p42"/>
          <p:cNvGrpSpPr/>
          <p:nvPr/>
        </p:nvGrpSpPr>
        <p:grpSpPr>
          <a:xfrm>
            <a:off x="973681" y="3730286"/>
            <a:ext cx="5169638" cy="5211631"/>
            <a:chOff x="457209" y="1572876"/>
            <a:chExt cx="3953382" cy="3159261"/>
          </a:xfrm>
        </p:grpSpPr>
        <p:sp>
          <p:nvSpPr>
            <p:cNvPr id="9" name="Google Shape;1721;p42"/>
            <p:cNvSpPr/>
            <p:nvPr/>
          </p:nvSpPr>
          <p:spPr>
            <a:xfrm>
              <a:off x="457209" y="4514815"/>
              <a:ext cx="3953382" cy="217322"/>
            </a:xfrm>
            <a:custGeom>
              <a:avLst/>
              <a:gdLst/>
              <a:ahLst/>
              <a:cxnLst/>
              <a:rect l="l" t="t" r="r" b="b"/>
              <a:pathLst>
                <a:path w="259536" h="14267" extrusionOk="0">
                  <a:moveTo>
                    <a:pt x="259536" y="7134"/>
                  </a:moveTo>
                  <a:cubicBezTo>
                    <a:pt x="259536" y="11065"/>
                    <a:pt x="201406" y="14267"/>
                    <a:pt x="129740" y="14267"/>
                  </a:cubicBezTo>
                  <a:cubicBezTo>
                    <a:pt x="58074" y="14267"/>
                    <a:pt x="0" y="11065"/>
                    <a:pt x="0" y="7134"/>
                  </a:cubicBezTo>
                  <a:cubicBezTo>
                    <a:pt x="0" y="3202"/>
                    <a:pt x="58074" y="1"/>
                    <a:pt x="129740" y="1"/>
                  </a:cubicBezTo>
                  <a:cubicBezTo>
                    <a:pt x="201406" y="1"/>
                    <a:pt x="259536" y="3202"/>
                    <a:pt x="259536" y="7134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22;p42"/>
            <p:cNvSpPr/>
            <p:nvPr/>
          </p:nvSpPr>
          <p:spPr>
            <a:xfrm>
              <a:off x="1105644" y="390744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23;p42"/>
            <p:cNvSpPr/>
            <p:nvPr/>
          </p:nvSpPr>
          <p:spPr>
            <a:xfrm>
              <a:off x="1665979" y="4445527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598" y="1068"/>
                  </a:lnTo>
                  <a:cubicBezTo>
                    <a:pt x="116541" y="731"/>
                    <a:pt x="116429" y="338"/>
                    <a:pt x="11631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724;p42"/>
            <p:cNvSpPr/>
            <p:nvPr/>
          </p:nvSpPr>
          <p:spPr>
            <a:xfrm>
              <a:off x="1118484" y="4390785"/>
              <a:ext cx="1788052" cy="16268"/>
            </a:xfrm>
            <a:custGeom>
              <a:avLst/>
              <a:gdLst/>
              <a:ahLst/>
              <a:cxnLst/>
              <a:rect l="l" t="t" r="r" b="b"/>
              <a:pathLst>
                <a:path w="117384" h="1068" extrusionOk="0">
                  <a:moveTo>
                    <a:pt x="0" y="0"/>
                  </a:moveTo>
                  <a:cubicBezTo>
                    <a:pt x="112" y="337"/>
                    <a:pt x="169" y="730"/>
                    <a:pt x="225" y="1067"/>
                  </a:cubicBezTo>
                  <a:lnTo>
                    <a:pt x="117384" y="1067"/>
                  </a:lnTo>
                  <a:lnTo>
                    <a:pt x="117384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725;p42"/>
            <p:cNvSpPr/>
            <p:nvPr/>
          </p:nvSpPr>
          <p:spPr>
            <a:xfrm>
              <a:off x="1446128" y="4322335"/>
              <a:ext cx="1975412" cy="16284"/>
            </a:xfrm>
            <a:custGeom>
              <a:avLst/>
              <a:gdLst/>
              <a:ahLst/>
              <a:cxnLst/>
              <a:rect l="l" t="t" r="r" b="b"/>
              <a:pathLst>
                <a:path w="129684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129684" y="1068"/>
                  </a:lnTo>
                  <a:cubicBezTo>
                    <a:pt x="129627" y="731"/>
                    <a:pt x="129571" y="394"/>
                    <a:pt x="12957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726;p42"/>
            <p:cNvSpPr/>
            <p:nvPr/>
          </p:nvSpPr>
          <p:spPr>
            <a:xfrm>
              <a:off x="2293882" y="4083673"/>
              <a:ext cx="1138721" cy="16268"/>
            </a:xfrm>
            <a:custGeom>
              <a:avLst/>
              <a:gdLst/>
              <a:ahLst/>
              <a:cxnLst/>
              <a:rect l="l" t="t" r="r" b="b"/>
              <a:pathLst>
                <a:path w="7475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74587" y="1067"/>
                  </a:lnTo>
                  <a:cubicBezTo>
                    <a:pt x="74643" y="730"/>
                    <a:pt x="74700" y="337"/>
                    <a:pt x="747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727;p42"/>
            <p:cNvSpPr/>
            <p:nvPr/>
          </p:nvSpPr>
          <p:spPr>
            <a:xfrm>
              <a:off x="2116801" y="4027210"/>
              <a:ext cx="1328655" cy="16268"/>
            </a:xfrm>
            <a:custGeom>
              <a:avLst/>
              <a:gdLst/>
              <a:ahLst/>
              <a:cxnLst/>
              <a:rect l="l" t="t" r="r" b="b"/>
              <a:pathLst>
                <a:path w="87225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6943" y="1067"/>
                  </a:lnTo>
                  <a:cubicBezTo>
                    <a:pt x="87056" y="674"/>
                    <a:pt x="87112" y="337"/>
                    <a:pt x="87224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728;p42"/>
            <p:cNvSpPr/>
            <p:nvPr/>
          </p:nvSpPr>
          <p:spPr>
            <a:xfrm>
              <a:off x="1967959" y="4258180"/>
              <a:ext cx="1449266" cy="16268"/>
            </a:xfrm>
            <a:custGeom>
              <a:avLst/>
              <a:gdLst/>
              <a:ahLst/>
              <a:cxnLst/>
              <a:rect l="l" t="t" r="r" b="b"/>
              <a:pathLst>
                <a:path w="95143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43" y="1068"/>
                  </a:lnTo>
                  <a:cubicBezTo>
                    <a:pt x="95143" y="731"/>
                    <a:pt x="95143" y="394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29;p42"/>
            <p:cNvSpPr/>
            <p:nvPr/>
          </p:nvSpPr>
          <p:spPr>
            <a:xfrm>
              <a:off x="1807129" y="4083673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730;p42"/>
            <p:cNvSpPr/>
            <p:nvPr/>
          </p:nvSpPr>
          <p:spPr>
            <a:xfrm>
              <a:off x="1181786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731;p42"/>
            <p:cNvSpPr/>
            <p:nvPr/>
          </p:nvSpPr>
          <p:spPr>
            <a:xfrm>
              <a:off x="1701057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6" y="1012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732;p42"/>
            <p:cNvSpPr/>
            <p:nvPr/>
          </p:nvSpPr>
          <p:spPr>
            <a:xfrm>
              <a:off x="3050978" y="4186318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675"/>
                    <a:pt x="24151" y="338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733;p42"/>
            <p:cNvSpPr/>
            <p:nvPr/>
          </p:nvSpPr>
          <p:spPr>
            <a:xfrm>
              <a:off x="1131309" y="4027210"/>
              <a:ext cx="336242" cy="16268"/>
            </a:xfrm>
            <a:custGeom>
              <a:avLst/>
              <a:gdLst/>
              <a:ahLst/>
              <a:cxnLst/>
              <a:rect l="l" t="t" r="r" b="b"/>
              <a:pathLst>
                <a:path w="22074" h="1068" extrusionOk="0">
                  <a:moveTo>
                    <a:pt x="281" y="0"/>
                  </a:moveTo>
                  <a:cubicBezTo>
                    <a:pt x="169" y="337"/>
                    <a:pt x="57" y="674"/>
                    <a:pt x="1" y="1067"/>
                  </a:cubicBezTo>
                  <a:lnTo>
                    <a:pt x="22073" y="1067"/>
                  </a:lnTo>
                  <a:lnTo>
                    <a:pt x="22073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734;p42"/>
            <p:cNvSpPr/>
            <p:nvPr/>
          </p:nvSpPr>
          <p:spPr>
            <a:xfrm>
              <a:off x="1518843" y="4027210"/>
              <a:ext cx="129187" cy="15415"/>
            </a:xfrm>
            <a:custGeom>
              <a:avLst/>
              <a:gdLst/>
              <a:ahLst/>
              <a:cxnLst/>
              <a:rect l="l" t="t" r="r" b="b"/>
              <a:pathLst>
                <a:path w="8481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35;p42"/>
            <p:cNvSpPr/>
            <p:nvPr/>
          </p:nvSpPr>
          <p:spPr>
            <a:xfrm>
              <a:off x="2967997" y="439078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36;p42"/>
            <p:cNvSpPr/>
            <p:nvPr/>
          </p:nvSpPr>
          <p:spPr>
            <a:xfrm>
              <a:off x="1454673" y="444552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2" y="1068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37;p42"/>
            <p:cNvSpPr/>
            <p:nvPr/>
          </p:nvSpPr>
          <p:spPr>
            <a:xfrm>
              <a:off x="2703654" y="418631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8482" y="1012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38;p42"/>
            <p:cNvSpPr/>
            <p:nvPr/>
          </p:nvSpPr>
          <p:spPr>
            <a:xfrm>
              <a:off x="1104791" y="392284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66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147"/>
                    <a:pt x="6066" y="41899"/>
                  </a:cubicBezTo>
                  <a:cubicBezTo>
                    <a:pt x="7863" y="36788"/>
                    <a:pt x="9043" y="29262"/>
                    <a:pt x="9043" y="20949"/>
                  </a:cubicBezTo>
                  <a:cubicBezTo>
                    <a:pt x="9043" y="12637"/>
                    <a:pt x="7863" y="5167"/>
                    <a:pt x="6066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739;p42"/>
            <p:cNvSpPr/>
            <p:nvPr/>
          </p:nvSpPr>
          <p:spPr>
            <a:xfrm>
              <a:off x="1063727" y="3861248"/>
              <a:ext cx="2473331" cy="763148"/>
            </a:xfrm>
            <a:custGeom>
              <a:avLst/>
              <a:gdLst/>
              <a:ahLst/>
              <a:cxnLst/>
              <a:rect l="l" t="t" r="r" b="b"/>
              <a:pathLst>
                <a:path w="162372" h="50100" extrusionOk="0">
                  <a:moveTo>
                    <a:pt x="158777" y="50043"/>
                  </a:moveTo>
                  <a:lnTo>
                    <a:pt x="11346" y="50043"/>
                  </a:lnTo>
                  <a:cubicBezTo>
                    <a:pt x="4887" y="50043"/>
                    <a:pt x="1" y="39259"/>
                    <a:pt x="1" y="24993"/>
                  </a:cubicBezTo>
                  <a:cubicBezTo>
                    <a:pt x="1" y="10728"/>
                    <a:pt x="4887" y="0"/>
                    <a:pt x="11290" y="0"/>
                  </a:cubicBezTo>
                  <a:lnTo>
                    <a:pt x="158721" y="0"/>
                  </a:lnTo>
                  <a:cubicBezTo>
                    <a:pt x="162372" y="450"/>
                    <a:pt x="162372" y="5673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449" y="12806"/>
                    <a:pt x="5449" y="25050"/>
                  </a:cubicBezTo>
                  <a:cubicBezTo>
                    <a:pt x="5449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370"/>
                    <a:pt x="162372" y="49594"/>
                    <a:pt x="158721" y="500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740;p42"/>
            <p:cNvSpPr/>
            <p:nvPr/>
          </p:nvSpPr>
          <p:spPr>
            <a:xfrm>
              <a:off x="1303257" y="3145218"/>
              <a:ext cx="2376666" cy="668174"/>
            </a:xfrm>
            <a:custGeom>
              <a:avLst/>
              <a:gdLst/>
              <a:ahLst/>
              <a:cxnLst/>
              <a:rect l="l" t="t" r="r" b="b"/>
              <a:pathLst>
                <a:path w="156026" h="43865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76" y="0"/>
                    <a:pt x="1" y="9829"/>
                    <a:pt x="1" y="21905"/>
                  </a:cubicBezTo>
                  <a:cubicBezTo>
                    <a:pt x="1" y="34036"/>
                    <a:pt x="3876" y="43865"/>
                    <a:pt x="8594" y="43865"/>
                  </a:cubicBezTo>
                  <a:lnTo>
                    <a:pt x="156025" y="43865"/>
                  </a:lnTo>
                  <a:cubicBezTo>
                    <a:pt x="156025" y="43865"/>
                    <a:pt x="146477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41;p42"/>
            <p:cNvSpPr/>
            <p:nvPr/>
          </p:nvSpPr>
          <p:spPr>
            <a:xfrm>
              <a:off x="1863592" y="3682446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29" y="394"/>
                    <a:pt x="11637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42;p42"/>
            <p:cNvSpPr/>
            <p:nvPr/>
          </p:nvSpPr>
          <p:spPr>
            <a:xfrm>
              <a:off x="1316950" y="3628558"/>
              <a:ext cx="1787199" cy="15415"/>
            </a:xfrm>
            <a:custGeom>
              <a:avLst/>
              <a:gdLst/>
              <a:ahLst/>
              <a:cxnLst/>
              <a:rect l="l" t="t" r="r" b="b"/>
              <a:pathLst>
                <a:path w="117328" h="1012" extrusionOk="0">
                  <a:moveTo>
                    <a:pt x="0" y="0"/>
                  </a:moveTo>
                  <a:cubicBezTo>
                    <a:pt x="56" y="337"/>
                    <a:pt x="113" y="674"/>
                    <a:pt x="225" y="1011"/>
                  </a:cubicBezTo>
                  <a:lnTo>
                    <a:pt x="117328" y="1011"/>
                  </a:lnTo>
                  <a:lnTo>
                    <a:pt x="117328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43;p42"/>
            <p:cNvSpPr/>
            <p:nvPr/>
          </p:nvSpPr>
          <p:spPr>
            <a:xfrm>
              <a:off x="1644594" y="3560123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29628" y="1067"/>
                  </a:lnTo>
                  <a:lnTo>
                    <a:pt x="1295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44;p42"/>
            <p:cNvSpPr/>
            <p:nvPr/>
          </p:nvSpPr>
          <p:spPr>
            <a:xfrm>
              <a:off x="2491495" y="332144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74643" y="1068"/>
                  </a:lnTo>
                  <a:cubicBezTo>
                    <a:pt x="74700" y="674"/>
                    <a:pt x="74756" y="337"/>
                    <a:pt x="74812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45;p42"/>
            <p:cNvSpPr/>
            <p:nvPr/>
          </p:nvSpPr>
          <p:spPr>
            <a:xfrm>
              <a:off x="2315282" y="3264130"/>
              <a:ext cx="1327787" cy="16268"/>
            </a:xfrm>
            <a:custGeom>
              <a:avLst/>
              <a:gdLst/>
              <a:ahLst/>
              <a:cxnLst/>
              <a:rect l="l" t="t" r="r" b="b"/>
              <a:pathLst>
                <a:path w="8716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6943" y="1067"/>
                  </a:lnTo>
                  <a:lnTo>
                    <a:pt x="8716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46;p42"/>
            <p:cNvSpPr/>
            <p:nvPr/>
          </p:nvSpPr>
          <p:spPr>
            <a:xfrm>
              <a:off x="2165572" y="3495953"/>
              <a:ext cx="1450119" cy="16284"/>
            </a:xfrm>
            <a:custGeom>
              <a:avLst/>
              <a:gdLst/>
              <a:ahLst/>
              <a:cxnLst/>
              <a:rect l="l" t="t" r="r" b="b"/>
              <a:pathLst>
                <a:path w="95199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47;p42"/>
            <p:cNvSpPr/>
            <p:nvPr/>
          </p:nvSpPr>
          <p:spPr>
            <a:xfrm>
              <a:off x="2005596" y="3321446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29487" y="1011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48;p42"/>
            <p:cNvSpPr/>
            <p:nvPr/>
          </p:nvSpPr>
          <p:spPr>
            <a:xfrm>
              <a:off x="1379399" y="3423238"/>
              <a:ext cx="449161" cy="16284"/>
            </a:xfrm>
            <a:custGeom>
              <a:avLst/>
              <a:gdLst/>
              <a:ahLst/>
              <a:cxnLst/>
              <a:rect l="l" t="t" r="r" b="b"/>
              <a:pathLst>
                <a:path w="29487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487" y="1068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49;p42"/>
            <p:cNvSpPr/>
            <p:nvPr/>
          </p:nvSpPr>
          <p:spPr>
            <a:xfrm>
              <a:off x="1898671" y="3423238"/>
              <a:ext cx="450014" cy="16284"/>
            </a:xfrm>
            <a:custGeom>
              <a:avLst/>
              <a:gdLst/>
              <a:ahLst/>
              <a:cxnLst/>
              <a:rect l="l" t="t" r="r" b="b"/>
              <a:pathLst>
                <a:path w="29543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542" y="1068"/>
                  </a:lnTo>
                  <a:lnTo>
                    <a:pt x="2954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50;p42"/>
            <p:cNvSpPr/>
            <p:nvPr/>
          </p:nvSpPr>
          <p:spPr>
            <a:xfrm>
              <a:off x="3248591" y="3423238"/>
              <a:ext cx="368748" cy="16284"/>
            </a:xfrm>
            <a:custGeom>
              <a:avLst/>
              <a:gdLst/>
              <a:ahLst/>
              <a:cxnLst/>
              <a:rect l="l" t="t" r="r" b="b"/>
              <a:pathLst>
                <a:path w="24208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151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51;p42"/>
            <p:cNvSpPr/>
            <p:nvPr/>
          </p:nvSpPr>
          <p:spPr>
            <a:xfrm>
              <a:off x="1328922" y="3264130"/>
              <a:ext cx="337095" cy="16268"/>
            </a:xfrm>
            <a:custGeom>
              <a:avLst/>
              <a:gdLst/>
              <a:ahLst/>
              <a:cxnLst/>
              <a:rect l="l" t="t" r="r" b="b"/>
              <a:pathLst>
                <a:path w="22130" h="1068" extrusionOk="0">
                  <a:moveTo>
                    <a:pt x="338" y="0"/>
                  </a:moveTo>
                  <a:cubicBezTo>
                    <a:pt x="225" y="337"/>
                    <a:pt x="113" y="730"/>
                    <a:pt x="1" y="1067"/>
                  </a:cubicBezTo>
                  <a:lnTo>
                    <a:pt x="22129" y="1067"/>
                  </a:lnTo>
                  <a:lnTo>
                    <a:pt x="22129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52;p42"/>
            <p:cNvSpPr/>
            <p:nvPr/>
          </p:nvSpPr>
          <p:spPr>
            <a:xfrm>
              <a:off x="1717309" y="3264130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53;p42"/>
            <p:cNvSpPr/>
            <p:nvPr/>
          </p:nvSpPr>
          <p:spPr>
            <a:xfrm>
              <a:off x="3165610" y="362855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54;p42"/>
            <p:cNvSpPr/>
            <p:nvPr/>
          </p:nvSpPr>
          <p:spPr>
            <a:xfrm>
              <a:off x="1653139" y="3682446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55;p42"/>
            <p:cNvSpPr/>
            <p:nvPr/>
          </p:nvSpPr>
          <p:spPr>
            <a:xfrm>
              <a:off x="2902120" y="3423238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56;p42"/>
            <p:cNvSpPr/>
            <p:nvPr/>
          </p:nvSpPr>
          <p:spPr>
            <a:xfrm>
              <a:off x="1303257" y="316061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0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091"/>
                    <a:pt x="6010" y="41899"/>
                  </a:cubicBezTo>
                  <a:cubicBezTo>
                    <a:pt x="7864" y="36732"/>
                    <a:pt x="9043" y="29262"/>
                    <a:pt x="9043" y="20950"/>
                  </a:cubicBezTo>
                  <a:cubicBezTo>
                    <a:pt x="9043" y="12637"/>
                    <a:pt x="7864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57;p42"/>
            <p:cNvSpPr/>
            <p:nvPr/>
          </p:nvSpPr>
          <p:spPr>
            <a:xfrm>
              <a:off x="1262193" y="3099021"/>
              <a:ext cx="2473331" cy="762295"/>
            </a:xfrm>
            <a:custGeom>
              <a:avLst/>
              <a:gdLst/>
              <a:ahLst/>
              <a:cxnLst/>
              <a:rect l="l" t="t" r="r" b="b"/>
              <a:pathLst>
                <a:path w="162372" h="50044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260"/>
                    <a:pt x="1" y="24994"/>
                  </a:cubicBezTo>
                  <a:cubicBezTo>
                    <a:pt x="1" y="10728"/>
                    <a:pt x="4887" y="1"/>
                    <a:pt x="11290" y="1"/>
                  </a:cubicBezTo>
                  <a:lnTo>
                    <a:pt x="158721" y="1"/>
                  </a:lnTo>
                  <a:cubicBezTo>
                    <a:pt x="162372" y="450"/>
                    <a:pt x="162372" y="5673"/>
                    <a:pt x="158721" y="6123"/>
                  </a:cubicBezTo>
                  <a:lnTo>
                    <a:pt x="11290" y="6123"/>
                  </a:lnTo>
                  <a:cubicBezTo>
                    <a:pt x="9324" y="6123"/>
                    <a:pt x="5449" y="12806"/>
                    <a:pt x="5449" y="24994"/>
                  </a:cubicBezTo>
                  <a:cubicBezTo>
                    <a:pt x="5449" y="37238"/>
                    <a:pt x="9324" y="43865"/>
                    <a:pt x="11290" y="43865"/>
                  </a:cubicBezTo>
                  <a:lnTo>
                    <a:pt x="158721" y="43865"/>
                  </a:lnTo>
                  <a:cubicBezTo>
                    <a:pt x="162372" y="44371"/>
                    <a:pt x="162372" y="49594"/>
                    <a:pt x="158721" y="500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758;p42"/>
            <p:cNvSpPr/>
            <p:nvPr/>
          </p:nvSpPr>
          <p:spPr>
            <a:xfrm>
              <a:off x="1059447" y="2382138"/>
              <a:ext cx="2376666" cy="669042"/>
            </a:xfrm>
            <a:custGeom>
              <a:avLst/>
              <a:gdLst/>
              <a:ahLst/>
              <a:cxnLst/>
              <a:rect l="l" t="t" r="r" b="b"/>
              <a:pathLst>
                <a:path w="156026" h="43922" extrusionOk="0">
                  <a:moveTo>
                    <a:pt x="156025" y="1"/>
                  </a:moveTo>
                  <a:lnTo>
                    <a:pt x="8594" y="1"/>
                  </a:lnTo>
                  <a:cubicBezTo>
                    <a:pt x="3876" y="1"/>
                    <a:pt x="1" y="9829"/>
                    <a:pt x="1" y="21961"/>
                  </a:cubicBezTo>
                  <a:cubicBezTo>
                    <a:pt x="1" y="34093"/>
                    <a:pt x="3876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6"/>
                    <a:pt x="156025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759;p42"/>
            <p:cNvSpPr/>
            <p:nvPr/>
          </p:nvSpPr>
          <p:spPr>
            <a:xfrm>
              <a:off x="1619782" y="2920234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16598" y="1067"/>
                  </a:lnTo>
                  <a:cubicBezTo>
                    <a:pt x="116542" y="730"/>
                    <a:pt x="116429" y="337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760;p42"/>
            <p:cNvSpPr/>
            <p:nvPr/>
          </p:nvSpPr>
          <p:spPr>
            <a:xfrm>
              <a:off x="1073140" y="2865477"/>
              <a:ext cx="1787199" cy="16268"/>
            </a:xfrm>
            <a:custGeom>
              <a:avLst/>
              <a:gdLst/>
              <a:ahLst/>
              <a:cxnLst/>
              <a:rect l="l" t="t" r="r" b="b"/>
              <a:pathLst>
                <a:path w="117328" h="1068" extrusionOk="0">
                  <a:moveTo>
                    <a:pt x="0" y="1"/>
                  </a:moveTo>
                  <a:cubicBezTo>
                    <a:pt x="57" y="338"/>
                    <a:pt x="113" y="731"/>
                    <a:pt x="225" y="1068"/>
                  </a:cubicBezTo>
                  <a:lnTo>
                    <a:pt x="117328" y="1068"/>
                  </a:lnTo>
                  <a:lnTo>
                    <a:pt x="11732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761;p42"/>
            <p:cNvSpPr/>
            <p:nvPr/>
          </p:nvSpPr>
          <p:spPr>
            <a:xfrm>
              <a:off x="1400784" y="2797042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29628" y="1068"/>
                  </a:lnTo>
                  <a:lnTo>
                    <a:pt x="12951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762;p42"/>
            <p:cNvSpPr/>
            <p:nvPr/>
          </p:nvSpPr>
          <p:spPr>
            <a:xfrm>
              <a:off x="2247700" y="255836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74643" y="1068"/>
                  </a:lnTo>
                  <a:cubicBezTo>
                    <a:pt x="74699" y="731"/>
                    <a:pt x="74755" y="338"/>
                    <a:pt x="7481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763;p42"/>
            <p:cNvSpPr/>
            <p:nvPr/>
          </p:nvSpPr>
          <p:spPr>
            <a:xfrm>
              <a:off x="2071472" y="2501903"/>
              <a:ext cx="1327787" cy="15415"/>
            </a:xfrm>
            <a:custGeom>
              <a:avLst/>
              <a:gdLst/>
              <a:ahLst/>
              <a:cxnLst/>
              <a:rect l="l" t="t" r="r" b="b"/>
              <a:pathLst>
                <a:path w="87168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6943" y="1012"/>
                  </a:lnTo>
                  <a:lnTo>
                    <a:pt x="8716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764;p42"/>
            <p:cNvSpPr/>
            <p:nvPr/>
          </p:nvSpPr>
          <p:spPr>
            <a:xfrm>
              <a:off x="1922614" y="2732887"/>
              <a:ext cx="1449281" cy="16268"/>
            </a:xfrm>
            <a:custGeom>
              <a:avLst/>
              <a:gdLst/>
              <a:ahLst/>
              <a:cxnLst/>
              <a:rect l="l" t="t" r="r" b="b"/>
              <a:pathLst>
                <a:path w="95144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95143" y="1067"/>
                  </a:lnTo>
                  <a:cubicBezTo>
                    <a:pt x="95143" y="730"/>
                    <a:pt x="95087" y="393"/>
                    <a:pt x="9508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765;p42"/>
            <p:cNvSpPr/>
            <p:nvPr/>
          </p:nvSpPr>
          <p:spPr>
            <a:xfrm>
              <a:off x="1760932" y="2558366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766;p42"/>
            <p:cNvSpPr/>
            <p:nvPr/>
          </p:nvSpPr>
          <p:spPr>
            <a:xfrm>
              <a:off x="1135589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767;p42"/>
            <p:cNvSpPr/>
            <p:nvPr/>
          </p:nvSpPr>
          <p:spPr>
            <a:xfrm>
              <a:off x="1654860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6" y="1067"/>
                  </a:lnTo>
                  <a:lnTo>
                    <a:pt x="2948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768;p42"/>
            <p:cNvSpPr/>
            <p:nvPr/>
          </p:nvSpPr>
          <p:spPr>
            <a:xfrm>
              <a:off x="3004781" y="266102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24151" y="1067"/>
                  </a:lnTo>
                  <a:cubicBezTo>
                    <a:pt x="24151" y="674"/>
                    <a:pt x="24207" y="337"/>
                    <a:pt x="2420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769;p42"/>
            <p:cNvSpPr/>
            <p:nvPr/>
          </p:nvSpPr>
          <p:spPr>
            <a:xfrm>
              <a:off x="1085112" y="2501903"/>
              <a:ext cx="336242" cy="15415"/>
            </a:xfrm>
            <a:custGeom>
              <a:avLst/>
              <a:gdLst/>
              <a:ahLst/>
              <a:cxnLst/>
              <a:rect l="l" t="t" r="r" b="b"/>
              <a:pathLst>
                <a:path w="22074" h="1012" extrusionOk="0">
                  <a:moveTo>
                    <a:pt x="338" y="1"/>
                  </a:moveTo>
                  <a:cubicBezTo>
                    <a:pt x="225" y="338"/>
                    <a:pt x="113" y="675"/>
                    <a:pt x="1" y="1012"/>
                  </a:cubicBezTo>
                  <a:lnTo>
                    <a:pt x="22073" y="1012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770;p42"/>
            <p:cNvSpPr/>
            <p:nvPr/>
          </p:nvSpPr>
          <p:spPr>
            <a:xfrm>
              <a:off x="1473499" y="2501903"/>
              <a:ext cx="128334" cy="15415"/>
            </a:xfrm>
            <a:custGeom>
              <a:avLst/>
              <a:gdLst/>
              <a:ahLst/>
              <a:cxnLst/>
              <a:rect l="l" t="t" r="r" b="b"/>
              <a:pathLst>
                <a:path w="8425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425" y="1012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771;p42"/>
            <p:cNvSpPr/>
            <p:nvPr/>
          </p:nvSpPr>
          <p:spPr>
            <a:xfrm>
              <a:off x="2921800" y="286547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1" y="1068"/>
                  </a:lnTo>
                  <a:lnTo>
                    <a:pt x="848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772;p42"/>
            <p:cNvSpPr/>
            <p:nvPr/>
          </p:nvSpPr>
          <p:spPr>
            <a:xfrm>
              <a:off x="1409329" y="2920234"/>
              <a:ext cx="128349" cy="15415"/>
            </a:xfrm>
            <a:custGeom>
              <a:avLst/>
              <a:gdLst/>
              <a:ahLst/>
              <a:cxnLst/>
              <a:rect l="l" t="t" r="r" b="b"/>
              <a:pathLst>
                <a:path w="8426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8426" y="1011"/>
                  </a:lnTo>
                  <a:lnTo>
                    <a:pt x="842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773;p42"/>
            <p:cNvSpPr/>
            <p:nvPr/>
          </p:nvSpPr>
          <p:spPr>
            <a:xfrm>
              <a:off x="2658325" y="2661025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774;p42"/>
            <p:cNvSpPr/>
            <p:nvPr/>
          </p:nvSpPr>
          <p:spPr>
            <a:xfrm>
              <a:off x="1059447" y="239753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1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147"/>
                    <a:pt x="6010" y="41899"/>
                  </a:cubicBezTo>
                  <a:cubicBezTo>
                    <a:pt x="7864" y="36788"/>
                    <a:pt x="9043" y="29262"/>
                    <a:pt x="9043" y="20950"/>
                  </a:cubicBezTo>
                  <a:cubicBezTo>
                    <a:pt x="9043" y="12638"/>
                    <a:pt x="7864" y="5168"/>
                    <a:pt x="6010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775;p42"/>
            <p:cNvSpPr/>
            <p:nvPr/>
          </p:nvSpPr>
          <p:spPr>
            <a:xfrm>
              <a:off x="1018382" y="2335088"/>
              <a:ext cx="2473347" cy="763148"/>
            </a:xfrm>
            <a:custGeom>
              <a:avLst/>
              <a:gdLst/>
              <a:ahLst/>
              <a:cxnLst/>
              <a:rect l="l" t="t" r="r" b="b"/>
              <a:pathLst>
                <a:path w="162373" h="50100" extrusionOk="0">
                  <a:moveTo>
                    <a:pt x="158721" y="50099"/>
                  </a:moveTo>
                  <a:lnTo>
                    <a:pt x="11290" y="50099"/>
                  </a:lnTo>
                  <a:cubicBezTo>
                    <a:pt x="4831" y="50099"/>
                    <a:pt x="1" y="39316"/>
                    <a:pt x="1" y="25050"/>
                  </a:cubicBezTo>
                  <a:cubicBezTo>
                    <a:pt x="1" y="10784"/>
                    <a:pt x="4831" y="1"/>
                    <a:pt x="11290" y="1"/>
                  </a:cubicBezTo>
                  <a:lnTo>
                    <a:pt x="158721" y="1"/>
                  </a:lnTo>
                  <a:cubicBezTo>
                    <a:pt x="162372" y="506"/>
                    <a:pt x="162372" y="5729"/>
                    <a:pt x="158721" y="6179"/>
                  </a:cubicBezTo>
                  <a:lnTo>
                    <a:pt x="11290" y="6179"/>
                  </a:lnTo>
                  <a:cubicBezTo>
                    <a:pt x="9324" y="6179"/>
                    <a:pt x="5449" y="12862"/>
                    <a:pt x="5449" y="25050"/>
                  </a:cubicBezTo>
                  <a:cubicBezTo>
                    <a:pt x="5449" y="37294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427"/>
                    <a:pt x="162372" y="49650"/>
                    <a:pt x="158721" y="5009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776;p42"/>
            <p:cNvSpPr/>
            <p:nvPr/>
          </p:nvSpPr>
          <p:spPr>
            <a:xfrm>
              <a:off x="1245941" y="161992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499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777;p42"/>
            <p:cNvSpPr/>
            <p:nvPr/>
          </p:nvSpPr>
          <p:spPr>
            <a:xfrm>
              <a:off x="1805423" y="2157154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85" y="394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778;p42"/>
            <p:cNvSpPr/>
            <p:nvPr/>
          </p:nvSpPr>
          <p:spPr>
            <a:xfrm>
              <a:off x="1259634" y="2103265"/>
              <a:ext cx="1786346" cy="15400"/>
            </a:xfrm>
            <a:custGeom>
              <a:avLst/>
              <a:gdLst/>
              <a:ahLst/>
              <a:cxnLst/>
              <a:rect l="l" t="t" r="r" b="b"/>
              <a:pathLst>
                <a:path w="117272" h="1011" extrusionOk="0">
                  <a:moveTo>
                    <a:pt x="0" y="0"/>
                  </a:moveTo>
                  <a:cubicBezTo>
                    <a:pt x="0" y="337"/>
                    <a:pt x="113" y="674"/>
                    <a:pt x="169" y="1011"/>
                  </a:cubicBezTo>
                  <a:lnTo>
                    <a:pt x="117271" y="1011"/>
                  </a:lnTo>
                  <a:lnTo>
                    <a:pt x="1172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779;p42"/>
            <p:cNvSpPr/>
            <p:nvPr/>
          </p:nvSpPr>
          <p:spPr>
            <a:xfrm>
              <a:off x="1586425" y="2034815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29627" y="1068"/>
                  </a:lnTo>
                  <a:lnTo>
                    <a:pt x="12957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780;p42"/>
            <p:cNvSpPr/>
            <p:nvPr/>
          </p:nvSpPr>
          <p:spPr>
            <a:xfrm>
              <a:off x="2433326" y="1796138"/>
              <a:ext cx="1139574" cy="15415"/>
            </a:xfrm>
            <a:custGeom>
              <a:avLst/>
              <a:gdLst/>
              <a:ahLst/>
              <a:cxnLst/>
              <a:rect l="l" t="t" r="r" b="b"/>
              <a:pathLst>
                <a:path w="7481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74643" y="1012"/>
                  </a:lnTo>
                  <a:cubicBezTo>
                    <a:pt x="74699" y="675"/>
                    <a:pt x="74756" y="338"/>
                    <a:pt x="74812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781;p42"/>
            <p:cNvSpPr/>
            <p:nvPr/>
          </p:nvSpPr>
          <p:spPr>
            <a:xfrm>
              <a:off x="2257098" y="1738822"/>
              <a:ext cx="1327802" cy="16284"/>
            </a:xfrm>
            <a:custGeom>
              <a:avLst/>
              <a:gdLst/>
              <a:ahLst/>
              <a:cxnLst/>
              <a:rect l="l" t="t" r="r" b="b"/>
              <a:pathLst>
                <a:path w="87169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6943" y="1068"/>
                  </a:lnTo>
                  <a:lnTo>
                    <a:pt x="8716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782;p42"/>
            <p:cNvSpPr/>
            <p:nvPr/>
          </p:nvSpPr>
          <p:spPr>
            <a:xfrm>
              <a:off x="2107403" y="1970660"/>
              <a:ext cx="1450119" cy="16268"/>
            </a:xfrm>
            <a:custGeom>
              <a:avLst/>
              <a:gdLst/>
              <a:ahLst/>
              <a:cxnLst/>
              <a:rect l="l" t="t" r="r" b="b"/>
              <a:pathLst>
                <a:path w="95199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99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783;p42"/>
            <p:cNvSpPr/>
            <p:nvPr/>
          </p:nvSpPr>
          <p:spPr>
            <a:xfrm>
              <a:off x="1947427" y="179613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784;p42"/>
            <p:cNvSpPr/>
            <p:nvPr/>
          </p:nvSpPr>
          <p:spPr>
            <a:xfrm>
              <a:off x="1321230" y="189794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9486" y="1068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785;p42"/>
            <p:cNvSpPr/>
            <p:nvPr/>
          </p:nvSpPr>
          <p:spPr>
            <a:xfrm>
              <a:off x="1840486" y="1897945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786;p42"/>
            <p:cNvSpPr/>
            <p:nvPr/>
          </p:nvSpPr>
          <p:spPr>
            <a:xfrm>
              <a:off x="3190422" y="189794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207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787;p42"/>
            <p:cNvSpPr/>
            <p:nvPr/>
          </p:nvSpPr>
          <p:spPr>
            <a:xfrm>
              <a:off x="1270753" y="1738822"/>
              <a:ext cx="336227" cy="16284"/>
            </a:xfrm>
            <a:custGeom>
              <a:avLst/>
              <a:gdLst/>
              <a:ahLst/>
              <a:cxnLst/>
              <a:rect l="l" t="t" r="r" b="b"/>
              <a:pathLst>
                <a:path w="22073" h="1069" extrusionOk="0">
                  <a:moveTo>
                    <a:pt x="337" y="1"/>
                  </a:moveTo>
                  <a:cubicBezTo>
                    <a:pt x="225" y="338"/>
                    <a:pt x="113" y="731"/>
                    <a:pt x="0" y="1068"/>
                  </a:cubicBezTo>
                  <a:lnTo>
                    <a:pt x="22073" y="1068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788;p42"/>
            <p:cNvSpPr/>
            <p:nvPr/>
          </p:nvSpPr>
          <p:spPr>
            <a:xfrm>
              <a:off x="1659125" y="1738822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789;p42"/>
            <p:cNvSpPr/>
            <p:nvPr/>
          </p:nvSpPr>
          <p:spPr>
            <a:xfrm>
              <a:off x="3108294" y="2103265"/>
              <a:ext cx="128349" cy="15400"/>
            </a:xfrm>
            <a:custGeom>
              <a:avLst/>
              <a:gdLst/>
              <a:ahLst/>
              <a:cxnLst/>
              <a:rect l="l" t="t" r="r" b="b"/>
              <a:pathLst>
                <a:path w="8426" h="1011" extrusionOk="0">
                  <a:moveTo>
                    <a:pt x="0" y="0"/>
                  </a:moveTo>
                  <a:lnTo>
                    <a:pt x="0" y="1011"/>
                  </a:lnTo>
                  <a:lnTo>
                    <a:pt x="8425" y="1011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790;p42"/>
            <p:cNvSpPr/>
            <p:nvPr/>
          </p:nvSpPr>
          <p:spPr>
            <a:xfrm>
              <a:off x="1594970" y="2157154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791;p42"/>
            <p:cNvSpPr/>
            <p:nvPr/>
          </p:nvSpPr>
          <p:spPr>
            <a:xfrm>
              <a:off x="2843951" y="189794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792;p42"/>
            <p:cNvSpPr/>
            <p:nvPr/>
          </p:nvSpPr>
          <p:spPr>
            <a:xfrm>
              <a:off x="1245088" y="163532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10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091"/>
                    <a:pt x="6010" y="41899"/>
                  </a:cubicBezTo>
                  <a:cubicBezTo>
                    <a:pt x="7863" y="36732"/>
                    <a:pt x="9043" y="29262"/>
                    <a:pt x="9043" y="20949"/>
                  </a:cubicBezTo>
                  <a:cubicBezTo>
                    <a:pt x="9043" y="12637"/>
                    <a:pt x="7863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793;p42"/>
            <p:cNvSpPr/>
            <p:nvPr/>
          </p:nvSpPr>
          <p:spPr>
            <a:xfrm>
              <a:off x="1204877" y="1572876"/>
              <a:ext cx="2472478" cy="762280"/>
            </a:xfrm>
            <a:custGeom>
              <a:avLst/>
              <a:gdLst/>
              <a:ahLst/>
              <a:cxnLst/>
              <a:rect l="l" t="t" r="r" b="b"/>
              <a:pathLst>
                <a:path w="162316" h="50043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315"/>
                    <a:pt x="1" y="25049"/>
                  </a:cubicBezTo>
                  <a:cubicBezTo>
                    <a:pt x="1" y="10784"/>
                    <a:pt x="4775" y="0"/>
                    <a:pt x="11234" y="0"/>
                  </a:cubicBezTo>
                  <a:lnTo>
                    <a:pt x="158721" y="0"/>
                  </a:lnTo>
                  <a:cubicBezTo>
                    <a:pt x="160294" y="112"/>
                    <a:pt x="161530" y="1460"/>
                    <a:pt x="161417" y="3089"/>
                  </a:cubicBezTo>
                  <a:cubicBezTo>
                    <a:pt x="161530" y="4662"/>
                    <a:pt x="160294" y="6066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392" y="12806"/>
                    <a:pt x="5392" y="25049"/>
                  </a:cubicBezTo>
                  <a:cubicBezTo>
                    <a:pt x="5392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16" y="44370"/>
                    <a:pt x="162316" y="49593"/>
                    <a:pt x="158721" y="5004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13090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4" name="Google Shape;1444;p44"/>
          <p:cNvGrpSpPr/>
          <p:nvPr/>
        </p:nvGrpSpPr>
        <p:grpSpPr>
          <a:xfrm>
            <a:off x="1073150" y="3460020"/>
            <a:ext cx="6087014" cy="5675717"/>
            <a:chOff x="727550" y="2372250"/>
            <a:chExt cx="243900" cy="221950"/>
          </a:xfrm>
        </p:grpSpPr>
        <p:sp>
          <p:nvSpPr>
            <p:cNvPr id="1445" name="Google Shape;1445;p44"/>
            <p:cNvSpPr/>
            <p:nvPr/>
          </p:nvSpPr>
          <p:spPr>
            <a:xfrm>
              <a:off x="797000" y="2452975"/>
              <a:ext cx="174450" cy="141225"/>
            </a:xfrm>
            <a:custGeom>
              <a:avLst/>
              <a:gdLst/>
              <a:ahLst/>
              <a:cxnLst/>
              <a:rect l="l" t="t" r="r" b="b"/>
              <a:pathLst>
                <a:path w="6978" h="5649" extrusionOk="0">
                  <a:moveTo>
                    <a:pt x="6978" y="1"/>
                  </a:moveTo>
                  <a:lnTo>
                    <a:pt x="0" y="4021"/>
                  </a:lnTo>
                  <a:lnTo>
                    <a:pt x="0" y="5649"/>
                  </a:lnTo>
                  <a:lnTo>
                    <a:pt x="6978" y="1603"/>
                  </a:lnTo>
                  <a:lnTo>
                    <a:pt x="697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727550" y="2432700"/>
              <a:ext cx="243900" cy="120825"/>
            </a:xfrm>
            <a:custGeom>
              <a:avLst/>
              <a:gdLst/>
              <a:ahLst/>
              <a:cxnLst/>
              <a:rect l="l" t="t" r="r" b="b"/>
              <a:pathLst>
                <a:path w="9756" h="4833" extrusionOk="0">
                  <a:moveTo>
                    <a:pt x="8364" y="1"/>
                  </a:moveTo>
                  <a:lnTo>
                    <a:pt x="2778" y="3230"/>
                  </a:lnTo>
                  <a:lnTo>
                    <a:pt x="1387" y="2414"/>
                  </a:lnTo>
                  <a:lnTo>
                    <a:pt x="0" y="3230"/>
                  </a:lnTo>
                  <a:lnTo>
                    <a:pt x="2778" y="4832"/>
                  </a:lnTo>
                  <a:lnTo>
                    <a:pt x="9756" y="812"/>
                  </a:lnTo>
                  <a:lnTo>
                    <a:pt x="8364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727550" y="2513450"/>
              <a:ext cx="69475" cy="80750"/>
            </a:xfrm>
            <a:custGeom>
              <a:avLst/>
              <a:gdLst/>
              <a:ahLst/>
              <a:cxnLst/>
              <a:rect l="l" t="t" r="r" b="b"/>
              <a:pathLst>
                <a:path w="2779" h="3230" extrusionOk="0">
                  <a:moveTo>
                    <a:pt x="0" y="0"/>
                  </a:moveTo>
                  <a:lnTo>
                    <a:pt x="0" y="1602"/>
                  </a:lnTo>
                  <a:lnTo>
                    <a:pt x="2778" y="3230"/>
                  </a:lnTo>
                  <a:lnTo>
                    <a:pt x="2778" y="1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797000" y="2432700"/>
              <a:ext cx="139675" cy="120825"/>
            </a:xfrm>
            <a:custGeom>
              <a:avLst/>
              <a:gdLst/>
              <a:ahLst/>
              <a:cxnLst/>
              <a:rect l="l" t="t" r="r" b="b"/>
              <a:pathLst>
                <a:path w="5587" h="4833" extrusionOk="0">
                  <a:moveTo>
                    <a:pt x="5586" y="1"/>
                  </a:moveTo>
                  <a:lnTo>
                    <a:pt x="0" y="3230"/>
                  </a:lnTo>
                  <a:lnTo>
                    <a:pt x="0" y="4832"/>
                  </a:lnTo>
                  <a:lnTo>
                    <a:pt x="5586" y="1623"/>
                  </a:lnTo>
                  <a:lnTo>
                    <a:pt x="5586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727550" y="2412300"/>
              <a:ext cx="209125" cy="101175"/>
            </a:xfrm>
            <a:custGeom>
              <a:avLst/>
              <a:gdLst/>
              <a:ahLst/>
              <a:cxnLst/>
              <a:rect l="l" t="t" r="r" b="b"/>
              <a:pathLst>
                <a:path w="8365" h="4047" extrusionOk="0">
                  <a:moveTo>
                    <a:pt x="6973" y="0"/>
                  </a:moveTo>
                  <a:lnTo>
                    <a:pt x="2778" y="2439"/>
                  </a:lnTo>
                  <a:lnTo>
                    <a:pt x="1387" y="1628"/>
                  </a:lnTo>
                  <a:lnTo>
                    <a:pt x="0" y="2439"/>
                  </a:lnTo>
                  <a:lnTo>
                    <a:pt x="2778" y="4046"/>
                  </a:lnTo>
                  <a:lnTo>
                    <a:pt x="8364" y="817"/>
                  </a:lnTo>
                  <a:lnTo>
                    <a:pt x="6973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727550" y="2473275"/>
              <a:ext cx="69475" cy="80250"/>
            </a:xfrm>
            <a:custGeom>
              <a:avLst/>
              <a:gdLst/>
              <a:ahLst/>
              <a:cxnLst/>
              <a:rect l="l" t="t" r="r" b="b"/>
              <a:pathLst>
                <a:path w="2779" h="3210" extrusionOk="0">
                  <a:moveTo>
                    <a:pt x="0" y="0"/>
                  </a:moveTo>
                  <a:lnTo>
                    <a:pt x="0" y="1607"/>
                  </a:lnTo>
                  <a:lnTo>
                    <a:pt x="2778" y="3209"/>
                  </a:lnTo>
                  <a:lnTo>
                    <a:pt x="2778" y="1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797000" y="2412300"/>
              <a:ext cx="104875" cy="101175"/>
            </a:xfrm>
            <a:custGeom>
              <a:avLst/>
              <a:gdLst/>
              <a:ahLst/>
              <a:cxnLst/>
              <a:rect l="l" t="t" r="r" b="b"/>
              <a:pathLst>
                <a:path w="4195" h="4047" extrusionOk="0">
                  <a:moveTo>
                    <a:pt x="4195" y="0"/>
                  </a:moveTo>
                  <a:lnTo>
                    <a:pt x="0" y="2439"/>
                  </a:lnTo>
                  <a:lnTo>
                    <a:pt x="0" y="4046"/>
                  </a:lnTo>
                  <a:lnTo>
                    <a:pt x="4195" y="1628"/>
                  </a:lnTo>
                  <a:lnTo>
                    <a:pt x="4195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727550" y="2392525"/>
              <a:ext cx="174325" cy="80775"/>
            </a:xfrm>
            <a:custGeom>
              <a:avLst/>
              <a:gdLst/>
              <a:ahLst/>
              <a:cxnLst/>
              <a:rect l="l" t="t" r="r" b="b"/>
              <a:pathLst>
                <a:path w="6973" h="3231" extrusionOk="0">
                  <a:moveTo>
                    <a:pt x="5582" y="1"/>
                  </a:moveTo>
                  <a:lnTo>
                    <a:pt x="2778" y="1608"/>
                  </a:lnTo>
                  <a:lnTo>
                    <a:pt x="1387" y="791"/>
                  </a:lnTo>
                  <a:lnTo>
                    <a:pt x="0" y="1608"/>
                  </a:lnTo>
                  <a:lnTo>
                    <a:pt x="2778" y="3230"/>
                  </a:lnTo>
                  <a:lnTo>
                    <a:pt x="6973" y="791"/>
                  </a:lnTo>
                  <a:lnTo>
                    <a:pt x="5582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727550" y="2432700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23"/>
                  </a:lnTo>
                  <a:lnTo>
                    <a:pt x="2778" y="3230"/>
                  </a:lnTo>
                  <a:lnTo>
                    <a:pt x="2778" y="16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797000" y="2392525"/>
              <a:ext cx="70100" cy="80775"/>
            </a:xfrm>
            <a:custGeom>
              <a:avLst/>
              <a:gdLst/>
              <a:ahLst/>
              <a:cxnLst/>
              <a:rect l="l" t="t" r="r" b="b"/>
              <a:pathLst>
                <a:path w="2804" h="3231" extrusionOk="0">
                  <a:moveTo>
                    <a:pt x="2804" y="1"/>
                  </a:moveTo>
                  <a:lnTo>
                    <a:pt x="0" y="1608"/>
                  </a:lnTo>
                  <a:lnTo>
                    <a:pt x="0" y="3230"/>
                  </a:lnTo>
                  <a:lnTo>
                    <a:pt x="2804" y="1608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727550" y="2372250"/>
              <a:ext cx="139550" cy="60475"/>
            </a:xfrm>
            <a:custGeom>
              <a:avLst/>
              <a:gdLst/>
              <a:ahLst/>
              <a:cxnLst/>
              <a:rect l="l" t="t" r="r" b="b"/>
              <a:pathLst>
                <a:path w="5582" h="2419" extrusionOk="0">
                  <a:moveTo>
                    <a:pt x="1387" y="0"/>
                  </a:moveTo>
                  <a:lnTo>
                    <a:pt x="0" y="812"/>
                  </a:lnTo>
                  <a:lnTo>
                    <a:pt x="2778" y="2419"/>
                  </a:lnTo>
                  <a:lnTo>
                    <a:pt x="5582" y="812"/>
                  </a:lnTo>
                  <a:lnTo>
                    <a:pt x="4170" y="0"/>
                  </a:lnTo>
                  <a:lnTo>
                    <a:pt x="2778" y="812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727550" y="2392525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08"/>
                  </a:lnTo>
                  <a:lnTo>
                    <a:pt x="2778" y="3230"/>
                  </a:lnTo>
                  <a:lnTo>
                    <a:pt x="2778" y="160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7" name="Google Shape;1457;p44"/>
          <p:cNvSpPr/>
          <p:nvPr/>
        </p:nvSpPr>
        <p:spPr>
          <a:xfrm>
            <a:off x="7441715" y="5524324"/>
            <a:ext cx="1277164" cy="1054620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4800" dirty="0" smtClean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58" name="Google Shape;1458;p44"/>
          <p:cNvSpPr/>
          <p:nvPr/>
        </p:nvSpPr>
        <p:spPr>
          <a:xfrm>
            <a:off x="7444468" y="7350550"/>
            <a:ext cx="1277139" cy="1054620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 smtClean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</a:t>
            </a:r>
            <a:r>
              <a:rPr lang="uz-Latn-UZ" sz="4800" dirty="0" smtClean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0" name="Google Shape;1460;p44"/>
          <p:cNvSpPr/>
          <p:nvPr/>
        </p:nvSpPr>
        <p:spPr>
          <a:xfrm>
            <a:off x="7444468" y="9157767"/>
            <a:ext cx="1277139" cy="10546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 smtClean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</a:t>
            </a:r>
            <a:r>
              <a:rPr lang="uz-Latn-UZ" sz="4800" dirty="0" smtClean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2" name="Google Shape;1462;p44"/>
          <p:cNvSpPr txBox="1"/>
          <p:nvPr/>
        </p:nvSpPr>
        <p:spPr>
          <a:xfrm>
            <a:off x="10744757" y="9123432"/>
            <a:ext cx="656123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3200" b="1" dirty="0" err="1"/>
              <a:t>Jamoaviy</a:t>
            </a:r>
            <a:r>
              <a:rPr lang="en-US" sz="3200" b="1" dirty="0"/>
              <a:t> </a:t>
            </a:r>
            <a:r>
              <a:rPr lang="en-US" sz="3200" b="1" dirty="0" err="1"/>
              <a:t>ish</a:t>
            </a:r>
            <a:r>
              <a:rPr lang="en-US" sz="3200" b="1" dirty="0"/>
              <a:t> </a:t>
            </a:r>
            <a:r>
              <a:rPr lang="en-US" sz="3200" b="1" dirty="0" err="1"/>
              <a:t>ko‘nikmalarini</a:t>
            </a:r>
            <a:r>
              <a:rPr lang="en-US" sz="3200" b="1" dirty="0"/>
              <a:t> </a:t>
            </a:r>
            <a:r>
              <a:rPr lang="en-US" sz="3200" b="1" dirty="0" err="1"/>
              <a:t>rivojlantirish</a:t>
            </a:r>
            <a:endParaRPr lang="ru-RU" sz="3200" dirty="0"/>
          </a:p>
        </p:txBody>
      </p:sp>
      <p:sp>
        <p:nvSpPr>
          <p:cNvPr id="1463" name="Google Shape;1463;p44"/>
          <p:cNvSpPr txBox="1"/>
          <p:nvPr/>
        </p:nvSpPr>
        <p:spPr>
          <a:xfrm>
            <a:off x="10668369" y="5300964"/>
            <a:ext cx="6641246" cy="150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3200" b="1" dirty="0" err="1"/>
              <a:t>Hayotiy</a:t>
            </a:r>
            <a:r>
              <a:rPr lang="en-US" sz="3200" b="1" dirty="0"/>
              <a:t> </a:t>
            </a:r>
            <a:r>
              <a:rPr lang="en-US" sz="3200" b="1" dirty="0" err="1"/>
              <a:t>ko‘nikmalarni</a:t>
            </a:r>
            <a:r>
              <a:rPr lang="en-US" sz="3200" b="1" dirty="0"/>
              <a:t> </a:t>
            </a:r>
            <a:r>
              <a:rPr lang="en-US" sz="3200" b="1" dirty="0" err="1"/>
              <a:t>shakllantirish</a:t>
            </a:r>
            <a:endParaRPr lang="ru-RU" sz="3200" dirty="0"/>
          </a:p>
        </p:txBody>
      </p:sp>
      <p:sp>
        <p:nvSpPr>
          <p:cNvPr id="1464" name="Google Shape;1464;p44"/>
          <p:cNvSpPr txBox="1"/>
          <p:nvPr/>
        </p:nvSpPr>
        <p:spPr>
          <a:xfrm>
            <a:off x="10770183" y="7350550"/>
            <a:ext cx="656123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3200" b="1" dirty="0" err="1"/>
              <a:t>Ijodkorlik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mantiqiy</a:t>
            </a:r>
            <a:r>
              <a:rPr lang="en-US" sz="3200" b="1" dirty="0"/>
              <a:t> </a:t>
            </a:r>
            <a:r>
              <a:rPr lang="en-US" sz="3200" b="1" dirty="0" err="1"/>
              <a:t>fikrlash</a:t>
            </a:r>
            <a:endParaRPr lang="ru-RU" sz="3200" dirty="0"/>
          </a:p>
        </p:txBody>
      </p:sp>
      <p:cxnSp>
        <p:nvCxnSpPr>
          <p:cNvPr id="1465" name="Google Shape;1465;p44"/>
          <p:cNvCxnSpPr>
            <a:stCxn id="1457" idx="3"/>
            <a:endCxn id="1463" idx="1"/>
          </p:cNvCxnSpPr>
          <p:nvPr/>
        </p:nvCxnSpPr>
        <p:spPr>
          <a:xfrm>
            <a:off x="8718879" y="6051634"/>
            <a:ext cx="1949490" cy="0"/>
          </a:xfrm>
          <a:prstGeom prst="straightConnector1">
            <a:avLst/>
          </a:prstGeom>
          <a:noFill/>
          <a:ln w="19050" cap="flat" cmpd="sng">
            <a:solidFill>
              <a:srgbClr val="F3B4A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6" name="Google Shape;1466;p44"/>
          <p:cNvCxnSpPr>
            <a:stCxn id="1458" idx="3"/>
            <a:endCxn id="1464" idx="1"/>
          </p:cNvCxnSpPr>
          <p:nvPr/>
        </p:nvCxnSpPr>
        <p:spPr>
          <a:xfrm>
            <a:off x="8721607" y="7877860"/>
            <a:ext cx="2048576" cy="34335"/>
          </a:xfrm>
          <a:prstGeom prst="straightConnector1">
            <a:avLst/>
          </a:prstGeom>
          <a:noFill/>
          <a:ln w="19050" cap="flat" cmpd="sng">
            <a:solidFill>
              <a:srgbClr val="FFC76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7" name="Google Shape;1467;p44"/>
          <p:cNvCxnSpPr/>
          <p:nvPr/>
        </p:nvCxnSpPr>
        <p:spPr>
          <a:xfrm>
            <a:off x="8829072" y="9685077"/>
            <a:ext cx="2023150" cy="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39950" y="1956284"/>
            <a:ext cx="1363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/>
              <a:t>Tahlil</a:t>
            </a:r>
            <a:r>
              <a:rPr lang="en-US" sz="3600" b="1" dirty="0"/>
              <a:t> </a:t>
            </a:r>
            <a:r>
              <a:rPr lang="en-US" sz="3600" b="1" dirty="0" err="1"/>
              <a:t>qilish</a:t>
            </a:r>
            <a:r>
              <a:rPr lang="en-US" sz="3600" b="1" dirty="0"/>
              <a:t>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muammoli</a:t>
            </a:r>
            <a:r>
              <a:rPr lang="en-US" sz="3600" b="1" dirty="0"/>
              <a:t> </a:t>
            </a:r>
            <a:r>
              <a:rPr lang="en-US" sz="3600" b="1" dirty="0" err="1"/>
              <a:t>topshiriqlarni</a:t>
            </a:r>
            <a:r>
              <a:rPr lang="en-US" sz="3600" b="1" dirty="0"/>
              <a:t> </a:t>
            </a:r>
            <a:r>
              <a:rPr lang="en-US" sz="3600" b="1" dirty="0" err="1"/>
              <a:t>hal</a:t>
            </a:r>
            <a:r>
              <a:rPr lang="en-US" sz="3600" b="1" dirty="0"/>
              <a:t> </a:t>
            </a:r>
            <a:r>
              <a:rPr lang="en-US" sz="3600" b="1" dirty="0" err="1"/>
              <a:t>qilishning</a:t>
            </a:r>
            <a:r>
              <a:rPr lang="en-US" sz="3600" b="1" dirty="0"/>
              <a:t> </a:t>
            </a:r>
            <a:r>
              <a:rPr lang="en-US" sz="3600" b="1" dirty="0" err="1"/>
              <a:t>ahamiyati</a:t>
            </a:r>
            <a:endParaRPr lang="ru-RU" sz="3600" b="1" dirty="0"/>
          </a:p>
        </p:txBody>
      </p:sp>
      <p:sp>
        <p:nvSpPr>
          <p:cNvPr id="28" name="Google Shape;1457;p44"/>
          <p:cNvSpPr/>
          <p:nvPr/>
        </p:nvSpPr>
        <p:spPr>
          <a:xfrm>
            <a:off x="7418503" y="3951231"/>
            <a:ext cx="1277164" cy="1054620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29" name="Google Shape;1463;p44"/>
          <p:cNvSpPr txBox="1"/>
          <p:nvPr/>
        </p:nvSpPr>
        <p:spPr>
          <a:xfrm>
            <a:off x="10645157" y="3727871"/>
            <a:ext cx="6641246" cy="150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3200" b="1" dirty="0" err="1"/>
              <a:t>Mavzuni</a:t>
            </a:r>
            <a:r>
              <a:rPr lang="en-US" sz="3200" b="1" dirty="0"/>
              <a:t> </a:t>
            </a:r>
            <a:r>
              <a:rPr lang="en-US" sz="3200" b="1" dirty="0" err="1"/>
              <a:t>chuqur</a:t>
            </a:r>
            <a:r>
              <a:rPr lang="en-US" sz="3200" b="1" dirty="0"/>
              <a:t> </a:t>
            </a:r>
            <a:r>
              <a:rPr lang="en-US" sz="3200" b="1" dirty="0" err="1"/>
              <a:t>tushunish</a:t>
            </a:r>
            <a:endParaRPr lang="ru-RU" sz="3200" dirty="0"/>
          </a:p>
        </p:txBody>
      </p:sp>
      <p:cxnSp>
        <p:nvCxnSpPr>
          <p:cNvPr id="30" name="Google Shape;1465;p44"/>
          <p:cNvCxnSpPr>
            <a:stCxn id="28" idx="3"/>
            <a:endCxn id="29" idx="1"/>
          </p:cNvCxnSpPr>
          <p:nvPr/>
        </p:nvCxnSpPr>
        <p:spPr>
          <a:xfrm>
            <a:off x="8695667" y="4478541"/>
            <a:ext cx="1949490" cy="0"/>
          </a:xfrm>
          <a:prstGeom prst="straightConnector1">
            <a:avLst/>
          </a:prstGeom>
          <a:noFill/>
          <a:ln w="19050" cap="flat" cmpd="sng">
            <a:solidFill>
              <a:srgbClr val="F3B4A8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681449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16"/>
          <p:cNvGrpSpPr/>
          <p:nvPr/>
        </p:nvGrpSpPr>
        <p:grpSpPr>
          <a:xfrm flipH="1">
            <a:off x="905295" y="3114675"/>
            <a:ext cx="16306800" cy="10058400"/>
            <a:chOff x="595975" y="1532525"/>
            <a:chExt cx="6409850" cy="2972950"/>
          </a:xfrm>
        </p:grpSpPr>
        <p:sp>
          <p:nvSpPr>
            <p:cNvPr id="430" name="Google Shape;430;p16"/>
            <p:cNvSpPr/>
            <p:nvPr/>
          </p:nvSpPr>
          <p:spPr>
            <a:xfrm>
              <a:off x="3743875" y="2501600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29"/>
                  </a:cubicBezTo>
                  <a:cubicBezTo>
                    <a:pt x="25811" y="5384"/>
                    <a:pt x="22866" y="3326"/>
                    <a:pt x="19445" y="3326"/>
                  </a:cubicBezTo>
                  <a:cubicBezTo>
                    <a:pt x="16089" y="3326"/>
                    <a:pt x="13207" y="5289"/>
                    <a:pt x="11877" y="8139"/>
                  </a:cubicBezTo>
                  <a:cubicBezTo>
                    <a:pt x="10666" y="10420"/>
                    <a:pt x="8789" y="11316"/>
                    <a:pt x="7111" y="11316"/>
                  </a:cubicBezTo>
                  <a:cubicBezTo>
                    <a:pt x="6507" y="11316"/>
                    <a:pt x="5928" y="11199"/>
                    <a:pt x="5416" y="10989"/>
                  </a:cubicBezTo>
                  <a:cubicBezTo>
                    <a:pt x="5353" y="10958"/>
                    <a:pt x="5289" y="10926"/>
                    <a:pt x="5226" y="10894"/>
                  </a:cubicBezTo>
                  <a:cubicBezTo>
                    <a:pt x="5163" y="10894"/>
                    <a:pt x="5099" y="10863"/>
                    <a:pt x="5068" y="10831"/>
                  </a:cubicBezTo>
                  <a:cubicBezTo>
                    <a:pt x="5004" y="10799"/>
                    <a:pt x="4909" y="10768"/>
                    <a:pt x="4846" y="10704"/>
                  </a:cubicBezTo>
                  <a:cubicBezTo>
                    <a:pt x="4339" y="10388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21"/>
                    <a:pt x="1046" y="13966"/>
                    <a:pt x="2344" y="13966"/>
                  </a:cubicBezTo>
                  <a:cubicBezTo>
                    <a:pt x="2914" y="13966"/>
                    <a:pt x="3421" y="13776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83"/>
                  </a:cubicBezTo>
                  <a:cubicBezTo>
                    <a:pt x="5289" y="12351"/>
                    <a:pt x="5353" y="12320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25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25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4059775" y="2621950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6809" y="0"/>
                  </a:moveTo>
                  <a:cubicBezTo>
                    <a:pt x="3041" y="0"/>
                    <a:pt x="1" y="3040"/>
                    <a:pt x="1" y="6809"/>
                  </a:cubicBezTo>
                  <a:cubicBezTo>
                    <a:pt x="1" y="10577"/>
                    <a:pt x="3041" y="13649"/>
                    <a:pt x="6809" y="13649"/>
                  </a:cubicBezTo>
                  <a:cubicBezTo>
                    <a:pt x="10578" y="13649"/>
                    <a:pt x="13618" y="10577"/>
                    <a:pt x="13618" y="6809"/>
                  </a:cubicBezTo>
                  <a:cubicBezTo>
                    <a:pt x="13618" y="3040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3771600" y="27620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4"/>
                  </a:moveTo>
                  <a:cubicBezTo>
                    <a:pt x="2439" y="1901"/>
                    <a:pt x="1900" y="2439"/>
                    <a:pt x="1235" y="2439"/>
                  </a:cubicBezTo>
                  <a:cubicBezTo>
                    <a:pt x="538" y="2439"/>
                    <a:pt x="0" y="1901"/>
                    <a:pt x="0" y="1204"/>
                  </a:cubicBezTo>
                  <a:cubicBezTo>
                    <a:pt x="0" y="539"/>
                    <a:pt x="538" y="0"/>
                    <a:pt x="1235" y="0"/>
                  </a:cubicBezTo>
                  <a:cubicBezTo>
                    <a:pt x="1900" y="0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4631400" y="2534050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1"/>
                  </a:moveTo>
                  <a:cubicBezTo>
                    <a:pt x="982" y="1"/>
                    <a:pt x="1" y="951"/>
                    <a:pt x="1" y="2154"/>
                  </a:cubicBezTo>
                  <a:lnTo>
                    <a:pt x="1" y="18527"/>
                  </a:lnTo>
                  <a:cubicBezTo>
                    <a:pt x="1" y="19730"/>
                    <a:pt x="982" y="20681"/>
                    <a:pt x="2154" y="20681"/>
                  </a:cubicBezTo>
                  <a:lnTo>
                    <a:pt x="91524" y="20681"/>
                  </a:lnTo>
                  <a:cubicBezTo>
                    <a:pt x="92728" y="20681"/>
                    <a:pt x="93678" y="19730"/>
                    <a:pt x="93678" y="18527"/>
                  </a:cubicBezTo>
                  <a:lnTo>
                    <a:pt x="93678" y="2154"/>
                  </a:lnTo>
                  <a:cubicBezTo>
                    <a:pt x="93678" y="951"/>
                    <a:pt x="92728" y="1"/>
                    <a:pt x="915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595975" y="2017050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21"/>
                    <a:pt x="0" y="3421"/>
                  </a:cubicBezTo>
                  <a:lnTo>
                    <a:pt x="0" y="19826"/>
                  </a:lnTo>
                  <a:cubicBezTo>
                    <a:pt x="0" y="21726"/>
                    <a:pt x="1521" y="23278"/>
                    <a:pt x="3421" y="23278"/>
                  </a:cubicBezTo>
                  <a:lnTo>
                    <a:pt x="92822" y="23278"/>
                  </a:lnTo>
                  <a:cubicBezTo>
                    <a:pt x="94723" y="23278"/>
                    <a:pt x="96274" y="21726"/>
                    <a:pt x="96274" y="19826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9"/>
                  </a:cubicBezTo>
                  <a:lnTo>
                    <a:pt x="103400" y="14917"/>
                  </a:ln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9"/>
                  </a:cubicBezTo>
                  <a:cubicBezTo>
                    <a:pt x="119811" y="12858"/>
                    <a:pt x="121689" y="11962"/>
                    <a:pt x="123366" y="11962"/>
                  </a:cubicBezTo>
                  <a:cubicBezTo>
                    <a:pt x="123971" y="11962"/>
                    <a:pt x="124550" y="12079"/>
                    <a:pt x="125062" y="12289"/>
                  </a:cubicBezTo>
                  <a:cubicBezTo>
                    <a:pt x="125125" y="12289"/>
                    <a:pt x="125188" y="12320"/>
                    <a:pt x="125252" y="12352"/>
                  </a:cubicBezTo>
                  <a:cubicBezTo>
                    <a:pt x="125315" y="12384"/>
                    <a:pt x="125378" y="12415"/>
                    <a:pt x="125410" y="12447"/>
                  </a:cubicBezTo>
                  <a:cubicBezTo>
                    <a:pt x="125505" y="12479"/>
                    <a:pt x="125568" y="12510"/>
                    <a:pt x="125632" y="12542"/>
                  </a:cubicBezTo>
                  <a:cubicBezTo>
                    <a:pt x="125632" y="12542"/>
                    <a:pt x="125632" y="12542"/>
                    <a:pt x="125632" y="12574"/>
                  </a:cubicBezTo>
                  <a:cubicBezTo>
                    <a:pt x="126138" y="12890"/>
                    <a:pt x="126392" y="13239"/>
                    <a:pt x="126645" y="13429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25"/>
                    <a:pt x="129432" y="9280"/>
                    <a:pt x="128165" y="9280"/>
                  </a:cubicBezTo>
                  <a:cubicBezTo>
                    <a:pt x="127563" y="9280"/>
                    <a:pt x="127057" y="9502"/>
                    <a:pt x="126645" y="9850"/>
                  </a:cubicBezTo>
                  <a:cubicBezTo>
                    <a:pt x="126392" y="10008"/>
                    <a:pt x="126138" y="10388"/>
                    <a:pt x="125632" y="10705"/>
                  </a:cubicBezTo>
                  <a:cubicBezTo>
                    <a:pt x="125568" y="10737"/>
                    <a:pt x="125505" y="10768"/>
                    <a:pt x="125410" y="10832"/>
                  </a:cubicBezTo>
                  <a:cubicBezTo>
                    <a:pt x="125378" y="10863"/>
                    <a:pt x="125315" y="10863"/>
                    <a:pt x="125283" y="10895"/>
                  </a:cubicBezTo>
                  <a:cubicBezTo>
                    <a:pt x="125188" y="10927"/>
                    <a:pt x="125157" y="10958"/>
                    <a:pt x="125062" y="10990"/>
                  </a:cubicBezTo>
                  <a:cubicBezTo>
                    <a:pt x="124554" y="11190"/>
                    <a:pt x="123980" y="11302"/>
                    <a:pt x="123381" y="11302"/>
                  </a:cubicBezTo>
                  <a:cubicBezTo>
                    <a:pt x="121700" y="11302"/>
                    <a:pt x="119815" y="10419"/>
                    <a:pt x="118601" y="8108"/>
                  </a:cubicBezTo>
                  <a:lnTo>
                    <a:pt x="118601" y="8140"/>
                  </a:lnTo>
                  <a:cubicBezTo>
                    <a:pt x="117271" y="5290"/>
                    <a:pt x="114389" y="3295"/>
                    <a:pt x="111032" y="3295"/>
                  </a:cubicBezTo>
                  <a:cubicBezTo>
                    <a:pt x="107612" y="3295"/>
                    <a:pt x="104667" y="5385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7"/>
                    <a:pt x="96274" y="7887"/>
                  </a:cubicBezTo>
                  <a:lnTo>
                    <a:pt x="96274" y="3421"/>
                  </a:lnTo>
                  <a:cubicBezTo>
                    <a:pt x="96274" y="1521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3178575" y="2137375"/>
              <a:ext cx="386400" cy="341300"/>
            </a:xfrm>
            <a:custGeom>
              <a:avLst/>
              <a:gdLst/>
              <a:ahLst/>
              <a:cxnLst/>
              <a:rect l="l" t="t" r="r" b="b"/>
              <a:pathLst>
                <a:path w="15456" h="13652" extrusionOk="0">
                  <a:moveTo>
                    <a:pt x="7736" y="1"/>
                  </a:moveTo>
                  <a:cubicBezTo>
                    <a:pt x="6877" y="1"/>
                    <a:pt x="6005" y="164"/>
                    <a:pt x="5163" y="508"/>
                  </a:cubicBezTo>
                  <a:cubicBezTo>
                    <a:pt x="1679" y="1933"/>
                    <a:pt x="1" y="5924"/>
                    <a:pt x="1426" y="9407"/>
                  </a:cubicBezTo>
                  <a:cubicBezTo>
                    <a:pt x="2507" y="12048"/>
                    <a:pt x="5062" y="13652"/>
                    <a:pt x="7752" y="13652"/>
                  </a:cubicBezTo>
                  <a:cubicBezTo>
                    <a:pt x="8611" y="13652"/>
                    <a:pt x="9483" y="13489"/>
                    <a:pt x="10325" y="13144"/>
                  </a:cubicBezTo>
                  <a:cubicBezTo>
                    <a:pt x="13809" y="11719"/>
                    <a:pt x="15455" y="7729"/>
                    <a:pt x="14062" y="4245"/>
                  </a:cubicBezTo>
                  <a:cubicBezTo>
                    <a:pt x="12982" y="1604"/>
                    <a:pt x="10426" y="1"/>
                    <a:pt x="77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3769225" y="22775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3"/>
                  </a:moveTo>
                  <a:cubicBezTo>
                    <a:pt x="2439" y="1900"/>
                    <a:pt x="1900" y="2439"/>
                    <a:pt x="1203" y="2439"/>
                  </a:cubicBezTo>
                  <a:cubicBezTo>
                    <a:pt x="538" y="2439"/>
                    <a:pt x="0" y="1900"/>
                    <a:pt x="0" y="1203"/>
                  </a:cubicBezTo>
                  <a:cubicBezTo>
                    <a:pt x="0" y="538"/>
                    <a:pt x="538" y="0"/>
                    <a:pt x="1203" y="0"/>
                  </a:cubicBezTo>
                  <a:cubicBezTo>
                    <a:pt x="1900" y="0"/>
                    <a:pt x="2439" y="538"/>
                    <a:pt x="2439" y="1203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627650" y="2049525"/>
              <a:ext cx="2342725" cy="517025"/>
            </a:xfrm>
            <a:custGeom>
              <a:avLst/>
              <a:gdLst/>
              <a:ahLst/>
              <a:cxnLst/>
              <a:rect l="l" t="t" r="r" b="b"/>
              <a:pathLst>
                <a:path w="93709" h="20681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7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7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3365425" y="2215000"/>
              <a:ext cx="8750" cy="9525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cubicBezTo>
                    <a:pt x="1" y="285"/>
                    <a:pt x="64" y="380"/>
                    <a:pt x="159" y="380"/>
                  </a:cubicBezTo>
                  <a:cubicBezTo>
                    <a:pt x="286" y="380"/>
                    <a:pt x="349" y="285"/>
                    <a:pt x="349" y="190"/>
                  </a:cubicBezTo>
                  <a:cubicBezTo>
                    <a:pt x="349" y="95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3427200" y="2240925"/>
              <a:ext cx="9525" cy="932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90" y="0"/>
                  </a:moveTo>
                  <a:cubicBezTo>
                    <a:pt x="143" y="0"/>
                    <a:pt x="95" y="24"/>
                    <a:pt x="63" y="72"/>
                  </a:cubicBezTo>
                  <a:cubicBezTo>
                    <a:pt x="0" y="135"/>
                    <a:pt x="0" y="230"/>
                    <a:pt x="63" y="325"/>
                  </a:cubicBezTo>
                  <a:cubicBezTo>
                    <a:pt x="95" y="357"/>
                    <a:pt x="143" y="372"/>
                    <a:pt x="190" y="372"/>
                  </a:cubicBezTo>
                  <a:cubicBezTo>
                    <a:pt x="238" y="372"/>
                    <a:pt x="285" y="357"/>
                    <a:pt x="317" y="325"/>
                  </a:cubicBezTo>
                  <a:cubicBezTo>
                    <a:pt x="380" y="262"/>
                    <a:pt x="380" y="135"/>
                    <a:pt x="317" y="72"/>
                  </a:cubicBezTo>
                  <a:cubicBezTo>
                    <a:pt x="285" y="24"/>
                    <a:pt x="238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3453325" y="2302875"/>
              <a:ext cx="8725" cy="9525"/>
            </a:xfrm>
            <a:custGeom>
              <a:avLst/>
              <a:gdLst/>
              <a:ahLst/>
              <a:cxnLst/>
              <a:rect l="l" t="t" r="r" b="b"/>
              <a:pathLst>
                <a:path w="349" h="381" extrusionOk="0">
                  <a:moveTo>
                    <a:pt x="190" y="0"/>
                  </a:moveTo>
                  <a:cubicBezTo>
                    <a:pt x="63" y="0"/>
                    <a:pt x="0" y="95"/>
                    <a:pt x="0" y="190"/>
                  </a:cubicBezTo>
                  <a:cubicBezTo>
                    <a:pt x="0" y="285"/>
                    <a:pt x="63" y="380"/>
                    <a:pt x="190" y="380"/>
                  </a:cubicBezTo>
                  <a:cubicBezTo>
                    <a:pt x="285" y="380"/>
                    <a:pt x="348" y="285"/>
                    <a:pt x="348" y="190"/>
                  </a:cubicBezTo>
                  <a:cubicBezTo>
                    <a:pt x="348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2" name="Google Shape;54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3" name="Google Shape;54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4" name="Google Shape;54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5" name="Google Shape;54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4" name="Google Shape;55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5" name="Google Shape;55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3427200" y="2365425"/>
              <a:ext cx="9525" cy="9525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cubicBezTo>
                    <a:pt x="0" y="285"/>
                    <a:pt x="95" y="380"/>
                    <a:pt x="190" y="380"/>
                  </a:cubicBezTo>
                  <a:cubicBezTo>
                    <a:pt x="285" y="380"/>
                    <a:pt x="380" y="285"/>
                    <a:pt x="380" y="190"/>
                  </a:cubicBezTo>
                  <a:cubicBezTo>
                    <a:pt x="380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3365425" y="2391550"/>
              <a:ext cx="8750" cy="8725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159" y="0"/>
                  </a:moveTo>
                  <a:cubicBezTo>
                    <a:pt x="64" y="0"/>
                    <a:pt x="1" y="64"/>
                    <a:pt x="1" y="159"/>
                  </a:cubicBezTo>
                  <a:cubicBezTo>
                    <a:pt x="1" y="285"/>
                    <a:pt x="64" y="349"/>
                    <a:pt x="159" y="349"/>
                  </a:cubicBezTo>
                  <a:cubicBezTo>
                    <a:pt x="286" y="349"/>
                    <a:pt x="349" y="285"/>
                    <a:pt x="349" y="159"/>
                  </a:cubicBezTo>
                  <a:cubicBezTo>
                    <a:pt x="349" y="64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3302100" y="2365825"/>
              <a:ext cx="10300" cy="8725"/>
            </a:xfrm>
            <a:custGeom>
              <a:avLst/>
              <a:gdLst/>
              <a:ahLst/>
              <a:cxnLst/>
              <a:rect l="l" t="t" r="r" b="b"/>
              <a:pathLst>
                <a:path w="412" h="349" extrusionOk="0">
                  <a:moveTo>
                    <a:pt x="222" y="0"/>
                  </a:moveTo>
                  <a:cubicBezTo>
                    <a:pt x="174" y="0"/>
                    <a:pt x="127" y="16"/>
                    <a:pt x="95" y="48"/>
                  </a:cubicBezTo>
                  <a:cubicBezTo>
                    <a:pt x="0" y="111"/>
                    <a:pt x="0" y="238"/>
                    <a:pt x="95" y="301"/>
                  </a:cubicBezTo>
                  <a:cubicBezTo>
                    <a:pt x="127" y="333"/>
                    <a:pt x="167" y="348"/>
                    <a:pt x="210" y="348"/>
                  </a:cubicBezTo>
                  <a:cubicBezTo>
                    <a:pt x="254" y="348"/>
                    <a:pt x="301" y="333"/>
                    <a:pt x="349" y="301"/>
                  </a:cubicBezTo>
                  <a:cubicBezTo>
                    <a:pt x="412" y="238"/>
                    <a:pt x="412" y="111"/>
                    <a:pt x="349" y="48"/>
                  </a:cubicBezTo>
                  <a:cubicBezTo>
                    <a:pt x="317" y="16"/>
                    <a:pt x="269" y="0"/>
                    <a:pt x="222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3" name="Google Shape;66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4" name="Google Shape;66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5" name="Google Shape;66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1" name="Google Shape;67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2" name="Google Shape;67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3" name="Google Shape;67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4" name="Google Shape;67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9" name="Google Shape;67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0" name="Google Shape;68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3276750" y="230367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53"/>
                    <a:pt x="96" y="348"/>
                    <a:pt x="191" y="348"/>
                  </a:cubicBezTo>
                  <a:cubicBezTo>
                    <a:pt x="286" y="348"/>
                    <a:pt x="381" y="285"/>
                    <a:pt x="381" y="158"/>
                  </a:cubicBez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8" name="Google Shape;68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9" name="Google Shape;68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1" name="Google Shape;69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2" name="Google Shape;69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5" name="Google Shape;69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6" name="Google Shape;69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8" name="Google Shape;69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9" name="Google Shape;69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3" name="Google Shape;71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4" name="Google Shape;71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6" name="Google Shape;71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7" name="Google Shape;71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3302875" y="224112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285"/>
                    <a:pt x="96" y="349"/>
                    <a:pt x="191" y="349"/>
                  </a:cubicBezTo>
                  <a:cubicBezTo>
                    <a:pt x="286" y="349"/>
                    <a:pt x="381" y="285"/>
                    <a:pt x="381" y="190"/>
                  </a:cubicBez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1" name="Google Shape;75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2" name="Google Shape;75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3" name="Google Shape;75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2" name="Google Shape;76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3" name="Google Shape;76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5" name="Google Shape;76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6" name="Google Shape;76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8" name="Google Shape;768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9" name="Google Shape;76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0" name="Google Shape;77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9" name="Google Shape;779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0" name="Google Shape;78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1" name="Google Shape;781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4" name="Google Shape;804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5" name="Google Shape;805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6" name="Google Shape;806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7" name="Google Shape;807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8" name="Google Shape;808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9" name="Google Shape;809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0" name="Google Shape;810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1" name="Google Shape;811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2" name="Google Shape;812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3" name="Google Shape;813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4" name="Google Shape;814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5" name="Google Shape;815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6" name="Google Shape;816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7" name="Google Shape;817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8" name="Google Shape;818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9" name="Google Shape;819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0" name="Google Shape;820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1" name="Google Shape;821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2" name="Google Shape;822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3" name="Google Shape;823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4" name="Google Shape;824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5" name="Google Shape;825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6" name="Google Shape;826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7" name="Google Shape;827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8" name="Google Shape;828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9" name="Google Shape;829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0" name="Google Shape;830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1" name="Google Shape;831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2" name="Google Shape;832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3" name="Google Shape;833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4" name="Google Shape;834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5" name="Google Shape;835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6" name="Google Shape;836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7" name="Google Shape;837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8" name="Google Shape;838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9" name="Google Shape;839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0" name="Google Shape;840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1" name="Google Shape;841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2" name="Google Shape;842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3" name="Google Shape;843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4" name="Google Shape;844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5" name="Google Shape;845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6" name="Google Shape;846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7" name="Google Shape;847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8" name="Google Shape;848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9" name="Google Shape;849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0" name="Google Shape;850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1" name="Google Shape;851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2" name="Google Shape;852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3" name="Google Shape;853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4" name="Google Shape;854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5" name="Google Shape;855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6" name="Google Shape;856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7" name="Google Shape;857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8" name="Google Shape;858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9" name="Google Shape;859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0" name="Google Shape;860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1" name="Google Shape;861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2" name="Google Shape;862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3" name="Google Shape;863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4" name="Google Shape;864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5" name="Google Shape;865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6" name="Google Shape;866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7" name="Google Shape;867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8" name="Google Shape;868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9" name="Google Shape;869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0" name="Google Shape;870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1" name="Google Shape;871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2" name="Google Shape;872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3" name="Google Shape;873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4" name="Google Shape;874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5" name="Google Shape;875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6" name="Google Shape;876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7" name="Google Shape;877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8" name="Google Shape;878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9" name="Google Shape;879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0" name="Google Shape;880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1" name="Google Shape;881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2" name="Google Shape;882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3" name="Google Shape;883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4" name="Google Shape;884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5" name="Google Shape;885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6" name="Google Shape;886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7" name="Google Shape;887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8" name="Google Shape;888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9" name="Google Shape;889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0" name="Google Shape;890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1" name="Google Shape;891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2" name="Google Shape;892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3" name="Google Shape;893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4" name="Google Shape;894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5" name="Google Shape;895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6" name="Google Shape;896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7" name="Google Shape;897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8" name="Google Shape;898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9" name="Google Shape;899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0" name="Google Shape;900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1" name="Google Shape;901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2" name="Google Shape;902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3" name="Google Shape;903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4" name="Google Shape;904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5" name="Google Shape;905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6" name="Google Shape;906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7" name="Google Shape;907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8" name="Google Shape;908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9" name="Google Shape;909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0" name="Google Shape;910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1" name="Google Shape;911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2" name="Google Shape;912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3" name="Google Shape;913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4" name="Google Shape;914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5" name="Google Shape;915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6" name="Google Shape;916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7" name="Google Shape;917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8" name="Google Shape;918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9" name="Google Shape;919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0" name="Google Shape;920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1" name="Google Shape;921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2" name="Google Shape;922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3" name="Google Shape;923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4" name="Google Shape;924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5" name="Google Shape;925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6" name="Google Shape;926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7" name="Google Shape;927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8" name="Google Shape;928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9" name="Google Shape;929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0" name="Google Shape;930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1" name="Google Shape;931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2" name="Google Shape;932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3" name="Google Shape;933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4" name="Google Shape;934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5" name="Google Shape;935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6" name="Google Shape;936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7" name="Google Shape;937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8" name="Google Shape;938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9" name="Google Shape;939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0" name="Google Shape;940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1" name="Google Shape;941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2" name="Google Shape;942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3" name="Google Shape;943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4" name="Google Shape;944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5" name="Google Shape;945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6" name="Google Shape;946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7" name="Google Shape;947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8" name="Google Shape;948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9" name="Google Shape;949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0" name="Google Shape;950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1" name="Google Shape;951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2" name="Google Shape;952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3" name="Google Shape;953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4" name="Google Shape;954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5" name="Google Shape;955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6" name="Google Shape;956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7" name="Google Shape;957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8" name="Google Shape;958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9" name="Google Shape;959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0" name="Google Shape;960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1" name="Google Shape;961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2" name="Google Shape;962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3" name="Google Shape;963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4" name="Google Shape;964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5" name="Google Shape;965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6" name="Google Shape;966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7" name="Google Shape;967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8" name="Google Shape;968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9" name="Google Shape;969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0" name="Google Shape;970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1" name="Google Shape;971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2" name="Google Shape;972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3" name="Google Shape;973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4" name="Google Shape;974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5" name="Google Shape;975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6" name="Google Shape;976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7" name="Google Shape;977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8" name="Google Shape;978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9" name="Google Shape;979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0" name="Google Shape;980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1" name="Google Shape;981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2" name="Google Shape;982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3" name="Google Shape;983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4" name="Google Shape;984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5" name="Google Shape;985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6" name="Google Shape;986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7" name="Google Shape;987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8" name="Google Shape;988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9" name="Google Shape;989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0" name="Google Shape;990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1" name="Google Shape;991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2" name="Google Shape;992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3" name="Google Shape;993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4" name="Google Shape;994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5" name="Google Shape;995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6" name="Google Shape;996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7" name="Google Shape;997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8" name="Google Shape;998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9" name="Google Shape;999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0" name="Google Shape;1000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1" name="Google Shape;1001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2" name="Google Shape;1002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3" name="Google Shape;1003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4" name="Google Shape;1004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5" name="Google Shape;1005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6" name="Google Shape;1006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7" name="Google Shape;1007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8" name="Google Shape;1008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9" name="Google Shape;1009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0" name="Google Shape;1010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1" name="Google Shape;1011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2" name="Google Shape;101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3" name="Google Shape;1013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4" name="Google Shape;1014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5" name="Google Shape;1015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6" name="Google Shape;1016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7" name="Google Shape;1017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8" name="Google Shape;1018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9" name="Google Shape;1019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0" name="Google Shape;1020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1" name="Google Shape;1021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2" name="Google Shape;1022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3" name="Google Shape;1023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4" name="Google Shape;1024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5" name="Google Shape;1025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6" name="Google Shape;1026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7" name="Google Shape;1027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8" name="Google Shape;1028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9" name="Google Shape;102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0" name="Google Shape;1030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1" name="Google Shape;1031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2" name="Google Shape;103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3" name="Google Shape;1033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4" name="Google Shape;1034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5" name="Google Shape;1035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6" name="Google Shape;103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7" name="Google Shape;1037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8" name="Google Shape;1038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9" name="Google Shape;103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0" name="Google Shape;1040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1" name="Google Shape;1041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2" name="Google Shape;104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3" name="Google Shape;1043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4" name="Google Shape;1044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5" name="Google Shape;1045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6" name="Google Shape;1046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7" name="Google Shape;1047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8" name="Google Shape;1048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9" name="Google Shape;1049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0" name="Google Shape;105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1" name="Google Shape;105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2" name="Google Shape;1052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3" name="Google Shape;1053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4" name="Google Shape;105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5" name="Google Shape;105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6" name="Google Shape;1056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7" name="Google Shape;105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8" name="Google Shape;1058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9" name="Google Shape;105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0" name="Google Shape;1060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1" name="Google Shape;106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2" name="Google Shape;1062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3" name="Google Shape;1063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4" name="Google Shape;106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5" name="Google Shape;1065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6" name="Google Shape;1066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7" name="Google Shape;106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8" name="Google Shape;106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9" name="Google Shape;1069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0" name="Google Shape;107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1" name="Google Shape;107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2" name="Google Shape;1072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3" name="Google Shape;1073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4" name="Google Shape;107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5" name="Google Shape;107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6" name="Google Shape;1076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7" name="Google Shape;1077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8" name="Google Shape;107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9" name="Google Shape;1079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0" name="Google Shape;1080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1" name="Google Shape;108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2" name="Google Shape;1082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3" name="Google Shape;1083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4" name="Google Shape;108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5" name="Google Shape;108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6" name="Google Shape;1086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7" name="Google Shape;1087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8" name="Google Shape;108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fill="none" extrusionOk="0">
                  <a:moveTo>
                    <a:pt x="4814" y="8994"/>
                  </a:moveTo>
                  <a:lnTo>
                    <a:pt x="4212" y="8994"/>
                  </a:lnTo>
                  <a:cubicBezTo>
                    <a:pt x="3959" y="8994"/>
                    <a:pt x="3769" y="8804"/>
                    <a:pt x="3769" y="8551"/>
                  </a:cubicBezTo>
                  <a:lnTo>
                    <a:pt x="3769" y="7759"/>
                  </a:lnTo>
                  <a:cubicBezTo>
                    <a:pt x="3389" y="7696"/>
                    <a:pt x="3040" y="7538"/>
                    <a:pt x="2724" y="7348"/>
                  </a:cubicBezTo>
                  <a:lnTo>
                    <a:pt x="2154" y="7886"/>
                  </a:lnTo>
                  <a:cubicBezTo>
                    <a:pt x="1995" y="8076"/>
                    <a:pt x="1710" y="8076"/>
                    <a:pt x="1520" y="7886"/>
                  </a:cubicBezTo>
                  <a:lnTo>
                    <a:pt x="1109" y="7474"/>
                  </a:lnTo>
                  <a:cubicBezTo>
                    <a:pt x="950" y="7316"/>
                    <a:pt x="950" y="7031"/>
                    <a:pt x="1109" y="6841"/>
                  </a:cubicBezTo>
                  <a:lnTo>
                    <a:pt x="1679" y="6303"/>
                  </a:lnTo>
                  <a:cubicBezTo>
                    <a:pt x="1489" y="5986"/>
                    <a:pt x="1330" y="5606"/>
                    <a:pt x="1235" y="5226"/>
                  </a:cubicBezTo>
                  <a:lnTo>
                    <a:pt x="444" y="5226"/>
                  </a:lnTo>
                  <a:cubicBezTo>
                    <a:pt x="190" y="5226"/>
                    <a:pt x="0" y="5036"/>
                    <a:pt x="0" y="4782"/>
                  </a:cubicBezTo>
                  <a:lnTo>
                    <a:pt x="0" y="4212"/>
                  </a:lnTo>
                  <a:cubicBezTo>
                    <a:pt x="0" y="3959"/>
                    <a:pt x="190" y="3769"/>
                    <a:pt x="444" y="3769"/>
                  </a:cubicBezTo>
                  <a:lnTo>
                    <a:pt x="1235" y="3769"/>
                  </a:lnTo>
                  <a:cubicBezTo>
                    <a:pt x="1330" y="3389"/>
                    <a:pt x="1457" y="3041"/>
                    <a:pt x="1679" y="2724"/>
                  </a:cubicBezTo>
                  <a:lnTo>
                    <a:pt x="1109" y="2154"/>
                  </a:lnTo>
                  <a:cubicBezTo>
                    <a:pt x="950" y="1996"/>
                    <a:pt x="950" y="1711"/>
                    <a:pt x="1109" y="1521"/>
                  </a:cubicBezTo>
                  <a:lnTo>
                    <a:pt x="1520" y="1109"/>
                  </a:lnTo>
                  <a:cubicBezTo>
                    <a:pt x="1710" y="951"/>
                    <a:pt x="1995" y="951"/>
                    <a:pt x="2154" y="1109"/>
                  </a:cubicBezTo>
                  <a:lnTo>
                    <a:pt x="2724" y="1679"/>
                  </a:lnTo>
                  <a:cubicBezTo>
                    <a:pt x="3040" y="1457"/>
                    <a:pt x="3389" y="1331"/>
                    <a:pt x="3769" y="1236"/>
                  </a:cubicBezTo>
                  <a:lnTo>
                    <a:pt x="3769" y="444"/>
                  </a:lnTo>
                  <a:cubicBezTo>
                    <a:pt x="3769" y="190"/>
                    <a:pt x="3959" y="0"/>
                    <a:pt x="4212" y="0"/>
                  </a:cubicBezTo>
                  <a:lnTo>
                    <a:pt x="4814" y="0"/>
                  </a:lnTo>
                  <a:cubicBezTo>
                    <a:pt x="5036" y="0"/>
                    <a:pt x="5257" y="190"/>
                    <a:pt x="5257" y="444"/>
                  </a:cubicBezTo>
                  <a:lnTo>
                    <a:pt x="5257" y="1236"/>
                  </a:lnTo>
                  <a:cubicBezTo>
                    <a:pt x="5606" y="1331"/>
                    <a:pt x="5986" y="1457"/>
                    <a:pt x="6302" y="1679"/>
                  </a:cubicBezTo>
                  <a:lnTo>
                    <a:pt x="6872" y="1109"/>
                  </a:lnTo>
                  <a:cubicBezTo>
                    <a:pt x="7031" y="951"/>
                    <a:pt x="7316" y="951"/>
                    <a:pt x="7474" y="1109"/>
                  </a:cubicBezTo>
                  <a:lnTo>
                    <a:pt x="7886" y="1521"/>
                  </a:lnTo>
                  <a:cubicBezTo>
                    <a:pt x="8076" y="1711"/>
                    <a:pt x="8076" y="1996"/>
                    <a:pt x="7886" y="2154"/>
                  </a:cubicBezTo>
                  <a:lnTo>
                    <a:pt x="7347" y="2724"/>
                  </a:lnTo>
                  <a:cubicBezTo>
                    <a:pt x="7537" y="3041"/>
                    <a:pt x="7696" y="3389"/>
                    <a:pt x="7759" y="3769"/>
                  </a:cubicBezTo>
                  <a:lnTo>
                    <a:pt x="8551" y="3769"/>
                  </a:lnTo>
                  <a:cubicBezTo>
                    <a:pt x="8804" y="3769"/>
                    <a:pt x="8994" y="3959"/>
                    <a:pt x="8994" y="4212"/>
                  </a:cubicBezTo>
                  <a:lnTo>
                    <a:pt x="8994" y="4782"/>
                  </a:lnTo>
                  <a:cubicBezTo>
                    <a:pt x="8994" y="5036"/>
                    <a:pt x="8804" y="5226"/>
                    <a:pt x="8551" y="5226"/>
                  </a:cubicBezTo>
                  <a:lnTo>
                    <a:pt x="7759" y="5226"/>
                  </a:lnTo>
                  <a:cubicBezTo>
                    <a:pt x="7696" y="5606"/>
                    <a:pt x="7537" y="5954"/>
                    <a:pt x="7347" y="6303"/>
                  </a:cubicBezTo>
                  <a:lnTo>
                    <a:pt x="7886" y="6841"/>
                  </a:lnTo>
                  <a:cubicBezTo>
                    <a:pt x="8076" y="7031"/>
                    <a:pt x="8076" y="7316"/>
                    <a:pt x="7886" y="7474"/>
                  </a:cubicBezTo>
                  <a:lnTo>
                    <a:pt x="7474" y="7886"/>
                  </a:lnTo>
                  <a:cubicBezTo>
                    <a:pt x="7316" y="8076"/>
                    <a:pt x="7031" y="8076"/>
                    <a:pt x="6872" y="7886"/>
                  </a:cubicBezTo>
                  <a:lnTo>
                    <a:pt x="6302" y="7348"/>
                  </a:lnTo>
                  <a:cubicBezTo>
                    <a:pt x="5986" y="7538"/>
                    <a:pt x="5606" y="7696"/>
                    <a:pt x="5257" y="7759"/>
                  </a:cubicBezTo>
                  <a:lnTo>
                    <a:pt x="5257" y="8551"/>
                  </a:lnTo>
                  <a:cubicBezTo>
                    <a:pt x="5226" y="8804"/>
                    <a:pt x="5036" y="8994"/>
                    <a:pt x="4814" y="8994"/>
                  </a:cubicBezTo>
                  <a:close/>
                  <a:moveTo>
                    <a:pt x="2692" y="6904"/>
                  </a:moveTo>
                  <a:lnTo>
                    <a:pt x="2787" y="6999"/>
                  </a:lnTo>
                  <a:cubicBezTo>
                    <a:pt x="3135" y="7253"/>
                    <a:pt x="3547" y="7411"/>
                    <a:pt x="3959" y="7474"/>
                  </a:cubicBezTo>
                  <a:lnTo>
                    <a:pt x="4085" y="7506"/>
                  </a:lnTo>
                  <a:lnTo>
                    <a:pt x="4085" y="8551"/>
                  </a:lnTo>
                  <a:cubicBezTo>
                    <a:pt x="4085" y="8614"/>
                    <a:pt x="4149" y="8678"/>
                    <a:pt x="4212" y="8678"/>
                  </a:cubicBezTo>
                  <a:lnTo>
                    <a:pt x="4814" y="8678"/>
                  </a:lnTo>
                  <a:cubicBezTo>
                    <a:pt x="4877" y="8678"/>
                    <a:pt x="4941" y="8614"/>
                    <a:pt x="4941" y="8551"/>
                  </a:cubicBezTo>
                  <a:lnTo>
                    <a:pt x="4941" y="7506"/>
                  </a:lnTo>
                  <a:lnTo>
                    <a:pt x="5067" y="7474"/>
                  </a:lnTo>
                  <a:cubicBezTo>
                    <a:pt x="5479" y="7411"/>
                    <a:pt x="5891" y="7221"/>
                    <a:pt x="6239" y="6999"/>
                  </a:cubicBezTo>
                  <a:lnTo>
                    <a:pt x="6334" y="6904"/>
                  </a:lnTo>
                  <a:lnTo>
                    <a:pt x="7094" y="7664"/>
                  </a:lnTo>
                  <a:cubicBezTo>
                    <a:pt x="7126" y="7728"/>
                    <a:pt x="7221" y="7728"/>
                    <a:pt x="7252" y="7664"/>
                  </a:cubicBezTo>
                  <a:lnTo>
                    <a:pt x="7664" y="7253"/>
                  </a:lnTo>
                  <a:cubicBezTo>
                    <a:pt x="7727" y="7221"/>
                    <a:pt x="7727" y="7126"/>
                    <a:pt x="7664" y="7094"/>
                  </a:cubicBezTo>
                  <a:lnTo>
                    <a:pt x="6936" y="6334"/>
                  </a:lnTo>
                  <a:lnTo>
                    <a:pt x="6999" y="6239"/>
                  </a:lnTo>
                  <a:cubicBezTo>
                    <a:pt x="7252" y="5859"/>
                    <a:pt x="7411" y="5479"/>
                    <a:pt x="7474" y="5036"/>
                  </a:cubicBezTo>
                  <a:lnTo>
                    <a:pt x="7506" y="4909"/>
                  </a:lnTo>
                  <a:lnTo>
                    <a:pt x="8551" y="4909"/>
                  </a:lnTo>
                  <a:cubicBezTo>
                    <a:pt x="8646" y="4909"/>
                    <a:pt x="8677" y="4877"/>
                    <a:pt x="8677" y="4782"/>
                  </a:cubicBezTo>
                  <a:lnTo>
                    <a:pt x="8677" y="4212"/>
                  </a:lnTo>
                  <a:cubicBezTo>
                    <a:pt x="8677" y="4149"/>
                    <a:pt x="8646" y="4086"/>
                    <a:pt x="8551" y="4086"/>
                  </a:cubicBezTo>
                  <a:lnTo>
                    <a:pt x="7506" y="4086"/>
                  </a:lnTo>
                  <a:lnTo>
                    <a:pt x="7474" y="3959"/>
                  </a:lnTo>
                  <a:cubicBezTo>
                    <a:pt x="7411" y="3547"/>
                    <a:pt x="7252" y="3136"/>
                    <a:pt x="6999" y="2787"/>
                  </a:cubicBezTo>
                  <a:lnTo>
                    <a:pt x="6936" y="2661"/>
                  </a:lnTo>
                  <a:lnTo>
                    <a:pt x="7664" y="1932"/>
                  </a:lnTo>
                  <a:cubicBezTo>
                    <a:pt x="7727" y="1869"/>
                    <a:pt x="7727" y="1806"/>
                    <a:pt x="7664" y="1742"/>
                  </a:cubicBezTo>
                  <a:lnTo>
                    <a:pt x="7252" y="1331"/>
                  </a:lnTo>
                  <a:cubicBezTo>
                    <a:pt x="7221" y="1299"/>
                    <a:pt x="7126" y="1299"/>
                    <a:pt x="7094" y="1331"/>
                  </a:cubicBezTo>
                  <a:lnTo>
                    <a:pt x="6334" y="2091"/>
                  </a:lnTo>
                  <a:lnTo>
                    <a:pt x="6239" y="2027"/>
                  </a:lnTo>
                  <a:cubicBezTo>
                    <a:pt x="5859" y="1774"/>
                    <a:pt x="5479" y="1616"/>
                    <a:pt x="5036" y="1521"/>
                  </a:cubicBezTo>
                  <a:lnTo>
                    <a:pt x="4909" y="1489"/>
                  </a:lnTo>
                  <a:lnTo>
                    <a:pt x="4909" y="444"/>
                  </a:lnTo>
                  <a:cubicBezTo>
                    <a:pt x="4909" y="381"/>
                    <a:pt x="4877" y="317"/>
                    <a:pt x="4782" y="317"/>
                  </a:cubicBezTo>
                  <a:lnTo>
                    <a:pt x="4212" y="317"/>
                  </a:lnTo>
                  <a:cubicBezTo>
                    <a:pt x="4149" y="317"/>
                    <a:pt x="4085" y="381"/>
                    <a:pt x="4085" y="444"/>
                  </a:cubicBezTo>
                  <a:lnTo>
                    <a:pt x="4085" y="1489"/>
                  </a:lnTo>
                  <a:lnTo>
                    <a:pt x="3959" y="1521"/>
                  </a:lnTo>
                  <a:cubicBezTo>
                    <a:pt x="3547" y="1616"/>
                    <a:pt x="3135" y="1774"/>
                    <a:pt x="2787" y="2027"/>
                  </a:cubicBezTo>
                  <a:lnTo>
                    <a:pt x="2660" y="2091"/>
                  </a:lnTo>
                  <a:lnTo>
                    <a:pt x="1932" y="1331"/>
                  </a:lnTo>
                  <a:cubicBezTo>
                    <a:pt x="1869" y="1299"/>
                    <a:pt x="1805" y="1299"/>
                    <a:pt x="1742" y="1331"/>
                  </a:cubicBezTo>
                  <a:lnTo>
                    <a:pt x="1330" y="1742"/>
                  </a:lnTo>
                  <a:cubicBezTo>
                    <a:pt x="1299" y="1806"/>
                    <a:pt x="1299" y="1869"/>
                    <a:pt x="1330" y="1932"/>
                  </a:cubicBezTo>
                  <a:lnTo>
                    <a:pt x="2090" y="2661"/>
                  </a:lnTo>
                  <a:lnTo>
                    <a:pt x="2027" y="2787"/>
                  </a:lnTo>
                  <a:cubicBezTo>
                    <a:pt x="1774" y="3136"/>
                    <a:pt x="1615" y="3547"/>
                    <a:pt x="1520" y="3959"/>
                  </a:cubicBezTo>
                  <a:lnTo>
                    <a:pt x="1520" y="4086"/>
                  </a:lnTo>
                  <a:lnTo>
                    <a:pt x="444" y="4086"/>
                  </a:lnTo>
                  <a:cubicBezTo>
                    <a:pt x="380" y="4086"/>
                    <a:pt x="317" y="4149"/>
                    <a:pt x="317" y="4212"/>
                  </a:cubicBezTo>
                  <a:lnTo>
                    <a:pt x="317" y="4782"/>
                  </a:lnTo>
                  <a:cubicBezTo>
                    <a:pt x="317" y="4846"/>
                    <a:pt x="380" y="4909"/>
                    <a:pt x="444" y="4909"/>
                  </a:cubicBezTo>
                  <a:lnTo>
                    <a:pt x="1520" y="4909"/>
                  </a:lnTo>
                  <a:lnTo>
                    <a:pt x="1520" y="5036"/>
                  </a:lnTo>
                  <a:cubicBezTo>
                    <a:pt x="1615" y="5479"/>
                    <a:pt x="1774" y="5859"/>
                    <a:pt x="2027" y="6239"/>
                  </a:cubicBezTo>
                  <a:lnTo>
                    <a:pt x="2090" y="6334"/>
                  </a:lnTo>
                  <a:lnTo>
                    <a:pt x="1330" y="7094"/>
                  </a:lnTo>
                  <a:cubicBezTo>
                    <a:pt x="1299" y="7126"/>
                    <a:pt x="1299" y="7221"/>
                    <a:pt x="1330" y="7253"/>
                  </a:cubicBezTo>
                  <a:lnTo>
                    <a:pt x="1742" y="7664"/>
                  </a:lnTo>
                  <a:cubicBezTo>
                    <a:pt x="1805" y="7728"/>
                    <a:pt x="1869" y="7728"/>
                    <a:pt x="1932" y="7664"/>
                  </a:cubicBezTo>
                  <a:close/>
                  <a:moveTo>
                    <a:pt x="4497" y="6651"/>
                  </a:moveTo>
                  <a:cubicBezTo>
                    <a:pt x="3325" y="6651"/>
                    <a:pt x="2375" y="5669"/>
                    <a:pt x="2375" y="4497"/>
                  </a:cubicBezTo>
                  <a:cubicBezTo>
                    <a:pt x="2375" y="3326"/>
                    <a:pt x="3325" y="2376"/>
                    <a:pt x="4497" y="2376"/>
                  </a:cubicBezTo>
                  <a:cubicBezTo>
                    <a:pt x="5701" y="2376"/>
                    <a:pt x="6651" y="3326"/>
                    <a:pt x="6651" y="4497"/>
                  </a:cubicBezTo>
                  <a:cubicBezTo>
                    <a:pt x="6651" y="5669"/>
                    <a:pt x="5701" y="6651"/>
                    <a:pt x="4497" y="6651"/>
                  </a:cubicBezTo>
                  <a:close/>
                  <a:moveTo>
                    <a:pt x="4497" y="2692"/>
                  </a:moveTo>
                  <a:cubicBezTo>
                    <a:pt x="3515" y="2692"/>
                    <a:pt x="2692" y="3516"/>
                    <a:pt x="2692" y="4497"/>
                  </a:cubicBezTo>
                  <a:cubicBezTo>
                    <a:pt x="2692" y="5511"/>
                    <a:pt x="3515" y="6334"/>
                    <a:pt x="4497" y="6334"/>
                  </a:cubicBezTo>
                  <a:cubicBezTo>
                    <a:pt x="5511" y="6334"/>
                    <a:pt x="6334" y="5511"/>
                    <a:pt x="6334" y="4497"/>
                  </a:cubicBezTo>
                  <a:cubicBezTo>
                    <a:pt x="6334" y="3516"/>
                    <a:pt x="5511" y="2692"/>
                    <a:pt x="4497" y="2692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9" name="Google Shape;108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0" name="Google Shape;109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1" name="Google Shape;109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2" name="Google Shape;109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3" name="Google Shape;109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4" name="Google Shape;109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5" name="Google Shape;109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6" name="Google Shape;109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7" name="Google Shape;109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8" name="Google Shape;109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9" name="Google Shape;109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0" name="Google Shape;110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1" name="Google Shape;110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2" name="Google Shape;110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3" name="Google Shape;110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4" name="Google Shape;110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5" name="Google Shape;110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6" name="Google Shape;110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7" name="Google Shape;110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8" name="Google Shape;110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9" name="Google Shape;110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0" name="Google Shape;111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1" name="Google Shape;111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2" name="Google Shape;111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3" name="Google Shape;111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4" name="Google Shape;111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5" name="Google Shape;111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6" name="Google Shape;111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7" name="Google Shape;111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8" name="Google Shape;111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9" name="Google Shape;111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0" name="Google Shape;112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1" name="Google Shape;112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2" name="Google Shape;112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3" name="Google Shape;112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4" name="Google Shape;112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5" name="Google Shape;112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6" name="Google Shape;112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7" name="Google Shape;112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8" name="Google Shape;112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9" name="Google Shape;1129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0" name="Google Shape;113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1" name="Google Shape;113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2" name="Google Shape;114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3" name="Google Shape;114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7" name="Google Shape;114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8" name="Google Shape;114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9" name="Google Shape;114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0" name="Google Shape;115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1" name="Google Shape;115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2" name="Google Shape;115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3" name="Google Shape;115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4" name="Google Shape;115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5" name="Google Shape;115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6" name="Google Shape;115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7" name="Google Shape;115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8" name="Google Shape;115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0" name="Google Shape;116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1" name="Google Shape;116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2" name="Google Shape;116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6" name="Google Shape;116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7" name="Google Shape;116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8" name="Google Shape;116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9" name="Google Shape;116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0" name="Google Shape;117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1" name="Google Shape;1171;p16"/>
            <p:cNvSpPr/>
            <p:nvPr/>
          </p:nvSpPr>
          <p:spPr>
            <a:xfrm>
              <a:off x="3453325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2" name="Google Shape;117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3" name="Google Shape;117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4" name="Google Shape;117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5" name="Google Shape;117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6" name="Google Shape;117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7" name="Google Shape;117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8" name="Google Shape;117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9" name="Google Shape;117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0" name="Google Shape;118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1" name="Google Shape;118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2" name="Google Shape;118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3" name="Google Shape;118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4" name="Google Shape;118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5" name="Google Shape;118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6" name="Google Shape;118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7" name="Google Shape;118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8" name="Google Shape;118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9" name="Google Shape;118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7" name="Google Shape;120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8" name="Google Shape;120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9" name="Google Shape;120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0" name="Google Shape;121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1" name="Google Shape;1211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2" name="Google Shape;121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3" name="Google Shape;121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4" name="Google Shape;121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5" name="Google Shape;121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6" name="Google Shape;121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7" name="Google Shape;121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8" name="Google Shape;121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9" name="Google Shape;121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0" name="Google Shape;122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1" name="Google Shape;122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2" name="Google Shape;122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3" name="Google Shape;122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4" name="Google Shape;122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5" name="Google Shape;122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6" name="Google Shape;122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7" name="Google Shape;122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8" name="Google Shape;122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9" name="Google Shape;122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0" name="Google Shape;123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1" name="Google Shape;123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2" name="Google Shape;123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3" name="Google Shape;123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4" name="Google Shape;123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5" name="Google Shape;123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6" name="Google Shape;123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7" name="Google Shape;123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8" name="Google Shape;123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9" name="Google Shape;123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0" name="Google Shape;124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1" name="Google Shape;124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2" name="Google Shape;124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3" name="Google Shape;124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4" name="Google Shape;124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5" name="Google Shape;124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6" name="Google Shape;124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7" name="Google Shape;124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8" name="Google Shape;124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9" name="Google Shape;124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0" name="Google Shape;125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1" name="Google Shape;125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2" name="Google Shape;125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3" name="Google Shape;1253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4" name="Google Shape;125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5" name="Google Shape;125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6" name="Google Shape;125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7" name="Google Shape;125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8" name="Google Shape;125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9" name="Google Shape;125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0" name="Google Shape;126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1" name="Google Shape;126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2" name="Google Shape;126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3" name="Google Shape;126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4" name="Google Shape;126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5" name="Google Shape;126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6" name="Google Shape;126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7" name="Google Shape;126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8" name="Google Shape;126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9" name="Google Shape;126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0" name="Google Shape;127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1" name="Google Shape;127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2" name="Google Shape;127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3" name="Google Shape;127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4" name="Google Shape;127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5" name="Google Shape;127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6" name="Google Shape;127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7" name="Google Shape;127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8" name="Google Shape;127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9" name="Google Shape;127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0" name="Google Shape;128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1" name="Google Shape;128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2" name="Google Shape;128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3" name="Google Shape;128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4" name="Google Shape;128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5" name="Google Shape;128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6" name="Google Shape;128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7" name="Google Shape;128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8" name="Google Shape;128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9" name="Google Shape;128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0" name="Google Shape;129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1" name="Google Shape;129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2" name="Google Shape;129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3" name="Google Shape;1293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349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4" name="Google Shape;129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5" name="Google Shape;129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6" name="Google Shape;129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7" name="Google Shape;129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8" name="Google Shape;129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9" name="Google Shape;129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0" name="Google Shape;130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1" name="Google Shape;130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2" name="Google Shape;130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3" name="Google Shape;130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4" name="Google Shape;130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5" name="Google Shape;130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6" name="Google Shape;130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7" name="Google Shape;130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8" name="Google Shape;130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9" name="Google Shape;130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0" name="Google Shape;131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1" name="Google Shape;131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2" name="Google Shape;131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3" name="Google Shape;131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4" name="Google Shape;131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5" name="Google Shape;131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6" name="Google Shape;131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7" name="Google Shape;131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8" name="Google Shape;131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9" name="Google Shape;131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0" name="Google Shape;132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1" name="Google Shape;132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2" name="Google Shape;132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3" name="Google Shape;132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4" name="Google Shape;132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5" name="Google Shape;132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6" name="Google Shape;132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7" name="Google Shape;132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8" name="Google Shape;132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9" name="Google Shape;132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0" name="Google Shape;133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1" name="Google Shape;133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2" name="Google Shape;133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3" name="Google Shape;133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4" name="Google Shape;133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5" name="Google Shape;1335;p16"/>
            <p:cNvSpPr/>
            <p:nvPr/>
          </p:nvSpPr>
          <p:spPr>
            <a:xfrm>
              <a:off x="3276750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6" name="Google Shape;133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7" name="Google Shape;133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8" name="Google Shape;133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9" name="Google Shape;133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0" name="Google Shape;134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1" name="Google Shape;134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2" name="Google Shape;134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3" name="Google Shape;134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4" name="Google Shape;134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5" name="Google Shape;134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6" name="Google Shape;134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7" name="Google Shape;134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8" name="Google Shape;134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9" name="Google Shape;134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0" name="Google Shape;135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1" name="Google Shape;135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2" name="Google Shape;135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3" name="Google Shape;135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4" name="Google Shape;135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5" name="Google Shape;135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6" name="Google Shape;135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7" name="Google Shape;135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8" name="Google Shape;135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9" name="Google Shape;135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0" name="Google Shape;136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1" name="Google Shape;136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2" name="Google Shape;136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3" name="Google Shape;136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4" name="Google Shape;136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5" name="Google Shape;136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6" name="Google Shape;136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7" name="Google Shape;136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8" name="Google Shape;136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9" name="Google Shape;136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0" name="Google Shape;137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1" name="Google Shape;137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2" name="Google Shape;137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3" name="Google Shape;137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4" name="Google Shape;137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5" name="Google Shape;1375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380"/>
                  </a:moveTo>
                  <a:lnTo>
                    <a:pt x="1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6" name="Google Shape;137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7" name="Google Shape;137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8" name="Google Shape;137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9" name="Google Shape;137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0" name="Google Shape;138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1" name="Google Shape;138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2" name="Google Shape;138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3" name="Google Shape;138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4" name="Google Shape;138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5" name="Google Shape;138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6" name="Google Shape;138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7" name="Google Shape;138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8" name="Google Shape;138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9" name="Google Shape;138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0" name="Google Shape;139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1" name="Google Shape;139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2" name="Google Shape;139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3" name="Google Shape;139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4" name="Google Shape;139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5" name="Google Shape;139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6" name="Google Shape;139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7" name="Google Shape;139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8" name="Google Shape;139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9" name="Google Shape;139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0" name="Google Shape;140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1" name="Google Shape;140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2" name="Google Shape;140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3" name="Google Shape;140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4" name="Google Shape;140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5" name="Google Shape;140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6" name="Google Shape;140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7" name="Google Shape;140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8" name="Google Shape;140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9" name="Google Shape;140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0" name="Google Shape;141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1" name="Google Shape;141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2" name="Google Shape;141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3" name="Google Shape;141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4" name="Google Shape;141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5" name="Google Shape;141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6" name="Google Shape;141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7" name="Google Shape;1417;p16"/>
            <p:cNvSpPr/>
            <p:nvPr/>
          </p:nvSpPr>
          <p:spPr>
            <a:xfrm>
              <a:off x="3743875" y="1532525"/>
              <a:ext cx="3261950" cy="581150"/>
            </a:xfrm>
            <a:custGeom>
              <a:avLst/>
              <a:gdLst/>
              <a:ahLst/>
              <a:cxnLst/>
              <a:rect l="l" t="t" r="r" b="b"/>
              <a:pathLst>
                <a:path w="130478" h="23246" extrusionOk="0">
                  <a:moveTo>
                    <a:pt x="37655" y="1"/>
                  </a:moveTo>
                  <a:cubicBezTo>
                    <a:pt x="35755" y="1"/>
                    <a:pt x="34235" y="1521"/>
                    <a:pt x="34235" y="3421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30"/>
                  </a:cubicBezTo>
                  <a:cubicBezTo>
                    <a:pt x="25811" y="5384"/>
                    <a:pt x="22866" y="3294"/>
                    <a:pt x="19445" y="3294"/>
                  </a:cubicBezTo>
                  <a:cubicBezTo>
                    <a:pt x="16089" y="3294"/>
                    <a:pt x="13207" y="5289"/>
                    <a:pt x="11877" y="8140"/>
                  </a:cubicBezTo>
                  <a:lnTo>
                    <a:pt x="11877" y="8108"/>
                  </a:lnTo>
                  <a:cubicBezTo>
                    <a:pt x="10663" y="10419"/>
                    <a:pt x="8778" y="11302"/>
                    <a:pt x="7097" y="11302"/>
                  </a:cubicBezTo>
                  <a:cubicBezTo>
                    <a:pt x="6497" y="11302"/>
                    <a:pt x="5924" y="11190"/>
                    <a:pt x="5416" y="10990"/>
                  </a:cubicBezTo>
                  <a:cubicBezTo>
                    <a:pt x="5353" y="10958"/>
                    <a:pt x="5289" y="10926"/>
                    <a:pt x="5226" y="10895"/>
                  </a:cubicBezTo>
                  <a:cubicBezTo>
                    <a:pt x="5163" y="10863"/>
                    <a:pt x="5099" y="10831"/>
                    <a:pt x="5068" y="10831"/>
                  </a:cubicBezTo>
                  <a:cubicBezTo>
                    <a:pt x="5004" y="10768"/>
                    <a:pt x="4909" y="10736"/>
                    <a:pt x="4846" y="10705"/>
                  </a:cubicBezTo>
                  <a:cubicBezTo>
                    <a:pt x="4339" y="10388"/>
                    <a:pt x="4086" y="10008"/>
                    <a:pt x="3833" y="9850"/>
                  </a:cubicBezTo>
                  <a:cubicBezTo>
                    <a:pt x="3421" y="9501"/>
                    <a:pt x="2914" y="9280"/>
                    <a:pt x="2344" y="9280"/>
                  </a:cubicBezTo>
                  <a:cubicBezTo>
                    <a:pt x="1046" y="9280"/>
                    <a:pt x="1" y="10325"/>
                    <a:pt x="1" y="11623"/>
                  </a:cubicBezTo>
                  <a:cubicBezTo>
                    <a:pt x="1" y="12922"/>
                    <a:pt x="1046" y="13967"/>
                    <a:pt x="2344" y="13967"/>
                  </a:cubicBezTo>
                  <a:cubicBezTo>
                    <a:pt x="2914" y="13967"/>
                    <a:pt x="3421" y="13777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846" y="12573"/>
                    <a:pt x="4846" y="12541"/>
                    <a:pt x="4846" y="12541"/>
                  </a:cubicBezTo>
                  <a:cubicBezTo>
                    <a:pt x="4909" y="12510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51"/>
                  </a:cubicBezTo>
                  <a:cubicBezTo>
                    <a:pt x="5289" y="12320"/>
                    <a:pt x="5353" y="12288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9"/>
                    <a:pt x="16089" y="19952"/>
                    <a:pt x="19445" y="19952"/>
                  </a:cubicBezTo>
                  <a:cubicBezTo>
                    <a:pt x="22866" y="19952"/>
                    <a:pt x="25811" y="17894"/>
                    <a:pt x="27078" y="14917"/>
                  </a:cubicBezTo>
                  <a:lnTo>
                    <a:pt x="27078" y="14948"/>
                  </a:ln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2"/>
                    <a:pt x="34235" y="15392"/>
                  </a:cubicBezTo>
                  <a:lnTo>
                    <a:pt x="34235" y="19825"/>
                  </a:lnTo>
                  <a:cubicBezTo>
                    <a:pt x="34235" y="21725"/>
                    <a:pt x="35755" y="23246"/>
                    <a:pt x="37655" y="23246"/>
                  </a:cubicBezTo>
                  <a:lnTo>
                    <a:pt x="127025" y="23246"/>
                  </a:lnTo>
                  <a:cubicBezTo>
                    <a:pt x="128925" y="23246"/>
                    <a:pt x="130477" y="21725"/>
                    <a:pt x="130477" y="19825"/>
                  </a:cubicBezTo>
                  <a:lnTo>
                    <a:pt x="130477" y="3421"/>
                  </a:lnTo>
                  <a:cubicBezTo>
                    <a:pt x="130477" y="1521"/>
                    <a:pt x="128925" y="1"/>
                    <a:pt x="127025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8" name="Google Shape;1418;p16"/>
            <p:cNvSpPr/>
            <p:nvPr/>
          </p:nvSpPr>
          <p:spPr>
            <a:xfrm>
              <a:off x="4059775" y="1652875"/>
              <a:ext cx="340475" cy="340450"/>
            </a:xfrm>
            <a:custGeom>
              <a:avLst/>
              <a:gdLst/>
              <a:ahLst/>
              <a:cxnLst/>
              <a:rect l="l" t="t" r="r" b="b"/>
              <a:pathLst>
                <a:path w="13619" h="13618" extrusionOk="0">
                  <a:moveTo>
                    <a:pt x="6809" y="0"/>
                  </a:moveTo>
                  <a:cubicBezTo>
                    <a:pt x="3041" y="0"/>
                    <a:pt x="1" y="3041"/>
                    <a:pt x="1" y="6809"/>
                  </a:cubicBezTo>
                  <a:cubicBezTo>
                    <a:pt x="1" y="10578"/>
                    <a:pt x="3041" y="13618"/>
                    <a:pt x="6809" y="13618"/>
                  </a:cubicBezTo>
                  <a:cubicBezTo>
                    <a:pt x="10578" y="13618"/>
                    <a:pt x="13618" y="10578"/>
                    <a:pt x="13618" y="6809"/>
                  </a:cubicBezTo>
                  <a:cubicBezTo>
                    <a:pt x="13618" y="3041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9" name="Google Shape;1419;p16"/>
            <p:cNvSpPr/>
            <p:nvPr/>
          </p:nvSpPr>
          <p:spPr>
            <a:xfrm>
              <a:off x="3771600" y="17930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04"/>
                  </a:moveTo>
                  <a:cubicBezTo>
                    <a:pt x="2439" y="1869"/>
                    <a:pt x="1900" y="2439"/>
                    <a:pt x="1235" y="2439"/>
                  </a:cubicBezTo>
                  <a:cubicBezTo>
                    <a:pt x="538" y="2439"/>
                    <a:pt x="0" y="1869"/>
                    <a:pt x="0" y="1204"/>
                  </a:cubicBezTo>
                  <a:cubicBezTo>
                    <a:pt x="0" y="539"/>
                    <a:pt x="538" y="1"/>
                    <a:pt x="1235" y="1"/>
                  </a:cubicBezTo>
                  <a:cubicBezTo>
                    <a:pt x="1900" y="1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0" name="Google Shape;1420;p16"/>
            <p:cNvSpPr/>
            <p:nvPr/>
          </p:nvSpPr>
          <p:spPr>
            <a:xfrm>
              <a:off x="4631400" y="1564200"/>
              <a:ext cx="2341950" cy="517800"/>
            </a:xfrm>
            <a:custGeom>
              <a:avLst/>
              <a:gdLst/>
              <a:ahLst/>
              <a:cxnLst/>
              <a:rect l="l" t="t" r="r" b="b"/>
              <a:pathLst>
                <a:path w="93678" h="20712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712"/>
                    <a:pt x="2154" y="20712"/>
                  </a:cubicBezTo>
                  <a:lnTo>
                    <a:pt x="91524" y="20712"/>
                  </a:lnTo>
                  <a:cubicBezTo>
                    <a:pt x="92728" y="20712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82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1" name="Google Shape;1421;p16"/>
            <p:cNvSpPr/>
            <p:nvPr/>
          </p:nvSpPr>
          <p:spPr>
            <a:xfrm>
              <a:off x="4136575" y="1720175"/>
              <a:ext cx="186075" cy="205875"/>
            </a:xfrm>
            <a:custGeom>
              <a:avLst/>
              <a:gdLst/>
              <a:ahLst/>
              <a:cxnLst/>
              <a:rect l="l" t="t" r="r" b="b"/>
              <a:pathLst>
                <a:path w="7443" h="8235" extrusionOk="0">
                  <a:moveTo>
                    <a:pt x="3737" y="317"/>
                  </a:moveTo>
                  <a:lnTo>
                    <a:pt x="7094" y="1140"/>
                  </a:lnTo>
                  <a:cubicBezTo>
                    <a:pt x="7094" y="2565"/>
                    <a:pt x="6778" y="6682"/>
                    <a:pt x="3737" y="7917"/>
                  </a:cubicBezTo>
                  <a:cubicBezTo>
                    <a:pt x="507" y="6619"/>
                    <a:pt x="381" y="2090"/>
                    <a:pt x="381" y="1140"/>
                  </a:cubicBezTo>
                  <a:lnTo>
                    <a:pt x="3737" y="317"/>
                  </a:lnTo>
                  <a:close/>
                  <a:moveTo>
                    <a:pt x="3706" y="0"/>
                  </a:moveTo>
                  <a:lnTo>
                    <a:pt x="191" y="855"/>
                  </a:lnTo>
                  <a:cubicBezTo>
                    <a:pt x="127" y="855"/>
                    <a:pt x="64" y="919"/>
                    <a:pt x="64" y="982"/>
                  </a:cubicBezTo>
                  <a:cubicBezTo>
                    <a:pt x="64" y="1584"/>
                    <a:pt x="0" y="6809"/>
                    <a:pt x="3674" y="8234"/>
                  </a:cubicBezTo>
                  <a:lnTo>
                    <a:pt x="3801" y="8234"/>
                  </a:lnTo>
                  <a:cubicBezTo>
                    <a:pt x="7158" y="6936"/>
                    <a:pt x="7443" y="2375"/>
                    <a:pt x="7443" y="1014"/>
                  </a:cubicBezTo>
                  <a:cubicBezTo>
                    <a:pt x="7443" y="950"/>
                    <a:pt x="7379" y="887"/>
                    <a:pt x="7316" y="855"/>
                  </a:cubicBezTo>
                  <a:lnTo>
                    <a:pt x="3769" y="0"/>
                  </a:ln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2" name="Google Shape;1422;p16"/>
            <p:cNvSpPr/>
            <p:nvPr/>
          </p:nvSpPr>
          <p:spPr>
            <a:xfrm>
              <a:off x="4199125" y="1760425"/>
              <a:ext cx="60975" cy="111775"/>
            </a:xfrm>
            <a:custGeom>
              <a:avLst/>
              <a:gdLst/>
              <a:ahLst/>
              <a:cxnLst/>
              <a:rect l="l" t="t" r="r" b="b"/>
              <a:pathLst>
                <a:path w="2439" h="4471" extrusionOk="0">
                  <a:moveTo>
                    <a:pt x="1235" y="322"/>
                  </a:moveTo>
                  <a:cubicBezTo>
                    <a:pt x="1425" y="322"/>
                    <a:pt x="1615" y="385"/>
                    <a:pt x="1774" y="512"/>
                  </a:cubicBezTo>
                  <a:cubicBezTo>
                    <a:pt x="1996" y="670"/>
                    <a:pt x="2122" y="924"/>
                    <a:pt x="2122" y="1177"/>
                  </a:cubicBezTo>
                  <a:cubicBezTo>
                    <a:pt x="2122" y="1494"/>
                    <a:pt x="1964" y="1747"/>
                    <a:pt x="1710" y="1905"/>
                  </a:cubicBezTo>
                  <a:cubicBezTo>
                    <a:pt x="1647" y="1937"/>
                    <a:pt x="1615" y="2000"/>
                    <a:pt x="1615" y="2064"/>
                  </a:cubicBezTo>
                  <a:lnTo>
                    <a:pt x="1774" y="3584"/>
                  </a:lnTo>
                  <a:cubicBezTo>
                    <a:pt x="1774" y="3742"/>
                    <a:pt x="1710" y="3869"/>
                    <a:pt x="1615" y="3964"/>
                  </a:cubicBezTo>
                  <a:cubicBezTo>
                    <a:pt x="1520" y="4075"/>
                    <a:pt x="1378" y="4130"/>
                    <a:pt x="1235" y="4130"/>
                  </a:cubicBezTo>
                  <a:cubicBezTo>
                    <a:pt x="1093" y="4130"/>
                    <a:pt x="950" y="4075"/>
                    <a:pt x="855" y="3964"/>
                  </a:cubicBezTo>
                  <a:cubicBezTo>
                    <a:pt x="760" y="3869"/>
                    <a:pt x="729" y="3742"/>
                    <a:pt x="729" y="3584"/>
                  </a:cubicBezTo>
                  <a:lnTo>
                    <a:pt x="855" y="2064"/>
                  </a:lnTo>
                  <a:cubicBezTo>
                    <a:pt x="855" y="2000"/>
                    <a:pt x="824" y="1937"/>
                    <a:pt x="792" y="1905"/>
                  </a:cubicBezTo>
                  <a:cubicBezTo>
                    <a:pt x="475" y="1715"/>
                    <a:pt x="317" y="1367"/>
                    <a:pt x="380" y="1019"/>
                  </a:cubicBezTo>
                  <a:cubicBezTo>
                    <a:pt x="475" y="670"/>
                    <a:pt x="729" y="417"/>
                    <a:pt x="1045" y="354"/>
                  </a:cubicBezTo>
                  <a:cubicBezTo>
                    <a:pt x="1109" y="322"/>
                    <a:pt x="1172" y="322"/>
                    <a:pt x="1235" y="322"/>
                  </a:cubicBezTo>
                  <a:close/>
                  <a:moveTo>
                    <a:pt x="1247" y="0"/>
                  </a:moveTo>
                  <a:cubicBezTo>
                    <a:pt x="1149" y="0"/>
                    <a:pt x="1050" y="12"/>
                    <a:pt x="950" y="37"/>
                  </a:cubicBezTo>
                  <a:cubicBezTo>
                    <a:pt x="539" y="132"/>
                    <a:pt x="159" y="480"/>
                    <a:pt x="95" y="924"/>
                  </a:cubicBezTo>
                  <a:cubicBezTo>
                    <a:pt x="0" y="1399"/>
                    <a:pt x="159" y="1842"/>
                    <a:pt x="539" y="2127"/>
                  </a:cubicBezTo>
                  <a:lnTo>
                    <a:pt x="412" y="3552"/>
                  </a:lnTo>
                  <a:cubicBezTo>
                    <a:pt x="380" y="3774"/>
                    <a:pt x="475" y="4027"/>
                    <a:pt x="634" y="4186"/>
                  </a:cubicBezTo>
                  <a:cubicBezTo>
                    <a:pt x="792" y="4376"/>
                    <a:pt x="1014" y="4471"/>
                    <a:pt x="1235" y="4471"/>
                  </a:cubicBezTo>
                  <a:cubicBezTo>
                    <a:pt x="1489" y="4471"/>
                    <a:pt x="1710" y="4376"/>
                    <a:pt x="1869" y="4186"/>
                  </a:cubicBezTo>
                  <a:cubicBezTo>
                    <a:pt x="2027" y="4027"/>
                    <a:pt x="2091" y="3774"/>
                    <a:pt x="2091" y="3552"/>
                  </a:cubicBezTo>
                  <a:lnTo>
                    <a:pt x="1964" y="2127"/>
                  </a:lnTo>
                  <a:cubicBezTo>
                    <a:pt x="2249" y="1905"/>
                    <a:pt x="2439" y="1557"/>
                    <a:pt x="2439" y="1177"/>
                  </a:cubicBezTo>
                  <a:cubicBezTo>
                    <a:pt x="2439" y="829"/>
                    <a:pt x="2281" y="480"/>
                    <a:pt x="1996" y="259"/>
                  </a:cubicBezTo>
                  <a:cubicBezTo>
                    <a:pt x="1785" y="95"/>
                    <a:pt x="1523" y="0"/>
                    <a:pt x="1247" y="0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3" name="Google Shape;1423;p16"/>
            <p:cNvSpPr/>
            <p:nvPr/>
          </p:nvSpPr>
          <p:spPr>
            <a:xfrm>
              <a:off x="595975" y="2986125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52"/>
                    <a:pt x="0" y="3453"/>
                  </a:cubicBezTo>
                  <a:lnTo>
                    <a:pt x="0" y="19825"/>
                  </a:lnTo>
                  <a:cubicBezTo>
                    <a:pt x="0" y="21726"/>
                    <a:pt x="1521" y="23277"/>
                    <a:pt x="3421" y="23277"/>
                  </a:cubicBezTo>
                  <a:lnTo>
                    <a:pt x="92822" y="23277"/>
                  </a:lnTo>
                  <a:cubicBezTo>
                    <a:pt x="94723" y="23277"/>
                    <a:pt x="96274" y="21726"/>
                    <a:pt x="96274" y="19825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8"/>
                  </a:cubicBez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8"/>
                  </a:cubicBezTo>
                  <a:cubicBezTo>
                    <a:pt x="119811" y="12857"/>
                    <a:pt x="121689" y="11962"/>
                    <a:pt x="123366" y="11962"/>
                  </a:cubicBezTo>
                  <a:cubicBezTo>
                    <a:pt x="123971" y="11962"/>
                    <a:pt x="124550" y="12078"/>
                    <a:pt x="125062" y="12288"/>
                  </a:cubicBezTo>
                  <a:cubicBezTo>
                    <a:pt x="125125" y="12320"/>
                    <a:pt x="125188" y="12352"/>
                    <a:pt x="125252" y="12383"/>
                  </a:cubicBezTo>
                  <a:cubicBezTo>
                    <a:pt x="125315" y="12383"/>
                    <a:pt x="125378" y="12415"/>
                    <a:pt x="125410" y="12447"/>
                  </a:cubicBezTo>
                  <a:cubicBezTo>
                    <a:pt x="125505" y="12478"/>
                    <a:pt x="125568" y="12510"/>
                    <a:pt x="125632" y="12573"/>
                  </a:cubicBezTo>
                  <a:cubicBezTo>
                    <a:pt x="126138" y="12890"/>
                    <a:pt x="126392" y="13238"/>
                    <a:pt x="126645" y="13428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56"/>
                    <a:pt x="129432" y="9280"/>
                    <a:pt x="128165" y="9280"/>
                  </a:cubicBezTo>
                  <a:cubicBezTo>
                    <a:pt x="127563" y="9280"/>
                    <a:pt x="127057" y="9501"/>
                    <a:pt x="126645" y="9850"/>
                  </a:cubicBezTo>
                  <a:cubicBezTo>
                    <a:pt x="126392" y="10040"/>
                    <a:pt x="126138" y="10388"/>
                    <a:pt x="125632" y="10705"/>
                  </a:cubicBezTo>
                  <a:cubicBezTo>
                    <a:pt x="125568" y="10736"/>
                    <a:pt x="125505" y="10800"/>
                    <a:pt x="125410" y="10831"/>
                  </a:cubicBezTo>
                  <a:cubicBezTo>
                    <a:pt x="125378" y="10863"/>
                    <a:pt x="125315" y="10895"/>
                    <a:pt x="125283" y="10895"/>
                  </a:cubicBezTo>
                  <a:cubicBezTo>
                    <a:pt x="125188" y="10926"/>
                    <a:pt x="125157" y="10958"/>
                    <a:pt x="125062" y="10990"/>
                  </a:cubicBezTo>
                  <a:cubicBezTo>
                    <a:pt x="124550" y="11200"/>
                    <a:pt x="123971" y="11316"/>
                    <a:pt x="123366" y="11316"/>
                  </a:cubicBezTo>
                  <a:cubicBezTo>
                    <a:pt x="121689" y="11316"/>
                    <a:pt x="119811" y="10421"/>
                    <a:pt x="118601" y="8140"/>
                  </a:cubicBezTo>
                  <a:cubicBezTo>
                    <a:pt x="117271" y="5289"/>
                    <a:pt x="114389" y="3294"/>
                    <a:pt x="111032" y="3294"/>
                  </a:cubicBezTo>
                  <a:cubicBezTo>
                    <a:pt x="107612" y="3294"/>
                    <a:pt x="104667" y="5384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6"/>
                    <a:pt x="96274" y="7886"/>
                  </a:cubicBezTo>
                  <a:lnTo>
                    <a:pt x="96274" y="3453"/>
                  </a:lnTo>
                  <a:cubicBezTo>
                    <a:pt x="96274" y="1552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4" name="Google Shape;1424;p16"/>
            <p:cNvSpPr/>
            <p:nvPr/>
          </p:nvSpPr>
          <p:spPr>
            <a:xfrm>
              <a:off x="3201550" y="3106475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13618" y="6841"/>
                  </a:moveTo>
                  <a:cubicBezTo>
                    <a:pt x="13618" y="10578"/>
                    <a:pt x="10578" y="13650"/>
                    <a:pt x="6809" y="13650"/>
                  </a:cubicBezTo>
                  <a:cubicBezTo>
                    <a:pt x="3041" y="13650"/>
                    <a:pt x="0" y="10578"/>
                    <a:pt x="0" y="6841"/>
                  </a:cubicBezTo>
                  <a:cubicBezTo>
                    <a:pt x="0" y="3072"/>
                    <a:pt x="3041" y="0"/>
                    <a:pt x="6809" y="0"/>
                  </a:cubicBezTo>
                  <a:cubicBezTo>
                    <a:pt x="10578" y="0"/>
                    <a:pt x="13618" y="3072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5" name="Google Shape;1425;p16"/>
            <p:cNvSpPr/>
            <p:nvPr/>
          </p:nvSpPr>
          <p:spPr>
            <a:xfrm>
              <a:off x="3769225" y="32466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39"/>
                    <a:pt x="538" y="1"/>
                    <a:pt x="1203" y="1"/>
                  </a:cubicBezTo>
                  <a:cubicBezTo>
                    <a:pt x="1900" y="1"/>
                    <a:pt x="2439" y="539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6" name="Google Shape;1426;p16"/>
            <p:cNvSpPr/>
            <p:nvPr/>
          </p:nvSpPr>
          <p:spPr>
            <a:xfrm>
              <a:off x="627650" y="3018600"/>
              <a:ext cx="2342725" cy="517000"/>
            </a:xfrm>
            <a:custGeom>
              <a:avLst/>
              <a:gdLst/>
              <a:ahLst/>
              <a:cxnLst/>
              <a:rect l="l" t="t" r="r" b="b"/>
              <a:pathLst>
                <a:path w="93709" h="20680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6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6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7" name="Google Shape;1427;p16"/>
            <p:cNvSpPr/>
            <p:nvPr/>
          </p:nvSpPr>
          <p:spPr>
            <a:xfrm>
              <a:off x="3298925" y="3161100"/>
              <a:ext cx="146500" cy="232800"/>
            </a:xfrm>
            <a:custGeom>
              <a:avLst/>
              <a:gdLst/>
              <a:ahLst/>
              <a:cxnLst/>
              <a:rect l="l" t="t" r="r" b="b"/>
              <a:pathLst>
                <a:path w="5860" h="9312" extrusionOk="0">
                  <a:moveTo>
                    <a:pt x="2914" y="1046"/>
                  </a:moveTo>
                  <a:cubicBezTo>
                    <a:pt x="3484" y="1046"/>
                    <a:pt x="3959" y="1521"/>
                    <a:pt x="3959" y="2154"/>
                  </a:cubicBezTo>
                  <a:lnTo>
                    <a:pt x="3959" y="3421"/>
                  </a:lnTo>
                  <a:lnTo>
                    <a:pt x="1901" y="3421"/>
                  </a:lnTo>
                  <a:lnTo>
                    <a:pt x="1901" y="2154"/>
                  </a:lnTo>
                  <a:cubicBezTo>
                    <a:pt x="1901" y="1521"/>
                    <a:pt x="2344" y="1046"/>
                    <a:pt x="2914" y="1046"/>
                  </a:cubicBezTo>
                  <a:close/>
                  <a:moveTo>
                    <a:pt x="2914" y="317"/>
                  </a:moveTo>
                  <a:cubicBezTo>
                    <a:pt x="3833" y="317"/>
                    <a:pt x="4593" y="1046"/>
                    <a:pt x="4593" y="1964"/>
                  </a:cubicBezTo>
                  <a:lnTo>
                    <a:pt x="4593" y="3421"/>
                  </a:lnTo>
                  <a:lnTo>
                    <a:pt x="4276" y="3421"/>
                  </a:lnTo>
                  <a:lnTo>
                    <a:pt x="4276" y="2122"/>
                  </a:lnTo>
                  <a:cubicBezTo>
                    <a:pt x="4276" y="1362"/>
                    <a:pt x="3674" y="729"/>
                    <a:pt x="2914" y="729"/>
                  </a:cubicBezTo>
                  <a:cubicBezTo>
                    <a:pt x="2186" y="729"/>
                    <a:pt x="1584" y="1362"/>
                    <a:pt x="1584" y="2122"/>
                  </a:cubicBezTo>
                  <a:lnTo>
                    <a:pt x="1584" y="3421"/>
                  </a:lnTo>
                  <a:lnTo>
                    <a:pt x="1267" y="3421"/>
                  </a:lnTo>
                  <a:lnTo>
                    <a:pt x="1267" y="1964"/>
                  </a:lnTo>
                  <a:cubicBezTo>
                    <a:pt x="1267" y="1046"/>
                    <a:pt x="1996" y="317"/>
                    <a:pt x="2914" y="317"/>
                  </a:cubicBezTo>
                  <a:close/>
                  <a:moveTo>
                    <a:pt x="5353" y="3737"/>
                  </a:moveTo>
                  <a:cubicBezTo>
                    <a:pt x="5448" y="3737"/>
                    <a:pt x="5543" y="3832"/>
                    <a:pt x="5543" y="3927"/>
                  </a:cubicBezTo>
                  <a:lnTo>
                    <a:pt x="5543" y="8804"/>
                  </a:lnTo>
                  <a:cubicBezTo>
                    <a:pt x="5543" y="8899"/>
                    <a:pt x="5448" y="8963"/>
                    <a:pt x="5353" y="8963"/>
                  </a:cubicBezTo>
                  <a:lnTo>
                    <a:pt x="476" y="8963"/>
                  </a:lnTo>
                  <a:cubicBezTo>
                    <a:pt x="381" y="8963"/>
                    <a:pt x="317" y="8899"/>
                    <a:pt x="317" y="8804"/>
                  </a:cubicBezTo>
                  <a:lnTo>
                    <a:pt x="317" y="3927"/>
                  </a:lnTo>
                  <a:cubicBezTo>
                    <a:pt x="317" y="3832"/>
                    <a:pt x="381" y="3737"/>
                    <a:pt x="476" y="3737"/>
                  </a:cubicBezTo>
                  <a:close/>
                  <a:moveTo>
                    <a:pt x="2914" y="1"/>
                  </a:moveTo>
                  <a:cubicBezTo>
                    <a:pt x="1837" y="1"/>
                    <a:pt x="951" y="887"/>
                    <a:pt x="951" y="1964"/>
                  </a:cubicBezTo>
                  <a:lnTo>
                    <a:pt x="951" y="3421"/>
                  </a:lnTo>
                  <a:lnTo>
                    <a:pt x="476" y="3421"/>
                  </a:lnTo>
                  <a:cubicBezTo>
                    <a:pt x="222" y="3421"/>
                    <a:pt x="1" y="3642"/>
                    <a:pt x="1" y="3927"/>
                  </a:cubicBezTo>
                  <a:lnTo>
                    <a:pt x="1" y="8804"/>
                  </a:lnTo>
                  <a:cubicBezTo>
                    <a:pt x="1" y="9089"/>
                    <a:pt x="222" y="9311"/>
                    <a:pt x="476" y="9311"/>
                  </a:cubicBezTo>
                  <a:lnTo>
                    <a:pt x="5353" y="9311"/>
                  </a:lnTo>
                  <a:cubicBezTo>
                    <a:pt x="5638" y="9311"/>
                    <a:pt x="5859" y="9089"/>
                    <a:pt x="5859" y="8804"/>
                  </a:cubicBezTo>
                  <a:lnTo>
                    <a:pt x="5859" y="3927"/>
                  </a:lnTo>
                  <a:cubicBezTo>
                    <a:pt x="5859" y="3642"/>
                    <a:pt x="5638" y="3421"/>
                    <a:pt x="5353" y="3421"/>
                  </a:cubicBezTo>
                  <a:lnTo>
                    <a:pt x="4909" y="3421"/>
                  </a:lnTo>
                  <a:lnTo>
                    <a:pt x="4909" y="1964"/>
                  </a:lnTo>
                  <a:cubicBezTo>
                    <a:pt x="4909" y="887"/>
                    <a:pt x="4023" y="1"/>
                    <a:pt x="29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8" name="Google Shape;1428;p16"/>
            <p:cNvSpPr/>
            <p:nvPr/>
          </p:nvSpPr>
          <p:spPr>
            <a:xfrm>
              <a:off x="3346425" y="3280650"/>
              <a:ext cx="51500" cy="78400"/>
            </a:xfrm>
            <a:custGeom>
              <a:avLst/>
              <a:gdLst/>
              <a:ahLst/>
              <a:cxnLst/>
              <a:rect l="l" t="t" r="r" b="b"/>
              <a:pathLst>
                <a:path w="2060" h="3136" extrusionOk="0">
                  <a:moveTo>
                    <a:pt x="1014" y="317"/>
                  </a:moveTo>
                  <a:cubicBezTo>
                    <a:pt x="1426" y="317"/>
                    <a:pt x="1743" y="634"/>
                    <a:pt x="1743" y="1046"/>
                  </a:cubicBezTo>
                  <a:cubicBezTo>
                    <a:pt x="1743" y="1331"/>
                    <a:pt x="1553" y="1584"/>
                    <a:pt x="1299" y="1679"/>
                  </a:cubicBezTo>
                  <a:lnTo>
                    <a:pt x="1204" y="1742"/>
                  </a:lnTo>
                  <a:lnTo>
                    <a:pt x="1204" y="2756"/>
                  </a:lnTo>
                  <a:cubicBezTo>
                    <a:pt x="1204" y="2787"/>
                    <a:pt x="1173" y="2819"/>
                    <a:pt x="1109" y="2819"/>
                  </a:cubicBezTo>
                  <a:lnTo>
                    <a:pt x="919" y="2819"/>
                  </a:lnTo>
                  <a:cubicBezTo>
                    <a:pt x="856" y="2819"/>
                    <a:pt x="824" y="2787"/>
                    <a:pt x="824" y="2756"/>
                  </a:cubicBezTo>
                  <a:lnTo>
                    <a:pt x="824" y="1742"/>
                  </a:lnTo>
                  <a:lnTo>
                    <a:pt x="729" y="1679"/>
                  </a:lnTo>
                  <a:cubicBezTo>
                    <a:pt x="476" y="1584"/>
                    <a:pt x="317" y="1331"/>
                    <a:pt x="317" y="1046"/>
                  </a:cubicBezTo>
                  <a:cubicBezTo>
                    <a:pt x="317" y="634"/>
                    <a:pt x="634" y="317"/>
                    <a:pt x="1014" y="317"/>
                  </a:cubicBezTo>
                  <a:close/>
                  <a:moveTo>
                    <a:pt x="1014" y="1"/>
                  </a:moveTo>
                  <a:cubicBezTo>
                    <a:pt x="444" y="1"/>
                    <a:pt x="1" y="476"/>
                    <a:pt x="1" y="1046"/>
                  </a:cubicBezTo>
                  <a:cubicBezTo>
                    <a:pt x="1" y="1426"/>
                    <a:pt x="191" y="1742"/>
                    <a:pt x="507" y="1932"/>
                  </a:cubicBezTo>
                  <a:lnTo>
                    <a:pt x="507" y="2724"/>
                  </a:lnTo>
                  <a:cubicBezTo>
                    <a:pt x="507" y="2946"/>
                    <a:pt x="697" y="3136"/>
                    <a:pt x="919" y="3136"/>
                  </a:cubicBezTo>
                  <a:lnTo>
                    <a:pt x="1109" y="3136"/>
                  </a:lnTo>
                  <a:cubicBezTo>
                    <a:pt x="1363" y="3136"/>
                    <a:pt x="1521" y="2946"/>
                    <a:pt x="1521" y="2724"/>
                  </a:cubicBezTo>
                  <a:lnTo>
                    <a:pt x="1521" y="1932"/>
                  </a:lnTo>
                  <a:cubicBezTo>
                    <a:pt x="1838" y="1742"/>
                    <a:pt x="2059" y="1426"/>
                    <a:pt x="2059" y="1046"/>
                  </a:cubicBezTo>
                  <a:cubicBezTo>
                    <a:pt x="2059" y="476"/>
                    <a:pt x="1584" y="1"/>
                    <a:pt x="10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1" name="Google Shape;1431;p16"/>
            <p:cNvSpPr/>
            <p:nvPr/>
          </p:nvSpPr>
          <p:spPr>
            <a:xfrm>
              <a:off x="3771600" y="37311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5"/>
                  </a:moveTo>
                  <a:cubicBezTo>
                    <a:pt x="2439" y="1900"/>
                    <a:pt x="1900" y="2439"/>
                    <a:pt x="1235" y="2439"/>
                  </a:cubicBezTo>
                  <a:cubicBezTo>
                    <a:pt x="538" y="2439"/>
                    <a:pt x="0" y="1900"/>
                    <a:pt x="0" y="1235"/>
                  </a:cubicBezTo>
                  <a:cubicBezTo>
                    <a:pt x="0" y="538"/>
                    <a:pt x="538" y="0"/>
                    <a:pt x="1235" y="0"/>
                  </a:cubicBezTo>
                  <a:cubicBezTo>
                    <a:pt x="1900" y="0"/>
                    <a:pt x="2439" y="538"/>
                    <a:pt x="2439" y="123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16"/>
            <p:cNvSpPr/>
            <p:nvPr/>
          </p:nvSpPr>
          <p:spPr>
            <a:xfrm>
              <a:off x="3769225" y="42156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71"/>
                    <a:pt x="538" y="0"/>
                    <a:pt x="1203" y="0"/>
                  </a:cubicBezTo>
                  <a:cubicBezTo>
                    <a:pt x="1900" y="0"/>
                    <a:pt x="2439" y="571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16"/>
            <p:cNvSpPr/>
            <p:nvPr/>
          </p:nvSpPr>
          <p:spPr>
            <a:xfrm>
              <a:off x="627650" y="3987650"/>
              <a:ext cx="2342725" cy="517825"/>
            </a:xfrm>
            <a:custGeom>
              <a:avLst/>
              <a:gdLst/>
              <a:ahLst/>
              <a:cxnLst/>
              <a:rect l="l" t="t" r="r" b="b"/>
              <a:pathLst>
                <a:path w="93709" h="20713" extrusionOk="0">
                  <a:moveTo>
                    <a:pt x="2154" y="1"/>
                  </a:moveTo>
                  <a:cubicBezTo>
                    <a:pt x="982" y="1"/>
                    <a:pt x="0" y="983"/>
                    <a:pt x="0" y="2154"/>
                  </a:cubicBezTo>
                  <a:lnTo>
                    <a:pt x="0" y="18559"/>
                  </a:lnTo>
                  <a:cubicBezTo>
                    <a:pt x="0" y="19731"/>
                    <a:pt x="982" y="20712"/>
                    <a:pt x="2154" y="20712"/>
                  </a:cubicBezTo>
                  <a:lnTo>
                    <a:pt x="91555" y="20712"/>
                  </a:lnTo>
                  <a:cubicBezTo>
                    <a:pt x="92759" y="20712"/>
                    <a:pt x="93709" y="19731"/>
                    <a:pt x="93709" y="18559"/>
                  </a:cubicBezTo>
                  <a:lnTo>
                    <a:pt x="93709" y="2154"/>
                  </a:lnTo>
                  <a:cubicBezTo>
                    <a:pt x="93709" y="983"/>
                    <a:pt x="92727" y="1"/>
                    <a:pt x="915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16"/>
            <p:cNvSpPr/>
            <p:nvPr/>
          </p:nvSpPr>
          <p:spPr>
            <a:xfrm>
              <a:off x="4113625" y="2679450"/>
              <a:ext cx="232775" cy="225950"/>
            </a:xfrm>
            <a:custGeom>
              <a:avLst/>
              <a:gdLst/>
              <a:ahLst/>
              <a:cxnLst/>
              <a:rect l="l" t="t" r="r" b="b"/>
              <a:pathLst>
                <a:path w="9311" h="9038" extrusionOk="0">
                  <a:moveTo>
                    <a:pt x="3452" y="519"/>
                  </a:moveTo>
                  <a:cubicBezTo>
                    <a:pt x="3040" y="835"/>
                    <a:pt x="2692" y="1342"/>
                    <a:pt x="2439" y="1944"/>
                  </a:cubicBezTo>
                  <a:lnTo>
                    <a:pt x="1362" y="1944"/>
                  </a:lnTo>
                  <a:cubicBezTo>
                    <a:pt x="1710" y="1500"/>
                    <a:pt x="2122" y="1120"/>
                    <a:pt x="2629" y="835"/>
                  </a:cubicBezTo>
                  <a:cubicBezTo>
                    <a:pt x="2882" y="709"/>
                    <a:pt x="3167" y="582"/>
                    <a:pt x="3452" y="519"/>
                  </a:cubicBezTo>
                  <a:close/>
                  <a:moveTo>
                    <a:pt x="4497" y="360"/>
                  </a:moveTo>
                  <a:lnTo>
                    <a:pt x="4497" y="1944"/>
                  </a:lnTo>
                  <a:lnTo>
                    <a:pt x="2787" y="1944"/>
                  </a:lnTo>
                  <a:cubicBezTo>
                    <a:pt x="3199" y="1025"/>
                    <a:pt x="3800" y="455"/>
                    <a:pt x="4497" y="360"/>
                  </a:cubicBezTo>
                  <a:close/>
                  <a:moveTo>
                    <a:pt x="4814" y="360"/>
                  </a:moveTo>
                  <a:cubicBezTo>
                    <a:pt x="5479" y="455"/>
                    <a:pt x="6081" y="1025"/>
                    <a:pt x="6492" y="1944"/>
                  </a:cubicBezTo>
                  <a:lnTo>
                    <a:pt x="4814" y="1944"/>
                  </a:lnTo>
                  <a:lnTo>
                    <a:pt x="4814" y="360"/>
                  </a:lnTo>
                  <a:close/>
                  <a:moveTo>
                    <a:pt x="5827" y="487"/>
                  </a:moveTo>
                  <a:cubicBezTo>
                    <a:pt x="6682" y="740"/>
                    <a:pt x="7411" y="1247"/>
                    <a:pt x="7949" y="1944"/>
                  </a:cubicBezTo>
                  <a:lnTo>
                    <a:pt x="6841" y="1944"/>
                  </a:lnTo>
                  <a:cubicBezTo>
                    <a:pt x="6587" y="1310"/>
                    <a:pt x="6239" y="835"/>
                    <a:pt x="5827" y="487"/>
                  </a:cubicBezTo>
                  <a:close/>
                  <a:moveTo>
                    <a:pt x="2344" y="2260"/>
                  </a:moveTo>
                  <a:cubicBezTo>
                    <a:pt x="2122" y="2894"/>
                    <a:pt x="1995" y="3590"/>
                    <a:pt x="1964" y="4382"/>
                  </a:cubicBezTo>
                  <a:lnTo>
                    <a:pt x="475" y="4382"/>
                  </a:lnTo>
                  <a:cubicBezTo>
                    <a:pt x="475" y="4034"/>
                    <a:pt x="538" y="3685"/>
                    <a:pt x="633" y="3337"/>
                  </a:cubicBezTo>
                  <a:cubicBezTo>
                    <a:pt x="760" y="2957"/>
                    <a:pt x="918" y="2577"/>
                    <a:pt x="1140" y="2260"/>
                  </a:cubicBezTo>
                  <a:close/>
                  <a:moveTo>
                    <a:pt x="4497" y="2260"/>
                  </a:moveTo>
                  <a:lnTo>
                    <a:pt x="4497" y="4382"/>
                  </a:lnTo>
                  <a:lnTo>
                    <a:pt x="2280" y="4382"/>
                  </a:lnTo>
                  <a:cubicBezTo>
                    <a:pt x="2312" y="3590"/>
                    <a:pt x="2439" y="2862"/>
                    <a:pt x="2660" y="2260"/>
                  </a:cubicBezTo>
                  <a:close/>
                  <a:moveTo>
                    <a:pt x="6619" y="2260"/>
                  </a:moveTo>
                  <a:cubicBezTo>
                    <a:pt x="6841" y="2862"/>
                    <a:pt x="6999" y="3590"/>
                    <a:pt x="6999" y="4382"/>
                  </a:cubicBezTo>
                  <a:lnTo>
                    <a:pt x="4814" y="4382"/>
                  </a:lnTo>
                  <a:lnTo>
                    <a:pt x="4814" y="2260"/>
                  </a:lnTo>
                  <a:close/>
                  <a:moveTo>
                    <a:pt x="8171" y="2260"/>
                  </a:moveTo>
                  <a:cubicBezTo>
                    <a:pt x="8234" y="2324"/>
                    <a:pt x="8297" y="2419"/>
                    <a:pt x="8329" y="2514"/>
                  </a:cubicBezTo>
                  <a:cubicBezTo>
                    <a:pt x="8646" y="3084"/>
                    <a:pt x="8836" y="3717"/>
                    <a:pt x="8836" y="4382"/>
                  </a:cubicBezTo>
                  <a:lnTo>
                    <a:pt x="7316" y="4382"/>
                  </a:lnTo>
                  <a:cubicBezTo>
                    <a:pt x="7316" y="3590"/>
                    <a:pt x="7189" y="2894"/>
                    <a:pt x="6967" y="2260"/>
                  </a:cubicBezTo>
                  <a:close/>
                  <a:moveTo>
                    <a:pt x="1964" y="4699"/>
                  </a:moveTo>
                  <a:cubicBezTo>
                    <a:pt x="1995" y="5459"/>
                    <a:pt x="2122" y="6187"/>
                    <a:pt x="2344" y="6821"/>
                  </a:cubicBezTo>
                  <a:lnTo>
                    <a:pt x="1172" y="6821"/>
                  </a:lnTo>
                  <a:cubicBezTo>
                    <a:pt x="1109" y="6726"/>
                    <a:pt x="1045" y="6631"/>
                    <a:pt x="982" y="6536"/>
                  </a:cubicBezTo>
                  <a:cubicBezTo>
                    <a:pt x="665" y="5966"/>
                    <a:pt x="507" y="5332"/>
                    <a:pt x="475" y="4699"/>
                  </a:cubicBezTo>
                  <a:close/>
                  <a:moveTo>
                    <a:pt x="4497" y="4699"/>
                  </a:moveTo>
                  <a:lnTo>
                    <a:pt x="4497" y="6821"/>
                  </a:lnTo>
                  <a:lnTo>
                    <a:pt x="2660" y="6821"/>
                  </a:lnTo>
                  <a:cubicBezTo>
                    <a:pt x="2439" y="6187"/>
                    <a:pt x="2312" y="5491"/>
                    <a:pt x="2280" y="4699"/>
                  </a:cubicBezTo>
                  <a:close/>
                  <a:moveTo>
                    <a:pt x="6999" y="4699"/>
                  </a:moveTo>
                  <a:cubicBezTo>
                    <a:pt x="6999" y="5459"/>
                    <a:pt x="6841" y="6187"/>
                    <a:pt x="6619" y="6821"/>
                  </a:cubicBezTo>
                  <a:lnTo>
                    <a:pt x="4814" y="6821"/>
                  </a:lnTo>
                  <a:lnTo>
                    <a:pt x="4814" y="4699"/>
                  </a:lnTo>
                  <a:close/>
                  <a:moveTo>
                    <a:pt x="8836" y="4699"/>
                  </a:moveTo>
                  <a:cubicBezTo>
                    <a:pt x="8804" y="5016"/>
                    <a:pt x="8772" y="5364"/>
                    <a:pt x="8677" y="5681"/>
                  </a:cubicBezTo>
                  <a:cubicBezTo>
                    <a:pt x="8551" y="6092"/>
                    <a:pt x="8392" y="6472"/>
                    <a:pt x="8171" y="6821"/>
                  </a:cubicBezTo>
                  <a:lnTo>
                    <a:pt x="6967" y="6821"/>
                  </a:lnTo>
                  <a:cubicBezTo>
                    <a:pt x="7157" y="6187"/>
                    <a:pt x="7316" y="5459"/>
                    <a:pt x="7316" y="4699"/>
                  </a:cubicBezTo>
                  <a:close/>
                  <a:moveTo>
                    <a:pt x="2470" y="7137"/>
                  </a:moveTo>
                  <a:cubicBezTo>
                    <a:pt x="2692" y="7707"/>
                    <a:pt x="3009" y="8151"/>
                    <a:pt x="3357" y="8499"/>
                  </a:cubicBezTo>
                  <a:cubicBezTo>
                    <a:pt x="2565" y="8246"/>
                    <a:pt x="1900" y="7771"/>
                    <a:pt x="1394" y="7137"/>
                  </a:cubicBezTo>
                  <a:close/>
                  <a:moveTo>
                    <a:pt x="7917" y="7137"/>
                  </a:moveTo>
                  <a:cubicBezTo>
                    <a:pt x="7601" y="7549"/>
                    <a:pt x="7157" y="7929"/>
                    <a:pt x="6682" y="8182"/>
                  </a:cubicBezTo>
                  <a:cubicBezTo>
                    <a:pt x="6429" y="8309"/>
                    <a:pt x="6176" y="8436"/>
                    <a:pt x="5922" y="8499"/>
                  </a:cubicBezTo>
                  <a:cubicBezTo>
                    <a:pt x="6271" y="8182"/>
                    <a:pt x="6587" y="7707"/>
                    <a:pt x="6841" y="7137"/>
                  </a:cubicBezTo>
                  <a:close/>
                  <a:moveTo>
                    <a:pt x="4497" y="7137"/>
                  </a:moveTo>
                  <a:lnTo>
                    <a:pt x="4497" y="8689"/>
                  </a:lnTo>
                  <a:lnTo>
                    <a:pt x="4370" y="8689"/>
                  </a:lnTo>
                  <a:cubicBezTo>
                    <a:pt x="3737" y="8562"/>
                    <a:pt x="3167" y="7961"/>
                    <a:pt x="2787" y="7137"/>
                  </a:cubicBezTo>
                  <a:close/>
                  <a:moveTo>
                    <a:pt x="6492" y="7137"/>
                  </a:moveTo>
                  <a:cubicBezTo>
                    <a:pt x="6112" y="7961"/>
                    <a:pt x="5574" y="8562"/>
                    <a:pt x="4940" y="8689"/>
                  </a:cubicBezTo>
                  <a:lnTo>
                    <a:pt x="4814" y="8689"/>
                  </a:lnTo>
                  <a:lnTo>
                    <a:pt x="4814" y="7137"/>
                  </a:lnTo>
                  <a:close/>
                  <a:moveTo>
                    <a:pt x="4663" y="1"/>
                  </a:moveTo>
                  <a:cubicBezTo>
                    <a:pt x="3911" y="1"/>
                    <a:pt x="3174" y="184"/>
                    <a:pt x="2502" y="550"/>
                  </a:cubicBezTo>
                  <a:cubicBezTo>
                    <a:pt x="1425" y="1152"/>
                    <a:pt x="665" y="2102"/>
                    <a:pt x="317" y="3242"/>
                  </a:cubicBezTo>
                  <a:cubicBezTo>
                    <a:pt x="0" y="4414"/>
                    <a:pt x="127" y="5617"/>
                    <a:pt x="697" y="6694"/>
                  </a:cubicBezTo>
                  <a:cubicBezTo>
                    <a:pt x="1299" y="7739"/>
                    <a:pt x="2249" y="8499"/>
                    <a:pt x="3389" y="8847"/>
                  </a:cubicBezTo>
                  <a:cubicBezTo>
                    <a:pt x="3705" y="8942"/>
                    <a:pt x="4022" y="8974"/>
                    <a:pt x="4339" y="9006"/>
                  </a:cubicBezTo>
                  <a:cubicBezTo>
                    <a:pt x="4434" y="9037"/>
                    <a:pt x="4529" y="9037"/>
                    <a:pt x="4655" y="9037"/>
                  </a:cubicBezTo>
                  <a:cubicBezTo>
                    <a:pt x="4750" y="9037"/>
                    <a:pt x="4877" y="9037"/>
                    <a:pt x="5004" y="9006"/>
                  </a:cubicBezTo>
                  <a:cubicBezTo>
                    <a:pt x="5637" y="8942"/>
                    <a:pt x="6239" y="8784"/>
                    <a:pt x="6841" y="8467"/>
                  </a:cubicBezTo>
                  <a:cubicBezTo>
                    <a:pt x="7886" y="7897"/>
                    <a:pt x="8646" y="6916"/>
                    <a:pt x="8994" y="5776"/>
                  </a:cubicBezTo>
                  <a:cubicBezTo>
                    <a:pt x="9311" y="4604"/>
                    <a:pt x="9184" y="3400"/>
                    <a:pt x="8614" y="2355"/>
                  </a:cubicBezTo>
                  <a:cubicBezTo>
                    <a:pt x="8044" y="1279"/>
                    <a:pt x="7062" y="519"/>
                    <a:pt x="5922" y="170"/>
                  </a:cubicBezTo>
                  <a:cubicBezTo>
                    <a:pt x="5504" y="57"/>
                    <a:pt x="5081" y="1"/>
                    <a:pt x="466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16"/>
            <p:cNvSpPr/>
            <p:nvPr/>
          </p:nvSpPr>
          <p:spPr>
            <a:xfrm>
              <a:off x="4113625" y="2675775"/>
              <a:ext cx="232775" cy="229625"/>
            </a:xfrm>
            <a:custGeom>
              <a:avLst/>
              <a:gdLst/>
              <a:ahLst/>
              <a:cxnLst/>
              <a:rect l="l" t="t" r="r" b="b"/>
              <a:pathLst>
                <a:path w="9311" h="9185" fill="none" extrusionOk="0">
                  <a:moveTo>
                    <a:pt x="8614" y="2502"/>
                  </a:moveTo>
                  <a:cubicBezTo>
                    <a:pt x="8044" y="1426"/>
                    <a:pt x="7062" y="666"/>
                    <a:pt x="5922" y="317"/>
                  </a:cubicBezTo>
                  <a:cubicBezTo>
                    <a:pt x="4750" y="0"/>
                    <a:pt x="3547" y="127"/>
                    <a:pt x="2502" y="697"/>
                  </a:cubicBezTo>
                  <a:cubicBezTo>
                    <a:pt x="1425" y="1299"/>
                    <a:pt x="665" y="2249"/>
                    <a:pt x="317" y="3389"/>
                  </a:cubicBezTo>
                  <a:cubicBezTo>
                    <a:pt x="0" y="4561"/>
                    <a:pt x="127" y="5764"/>
                    <a:pt x="697" y="6841"/>
                  </a:cubicBezTo>
                  <a:cubicBezTo>
                    <a:pt x="1299" y="7886"/>
                    <a:pt x="2249" y="8646"/>
                    <a:pt x="3389" y="8994"/>
                  </a:cubicBezTo>
                  <a:cubicBezTo>
                    <a:pt x="3705" y="9089"/>
                    <a:pt x="4022" y="9121"/>
                    <a:pt x="4339" y="9153"/>
                  </a:cubicBezTo>
                  <a:cubicBezTo>
                    <a:pt x="4434" y="9184"/>
                    <a:pt x="4529" y="9184"/>
                    <a:pt x="4655" y="9184"/>
                  </a:cubicBezTo>
                  <a:cubicBezTo>
                    <a:pt x="4750" y="9184"/>
                    <a:pt x="4877" y="9184"/>
                    <a:pt x="5004" y="9153"/>
                  </a:cubicBezTo>
                  <a:cubicBezTo>
                    <a:pt x="5637" y="9089"/>
                    <a:pt x="6239" y="8931"/>
                    <a:pt x="6841" y="8614"/>
                  </a:cubicBezTo>
                  <a:cubicBezTo>
                    <a:pt x="7886" y="8044"/>
                    <a:pt x="8646" y="7063"/>
                    <a:pt x="8994" y="5923"/>
                  </a:cubicBezTo>
                  <a:cubicBezTo>
                    <a:pt x="9311" y="4751"/>
                    <a:pt x="9184" y="3547"/>
                    <a:pt x="8614" y="2502"/>
                  </a:cubicBezTo>
                  <a:close/>
                  <a:moveTo>
                    <a:pt x="8836" y="4529"/>
                  </a:moveTo>
                  <a:lnTo>
                    <a:pt x="7316" y="4529"/>
                  </a:lnTo>
                  <a:cubicBezTo>
                    <a:pt x="7316" y="3737"/>
                    <a:pt x="7189" y="3041"/>
                    <a:pt x="6967" y="2407"/>
                  </a:cubicBezTo>
                  <a:lnTo>
                    <a:pt x="8171" y="2407"/>
                  </a:lnTo>
                  <a:cubicBezTo>
                    <a:pt x="8234" y="2471"/>
                    <a:pt x="8297" y="2566"/>
                    <a:pt x="8329" y="2661"/>
                  </a:cubicBezTo>
                  <a:cubicBezTo>
                    <a:pt x="8646" y="3231"/>
                    <a:pt x="8836" y="3864"/>
                    <a:pt x="8836" y="4529"/>
                  </a:cubicBezTo>
                  <a:close/>
                  <a:moveTo>
                    <a:pt x="4940" y="8836"/>
                  </a:moveTo>
                  <a:cubicBezTo>
                    <a:pt x="4877" y="8836"/>
                    <a:pt x="4845" y="8836"/>
                    <a:pt x="4814" y="8836"/>
                  </a:cubicBezTo>
                  <a:lnTo>
                    <a:pt x="4814" y="7284"/>
                  </a:lnTo>
                  <a:lnTo>
                    <a:pt x="6492" y="7284"/>
                  </a:lnTo>
                  <a:cubicBezTo>
                    <a:pt x="6112" y="8108"/>
                    <a:pt x="5574" y="8709"/>
                    <a:pt x="4940" y="8836"/>
                  </a:cubicBezTo>
                  <a:close/>
                  <a:moveTo>
                    <a:pt x="2787" y="7284"/>
                  </a:moveTo>
                  <a:lnTo>
                    <a:pt x="4497" y="7284"/>
                  </a:lnTo>
                  <a:lnTo>
                    <a:pt x="4497" y="8836"/>
                  </a:lnTo>
                  <a:cubicBezTo>
                    <a:pt x="4434" y="8836"/>
                    <a:pt x="4402" y="8836"/>
                    <a:pt x="4370" y="8836"/>
                  </a:cubicBezTo>
                  <a:cubicBezTo>
                    <a:pt x="3737" y="8709"/>
                    <a:pt x="3167" y="8108"/>
                    <a:pt x="2787" y="7284"/>
                  </a:cubicBezTo>
                  <a:close/>
                  <a:moveTo>
                    <a:pt x="4814" y="507"/>
                  </a:moveTo>
                  <a:cubicBezTo>
                    <a:pt x="5479" y="602"/>
                    <a:pt x="6081" y="1172"/>
                    <a:pt x="6492" y="2091"/>
                  </a:cubicBezTo>
                  <a:lnTo>
                    <a:pt x="4814" y="2091"/>
                  </a:lnTo>
                  <a:close/>
                  <a:moveTo>
                    <a:pt x="4497" y="507"/>
                  </a:moveTo>
                  <a:lnTo>
                    <a:pt x="4497" y="2091"/>
                  </a:lnTo>
                  <a:lnTo>
                    <a:pt x="2787" y="2091"/>
                  </a:lnTo>
                  <a:cubicBezTo>
                    <a:pt x="3199" y="1172"/>
                    <a:pt x="3800" y="602"/>
                    <a:pt x="4497" y="507"/>
                  </a:cubicBezTo>
                  <a:close/>
                  <a:moveTo>
                    <a:pt x="4497" y="2407"/>
                  </a:moveTo>
                  <a:lnTo>
                    <a:pt x="4497" y="4529"/>
                  </a:lnTo>
                  <a:lnTo>
                    <a:pt x="2280" y="4529"/>
                  </a:lnTo>
                  <a:cubicBezTo>
                    <a:pt x="2312" y="3737"/>
                    <a:pt x="2439" y="3009"/>
                    <a:pt x="2660" y="2407"/>
                  </a:cubicBezTo>
                  <a:close/>
                  <a:moveTo>
                    <a:pt x="4497" y="4846"/>
                  </a:moveTo>
                  <a:lnTo>
                    <a:pt x="4497" y="6968"/>
                  </a:lnTo>
                  <a:lnTo>
                    <a:pt x="2660" y="6968"/>
                  </a:lnTo>
                  <a:cubicBezTo>
                    <a:pt x="2439" y="6334"/>
                    <a:pt x="2312" y="5638"/>
                    <a:pt x="2280" y="4846"/>
                  </a:cubicBezTo>
                  <a:close/>
                  <a:moveTo>
                    <a:pt x="4814" y="6968"/>
                  </a:moveTo>
                  <a:lnTo>
                    <a:pt x="4814" y="4846"/>
                  </a:lnTo>
                  <a:lnTo>
                    <a:pt x="6999" y="4846"/>
                  </a:lnTo>
                  <a:cubicBezTo>
                    <a:pt x="6999" y="5606"/>
                    <a:pt x="6841" y="6334"/>
                    <a:pt x="6619" y="6968"/>
                  </a:cubicBezTo>
                  <a:close/>
                  <a:moveTo>
                    <a:pt x="4814" y="4529"/>
                  </a:moveTo>
                  <a:lnTo>
                    <a:pt x="4814" y="2407"/>
                  </a:lnTo>
                  <a:lnTo>
                    <a:pt x="6619" y="2407"/>
                  </a:lnTo>
                  <a:cubicBezTo>
                    <a:pt x="6841" y="3009"/>
                    <a:pt x="6999" y="3737"/>
                    <a:pt x="6999" y="4529"/>
                  </a:cubicBezTo>
                  <a:close/>
                  <a:moveTo>
                    <a:pt x="7949" y="2091"/>
                  </a:moveTo>
                  <a:lnTo>
                    <a:pt x="6841" y="2091"/>
                  </a:lnTo>
                  <a:cubicBezTo>
                    <a:pt x="6587" y="1457"/>
                    <a:pt x="6239" y="982"/>
                    <a:pt x="5827" y="634"/>
                  </a:cubicBezTo>
                  <a:lnTo>
                    <a:pt x="5827" y="634"/>
                  </a:lnTo>
                  <a:cubicBezTo>
                    <a:pt x="6682" y="887"/>
                    <a:pt x="7411" y="1394"/>
                    <a:pt x="7949" y="2091"/>
                  </a:cubicBezTo>
                  <a:close/>
                  <a:moveTo>
                    <a:pt x="2629" y="982"/>
                  </a:moveTo>
                  <a:cubicBezTo>
                    <a:pt x="2882" y="856"/>
                    <a:pt x="3167" y="729"/>
                    <a:pt x="3452" y="666"/>
                  </a:cubicBezTo>
                  <a:cubicBezTo>
                    <a:pt x="3040" y="982"/>
                    <a:pt x="2692" y="1489"/>
                    <a:pt x="2439" y="2091"/>
                  </a:cubicBezTo>
                  <a:lnTo>
                    <a:pt x="1362" y="2091"/>
                  </a:lnTo>
                  <a:cubicBezTo>
                    <a:pt x="1710" y="1647"/>
                    <a:pt x="2122" y="1267"/>
                    <a:pt x="2629" y="982"/>
                  </a:cubicBezTo>
                  <a:close/>
                  <a:moveTo>
                    <a:pt x="1140" y="2407"/>
                  </a:moveTo>
                  <a:lnTo>
                    <a:pt x="2344" y="2407"/>
                  </a:lnTo>
                  <a:cubicBezTo>
                    <a:pt x="2122" y="3041"/>
                    <a:pt x="1995" y="3737"/>
                    <a:pt x="1964" y="4529"/>
                  </a:cubicBezTo>
                  <a:lnTo>
                    <a:pt x="475" y="4529"/>
                  </a:lnTo>
                  <a:cubicBezTo>
                    <a:pt x="475" y="4181"/>
                    <a:pt x="538" y="3832"/>
                    <a:pt x="633" y="3484"/>
                  </a:cubicBezTo>
                  <a:cubicBezTo>
                    <a:pt x="760" y="3104"/>
                    <a:pt x="918" y="2724"/>
                    <a:pt x="1140" y="2407"/>
                  </a:cubicBezTo>
                  <a:close/>
                  <a:moveTo>
                    <a:pt x="475" y="4846"/>
                  </a:moveTo>
                  <a:lnTo>
                    <a:pt x="1964" y="4846"/>
                  </a:lnTo>
                  <a:cubicBezTo>
                    <a:pt x="1995" y="5606"/>
                    <a:pt x="2122" y="6334"/>
                    <a:pt x="2344" y="6968"/>
                  </a:cubicBezTo>
                  <a:lnTo>
                    <a:pt x="1172" y="6968"/>
                  </a:lnTo>
                  <a:cubicBezTo>
                    <a:pt x="1109" y="6873"/>
                    <a:pt x="1045" y="6778"/>
                    <a:pt x="982" y="6683"/>
                  </a:cubicBezTo>
                  <a:cubicBezTo>
                    <a:pt x="665" y="6113"/>
                    <a:pt x="507" y="5479"/>
                    <a:pt x="475" y="4846"/>
                  </a:cubicBezTo>
                  <a:close/>
                  <a:moveTo>
                    <a:pt x="1394" y="7284"/>
                  </a:moveTo>
                  <a:lnTo>
                    <a:pt x="2470" y="7284"/>
                  </a:lnTo>
                  <a:cubicBezTo>
                    <a:pt x="2692" y="7854"/>
                    <a:pt x="3009" y="8298"/>
                    <a:pt x="3357" y="8646"/>
                  </a:cubicBezTo>
                  <a:cubicBezTo>
                    <a:pt x="2565" y="8393"/>
                    <a:pt x="1900" y="7918"/>
                    <a:pt x="1394" y="7284"/>
                  </a:cubicBezTo>
                  <a:close/>
                  <a:moveTo>
                    <a:pt x="6682" y="8329"/>
                  </a:moveTo>
                  <a:cubicBezTo>
                    <a:pt x="6429" y="8456"/>
                    <a:pt x="6176" y="8583"/>
                    <a:pt x="5922" y="8646"/>
                  </a:cubicBezTo>
                  <a:cubicBezTo>
                    <a:pt x="6271" y="8329"/>
                    <a:pt x="6587" y="7854"/>
                    <a:pt x="6841" y="7284"/>
                  </a:cubicBezTo>
                  <a:lnTo>
                    <a:pt x="7917" y="7284"/>
                  </a:lnTo>
                  <a:cubicBezTo>
                    <a:pt x="7601" y="7696"/>
                    <a:pt x="7157" y="8076"/>
                    <a:pt x="6682" y="8329"/>
                  </a:cubicBezTo>
                  <a:close/>
                  <a:moveTo>
                    <a:pt x="8171" y="6968"/>
                  </a:moveTo>
                  <a:lnTo>
                    <a:pt x="6967" y="6968"/>
                  </a:lnTo>
                  <a:cubicBezTo>
                    <a:pt x="7157" y="6334"/>
                    <a:pt x="7316" y="5606"/>
                    <a:pt x="7316" y="4846"/>
                  </a:cubicBezTo>
                  <a:lnTo>
                    <a:pt x="8836" y="4846"/>
                  </a:lnTo>
                  <a:cubicBezTo>
                    <a:pt x="8804" y="5163"/>
                    <a:pt x="8772" y="5511"/>
                    <a:pt x="8677" y="5828"/>
                  </a:cubicBezTo>
                  <a:cubicBezTo>
                    <a:pt x="8551" y="6239"/>
                    <a:pt x="8392" y="6619"/>
                    <a:pt x="8171" y="6968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8" name="Google Shape;1458;p16"/>
          <p:cNvSpPr txBox="1"/>
          <p:nvPr/>
        </p:nvSpPr>
        <p:spPr>
          <a:xfrm>
            <a:off x="905295" y="3343275"/>
            <a:ext cx="5922338" cy="14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lvl="0" algn="just"/>
            <a:r>
              <a:rPr lang="uz-Latn-UZ" sz="2400" b="1" dirty="0"/>
              <a:t> </a:t>
            </a:r>
            <a:r>
              <a:rPr lang="uz-Latn-UZ" sz="2400" b="1" dirty="0" smtClean="0"/>
              <a:t>    </a:t>
            </a:r>
            <a:r>
              <a:rPr lang="en-US" sz="2400" b="1" dirty="0" err="1"/>
              <a:t>Ko‘p</a:t>
            </a:r>
            <a:r>
              <a:rPr lang="en-US" sz="2400" b="1" dirty="0"/>
              <a:t> </a:t>
            </a:r>
            <a:r>
              <a:rPr lang="en-US" sz="2400" b="1" dirty="0" err="1"/>
              <a:t>bosqichli</a:t>
            </a:r>
            <a:r>
              <a:rPr lang="en-US" sz="2400" b="1" dirty="0"/>
              <a:t> </a:t>
            </a:r>
            <a:r>
              <a:rPr lang="en-US" sz="2400" b="1" dirty="0" err="1"/>
              <a:t>topshiriqlar</a:t>
            </a:r>
            <a:r>
              <a:rPr lang="en-US" sz="2400" b="1" dirty="0"/>
              <a:t>: </a:t>
            </a:r>
            <a:r>
              <a:rPr lang="en-US" sz="2400" dirty="0" err="1"/>
              <a:t>Mantiqiy</a:t>
            </a:r>
            <a:r>
              <a:rPr lang="en-US" sz="2400" dirty="0"/>
              <a:t> </a:t>
            </a:r>
            <a:r>
              <a:rPr lang="en-US" sz="2400" dirty="0" err="1"/>
              <a:t>savollar</a:t>
            </a:r>
            <a:r>
              <a:rPr lang="en-US" sz="2400" dirty="0"/>
              <a:t> </a:t>
            </a:r>
            <a:r>
              <a:rPr lang="en-US" sz="2400" dirty="0" err="1"/>
              <a:t>o‘quvchilardan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bosqichli</a:t>
            </a:r>
            <a:r>
              <a:rPr lang="en-US" sz="2400" dirty="0"/>
              <a:t> </a:t>
            </a:r>
            <a:r>
              <a:rPr lang="en-US" sz="2400" dirty="0" err="1"/>
              <a:t>tahlilni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endParaRPr lang="ru-RU" sz="2400" dirty="0"/>
          </a:p>
        </p:txBody>
      </p:sp>
      <p:sp>
        <p:nvSpPr>
          <p:cNvPr id="1460" name="Google Shape;1460;p16"/>
          <p:cNvSpPr txBox="1"/>
          <p:nvPr/>
        </p:nvSpPr>
        <p:spPr>
          <a:xfrm>
            <a:off x="844550" y="6467475"/>
            <a:ext cx="6043828" cy="1626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ru-RU" sz="2400" b="1" dirty="0" err="1"/>
              <a:t>Amaliy</a:t>
            </a:r>
            <a:r>
              <a:rPr lang="ru-RU" sz="2400" b="1" dirty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interaktiv</a:t>
            </a:r>
            <a:r>
              <a:rPr lang="ru-RU" sz="2400" b="1" dirty="0"/>
              <a:t> </a:t>
            </a:r>
            <a:r>
              <a:rPr lang="ru-RU" sz="2400" b="1" dirty="0" err="1" smtClean="0"/>
              <a:t>faoliyatlar</a:t>
            </a:r>
            <a:r>
              <a:rPr lang="uz-Latn-UZ" sz="2400" b="1" dirty="0" smtClean="0"/>
              <a:t>: </a:t>
            </a:r>
            <a:r>
              <a:rPr lang="en-US" sz="2400" dirty="0" err="1" smtClean="0"/>
              <a:t>Geografik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ekologik</a:t>
            </a:r>
            <a:r>
              <a:rPr lang="en-US" sz="2400" dirty="0"/>
              <a:t> </a:t>
            </a:r>
            <a:r>
              <a:rPr lang="en-US" sz="2400" dirty="0" err="1"/>
              <a:t>kuzatuvlar</a:t>
            </a:r>
            <a:r>
              <a:rPr lang="en-US" sz="2400" dirty="0"/>
              <a:t>: </a:t>
            </a:r>
            <a:r>
              <a:rPr lang="en-US" sz="2400" dirty="0" err="1"/>
              <a:t>iqlim</a:t>
            </a:r>
            <a:r>
              <a:rPr lang="en-US" sz="2400" dirty="0"/>
              <a:t>, flora, fauna, </a:t>
            </a:r>
            <a:r>
              <a:rPr lang="en-US" sz="2400" dirty="0" err="1"/>
              <a:t>tuproq</a:t>
            </a:r>
            <a:r>
              <a:rPr lang="en-US" sz="2400" dirty="0"/>
              <a:t> </a:t>
            </a:r>
            <a:r>
              <a:rPr lang="en-US" sz="2400" dirty="0" err="1"/>
              <a:t>tarkibi</a:t>
            </a:r>
            <a:r>
              <a:rPr lang="en-US" sz="2400" dirty="0"/>
              <a:t>,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resurslarini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endParaRPr lang="ru-RU" sz="2400" dirty="0"/>
          </a:p>
        </p:txBody>
      </p:sp>
      <p:sp>
        <p:nvSpPr>
          <p:cNvPr id="1464" name="Google Shape;1464;p16"/>
          <p:cNvSpPr txBox="1"/>
          <p:nvPr/>
        </p:nvSpPr>
        <p:spPr>
          <a:xfrm>
            <a:off x="11353800" y="4791075"/>
            <a:ext cx="5715000" cy="1504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en-US" sz="2400" b="1" dirty="0" err="1"/>
              <a:t>Muammoli</a:t>
            </a:r>
            <a:r>
              <a:rPr lang="en-US" sz="2400" b="1" dirty="0"/>
              <a:t> </a:t>
            </a:r>
            <a:r>
              <a:rPr lang="en-US" sz="2400" b="1" dirty="0" err="1"/>
              <a:t>vaziyatlarni</a:t>
            </a:r>
            <a:r>
              <a:rPr lang="en-US" sz="2400" b="1" dirty="0"/>
              <a:t> </a:t>
            </a:r>
            <a:r>
              <a:rPr lang="en-US" sz="2400" b="1" dirty="0" err="1"/>
              <a:t>tahlil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: </a:t>
            </a:r>
            <a:r>
              <a:rPr lang="en-US" sz="2400" dirty="0" err="1"/>
              <a:t>O‘qituvchi</a:t>
            </a:r>
            <a:r>
              <a:rPr lang="en-US" sz="2400" dirty="0"/>
              <a:t> </a:t>
            </a:r>
            <a:r>
              <a:rPr lang="en-US" sz="2400" dirty="0" err="1"/>
              <a:t>dars</a:t>
            </a:r>
            <a:r>
              <a:rPr lang="en-US" sz="2400" dirty="0"/>
              <a:t>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xalqaro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/>
              <a:t> </a:t>
            </a:r>
            <a:r>
              <a:rPr lang="en-US" sz="2400" dirty="0" err="1"/>
              <a:t>savollariga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keluvchi</a:t>
            </a:r>
            <a:r>
              <a:rPr lang="en-US" sz="2400" dirty="0"/>
              <a:t> </a:t>
            </a:r>
            <a:r>
              <a:rPr lang="en-US" sz="2400" dirty="0" err="1"/>
              <a:t>muammoli</a:t>
            </a:r>
            <a:r>
              <a:rPr lang="en-US" sz="2400" dirty="0"/>
              <a:t> </a:t>
            </a:r>
            <a:r>
              <a:rPr lang="en-US" sz="2400" dirty="0" err="1"/>
              <a:t>vaziyatlarni</a:t>
            </a:r>
            <a:r>
              <a:rPr lang="en-US" sz="2400" dirty="0"/>
              <a:t> </a:t>
            </a:r>
            <a:r>
              <a:rPr lang="en-US" sz="2400" dirty="0" err="1"/>
              <a:t>taqdim</a:t>
            </a:r>
            <a:r>
              <a:rPr lang="en-US" sz="2400" dirty="0"/>
              <a:t> </a:t>
            </a:r>
            <a:r>
              <a:rPr lang="en-US" sz="2400" dirty="0" err="1"/>
              <a:t>etadi</a:t>
            </a:r>
            <a:endParaRPr lang="ru-RU" sz="2400" dirty="0"/>
          </a:p>
        </p:txBody>
      </p:sp>
      <p:sp>
        <p:nvSpPr>
          <p:cNvPr id="1466" name="Google Shape;1466;p16"/>
          <p:cNvSpPr txBox="1"/>
          <p:nvPr/>
        </p:nvSpPr>
        <p:spPr>
          <a:xfrm>
            <a:off x="11283950" y="8093871"/>
            <a:ext cx="57785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en-US" sz="2400" b="1" dirty="0" err="1"/>
              <a:t>Amaliy</a:t>
            </a:r>
            <a:r>
              <a:rPr lang="en-US" sz="2400" b="1" dirty="0"/>
              <a:t> </a:t>
            </a:r>
            <a:r>
              <a:rPr lang="en-US" sz="2400" b="1" dirty="0" err="1"/>
              <a:t>ko‘nikmalarni</a:t>
            </a:r>
            <a:r>
              <a:rPr lang="en-US" sz="2400" b="1" dirty="0"/>
              <a:t> </a:t>
            </a:r>
            <a:r>
              <a:rPr lang="en-US" sz="2400" b="1" dirty="0" err="1"/>
              <a:t>shakllantirish</a:t>
            </a:r>
            <a:r>
              <a:rPr lang="en-US" sz="2400" b="1" dirty="0"/>
              <a:t>: </a:t>
            </a:r>
            <a:r>
              <a:rPr lang="en-US" sz="2400" dirty="0" err="1"/>
              <a:t>Darslarda</a:t>
            </a:r>
            <a:r>
              <a:rPr lang="en-US" sz="2400" dirty="0"/>
              <a:t> </a:t>
            </a:r>
            <a:r>
              <a:rPr lang="en-US" sz="2400" dirty="0" err="1"/>
              <a:t>amaliy</a:t>
            </a:r>
            <a:r>
              <a:rPr lang="en-US" sz="2400" dirty="0"/>
              <a:t> </a:t>
            </a:r>
            <a:r>
              <a:rPr lang="en-US" sz="2400" dirty="0" err="1"/>
              <a:t>topshiriqlar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mantiqiy</a:t>
            </a:r>
            <a:r>
              <a:rPr lang="en-US" sz="2400" dirty="0"/>
              <a:t> </a:t>
            </a:r>
            <a:r>
              <a:rPr lang="en-US" sz="2400" dirty="0" err="1"/>
              <a:t>fikrlashni</a:t>
            </a:r>
            <a:r>
              <a:rPr lang="en-US" sz="2400" dirty="0"/>
              <a:t> </a:t>
            </a:r>
            <a:r>
              <a:rPr lang="en-US" sz="2400" dirty="0" err="1"/>
              <a:t>rivojlantirish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endParaRPr lang="ru-RU" sz="2400" dirty="0"/>
          </a:p>
        </p:txBody>
      </p:sp>
      <p:pic>
        <p:nvPicPr>
          <p:cNvPr id="146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470" name="Рисунок 1469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471" name="Рисунок 147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25380" y="1722664"/>
            <a:ext cx="117451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Latn-UZ" sz="3200" b="1" dirty="0"/>
              <a:t>Xalqaro baholash dasturlari asosida mantiqiy savollar ustida ishlash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438297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3820893" y="1743075"/>
            <a:ext cx="11577857" cy="9588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3600" b="1" dirty="0" err="1"/>
              <a:t>Qo‘shimcha</a:t>
            </a:r>
            <a:r>
              <a:rPr lang="en-US" sz="3600" b="1" dirty="0"/>
              <a:t> </a:t>
            </a:r>
            <a:r>
              <a:rPr lang="en-US" sz="3600" b="1" dirty="0" err="1"/>
              <a:t>adabiyotlardan</a:t>
            </a:r>
            <a:r>
              <a:rPr lang="en-US" sz="3600" b="1" dirty="0"/>
              <a:t> </a:t>
            </a:r>
            <a:r>
              <a:rPr lang="en-US" sz="3600" b="1" dirty="0" err="1"/>
              <a:t>foydalangan</a:t>
            </a:r>
            <a:r>
              <a:rPr lang="en-US" sz="3600" b="1" dirty="0"/>
              <a:t> </a:t>
            </a:r>
            <a:r>
              <a:rPr lang="en-US" sz="3600" b="1" dirty="0" err="1"/>
              <a:t>holda</a:t>
            </a:r>
            <a:r>
              <a:rPr lang="en-US" sz="3600" b="1" dirty="0"/>
              <a:t> </a:t>
            </a:r>
            <a:r>
              <a:rPr lang="en-US" sz="3600" b="1" dirty="0" err="1"/>
              <a:t>mantiqiy</a:t>
            </a:r>
            <a:r>
              <a:rPr lang="en-US" sz="3600" b="1" dirty="0"/>
              <a:t> </a:t>
            </a:r>
            <a:r>
              <a:rPr lang="en-US" sz="3600" b="1" dirty="0" err="1"/>
              <a:t>savol</a:t>
            </a:r>
            <a:r>
              <a:rPr lang="en-US" sz="3600" b="1" dirty="0"/>
              <a:t>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topshiriqlarni</a:t>
            </a:r>
            <a:r>
              <a:rPr lang="en-US" sz="3600" b="1" dirty="0"/>
              <a:t> </a:t>
            </a:r>
            <a:r>
              <a:rPr lang="en-US" sz="3600" b="1" dirty="0" err="1"/>
              <a:t>tahlil</a:t>
            </a:r>
            <a:r>
              <a:rPr lang="en-US" sz="3600" b="1" dirty="0"/>
              <a:t> </a:t>
            </a:r>
            <a:r>
              <a:rPr lang="en-US" sz="3600" b="1" dirty="0" err="1"/>
              <a:t>qilish</a:t>
            </a:r>
            <a:endParaRPr lang="ru-RU" sz="3600" b="1" dirty="0"/>
          </a:p>
        </p:txBody>
      </p:sp>
      <p:grpSp>
        <p:nvGrpSpPr>
          <p:cNvPr id="91" name="Google Shape;91;p16"/>
          <p:cNvGrpSpPr/>
          <p:nvPr/>
        </p:nvGrpSpPr>
        <p:grpSpPr>
          <a:xfrm>
            <a:off x="615951" y="4089833"/>
            <a:ext cx="5393356" cy="5847408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38" name="Google Shape;138;p16"/>
          <p:cNvSpPr txBox="1"/>
          <p:nvPr/>
        </p:nvSpPr>
        <p:spPr>
          <a:xfrm>
            <a:off x="9759950" y="3384099"/>
            <a:ext cx="739140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rgbClr val="002060"/>
                </a:solidFill>
              </a:rPr>
              <a:t>Mavzu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tanlash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va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adabiyotlarni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aniqlash</a:t>
            </a:r>
            <a:endParaRPr lang="ru-RU" sz="3200" dirty="0">
              <a:solidFill>
                <a:srgbClr val="002060"/>
              </a:solidFill>
            </a:endParaRPr>
          </a:p>
        </p:txBody>
      </p:sp>
      <p:grpSp>
        <p:nvGrpSpPr>
          <p:cNvPr id="139" name="Google Shape;139;p16"/>
          <p:cNvGrpSpPr/>
          <p:nvPr/>
        </p:nvGrpSpPr>
        <p:grpSpPr>
          <a:xfrm>
            <a:off x="7931150" y="3597720"/>
            <a:ext cx="8016087" cy="1603606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4" name="Google Shape;144;p16"/>
          <p:cNvSpPr txBox="1"/>
          <p:nvPr/>
        </p:nvSpPr>
        <p:spPr>
          <a:xfrm>
            <a:off x="10006136" y="5352762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6"/>
                </a:solidFill>
              </a:rPr>
              <a:t>Savollarni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chuqur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tahlil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qilish</a:t>
            </a:r>
            <a:endParaRPr lang="ru-RU" sz="3200" dirty="0">
              <a:solidFill>
                <a:schemeClr val="accent6"/>
              </a:solidFill>
            </a:endParaRPr>
          </a:p>
        </p:txBody>
      </p:sp>
      <p:grpSp>
        <p:nvGrpSpPr>
          <p:cNvPr id="145" name="Google Shape;145;p16"/>
          <p:cNvGrpSpPr/>
          <p:nvPr/>
        </p:nvGrpSpPr>
        <p:grpSpPr>
          <a:xfrm>
            <a:off x="7931150" y="5396370"/>
            <a:ext cx="8016087" cy="1603606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stCxn id="146" idx="3"/>
            </p:cNvCxnSpPr>
            <p:nvPr/>
          </p:nvCxnSpPr>
          <p:spPr>
            <a:xfrm>
              <a:off x="4931925" y="2527550"/>
              <a:ext cx="3353400" cy="0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150" name="Google Shape;150;p16"/>
          <p:cNvSpPr txBox="1"/>
          <p:nvPr/>
        </p:nvSpPr>
        <p:spPr>
          <a:xfrm>
            <a:off x="10006136" y="7153680"/>
            <a:ext cx="6840414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rgbClr val="0070C0"/>
                </a:solidFill>
              </a:rPr>
              <a:t>Ma'lumotlarni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to‘plash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va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tahlil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qilish</a:t>
            </a:r>
            <a:endParaRPr lang="ru-RU" sz="3200" dirty="0">
              <a:solidFill>
                <a:srgbClr val="0070C0"/>
              </a:solidFill>
            </a:endParaRPr>
          </a:p>
        </p:txBody>
      </p:sp>
      <p:grpSp>
        <p:nvGrpSpPr>
          <p:cNvPr id="151" name="Google Shape;151;p16"/>
          <p:cNvGrpSpPr/>
          <p:nvPr/>
        </p:nvGrpSpPr>
        <p:grpSpPr>
          <a:xfrm>
            <a:off x="7931150" y="7195020"/>
            <a:ext cx="8016087" cy="1603606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" name="Google Shape;156;p16"/>
          <p:cNvSpPr txBox="1"/>
          <p:nvPr/>
        </p:nvSpPr>
        <p:spPr>
          <a:xfrm>
            <a:off x="10006136" y="8780048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ru-RU" sz="3200" b="1" dirty="0" err="1">
                <a:solidFill>
                  <a:schemeClr val="accent2">
                    <a:lumMod val="75000"/>
                  </a:schemeClr>
                </a:solidFill>
              </a:rPr>
              <a:t>Qarorlar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75000"/>
                  </a:schemeClr>
                </a:solidFill>
              </a:rPr>
              <a:t>qabul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75000"/>
                  </a:schemeClr>
                </a:solidFill>
              </a:rPr>
              <a:t>qilishda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75000"/>
                  </a:schemeClr>
                </a:solidFill>
              </a:rPr>
              <a:t>qo‘shimcha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75000"/>
                  </a:schemeClr>
                </a:solidFill>
              </a:rPr>
              <a:t>adabiyotlardan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75000"/>
                  </a:schemeClr>
                </a:solidFill>
              </a:rPr>
              <a:t>foydalanish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157" name="Google Shape;157;p16"/>
          <p:cNvGrpSpPr/>
          <p:nvPr/>
        </p:nvGrpSpPr>
        <p:grpSpPr>
          <a:xfrm>
            <a:off x="7931150" y="8993670"/>
            <a:ext cx="8016087" cy="1603606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0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5996</TotalTime>
  <Words>335</Words>
  <Application>Microsoft Office PowerPoint</Application>
  <PresentationFormat>Произвольный</PresentationFormat>
  <Paragraphs>64</Paragraphs>
  <Slides>12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Geografiya darslarida o‘quvchilarning tahlil qilish va muammoli topshiriqlarni hal qilish ko‘nikmalarini shakllantirish </vt:lpstr>
      <vt:lpstr>Презентация PowerPoint</vt:lpstr>
      <vt:lpstr>Презентация PowerPoint</vt:lpstr>
      <vt:lpstr>Презентация PowerPoint</vt:lpstr>
      <vt:lpstr>Qo‘shimcha adabiyotlardan foydalangan holda mantiqiy savol va topshiriqlarni tahlil qilish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537</cp:revision>
  <cp:lastPrinted>2020-12-11T16:07:03Z</cp:lastPrinted>
  <dcterms:created xsi:type="dcterms:W3CDTF">2020-11-12T01:04:50Z</dcterms:created>
  <dcterms:modified xsi:type="dcterms:W3CDTF">2025-01-05T07:22:45Z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