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8"/>
  </p:notesMasterIdLst>
  <p:sldIdLst>
    <p:sldId id="350" r:id="rId2"/>
    <p:sldId id="362" r:id="rId3"/>
    <p:sldId id="391" r:id="rId4"/>
    <p:sldId id="393" r:id="rId5"/>
    <p:sldId id="378" r:id="rId6"/>
    <p:sldId id="385" r:id="rId7"/>
    <p:sldId id="383" r:id="rId8"/>
    <p:sldId id="382" r:id="rId9"/>
    <p:sldId id="384" r:id="rId10"/>
    <p:sldId id="387" r:id="rId11"/>
    <p:sldId id="379" r:id="rId12"/>
    <p:sldId id="381" r:id="rId13"/>
    <p:sldId id="376" r:id="rId14"/>
    <p:sldId id="390" r:id="rId15"/>
    <p:sldId id="365" r:id="rId16"/>
    <p:sldId id="366" r:id="rId17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B2B2B2"/>
    <a:srgbClr val="3366FF"/>
    <a:srgbClr val="FF9900"/>
    <a:srgbClr val="FF9933"/>
    <a:srgbClr val="FF6161"/>
    <a:srgbClr val="FF9999"/>
    <a:srgbClr val="336600"/>
    <a:srgbClr val="80C783"/>
    <a:srgbClr val="2CC8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690" autoAdjust="0"/>
    <p:restoredTop sz="94660"/>
  </p:normalViewPr>
  <p:slideViewPr>
    <p:cSldViewPr>
      <p:cViewPr varScale="1">
        <p:scale>
          <a:sx n="72" d="100"/>
          <a:sy n="72" d="100"/>
        </p:scale>
        <p:origin x="348" y="84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23.12.2024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450096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8a1b6e5601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8a1b6e5601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903785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" name="Google Shape;800;g96a1177a11_2_1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1" name="Google Shape;801;g96a1177a11_2_1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65856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" name="Google Shape;849;g97eb4989a3_0_2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0" name="Google Shape;850;g97eb4989a3_0_2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891969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890850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4" name="Google Shape;1394;g9634589339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5" name="Google Shape;1395;g9634589339_0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308849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6" name="Google Shape;1676;g9634589339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7" name="Google Shape;1677;g9634589339_0_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724243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9" name="Google Shape;1089;g895af6e4c4_0_8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0" name="Google Shape;1090;g895af6e4c4_0_8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4053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9951363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12/23/2024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12/23/2024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12/23/2024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12/23/2024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12/23/2024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12/23/2024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12/23/2024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12/23/2024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12/23/2024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12/23/2024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12/23/2024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12/23/2024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pPr>
              <a:defRPr/>
            </a:pPr>
            <a:fld id="{5D6082F6-F919-4F4D-9F70-5B1A41F5F02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0791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Slide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Shape 338"/>
          <p:cNvSpPr txBox="1">
            <a:spLocks noGrp="1"/>
          </p:cNvSpPr>
          <p:nvPr>
            <p:ph type="sldNum" idx="12"/>
          </p:nvPr>
        </p:nvSpPr>
        <p:spPr>
          <a:xfrm>
            <a:off x="8698019" y="9717881"/>
            <a:ext cx="4199043" cy="586743"/>
          </a:xfrm>
          <a:prstGeom prst="rect">
            <a:avLst/>
          </a:prstGeom>
          <a:noFill/>
          <a:ln>
            <a:noFill/>
          </a:ln>
        </p:spPr>
        <p:txBody>
          <a:bodyPr wrap="square" lIns="45700" tIns="45700" rIns="45700" bIns="45700" anchor="ctr" anchorCtr="0">
            <a:noAutofit/>
          </a:bodyPr>
          <a:lstStyle/>
          <a:p>
            <a:pPr indent="-149957">
              <a:buClr>
                <a:srgbClr val="000000"/>
              </a:buClr>
              <a:buSzPct val="100000"/>
            </a:pPr>
            <a:fld id="{00000000-1234-1234-1234-123412341234}" type="slidenum">
              <a:rPr lang="en-US" sz="2362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indent="-149957">
                <a:buClr>
                  <a:srgbClr val="000000"/>
                </a:buClr>
                <a:buSzPct val="100000"/>
              </a:pPr>
              <a:t>‹#›</a:t>
            </a:fld>
            <a:endParaRPr lang="en-US" sz="2362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65580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12/23/2024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  <p:sldLayoutId id="2147483955" r:id="rId13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11" Type="http://schemas.openxmlformats.org/officeDocument/2006/relationships/image" Target="../media/image13.png"/><Relationship Id="rId5" Type="http://schemas.openxmlformats.org/officeDocument/2006/relationships/image" Target="../media/image2.png"/><Relationship Id="rId10" Type="http://schemas.openxmlformats.org/officeDocument/2006/relationships/image" Target="../media/image12.jpeg"/><Relationship Id="rId4" Type="http://schemas.openxmlformats.org/officeDocument/2006/relationships/image" Target="../media/image2.svg"/><Relationship Id="rId9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12" Type="http://schemas.openxmlformats.org/officeDocument/2006/relationships/image" Target="../media/image2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11" Type="http://schemas.openxmlformats.org/officeDocument/2006/relationships/image" Target="../media/image19.png"/><Relationship Id="rId5" Type="http://schemas.openxmlformats.org/officeDocument/2006/relationships/image" Target="../media/image2.png"/><Relationship Id="rId10" Type="http://schemas.openxmlformats.org/officeDocument/2006/relationships/image" Target="../media/image18.png"/><Relationship Id="rId4" Type="http://schemas.openxmlformats.org/officeDocument/2006/relationships/image" Target="../media/image2.svg"/><Relationship Id="rId9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25.png"/><Relationship Id="rId7" Type="http://schemas.openxmlformats.org/officeDocument/2006/relationships/image" Target="../media/image2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0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7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44550" y="9820275"/>
            <a:ext cx="7086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Fanni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o‘qitishda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zamonaviy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yondashuvlar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96950" y="1821627"/>
            <a:ext cx="97881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Geografiya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fanidan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amaliy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mashg‘ulotlar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o‘tkazish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metodikasi</a:t>
            </a:r>
            <a:endParaRPr lang="ru-RU" sz="2800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62665" y="4298514"/>
            <a:ext cx="111252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Mavzu</a:t>
            </a:r>
            <a:r>
              <a:rPr lang="en-US" sz="5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uz-Latn-UZ" sz="5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Geografiya darslarida o‘quvchilar o‘zlashtirishi murakkab bo‘lgan mavzularni o‘qitish</a:t>
            </a:r>
            <a:endParaRPr lang="ru-RU" sz="5400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1026" name="Picture 2" descr="Политическая карта Азии на карте мира PNG , символ, территория, нация PNG  рисунок для бесплатной загрузк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7350" y="2962275"/>
            <a:ext cx="5704508" cy="5704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9"/>
          <p:cNvSpPr txBox="1">
            <a:spLocks noGrp="1"/>
          </p:cNvSpPr>
          <p:nvPr>
            <p:ph type="title"/>
          </p:nvPr>
        </p:nvSpPr>
        <p:spPr>
          <a:xfrm>
            <a:off x="1530350" y="1542225"/>
            <a:ext cx="152002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6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Maqsadlarni</a:t>
            </a:r>
            <a: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belgilash</a:t>
            </a:r>
            <a: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dirty="0"/>
          </a:p>
        </p:txBody>
      </p:sp>
      <p:grpSp>
        <p:nvGrpSpPr>
          <p:cNvPr id="252" name="Google Shape;252;p19"/>
          <p:cNvGrpSpPr/>
          <p:nvPr/>
        </p:nvGrpSpPr>
        <p:grpSpPr>
          <a:xfrm>
            <a:off x="6756878" y="5080917"/>
            <a:ext cx="9361842" cy="1667337"/>
            <a:chOff x="3433276" y="2409276"/>
            <a:chExt cx="4723484" cy="847200"/>
          </a:xfrm>
        </p:grpSpPr>
        <p:sp>
          <p:nvSpPr>
            <p:cNvPr id="253" name="Google Shape;253;p19"/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F8B8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54" name="Google Shape;254;p19"/>
            <p:cNvSpPr/>
            <p:nvPr/>
          </p:nvSpPr>
          <p:spPr>
            <a:xfrm>
              <a:off x="4288175" y="2639976"/>
              <a:ext cx="1369001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359908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3346" dirty="0" smtClean="0">
                  <a:solidFill>
                    <a:schemeClr val="accent2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B</a:t>
              </a:r>
              <a:endParaRPr sz="3543" dirty="0">
                <a:solidFill>
                  <a:schemeClr val="accent2"/>
                </a:solidFill>
              </a:endParaRPr>
            </a:p>
          </p:txBody>
        </p:sp>
        <p:sp>
          <p:nvSpPr>
            <p:cNvPr id="255" name="Google Shape;255;p19"/>
            <p:cNvSpPr txBox="1"/>
            <p:nvPr/>
          </p:nvSpPr>
          <p:spPr>
            <a:xfrm>
              <a:off x="5820148" y="2437403"/>
              <a:ext cx="2336612" cy="819073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Faol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ishtirok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etish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uchun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hamisha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tayyor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bo‘ling</a:t>
              </a:r>
              <a:endPara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endParaRPr sz="2362" dirty="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56" name="Google Shape;256;p19"/>
          <p:cNvGrpSpPr/>
          <p:nvPr/>
        </p:nvGrpSpPr>
        <p:grpSpPr>
          <a:xfrm>
            <a:off x="6671538" y="7283148"/>
            <a:ext cx="9447180" cy="1667337"/>
            <a:chOff x="3433276" y="3545638"/>
            <a:chExt cx="4800261" cy="847200"/>
          </a:xfrm>
        </p:grpSpPr>
        <p:sp>
          <p:nvSpPr>
            <p:cNvPr id="257" name="Google Shape;257;p19"/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2CC8A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58" name="Google Shape;258;p19"/>
            <p:cNvSpPr/>
            <p:nvPr/>
          </p:nvSpPr>
          <p:spPr>
            <a:xfrm>
              <a:off x="4288175" y="3776338"/>
              <a:ext cx="1411810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359908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3346" dirty="0" smtClean="0">
                  <a:solidFill>
                    <a:srgbClr val="002060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C</a:t>
              </a:r>
              <a:endParaRPr sz="3543" dirty="0">
                <a:solidFill>
                  <a:srgbClr val="002060"/>
                </a:solidFill>
              </a:endParaRPr>
            </a:p>
          </p:txBody>
        </p:sp>
        <p:sp>
          <p:nvSpPr>
            <p:cNvPr id="259" name="Google Shape;259;p19"/>
            <p:cNvSpPr txBox="1"/>
            <p:nvPr/>
          </p:nvSpPr>
          <p:spPr>
            <a:xfrm>
              <a:off x="5946044" y="3567663"/>
              <a:ext cx="2287493" cy="825175"/>
            </a:xfrm>
            <a:prstGeom prst="rect">
              <a:avLst/>
            </a:prstGeom>
            <a:solidFill>
              <a:srgbClr val="2CC8A1"/>
            </a:solidFill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marL="303847" indent="-303847" algn="ctr" defTabSz="804652">
                <a:spcAft>
                  <a:spcPts val="600"/>
                </a:spcAft>
              </a:pPr>
              <a:r>
                <a:rPr lang="en-US" sz="2800" b="1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Qanday</a:t>
              </a:r>
              <a:r>
                <a:rPr lang="en-US" sz="28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foydalanish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mumkinligi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haqida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o‘ylang</a:t>
              </a:r>
              <a:endPara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60" name="Google Shape;260;p19"/>
          <p:cNvGrpSpPr/>
          <p:nvPr/>
        </p:nvGrpSpPr>
        <p:grpSpPr>
          <a:xfrm>
            <a:off x="6725128" y="2793774"/>
            <a:ext cx="9393591" cy="1782391"/>
            <a:chOff x="3433276" y="1272915"/>
            <a:chExt cx="4876562" cy="847200"/>
          </a:xfrm>
        </p:grpSpPr>
        <p:sp>
          <p:nvSpPr>
            <p:cNvPr id="261" name="Google Shape;261;p19"/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62" name="Google Shape;262;p19"/>
            <p:cNvSpPr/>
            <p:nvPr/>
          </p:nvSpPr>
          <p:spPr>
            <a:xfrm>
              <a:off x="4288175" y="1503615"/>
              <a:ext cx="1417239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359908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3346" dirty="0" smtClean="0">
                  <a:solidFill>
                    <a:schemeClr val="accen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A</a:t>
              </a:r>
              <a:endParaRPr sz="3346" dirty="0">
                <a:solidFill>
                  <a:schemeClr val="accen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263" name="Google Shape;263;p19"/>
            <p:cNvSpPr txBox="1"/>
            <p:nvPr/>
          </p:nvSpPr>
          <p:spPr>
            <a:xfrm>
              <a:off x="5885744" y="1323149"/>
              <a:ext cx="2424094" cy="796966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pt-BR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pt-BR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Agar nimadandir ikkilansangiz yoki shubha </a:t>
              </a:r>
              <a:r>
                <a:rPr lang="pt-BR" sz="28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bo‘lsa</a:t>
              </a:r>
              <a:r>
                <a:rPr lang="pt-BR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pt-BR" sz="28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so‘rang</a:t>
              </a:r>
              <a:endPara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64" name="Google Shape;264;p19"/>
          <p:cNvGrpSpPr/>
          <p:nvPr/>
        </p:nvGrpSpPr>
        <p:grpSpPr>
          <a:xfrm>
            <a:off x="7194452" y="3344331"/>
            <a:ext cx="667669" cy="667669"/>
            <a:chOff x="3271200" y="1435075"/>
            <a:chExt cx="481825" cy="481825"/>
          </a:xfrm>
        </p:grpSpPr>
        <p:sp>
          <p:nvSpPr>
            <p:cNvPr id="265" name="Google Shape;265;p19"/>
            <p:cNvSpPr/>
            <p:nvPr/>
          </p:nvSpPr>
          <p:spPr>
            <a:xfrm>
              <a:off x="3271200" y="1435075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9597" y="2259"/>
                  </a:moveTo>
                  <a:cubicBezTo>
                    <a:pt x="13635" y="2259"/>
                    <a:pt x="17014" y="5545"/>
                    <a:pt x="17014" y="9601"/>
                  </a:cubicBezTo>
                  <a:cubicBezTo>
                    <a:pt x="17014" y="13636"/>
                    <a:pt x="13654" y="17014"/>
                    <a:pt x="9597" y="17014"/>
                  </a:cubicBezTo>
                  <a:cubicBezTo>
                    <a:pt x="5562" y="17014"/>
                    <a:pt x="2259" y="13654"/>
                    <a:pt x="2259" y="9601"/>
                  </a:cubicBezTo>
                  <a:cubicBezTo>
                    <a:pt x="2259" y="5563"/>
                    <a:pt x="5541" y="2259"/>
                    <a:pt x="9597" y="2259"/>
                  </a:cubicBezTo>
                  <a:close/>
                  <a:moveTo>
                    <a:pt x="9597" y="1"/>
                  </a:moveTo>
                  <a:cubicBezTo>
                    <a:pt x="4304" y="1"/>
                    <a:pt x="0" y="4307"/>
                    <a:pt x="0" y="9601"/>
                  </a:cubicBezTo>
                  <a:cubicBezTo>
                    <a:pt x="0" y="14892"/>
                    <a:pt x="4304" y="19273"/>
                    <a:pt x="9597" y="19273"/>
                  </a:cubicBezTo>
                  <a:cubicBezTo>
                    <a:pt x="14891" y="19273"/>
                    <a:pt x="19272" y="14892"/>
                    <a:pt x="19272" y="9601"/>
                  </a:cubicBezTo>
                  <a:cubicBezTo>
                    <a:pt x="19272" y="4307"/>
                    <a:pt x="14891" y="1"/>
                    <a:pt x="95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66" name="Google Shape;266;p19"/>
            <p:cNvSpPr/>
            <p:nvPr/>
          </p:nvSpPr>
          <p:spPr>
            <a:xfrm>
              <a:off x="3356575" y="1520525"/>
              <a:ext cx="311000" cy="311025"/>
            </a:xfrm>
            <a:custGeom>
              <a:avLst/>
              <a:gdLst/>
              <a:ahLst/>
              <a:cxnLst/>
              <a:rect l="l" t="t" r="r" b="b"/>
              <a:pathLst>
                <a:path w="12440" h="12441" extrusionOk="0">
                  <a:moveTo>
                    <a:pt x="8516" y="3359"/>
                  </a:moveTo>
                  <a:cubicBezTo>
                    <a:pt x="8661" y="3359"/>
                    <a:pt x="8805" y="3414"/>
                    <a:pt x="8917" y="3524"/>
                  </a:cubicBezTo>
                  <a:cubicBezTo>
                    <a:pt x="9136" y="3744"/>
                    <a:pt x="9136" y="4102"/>
                    <a:pt x="8917" y="4322"/>
                  </a:cubicBezTo>
                  <a:lnTo>
                    <a:pt x="7056" y="6183"/>
                  </a:lnTo>
                  <a:lnTo>
                    <a:pt x="8917" y="8041"/>
                  </a:lnTo>
                  <a:cubicBezTo>
                    <a:pt x="9326" y="8453"/>
                    <a:pt x="8939" y="9009"/>
                    <a:pt x="8502" y="9009"/>
                  </a:cubicBezTo>
                  <a:cubicBezTo>
                    <a:pt x="8371" y="9009"/>
                    <a:pt x="8235" y="8959"/>
                    <a:pt x="8116" y="8839"/>
                  </a:cubicBezTo>
                  <a:lnTo>
                    <a:pt x="5857" y="6580"/>
                  </a:lnTo>
                  <a:cubicBezTo>
                    <a:pt x="5637" y="6360"/>
                    <a:pt x="5637" y="6002"/>
                    <a:pt x="5857" y="5782"/>
                  </a:cubicBezTo>
                  <a:lnTo>
                    <a:pt x="8116" y="3524"/>
                  </a:lnTo>
                  <a:cubicBezTo>
                    <a:pt x="8227" y="3414"/>
                    <a:pt x="8372" y="3359"/>
                    <a:pt x="8516" y="3359"/>
                  </a:cubicBezTo>
                  <a:close/>
                  <a:moveTo>
                    <a:pt x="5619" y="1"/>
                  </a:moveTo>
                  <a:cubicBezTo>
                    <a:pt x="4367" y="112"/>
                    <a:pt x="3177" y="606"/>
                    <a:pt x="2214" y="1413"/>
                  </a:cubicBezTo>
                  <a:lnTo>
                    <a:pt x="2590" y="1789"/>
                  </a:lnTo>
                  <a:cubicBezTo>
                    <a:pt x="3002" y="2199"/>
                    <a:pt x="2615" y="2757"/>
                    <a:pt x="2178" y="2757"/>
                  </a:cubicBezTo>
                  <a:cubicBezTo>
                    <a:pt x="2047" y="2757"/>
                    <a:pt x="1912" y="2707"/>
                    <a:pt x="1792" y="2587"/>
                  </a:cubicBezTo>
                  <a:lnTo>
                    <a:pt x="1416" y="2211"/>
                  </a:lnTo>
                  <a:cubicBezTo>
                    <a:pt x="609" y="3175"/>
                    <a:pt x="118" y="4364"/>
                    <a:pt x="3" y="5617"/>
                  </a:cubicBezTo>
                  <a:lnTo>
                    <a:pt x="536" y="5617"/>
                  </a:lnTo>
                  <a:cubicBezTo>
                    <a:pt x="1280" y="5617"/>
                    <a:pt x="1283" y="6746"/>
                    <a:pt x="536" y="6746"/>
                  </a:cubicBezTo>
                  <a:lnTo>
                    <a:pt x="0" y="6746"/>
                  </a:lnTo>
                  <a:cubicBezTo>
                    <a:pt x="118" y="8035"/>
                    <a:pt x="627" y="9287"/>
                    <a:pt x="1413" y="10227"/>
                  </a:cubicBezTo>
                  <a:lnTo>
                    <a:pt x="1789" y="9850"/>
                  </a:lnTo>
                  <a:cubicBezTo>
                    <a:pt x="1910" y="9730"/>
                    <a:pt x="2045" y="9679"/>
                    <a:pt x="2176" y="9679"/>
                  </a:cubicBezTo>
                  <a:cubicBezTo>
                    <a:pt x="2613" y="9679"/>
                    <a:pt x="2995" y="10244"/>
                    <a:pt x="2587" y="10651"/>
                  </a:cubicBezTo>
                  <a:lnTo>
                    <a:pt x="2211" y="11028"/>
                  </a:lnTo>
                  <a:cubicBezTo>
                    <a:pt x="3174" y="11832"/>
                    <a:pt x="4364" y="12326"/>
                    <a:pt x="5616" y="12440"/>
                  </a:cubicBezTo>
                  <a:lnTo>
                    <a:pt x="5616" y="11904"/>
                  </a:lnTo>
                  <a:cubicBezTo>
                    <a:pt x="5616" y="11530"/>
                    <a:pt x="5899" y="11343"/>
                    <a:pt x="6182" y="11343"/>
                  </a:cubicBezTo>
                  <a:cubicBezTo>
                    <a:pt x="6464" y="11343"/>
                    <a:pt x="6745" y="11530"/>
                    <a:pt x="6745" y="11904"/>
                  </a:cubicBezTo>
                  <a:lnTo>
                    <a:pt x="6745" y="12440"/>
                  </a:lnTo>
                  <a:cubicBezTo>
                    <a:pt x="8034" y="12323"/>
                    <a:pt x="9287" y="11811"/>
                    <a:pt x="10226" y="11028"/>
                  </a:cubicBezTo>
                  <a:lnTo>
                    <a:pt x="9850" y="10651"/>
                  </a:lnTo>
                  <a:cubicBezTo>
                    <a:pt x="9445" y="10246"/>
                    <a:pt x="9822" y="9678"/>
                    <a:pt x="10259" y="9678"/>
                  </a:cubicBezTo>
                  <a:cubicBezTo>
                    <a:pt x="10390" y="9678"/>
                    <a:pt x="10526" y="9729"/>
                    <a:pt x="10648" y="9850"/>
                  </a:cubicBezTo>
                  <a:lnTo>
                    <a:pt x="11024" y="10227"/>
                  </a:lnTo>
                  <a:cubicBezTo>
                    <a:pt x="11810" y="9287"/>
                    <a:pt x="12319" y="8035"/>
                    <a:pt x="12437" y="6746"/>
                  </a:cubicBezTo>
                  <a:lnTo>
                    <a:pt x="11904" y="6746"/>
                  </a:lnTo>
                  <a:cubicBezTo>
                    <a:pt x="11160" y="6746"/>
                    <a:pt x="11157" y="5617"/>
                    <a:pt x="11904" y="5617"/>
                  </a:cubicBezTo>
                  <a:lnTo>
                    <a:pt x="12440" y="5617"/>
                  </a:lnTo>
                  <a:cubicBezTo>
                    <a:pt x="12325" y="4364"/>
                    <a:pt x="11834" y="3175"/>
                    <a:pt x="11027" y="2211"/>
                  </a:cubicBezTo>
                  <a:lnTo>
                    <a:pt x="10651" y="2587"/>
                  </a:lnTo>
                  <a:cubicBezTo>
                    <a:pt x="10529" y="2709"/>
                    <a:pt x="10392" y="2760"/>
                    <a:pt x="10261" y="2760"/>
                  </a:cubicBezTo>
                  <a:cubicBezTo>
                    <a:pt x="9823" y="2760"/>
                    <a:pt x="9443" y="2197"/>
                    <a:pt x="9853" y="1789"/>
                  </a:cubicBezTo>
                  <a:lnTo>
                    <a:pt x="10232" y="1413"/>
                  </a:lnTo>
                  <a:cubicBezTo>
                    <a:pt x="9290" y="627"/>
                    <a:pt x="8037" y="115"/>
                    <a:pt x="6748" y="1"/>
                  </a:cubicBezTo>
                  <a:lnTo>
                    <a:pt x="6748" y="537"/>
                  </a:lnTo>
                  <a:cubicBezTo>
                    <a:pt x="6748" y="909"/>
                    <a:pt x="6466" y="1096"/>
                    <a:pt x="6183" y="1096"/>
                  </a:cubicBezTo>
                  <a:cubicBezTo>
                    <a:pt x="5901" y="1096"/>
                    <a:pt x="5619" y="910"/>
                    <a:pt x="5619" y="537"/>
                  </a:cubicBezTo>
                  <a:lnTo>
                    <a:pt x="561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</p:grpSp>
      <p:grpSp>
        <p:nvGrpSpPr>
          <p:cNvPr id="267" name="Google Shape;267;p19"/>
          <p:cNvGrpSpPr/>
          <p:nvPr/>
        </p:nvGrpSpPr>
        <p:grpSpPr>
          <a:xfrm>
            <a:off x="7311907" y="5580908"/>
            <a:ext cx="432756" cy="667358"/>
            <a:chOff x="5726350" y="2028150"/>
            <a:chExt cx="312300" cy="481600"/>
          </a:xfrm>
        </p:grpSpPr>
        <p:sp>
          <p:nvSpPr>
            <p:cNvPr id="268" name="Google Shape;268;p19"/>
            <p:cNvSpPr/>
            <p:nvPr/>
          </p:nvSpPr>
          <p:spPr>
            <a:xfrm>
              <a:off x="5756075" y="2028150"/>
              <a:ext cx="252825" cy="83275"/>
            </a:xfrm>
            <a:custGeom>
              <a:avLst/>
              <a:gdLst/>
              <a:ahLst/>
              <a:cxnLst/>
              <a:rect l="l" t="t" r="r" b="b"/>
              <a:pathLst>
                <a:path w="10113" h="3331" extrusionOk="0">
                  <a:moveTo>
                    <a:pt x="1639" y="1"/>
                  </a:moveTo>
                  <a:cubicBezTo>
                    <a:pt x="730" y="13"/>
                    <a:pt x="1" y="753"/>
                    <a:pt x="1" y="1666"/>
                  </a:cubicBezTo>
                  <a:cubicBezTo>
                    <a:pt x="1" y="2575"/>
                    <a:pt x="730" y="3316"/>
                    <a:pt x="1639" y="3331"/>
                  </a:cubicBezTo>
                  <a:lnTo>
                    <a:pt x="8474" y="3331"/>
                  </a:lnTo>
                  <a:cubicBezTo>
                    <a:pt x="9384" y="3316"/>
                    <a:pt x="10113" y="2575"/>
                    <a:pt x="10113" y="1666"/>
                  </a:cubicBezTo>
                  <a:cubicBezTo>
                    <a:pt x="10113" y="753"/>
                    <a:pt x="9384" y="13"/>
                    <a:pt x="847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69" name="Google Shape;269;p19"/>
            <p:cNvSpPr/>
            <p:nvPr/>
          </p:nvSpPr>
          <p:spPr>
            <a:xfrm>
              <a:off x="5726350" y="2139650"/>
              <a:ext cx="312300" cy="224425"/>
            </a:xfrm>
            <a:custGeom>
              <a:avLst/>
              <a:gdLst/>
              <a:ahLst/>
              <a:cxnLst/>
              <a:rect l="l" t="t" r="r" b="b"/>
              <a:pathLst>
                <a:path w="12492" h="8977" extrusionOk="0">
                  <a:moveTo>
                    <a:pt x="2822" y="0"/>
                  </a:moveTo>
                  <a:lnTo>
                    <a:pt x="2822" y="4800"/>
                  </a:lnTo>
                  <a:cubicBezTo>
                    <a:pt x="1527" y="5589"/>
                    <a:pt x="542" y="6797"/>
                    <a:pt x="36" y="8224"/>
                  </a:cubicBezTo>
                  <a:lnTo>
                    <a:pt x="30" y="8233"/>
                  </a:lnTo>
                  <a:cubicBezTo>
                    <a:pt x="27" y="8242"/>
                    <a:pt x="24" y="8254"/>
                    <a:pt x="21" y="8266"/>
                  </a:cubicBezTo>
                  <a:cubicBezTo>
                    <a:pt x="18" y="8278"/>
                    <a:pt x="15" y="8281"/>
                    <a:pt x="15" y="8287"/>
                  </a:cubicBezTo>
                  <a:cubicBezTo>
                    <a:pt x="12" y="8296"/>
                    <a:pt x="9" y="8308"/>
                    <a:pt x="9" y="8317"/>
                  </a:cubicBezTo>
                  <a:cubicBezTo>
                    <a:pt x="6" y="8326"/>
                    <a:pt x="6" y="8335"/>
                    <a:pt x="3" y="8347"/>
                  </a:cubicBezTo>
                  <a:cubicBezTo>
                    <a:pt x="3" y="8356"/>
                    <a:pt x="3" y="8362"/>
                    <a:pt x="3" y="8368"/>
                  </a:cubicBezTo>
                  <a:cubicBezTo>
                    <a:pt x="0" y="8378"/>
                    <a:pt x="3" y="8393"/>
                    <a:pt x="3" y="8405"/>
                  </a:cubicBezTo>
                  <a:cubicBezTo>
                    <a:pt x="3" y="8408"/>
                    <a:pt x="3" y="8411"/>
                    <a:pt x="3" y="8414"/>
                  </a:cubicBezTo>
                  <a:lnTo>
                    <a:pt x="3" y="8426"/>
                  </a:lnTo>
                  <a:cubicBezTo>
                    <a:pt x="3" y="8438"/>
                    <a:pt x="3" y="8450"/>
                    <a:pt x="3" y="8462"/>
                  </a:cubicBezTo>
                  <a:lnTo>
                    <a:pt x="6" y="8483"/>
                  </a:lnTo>
                  <a:cubicBezTo>
                    <a:pt x="6" y="8495"/>
                    <a:pt x="9" y="8504"/>
                    <a:pt x="12" y="8513"/>
                  </a:cubicBezTo>
                  <a:cubicBezTo>
                    <a:pt x="12" y="8525"/>
                    <a:pt x="15" y="8531"/>
                    <a:pt x="15" y="8540"/>
                  </a:cubicBezTo>
                  <a:cubicBezTo>
                    <a:pt x="18" y="8549"/>
                    <a:pt x="21" y="8558"/>
                    <a:pt x="21" y="8564"/>
                  </a:cubicBezTo>
                  <a:cubicBezTo>
                    <a:pt x="24" y="8573"/>
                    <a:pt x="27" y="8585"/>
                    <a:pt x="33" y="8594"/>
                  </a:cubicBezTo>
                  <a:cubicBezTo>
                    <a:pt x="36" y="8606"/>
                    <a:pt x="36" y="8609"/>
                    <a:pt x="40" y="8615"/>
                  </a:cubicBezTo>
                  <a:cubicBezTo>
                    <a:pt x="43" y="8624"/>
                    <a:pt x="49" y="8636"/>
                    <a:pt x="52" y="8646"/>
                  </a:cubicBezTo>
                  <a:cubicBezTo>
                    <a:pt x="58" y="8658"/>
                    <a:pt x="58" y="8661"/>
                    <a:pt x="61" y="8667"/>
                  </a:cubicBezTo>
                  <a:cubicBezTo>
                    <a:pt x="67" y="8673"/>
                    <a:pt x="73" y="8685"/>
                    <a:pt x="76" y="8694"/>
                  </a:cubicBezTo>
                  <a:cubicBezTo>
                    <a:pt x="82" y="8703"/>
                    <a:pt x="85" y="8709"/>
                    <a:pt x="88" y="8715"/>
                  </a:cubicBezTo>
                  <a:cubicBezTo>
                    <a:pt x="94" y="8721"/>
                    <a:pt x="100" y="8730"/>
                    <a:pt x="106" y="8739"/>
                  </a:cubicBezTo>
                  <a:cubicBezTo>
                    <a:pt x="112" y="8748"/>
                    <a:pt x="115" y="8754"/>
                    <a:pt x="121" y="8760"/>
                  </a:cubicBezTo>
                  <a:cubicBezTo>
                    <a:pt x="127" y="8769"/>
                    <a:pt x="133" y="8775"/>
                    <a:pt x="139" y="8781"/>
                  </a:cubicBezTo>
                  <a:cubicBezTo>
                    <a:pt x="145" y="8787"/>
                    <a:pt x="151" y="8796"/>
                    <a:pt x="157" y="8802"/>
                  </a:cubicBezTo>
                  <a:lnTo>
                    <a:pt x="175" y="8820"/>
                  </a:lnTo>
                  <a:cubicBezTo>
                    <a:pt x="181" y="8826"/>
                    <a:pt x="190" y="8832"/>
                    <a:pt x="196" y="8841"/>
                  </a:cubicBezTo>
                  <a:lnTo>
                    <a:pt x="217" y="8856"/>
                  </a:lnTo>
                  <a:lnTo>
                    <a:pt x="238" y="8874"/>
                  </a:lnTo>
                  <a:lnTo>
                    <a:pt x="262" y="8889"/>
                  </a:lnTo>
                  <a:lnTo>
                    <a:pt x="283" y="8901"/>
                  </a:lnTo>
                  <a:lnTo>
                    <a:pt x="314" y="8917"/>
                  </a:lnTo>
                  <a:cubicBezTo>
                    <a:pt x="320" y="8920"/>
                    <a:pt x="326" y="8923"/>
                    <a:pt x="332" y="8926"/>
                  </a:cubicBezTo>
                  <a:cubicBezTo>
                    <a:pt x="341" y="8929"/>
                    <a:pt x="356" y="8938"/>
                    <a:pt x="368" y="8941"/>
                  </a:cubicBezTo>
                  <a:lnTo>
                    <a:pt x="377" y="8947"/>
                  </a:lnTo>
                  <a:lnTo>
                    <a:pt x="386" y="8947"/>
                  </a:lnTo>
                  <a:lnTo>
                    <a:pt x="413" y="8956"/>
                  </a:lnTo>
                  <a:lnTo>
                    <a:pt x="437" y="8962"/>
                  </a:lnTo>
                  <a:lnTo>
                    <a:pt x="461" y="8968"/>
                  </a:lnTo>
                  <a:cubicBezTo>
                    <a:pt x="473" y="8971"/>
                    <a:pt x="485" y="8971"/>
                    <a:pt x="497" y="8974"/>
                  </a:cubicBezTo>
                  <a:lnTo>
                    <a:pt x="512" y="8977"/>
                  </a:lnTo>
                  <a:lnTo>
                    <a:pt x="11928" y="8977"/>
                  </a:lnTo>
                  <a:cubicBezTo>
                    <a:pt x="11946" y="8977"/>
                    <a:pt x="11967" y="8977"/>
                    <a:pt x="11985" y="8974"/>
                  </a:cubicBezTo>
                  <a:lnTo>
                    <a:pt x="11991" y="8974"/>
                  </a:lnTo>
                  <a:cubicBezTo>
                    <a:pt x="12006" y="8974"/>
                    <a:pt x="12021" y="8971"/>
                    <a:pt x="12033" y="8968"/>
                  </a:cubicBezTo>
                  <a:lnTo>
                    <a:pt x="12051" y="8965"/>
                  </a:lnTo>
                  <a:cubicBezTo>
                    <a:pt x="12063" y="8962"/>
                    <a:pt x="12072" y="8959"/>
                    <a:pt x="12085" y="8956"/>
                  </a:cubicBezTo>
                  <a:lnTo>
                    <a:pt x="12106" y="8950"/>
                  </a:lnTo>
                  <a:lnTo>
                    <a:pt x="12118" y="8947"/>
                  </a:lnTo>
                  <a:lnTo>
                    <a:pt x="12130" y="8941"/>
                  </a:lnTo>
                  <a:lnTo>
                    <a:pt x="12160" y="8929"/>
                  </a:lnTo>
                  <a:lnTo>
                    <a:pt x="12184" y="8917"/>
                  </a:lnTo>
                  <a:cubicBezTo>
                    <a:pt x="12193" y="8914"/>
                    <a:pt x="12199" y="8907"/>
                    <a:pt x="12208" y="8904"/>
                  </a:cubicBezTo>
                  <a:cubicBezTo>
                    <a:pt x="12214" y="8898"/>
                    <a:pt x="12226" y="8892"/>
                    <a:pt x="12235" y="8889"/>
                  </a:cubicBezTo>
                  <a:lnTo>
                    <a:pt x="12253" y="8877"/>
                  </a:lnTo>
                  <a:cubicBezTo>
                    <a:pt x="12262" y="8868"/>
                    <a:pt x="12271" y="8862"/>
                    <a:pt x="12280" y="8856"/>
                  </a:cubicBezTo>
                  <a:lnTo>
                    <a:pt x="12295" y="8844"/>
                  </a:lnTo>
                  <a:cubicBezTo>
                    <a:pt x="12304" y="8835"/>
                    <a:pt x="12313" y="8826"/>
                    <a:pt x="12319" y="8820"/>
                  </a:cubicBezTo>
                  <a:lnTo>
                    <a:pt x="12334" y="8805"/>
                  </a:lnTo>
                  <a:cubicBezTo>
                    <a:pt x="12343" y="8796"/>
                    <a:pt x="12349" y="8790"/>
                    <a:pt x="12359" y="8781"/>
                  </a:cubicBezTo>
                  <a:lnTo>
                    <a:pt x="12371" y="8763"/>
                  </a:lnTo>
                  <a:lnTo>
                    <a:pt x="12389" y="8739"/>
                  </a:lnTo>
                  <a:lnTo>
                    <a:pt x="12404" y="8718"/>
                  </a:lnTo>
                  <a:cubicBezTo>
                    <a:pt x="12410" y="8709"/>
                    <a:pt x="12413" y="8703"/>
                    <a:pt x="12419" y="8694"/>
                  </a:cubicBezTo>
                  <a:cubicBezTo>
                    <a:pt x="12422" y="8688"/>
                    <a:pt x="12428" y="8679"/>
                    <a:pt x="12431" y="8670"/>
                  </a:cubicBezTo>
                  <a:cubicBezTo>
                    <a:pt x="12437" y="8661"/>
                    <a:pt x="12440" y="8655"/>
                    <a:pt x="12443" y="8646"/>
                  </a:cubicBezTo>
                  <a:cubicBezTo>
                    <a:pt x="12446" y="8639"/>
                    <a:pt x="12449" y="8627"/>
                    <a:pt x="12455" y="8618"/>
                  </a:cubicBezTo>
                  <a:cubicBezTo>
                    <a:pt x="12458" y="8609"/>
                    <a:pt x="12461" y="8603"/>
                    <a:pt x="12461" y="8594"/>
                  </a:cubicBezTo>
                  <a:cubicBezTo>
                    <a:pt x="12464" y="8588"/>
                    <a:pt x="12467" y="8576"/>
                    <a:pt x="12470" y="8567"/>
                  </a:cubicBezTo>
                  <a:cubicBezTo>
                    <a:pt x="12473" y="8558"/>
                    <a:pt x="12476" y="8549"/>
                    <a:pt x="12479" y="8540"/>
                  </a:cubicBezTo>
                  <a:cubicBezTo>
                    <a:pt x="12479" y="8534"/>
                    <a:pt x="12482" y="8525"/>
                    <a:pt x="12482" y="8516"/>
                  </a:cubicBezTo>
                  <a:cubicBezTo>
                    <a:pt x="12485" y="8507"/>
                    <a:pt x="12485" y="8495"/>
                    <a:pt x="12488" y="8486"/>
                  </a:cubicBezTo>
                  <a:lnTo>
                    <a:pt x="12491" y="8462"/>
                  </a:lnTo>
                  <a:cubicBezTo>
                    <a:pt x="12491" y="8450"/>
                    <a:pt x="12491" y="8438"/>
                    <a:pt x="12491" y="8426"/>
                  </a:cubicBezTo>
                  <a:lnTo>
                    <a:pt x="12491" y="8414"/>
                  </a:lnTo>
                  <a:cubicBezTo>
                    <a:pt x="12491" y="8411"/>
                    <a:pt x="12491" y="8408"/>
                    <a:pt x="12491" y="8405"/>
                  </a:cubicBezTo>
                  <a:lnTo>
                    <a:pt x="12491" y="8371"/>
                  </a:lnTo>
                  <a:cubicBezTo>
                    <a:pt x="12491" y="8359"/>
                    <a:pt x="12491" y="8356"/>
                    <a:pt x="12491" y="8347"/>
                  </a:cubicBezTo>
                  <a:cubicBezTo>
                    <a:pt x="12488" y="8338"/>
                    <a:pt x="12488" y="8329"/>
                    <a:pt x="12485" y="8317"/>
                  </a:cubicBezTo>
                  <a:cubicBezTo>
                    <a:pt x="12482" y="8308"/>
                    <a:pt x="12482" y="8299"/>
                    <a:pt x="12479" y="8290"/>
                  </a:cubicBezTo>
                  <a:cubicBezTo>
                    <a:pt x="12476" y="8278"/>
                    <a:pt x="12476" y="8275"/>
                    <a:pt x="12473" y="8266"/>
                  </a:cubicBezTo>
                  <a:cubicBezTo>
                    <a:pt x="12473" y="8260"/>
                    <a:pt x="12467" y="8245"/>
                    <a:pt x="12464" y="8233"/>
                  </a:cubicBezTo>
                  <a:lnTo>
                    <a:pt x="12461" y="8224"/>
                  </a:lnTo>
                  <a:cubicBezTo>
                    <a:pt x="11955" y="6797"/>
                    <a:pt x="10970" y="5589"/>
                    <a:pt x="9676" y="4803"/>
                  </a:cubicBezTo>
                  <a:lnTo>
                    <a:pt x="967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0" name="Google Shape;270;p19"/>
            <p:cNvSpPr/>
            <p:nvPr/>
          </p:nvSpPr>
          <p:spPr>
            <a:xfrm>
              <a:off x="5842500" y="2392350"/>
              <a:ext cx="79975" cy="117400"/>
            </a:xfrm>
            <a:custGeom>
              <a:avLst/>
              <a:gdLst/>
              <a:ahLst/>
              <a:cxnLst/>
              <a:rect l="l" t="t" r="r" b="b"/>
              <a:pathLst>
                <a:path w="3199" h="4696" extrusionOk="0">
                  <a:moveTo>
                    <a:pt x="4" y="1"/>
                  </a:moveTo>
                  <a:lnTo>
                    <a:pt x="4" y="1651"/>
                  </a:lnTo>
                  <a:cubicBezTo>
                    <a:pt x="1" y="2591"/>
                    <a:pt x="287" y="3509"/>
                    <a:pt x="820" y="4283"/>
                  </a:cubicBezTo>
                  <a:cubicBezTo>
                    <a:pt x="994" y="4542"/>
                    <a:pt x="1287" y="4696"/>
                    <a:pt x="1600" y="4696"/>
                  </a:cubicBezTo>
                  <a:cubicBezTo>
                    <a:pt x="1913" y="4696"/>
                    <a:pt x="2205" y="4542"/>
                    <a:pt x="2380" y="4283"/>
                  </a:cubicBezTo>
                  <a:cubicBezTo>
                    <a:pt x="2913" y="3509"/>
                    <a:pt x="3199" y="2591"/>
                    <a:pt x="3196" y="1651"/>
                  </a:cubicBezTo>
                  <a:lnTo>
                    <a:pt x="319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</p:grpSp>
      <p:grpSp>
        <p:nvGrpSpPr>
          <p:cNvPr id="271" name="Google Shape;271;p19"/>
          <p:cNvGrpSpPr/>
          <p:nvPr/>
        </p:nvGrpSpPr>
        <p:grpSpPr>
          <a:xfrm>
            <a:off x="7193153" y="7817157"/>
            <a:ext cx="670267" cy="667704"/>
            <a:chOff x="898875" y="4399275"/>
            <a:chExt cx="483700" cy="481850"/>
          </a:xfrm>
        </p:grpSpPr>
        <p:sp>
          <p:nvSpPr>
            <p:cNvPr id="272" name="Google Shape;272;p19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3" name="Google Shape;273;p19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4" name="Google Shape;274;p19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5" name="Google Shape;275;p19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6" name="Google Shape;276;p19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7" name="Google Shape;277;p19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8" name="Google Shape;278;p19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9" name="Google Shape;279;p19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</p:grpSp>
      <p:grpSp>
        <p:nvGrpSpPr>
          <p:cNvPr id="280" name="Google Shape;280;p19"/>
          <p:cNvGrpSpPr/>
          <p:nvPr/>
        </p:nvGrpSpPr>
        <p:grpSpPr>
          <a:xfrm>
            <a:off x="82551" y="3526658"/>
            <a:ext cx="6464596" cy="4473274"/>
            <a:chOff x="710275" y="1696445"/>
            <a:chExt cx="2460575" cy="2272941"/>
          </a:xfrm>
        </p:grpSpPr>
        <p:grpSp>
          <p:nvGrpSpPr>
            <p:cNvPr id="281" name="Google Shape;281;p19"/>
            <p:cNvGrpSpPr/>
            <p:nvPr/>
          </p:nvGrpSpPr>
          <p:grpSpPr>
            <a:xfrm>
              <a:off x="2288356" y="1696445"/>
              <a:ext cx="882450" cy="1136250"/>
              <a:chOff x="2288356" y="1696445"/>
              <a:chExt cx="882450" cy="1136250"/>
            </a:xfrm>
          </p:grpSpPr>
          <p:sp>
            <p:nvSpPr>
              <p:cNvPr id="282" name="Google Shape;282;p19"/>
              <p:cNvSpPr/>
              <p:nvPr/>
            </p:nvSpPr>
            <p:spPr>
              <a:xfrm flipH="1">
                <a:off x="2288356" y="1696445"/>
                <a:ext cx="773700" cy="7737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cxnSp>
            <p:nvCxnSpPr>
              <p:cNvPr id="283" name="Google Shape;283;p19"/>
              <p:cNvCxnSpPr>
                <a:stCxn id="282" idx="0"/>
              </p:cNvCxnSpPr>
              <p:nvPr/>
            </p:nvCxnSpPr>
            <p:spPr>
              <a:xfrm>
                <a:off x="2675206" y="1696445"/>
                <a:ext cx="4956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4" name="Google Shape;284;p19"/>
              <p:cNvCxnSpPr>
                <a:stCxn id="282" idx="2"/>
              </p:cNvCxnSpPr>
              <p:nvPr/>
            </p:nvCxnSpPr>
            <p:spPr>
              <a:xfrm>
                <a:off x="2288356" y="2083295"/>
                <a:ext cx="0" cy="7494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285" name="Google Shape;285;p19"/>
            <p:cNvGrpSpPr/>
            <p:nvPr/>
          </p:nvGrpSpPr>
          <p:grpSpPr>
            <a:xfrm>
              <a:off x="2288412" y="2832906"/>
              <a:ext cx="882422" cy="1136481"/>
              <a:chOff x="7009125" y="3265500"/>
              <a:chExt cx="565800" cy="728700"/>
            </a:xfrm>
          </p:grpSpPr>
          <p:sp>
            <p:nvSpPr>
              <p:cNvPr id="286" name="Google Shape;286;p19"/>
              <p:cNvSpPr/>
              <p:nvPr/>
            </p:nvSpPr>
            <p:spPr>
              <a:xfrm rot="10800000">
                <a:off x="7009125" y="3498000"/>
                <a:ext cx="496200" cy="4962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cxnSp>
            <p:nvCxnSpPr>
              <p:cNvPr id="287" name="Google Shape;287;p19"/>
              <p:cNvCxnSpPr>
                <a:stCxn id="286" idx="0"/>
              </p:cNvCxnSpPr>
              <p:nvPr/>
            </p:nvCxnSpPr>
            <p:spPr>
              <a:xfrm>
                <a:off x="7257225" y="3994200"/>
                <a:ext cx="3177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8" name="Google Shape;288;p19"/>
              <p:cNvCxnSpPr>
                <a:stCxn id="286" idx="2"/>
              </p:cNvCxnSpPr>
              <p:nvPr/>
            </p:nvCxnSpPr>
            <p:spPr>
              <a:xfrm rot="10800000">
                <a:off x="7009125" y="3265500"/>
                <a:ext cx="0" cy="4806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289" name="Google Shape;289;p19"/>
            <p:cNvCxnSpPr/>
            <p:nvPr/>
          </p:nvCxnSpPr>
          <p:spPr>
            <a:xfrm>
              <a:off x="1602150" y="2832788"/>
              <a:ext cx="15687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sp>
          <p:nvSpPr>
            <p:cNvPr id="290" name="Google Shape;290;p19"/>
            <p:cNvSpPr/>
            <p:nvPr/>
          </p:nvSpPr>
          <p:spPr>
            <a:xfrm>
              <a:off x="2215781" y="2760409"/>
              <a:ext cx="144900" cy="1449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91" name="Google Shape;291;p19"/>
            <p:cNvSpPr/>
            <p:nvPr/>
          </p:nvSpPr>
          <p:spPr>
            <a:xfrm>
              <a:off x="710275" y="2181958"/>
              <a:ext cx="1301700" cy="130170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92" name="Google Shape;292;p19"/>
            <p:cNvSpPr/>
            <p:nvPr/>
          </p:nvSpPr>
          <p:spPr>
            <a:xfrm>
              <a:off x="848097" y="2319958"/>
              <a:ext cx="1025700" cy="10257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3346" dirty="0" smtClean="0">
                  <a:solidFill>
                    <a:schemeClr val="accent6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Asosiy qoidalar</a:t>
              </a:r>
              <a:endParaRPr sz="3346" dirty="0">
                <a:solidFill>
                  <a:schemeClr val="accent6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pic>
        <p:nvPicPr>
          <p:cNvPr id="4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62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3" name="Google Shape;803;p36"/>
          <p:cNvSpPr txBox="1">
            <a:spLocks noGrp="1"/>
          </p:cNvSpPr>
          <p:nvPr>
            <p:ph type="title"/>
          </p:nvPr>
        </p:nvSpPr>
        <p:spPr>
          <a:xfrm>
            <a:off x="7550261" y="1723981"/>
            <a:ext cx="2203847" cy="739355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  <a:buClr>
                <a:schemeClr val="dk1"/>
              </a:buClr>
              <a:buSzPts val="1100"/>
            </a:pPr>
            <a:r>
              <a:rPr lang="e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Reja:</a:t>
            </a:r>
            <a:endParaRPr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4" name="Google Shape;804;p36"/>
          <p:cNvSpPr/>
          <p:nvPr/>
        </p:nvSpPr>
        <p:spPr>
          <a:xfrm>
            <a:off x="5446727" y="8032935"/>
            <a:ext cx="1482879" cy="1483375"/>
          </a:xfrm>
          <a:custGeom>
            <a:avLst/>
            <a:gdLst/>
            <a:ahLst/>
            <a:cxnLst/>
            <a:rect l="l" t="t" r="r" b="b"/>
            <a:pathLst>
              <a:path w="5979" h="5981" extrusionOk="0">
                <a:moveTo>
                  <a:pt x="2990" y="0"/>
                </a:moveTo>
                <a:cubicBezTo>
                  <a:pt x="1336" y="0"/>
                  <a:pt x="1" y="1339"/>
                  <a:pt x="1" y="2989"/>
                </a:cubicBezTo>
                <a:cubicBezTo>
                  <a:pt x="1" y="4642"/>
                  <a:pt x="1336" y="5981"/>
                  <a:pt x="2990" y="5981"/>
                </a:cubicBezTo>
                <a:cubicBezTo>
                  <a:pt x="4639" y="5981"/>
                  <a:pt x="5978" y="4642"/>
                  <a:pt x="5978" y="2989"/>
                </a:cubicBezTo>
                <a:cubicBezTo>
                  <a:pt x="5978" y="1339"/>
                  <a:pt x="4639" y="0"/>
                  <a:pt x="299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05" name="Google Shape;805;p36"/>
          <p:cNvSpPr/>
          <p:nvPr/>
        </p:nvSpPr>
        <p:spPr>
          <a:xfrm>
            <a:off x="6610059" y="3238630"/>
            <a:ext cx="1483623" cy="1483623"/>
          </a:xfrm>
          <a:custGeom>
            <a:avLst/>
            <a:gdLst/>
            <a:ahLst/>
            <a:cxnLst/>
            <a:rect l="l" t="t" r="r" b="b"/>
            <a:pathLst>
              <a:path w="5982" h="5982" extrusionOk="0">
                <a:moveTo>
                  <a:pt x="2989" y="0"/>
                </a:moveTo>
                <a:cubicBezTo>
                  <a:pt x="1339" y="0"/>
                  <a:pt x="1" y="1339"/>
                  <a:pt x="1" y="2993"/>
                </a:cubicBezTo>
                <a:cubicBezTo>
                  <a:pt x="1" y="4642"/>
                  <a:pt x="1339" y="5981"/>
                  <a:pt x="2989" y="5981"/>
                </a:cubicBezTo>
                <a:cubicBezTo>
                  <a:pt x="4642" y="5981"/>
                  <a:pt x="5981" y="4642"/>
                  <a:pt x="5981" y="2993"/>
                </a:cubicBezTo>
                <a:cubicBezTo>
                  <a:pt x="5981" y="1339"/>
                  <a:pt x="4642" y="0"/>
                  <a:pt x="2989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06" name="Google Shape;806;p36"/>
          <p:cNvSpPr/>
          <p:nvPr/>
        </p:nvSpPr>
        <p:spPr>
          <a:xfrm>
            <a:off x="9702522" y="8062210"/>
            <a:ext cx="1483375" cy="1483375"/>
          </a:xfrm>
          <a:custGeom>
            <a:avLst/>
            <a:gdLst/>
            <a:ahLst/>
            <a:cxnLst/>
            <a:rect l="l" t="t" r="r" b="b"/>
            <a:pathLst>
              <a:path w="5981" h="5981" extrusionOk="0">
                <a:moveTo>
                  <a:pt x="2989" y="0"/>
                </a:moveTo>
                <a:cubicBezTo>
                  <a:pt x="1339" y="0"/>
                  <a:pt x="0" y="1339"/>
                  <a:pt x="0" y="2989"/>
                </a:cubicBezTo>
                <a:cubicBezTo>
                  <a:pt x="0" y="4642"/>
                  <a:pt x="1339" y="5981"/>
                  <a:pt x="2989" y="5981"/>
                </a:cubicBezTo>
                <a:cubicBezTo>
                  <a:pt x="4642" y="5981"/>
                  <a:pt x="5981" y="4642"/>
                  <a:pt x="5981" y="2989"/>
                </a:cubicBezTo>
                <a:cubicBezTo>
                  <a:pt x="5981" y="1339"/>
                  <a:pt x="4642" y="0"/>
                  <a:pt x="298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07" name="Google Shape;807;p36"/>
          <p:cNvSpPr/>
          <p:nvPr/>
        </p:nvSpPr>
        <p:spPr>
          <a:xfrm>
            <a:off x="11127518" y="3261970"/>
            <a:ext cx="1482631" cy="1483623"/>
          </a:xfrm>
          <a:custGeom>
            <a:avLst/>
            <a:gdLst/>
            <a:ahLst/>
            <a:cxnLst/>
            <a:rect l="l" t="t" r="r" b="b"/>
            <a:pathLst>
              <a:path w="5978" h="5982" extrusionOk="0">
                <a:moveTo>
                  <a:pt x="2989" y="0"/>
                </a:moveTo>
                <a:cubicBezTo>
                  <a:pt x="1339" y="0"/>
                  <a:pt x="0" y="1339"/>
                  <a:pt x="0" y="2993"/>
                </a:cubicBezTo>
                <a:cubicBezTo>
                  <a:pt x="0" y="4642"/>
                  <a:pt x="1339" y="5981"/>
                  <a:pt x="2989" y="5981"/>
                </a:cubicBezTo>
                <a:cubicBezTo>
                  <a:pt x="4639" y="5981"/>
                  <a:pt x="5977" y="4642"/>
                  <a:pt x="5977" y="2993"/>
                </a:cubicBezTo>
                <a:cubicBezTo>
                  <a:pt x="5977" y="1339"/>
                  <a:pt x="4639" y="0"/>
                  <a:pt x="2989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08" name="Google Shape;808;p36"/>
          <p:cNvSpPr/>
          <p:nvPr/>
        </p:nvSpPr>
        <p:spPr>
          <a:xfrm>
            <a:off x="10820095" y="5964040"/>
            <a:ext cx="2819261" cy="1782155"/>
          </a:xfrm>
          <a:custGeom>
            <a:avLst/>
            <a:gdLst/>
            <a:ahLst/>
            <a:cxnLst/>
            <a:rect l="l" t="t" r="r" b="b"/>
            <a:pathLst>
              <a:path w="10110" h="6391" extrusionOk="0">
                <a:moveTo>
                  <a:pt x="8801" y="1"/>
                </a:moveTo>
                <a:lnTo>
                  <a:pt x="7489" y="1198"/>
                </a:lnTo>
                <a:lnTo>
                  <a:pt x="7489" y="1336"/>
                </a:lnTo>
                <a:cubicBezTo>
                  <a:pt x="7489" y="2678"/>
                  <a:pt x="6397" y="3774"/>
                  <a:pt x="5055" y="3774"/>
                </a:cubicBezTo>
                <a:cubicBezTo>
                  <a:pt x="3713" y="3774"/>
                  <a:pt x="2621" y="2678"/>
                  <a:pt x="2621" y="1336"/>
                </a:cubicBezTo>
                <a:lnTo>
                  <a:pt x="2621" y="1198"/>
                </a:lnTo>
                <a:lnTo>
                  <a:pt x="1313" y="2394"/>
                </a:lnTo>
                <a:lnTo>
                  <a:pt x="1" y="1198"/>
                </a:lnTo>
                <a:lnTo>
                  <a:pt x="1" y="1336"/>
                </a:lnTo>
                <a:cubicBezTo>
                  <a:pt x="1" y="4125"/>
                  <a:pt x="2269" y="6390"/>
                  <a:pt x="5055" y="6390"/>
                </a:cubicBezTo>
                <a:cubicBezTo>
                  <a:pt x="7844" y="6390"/>
                  <a:pt x="10110" y="4125"/>
                  <a:pt x="10110" y="1336"/>
                </a:cubicBezTo>
                <a:lnTo>
                  <a:pt x="10110" y="1198"/>
                </a:lnTo>
                <a:lnTo>
                  <a:pt x="8801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09" name="Google Shape;809;p36"/>
          <p:cNvSpPr/>
          <p:nvPr/>
        </p:nvSpPr>
        <p:spPr>
          <a:xfrm>
            <a:off x="8652185" y="4556811"/>
            <a:ext cx="2819261" cy="1793308"/>
          </a:xfrm>
          <a:custGeom>
            <a:avLst/>
            <a:gdLst/>
            <a:ahLst/>
            <a:cxnLst/>
            <a:rect l="l" t="t" r="r" b="b"/>
            <a:pathLst>
              <a:path w="10110" h="6431" extrusionOk="0">
                <a:moveTo>
                  <a:pt x="5055" y="0"/>
                </a:moveTo>
                <a:cubicBezTo>
                  <a:pt x="2266" y="0"/>
                  <a:pt x="0" y="2269"/>
                  <a:pt x="0" y="5054"/>
                </a:cubicBezTo>
                <a:lnTo>
                  <a:pt x="0" y="5234"/>
                </a:lnTo>
                <a:lnTo>
                  <a:pt x="1309" y="4037"/>
                </a:lnTo>
                <a:lnTo>
                  <a:pt x="2617" y="5234"/>
                </a:lnTo>
                <a:lnTo>
                  <a:pt x="2617" y="5054"/>
                </a:lnTo>
                <a:cubicBezTo>
                  <a:pt x="2617" y="3712"/>
                  <a:pt x="3713" y="2620"/>
                  <a:pt x="5055" y="2620"/>
                </a:cubicBezTo>
                <a:cubicBezTo>
                  <a:pt x="6397" y="2620"/>
                  <a:pt x="7489" y="3712"/>
                  <a:pt x="7489" y="5054"/>
                </a:cubicBezTo>
                <a:lnTo>
                  <a:pt x="7489" y="5234"/>
                </a:lnTo>
                <a:lnTo>
                  <a:pt x="8797" y="6430"/>
                </a:lnTo>
                <a:lnTo>
                  <a:pt x="10109" y="5234"/>
                </a:lnTo>
                <a:lnTo>
                  <a:pt x="10109" y="5054"/>
                </a:lnTo>
                <a:cubicBezTo>
                  <a:pt x="10109" y="2269"/>
                  <a:pt x="7841" y="0"/>
                  <a:pt x="505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10" name="Google Shape;810;p36"/>
          <p:cNvSpPr/>
          <p:nvPr/>
        </p:nvSpPr>
        <p:spPr>
          <a:xfrm>
            <a:off x="6520599" y="6157364"/>
            <a:ext cx="2819261" cy="1782155"/>
          </a:xfrm>
          <a:custGeom>
            <a:avLst/>
            <a:gdLst/>
            <a:ahLst/>
            <a:cxnLst/>
            <a:rect l="l" t="t" r="r" b="b"/>
            <a:pathLst>
              <a:path w="10110" h="6391" extrusionOk="0">
                <a:moveTo>
                  <a:pt x="8798" y="1"/>
                </a:moveTo>
                <a:lnTo>
                  <a:pt x="7489" y="1198"/>
                </a:lnTo>
                <a:lnTo>
                  <a:pt x="7489" y="1336"/>
                </a:lnTo>
                <a:cubicBezTo>
                  <a:pt x="7489" y="2678"/>
                  <a:pt x="6397" y="3774"/>
                  <a:pt x="5055" y="3774"/>
                </a:cubicBezTo>
                <a:cubicBezTo>
                  <a:pt x="3713" y="3774"/>
                  <a:pt x="2618" y="2678"/>
                  <a:pt x="2618" y="1336"/>
                </a:cubicBezTo>
                <a:lnTo>
                  <a:pt x="2618" y="1198"/>
                </a:lnTo>
                <a:lnTo>
                  <a:pt x="1309" y="2394"/>
                </a:lnTo>
                <a:lnTo>
                  <a:pt x="1" y="1198"/>
                </a:lnTo>
                <a:lnTo>
                  <a:pt x="1" y="1336"/>
                </a:lnTo>
                <a:cubicBezTo>
                  <a:pt x="1" y="4125"/>
                  <a:pt x="2266" y="6390"/>
                  <a:pt x="5055" y="6390"/>
                </a:cubicBezTo>
                <a:cubicBezTo>
                  <a:pt x="7841" y="6390"/>
                  <a:pt x="10110" y="4125"/>
                  <a:pt x="10110" y="1336"/>
                </a:cubicBezTo>
                <a:lnTo>
                  <a:pt x="10110" y="1198"/>
                </a:lnTo>
                <a:lnTo>
                  <a:pt x="8798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11" name="Google Shape;811;p36"/>
          <p:cNvSpPr/>
          <p:nvPr/>
        </p:nvSpPr>
        <p:spPr>
          <a:xfrm>
            <a:off x="4389013" y="4659119"/>
            <a:ext cx="2818982" cy="2521117"/>
          </a:xfrm>
          <a:custGeom>
            <a:avLst/>
            <a:gdLst/>
            <a:ahLst/>
            <a:cxnLst/>
            <a:rect l="l" t="t" r="r" b="b"/>
            <a:pathLst>
              <a:path w="10109" h="9041" extrusionOk="0">
                <a:moveTo>
                  <a:pt x="5054" y="0"/>
                </a:moveTo>
                <a:cubicBezTo>
                  <a:pt x="2269" y="0"/>
                  <a:pt x="0" y="2269"/>
                  <a:pt x="0" y="5054"/>
                </a:cubicBezTo>
                <a:lnTo>
                  <a:pt x="0" y="5234"/>
                </a:lnTo>
                <a:lnTo>
                  <a:pt x="0" y="7732"/>
                </a:lnTo>
                <a:cubicBezTo>
                  <a:pt x="0" y="8455"/>
                  <a:pt x="588" y="9040"/>
                  <a:pt x="1312" y="9040"/>
                </a:cubicBezTo>
                <a:cubicBezTo>
                  <a:pt x="2032" y="9040"/>
                  <a:pt x="2620" y="8452"/>
                  <a:pt x="2620" y="7732"/>
                </a:cubicBezTo>
                <a:lnTo>
                  <a:pt x="2620" y="5234"/>
                </a:lnTo>
                <a:lnTo>
                  <a:pt x="2620" y="5054"/>
                </a:lnTo>
                <a:cubicBezTo>
                  <a:pt x="2620" y="3712"/>
                  <a:pt x="3712" y="2620"/>
                  <a:pt x="5054" y="2620"/>
                </a:cubicBezTo>
                <a:cubicBezTo>
                  <a:pt x="6397" y="2620"/>
                  <a:pt x="7489" y="3712"/>
                  <a:pt x="7489" y="5054"/>
                </a:cubicBezTo>
                <a:lnTo>
                  <a:pt x="7489" y="5234"/>
                </a:lnTo>
                <a:lnTo>
                  <a:pt x="8800" y="6430"/>
                </a:lnTo>
                <a:lnTo>
                  <a:pt x="10109" y="5234"/>
                </a:lnTo>
                <a:lnTo>
                  <a:pt x="10109" y="5054"/>
                </a:lnTo>
                <a:cubicBezTo>
                  <a:pt x="10109" y="2269"/>
                  <a:pt x="7844" y="0"/>
                  <a:pt x="5054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12" name="Google Shape;812;p36"/>
          <p:cNvSpPr txBox="1"/>
          <p:nvPr/>
        </p:nvSpPr>
        <p:spPr>
          <a:xfrm>
            <a:off x="6196399" y="3661026"/>
            <a:ext cx="2310891" cy="6388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24995" algn="ctr"/>
            <a:r>
              <a:rPr lang="es" sz="3543" b="1" dirty="0" smtClean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1</a:t>
            </a:r>
            <a:endParaRPr sz="3543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13" name="Google Shape;813;p36"/>
          <p:cNvSpPr txBox="1"/>
          <p:nvPr/>
        </p:nvSpPr>
        <p:spPr>
          <a:xfrm>
            <a:off x="10720996" y="3667119"/>
            <a:ext cx="2310891" cy="6388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24995" algn="ctr"/>
            <a:r>
              <a:rPr lang="es" sz="3543" b="1" dirty="0" smtClean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3</a:t>
            </a:r>
            <a:endParaRPr sz="3543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14" name="Google Shape;814;p36"/>
          <p:cNvSpPr txBox="1"/>
          <p:nvPr/>
        </p:nvSpPr>
        <p:spPr>
          <a:xfrm>
            <a:off x="5032712" y="8455207"/>
            <a:ext cx="2310891" cy="6388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24995" algn="ctr"/>
            <a:r>
              <a:rPr lang="es" sz="3543" b="1" dirty="0" smtClean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2</a:t>
            </a:r>
            <a:endParaRPr sz="3543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15" name="Google Shape;815;p36"/>
          <p:cNvSpPr txBox="1"/>
          <p:nvPr/>
        </p:nvSpPr>
        <p:spPr>
          <a:xfrm>
            <a:off x="9288730" y="8484482"/>
            <a:ext cx="2310891" cy="6388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24995" algn="ctr"/>
            <a:r>
              <a:rPr lang="es" sz="3543" b="1" dirty="0" smtClean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4</a:t>
            </a:r>
            <a:endParaRPr sz="3543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16" name="Google Shape;816;p36"/>
          <p:cNvSpPr/>
          <p:nvPr/>
        </p:nvSpPr>
        <p:spPr>
          <a:xfrm>
            <a:off x="11572841" y="7852453"/>
            <a:ext cx="5989064" cy="1781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uz-Latn-UZ" sz="3200" dirty="0">
                <a:latin typeface="Times New Roman" panose="02020603050405020304" pitchFamily="18" charset="0"/>
                <a:ea typeface="Arial" panose="020B0604020202020204" pitchFamily="34" charset="0"/>
              </a:rPr>
              <a:t>Amaliy topshiriqlar</a:t>
            </a:r>
            <a:r>
              <a:rPr lang="en-US" sz="3200" dirty="0">
                <a:latin typeface="Times New Roman" panose="02020603050405020304" pitchFamily="18" charset="0"/>
                <a:ea typeface="Arial" panose="020B0604020202020204" pitchFamily="34" charset="0"/>
              </a:rPr>
              <a:t>,</a:t>
            </a:r>
            <a:r>
              <a:rPr lang="uz-Latn-UZ" sz="3200" dirty="0">
                <a:latin typeface="Times New Roman" panose="02020603050405020304" pitchFamily="18" charset="0"/>
                <a:ea typeface="Arial" panose="020B0604020202020204" pitchFamily="34" charset="0"/>
              </a:rPr>
              <a:t> loyihalar</a:t>
            </a:r>
            <a:r>
              <a:rPr lang="en-US" sz="3200" dirty="0">
                <a:latin typeface="Times New Roman" panose="02020603050405020304" pitchFamily="18" charset="0"/>
                <a:ea typeface="Arial" panose="020B0604020202020204" pitchFamily="34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Arial" panose="020B0604020202020204" pitchFamily="34" charset="0"/>
              </a:rPr>
              <a:t>ularga</a:t>
            </a:r>
            <a:r>
              <a:rPr lang="en-US" sz="3200" dirty="0"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Arial" panose="020B0604020202020204" pitchFamily="34" charset="0"/>
              </a:rPr>
              <a:t>i</a:t>
            </a:r>
            <a:r>
              <a:rPr lang="uz-Latn-UZ" sz="3200" dirty="0">
                <a:latin typeface="Times New Roman" panose="02020603050405020304" pitchFamily="18" charset="0"/>
                <a:ea typeface="Arial" panose="020B0604020202020204" pitchFamily="34" charset="0"/>
              </a:rPr>
              <a:t>Individual yondashuv</a:t>
            </a:r>
            <a:r>
              <a:rPr lang="en-US" sz="3200" dirty="0">
                <a:latin typeface="Times New Roman" panose="02020603050405020304" pitchFamily="18" charset="0"/>
                <a:ea typeface="Arial" panose="020B0604020202020204" pitchFamily="34" charset="0"/>
              </a:rPr>
              <a:t>,</a:t>
            </a:r>
            <a:r>
              <a:rPr lang="uz-Latn-UZ" sz="3200" dirty="0"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uz-Latn-UZ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murakkab bo‘lgan</a:t>
            </a:r>
            <a:r>
              <a:rPr lang="uz-Latn-UZ" sz="3200" dirty="0">
                <a:latin typeface="Times New Roman" panose="02020603050405020304" pitchFamily="18" charset="0"/>
                <a:ea typeface="Arial" panose="020B0604020202020204" pitchFamily="34" charset="0"/>
              </a:rPr>
              <a:t> mavzular yuzasidan topshiriqlar. </a:t>
            </a:r>
            <a:endParaRPr lang="en-US" sz="3200" dirty="0">
              <a:latin typeface="Times New Roman" panose="02020603050405020304" pitchFamily="18" charset="0"/>
              <a:ea typeface="Arial" panose="020B0604020202020204" pitchFamily="34" charset="0"/>
            </a:endParaRPr>
          </a:p>
        </p:txBody>
      </p:sp>
      <p:sp>
        <p:nvSpPr>
          <p:cNvPr id="817" name="Google Shape;817;p36"/>
          <p:cNvSpPr/>
          <p:nvPr/>
        </p:nvSpPr>
        <p:spPr>
          <a:xfrm>
            <a:off x="369941" y="2875794"/>
            <a:ext cx="5593018" cy="1366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457200" indent="-45720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z-Latn-UZ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Geografiya darslarida o‘quvchilar o‘zlashtirishi murakkab bo‘lgan mavzular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uz-Latn-UZ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ni o‘qitish </a:t>
            </a:r>
            <a:r>
              <a:rPr lang="uz-Latn-UZ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metodikasi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18" name="Google Shape;818;p36"/>
          <p:cNvSpPr/>
          <p:nvPr/>
        </p:nvSpPr>
        <p:spPr>
          <a:xfrm>
            <a:off x="114100" y="7704794"/>
            <a:ext cx="4854388" cy="2080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457200" indent="-45720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z-Latn-UZ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Geografiya fanining murakkab mavzularini oʻqitish uchun turli xil usullar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metodlar</a:t>
            </a:r>
            <a:r>
              <a:rPr lang="uz-Latn-UZ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va texnologiyalar. 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19" name="Google Shape;819;p36"/>
          <p:cNvSpPr/>
          <p:nvPr/>
        </p:nvSpPr>
        <p:spPr>
          <a:xfrm>
            <a:off x="12610149" y="2608597"/>
            <a:ext cx="5105400" cy="2347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457200" indent="-45720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z-Latn-UZ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O‘quvchilar o‘zlashtirishi murakkab bo‘lgan mavzularni o‘qitishda geografik ma’lumotlarni egallash va tahlil qilish.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9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565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5417" t="19630" r="18750" b="6297"/>
          <a:stretch/>
        </p:blipFill>
        <p:spPr>
          <a:xfrm>
            <a:off x="2368550" y="1140582"/>
            <a:ext cx="12801600" cy="9553433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92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Преподаватель и ученики, урок географии, вектор преподавателя Иллюстрация  вектора - иллюстрации насчитывающей образование, стол: 15772621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7" t="5260" r="8615" b="8798"/>
          <a:stretch/>
        </p:blipFill>
        <p:spPr bwMode="auto">
          <a:xfrm>
            <a:off x="198723" y="3458013"/>
            <a:ext cx="8229601" cy="655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73150" y="1621234"/>
            <a:ext cx="16383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Geografiya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darslarida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quvchilarga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qiyin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lgan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mavzularni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rgatishda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metodik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yondashuvlar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usullarni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uv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lar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lim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Урок географії - 5 Березня 2019 - Філія &quot;Сенкевичівська&quot;  Володимир-Волинського ліцею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04" t="40095" r="15999"/>
          <a:stretch/>
        </p:blipFill>
        <p:spPr bwMode="auto">
          <a:xfrm>
            <a:off x="8239218" y="3787456"/>
            <a:ext cx="9252779" cy="6223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7219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" name="Google Shape;852;p25"/>
          <p:cNvSpPr txBox="1">
            <a:spLocks noGrp="1"/>
          </p:cNvSpPr>
          <p:nvPr>
            <p:ph type="title"/>
          </p:nvPr>
        </p:nvSpPr>
        <p:spPr>
          <a:xfrm>
            <a:off x="896207" y="1309913"/>
            <a:ext cx="16196310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" sz="4400" b="1" dirty="0">
                <a:latin typeface="Fira Sans Extra Condensed"/>
                <a:ea typeface="Fira Sans Extra Condensed"/>
                <a:cs typeface="Fira Sans Extra Condensed"/>
              </a:rPr>
              <a:t>Murakab </a:t>
            </a:r>
            <a:r>
              <a:rPr lang="en" sz="4400" b="1" dirty="0" smtClean="0">
                <a:latin typeface="Fira Sans Extra Condensed"/>
                <a:ea typeface="Fira Sans Extra Condensed"/>
                <a:cs typeface="Fira Sans Extra Condensed"/>
              </a:rPr>
              <a:t>mavzular:</a:t>
            </a:r>
            <a:endParaRPr sz="4400" b="1" dirty="0">
              <a:latin typeface="Fira Sans Extra Condensed"/>
              <a:ea typeface="Fira Sans Extra Condensed"/>
              <a:cs typeface="Fira Sans Extra Condensed"/>
            </a:endParaRPr>
          </a:p>
        </p:txBody>
      </p:sp>
      <p:grpSp>
        <p:nvGrpSpPr>
          <p:cNvPr id="853" name="Google Shape;853;p25"/>
          <p:cNvGrpSpPr/>
          <p:nvPr/>
        </p:nvGrpSpPr>
        <p:grpSpPr>
          <a:xfrm>
            <a:off x="904470" y="2336512"/>
            <a:ext cx="7993111" cy="2214309"/>
            <a:chOff x="459575" y="1014800"/>
            <a:chExt cx="3788475" cy="1125125"/>
          </a:xfrm>
        </p:grpSpPr>
        <p:sp>
          <p:nvSpPr>
            <p:cNvPr id="854" name="Google Shape;854;p25"/>
            <p:cNvSpPr/>
            <p:nvPr/>
          </p:nvSpPr>
          <p:spPr>
            <a:xfrm>
              <a:off x="833450" y="11652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55" name="Google Shape;855;p25"/>
            <p:cNvSpPr/>
            <p:nvPr/>
          </p:nvSpPr>
          <p:spPr>
            <a:xfrm>
              <a:off x="459575" y="1014800"/>
              <a:ext cx="751200" cy="751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01</a:t>
              </a:r>
              <a:endParaRPr sz="492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56" name="Google Shape;856;p25"/>
            <p:cNvSpPr/>
            <p:nvPr/>
          </p:nvSpPr>
          <p:spPr>
            <a:xfrm rot="10800000">
              <a:off x="459650" y="1766075"/>
              <a:ext cx="373800" cy="373800"/>
            </a:xfrm>
            <a:prstGeom prst="rtTriangle">
              <a:avLst/>
            </a:prstGeom>
            <a:solidFill>
              <a:srgbClr val="81995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58" name="Google Shape;858;p25"/>
            <p:cNvSpPr txBox="1"/>
            <p:nvPr/>
          </p:nvSpPr>
          <p:spPr>
            <a:xfrm>
              <a:off x="1244356" y="1282775"/>
              <a:ext cx="2867572" cy="63862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4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Geografik</a:t>
              </a:r>
              <a:r>
                <a:rPr lang="en-US" sz="4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4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koordinatalar</a:t>
              </a:r>
              <a:endParaRPr sz="4330" dirty="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859" name="Google Shape;859;p25"/>
          <p:cNvGrpSpPr/>
          <p:nvPr/>
        </p:nvGrpSpPr>
        <p:grpSpPr>
          <a:xfrm>
            <a:off x="904470" y="4885931"/>
            <a:ext cx="7455929" cy="2214309"/>
            <a:chOff x="459575" y="2310200"/>
            <a:chExt cx="3788475" cy="1125125"/>
          </a:xfrm>
        </p:grpSpPr>
        <p:sp>
          <p:nvSpPr>
            <p:cNvPr id="860" name="Google Shape;860;p25"/>
            <p:cNvSpPr/>
            <p:nvPr/>
          </p:nvSpPr>
          <p:spPr>
            <a:xfrm>
              <a:off x="833450" y="24606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61" name="Google Shape;861;p25"/>
            <p:cNvSpPr/>
            <p:nvPr/>
          </p:nvSpPr>
          <p:spPr>
            <a:xfrm>
              <a:off x="459575" y="2310200"/>
              <a:ext cx="751200" cy="751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02</a:t>
              </a:r>
              <a:endParaRPr sz="492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62" name="Google Shape;862;p25"/>
            <p:cNvSpPr/>
            <p:nvPr/>
          </p:nvSpPr>
          <p:spPr>
            <a:xfrm rot="10800000">
              <a:off x="459650" y="3061475"/>
              <a:ext cx="373800" cy="373800"/>
            </a:xfrm>
            <a:prstGeom prst="rtTriangle">
              <a:avLst/>
            </a:prstGeom>
            <a:solidFill>
              <a:srgbClr val="112B4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64" name="Google Shape;864;p25"/>
            <p:cNvSpPr txBox="1"/>
            <p:nvPr/>
          </p:nvSpPr>
          <p:spPr>
            <a:xfrm>
              <a:off x="1287992" y="2705694"/>
              <a:ext cx="2867572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4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Yerning</a:t>
              </a:r>
              <a:r>
                <a:rPr lang="en-US" sz="4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4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ichki</a:t>
              </a:r>
              <a:r>
                <a:rPr lang="en-US" sz="4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4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tuzilishi</a:t>
              </a:r>
              <a:r>
                <a:rPr lang="en-US" sz="4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4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sz="4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4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qatlamlari</a:t>
              </a:r>
              <a:r>
                <a:rPr lang="en-US" sz="4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sz="4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65" name="Google Shape;865;p25"/>
          <p:cNvGrpSpPr/>
          <p:nvPr/>
        </p:nvGrpSpPr>
        <p:grpSpPr>
          <a:xfrm>
            <a:off x="904470" y="7435350"/>
            <a:ext cx="7477503" cy="2214309"/>
            <a:chOff x="459575" y="3605600"/>
            <a:chExt cx="3799437" cy="1125125"/>
          </a:xfrm>
        </p:grpSpPr>
        <p:sp>
          <p:nvSpPr>
            <p:cNvPr id="866" name="Google Shape;866;p25"/>
            <p:cNvSpPr/>
            <p:nvPr/>
          </p:nvSpPr>
          <p:spPr>
            <a:xfrm>
              <a:off x="833450" y="37560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67" name="Google Shape;867;p25"/>
            <p:cNvSpPr/>
            <p:nvPr/>
          </p:nvSpPr>
          <p:spPr>
            <a:xfrm>
              <a:off x="459575" y="3605600"/>
              <a:ext cx="751200" cy="751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03</a:t>
              </a:r>
              <a:endParaRPr sz="492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68" name="Google Shape;868;p25"/>
            <p:cNvSpPr/>
            <p:nvPr/>
          </p:nvSpPr>
          <p:spPr>
            <a:xfrm rot="10800000">
              <a:off x="459650" y="4356875"/>
              <a:ext cx="373800" cy="373800"/>
            </a:xfrm>
            <a:prstGeom prst="rtTriangle">
              <a:avLst/>
            </a:prstGeom>
            <a:solidFill>
              <a:srgbClr val="CAA7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70" name="Google Shape;870;p25"/>
            <p:cNvSpPr txBox="1"/>
            <p:nvPr/>
          </p:nvSpPr>
          <p:spPr>
            <a:xfrm>
              <a:off x="866337" y="3821242"/>
              <a:ext cx="3392675" cy="7107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4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ru-RU" sz="4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abiiy</a:t>
              </a:r>
              <a:r>
                <a:rPr lang="ru-RU" sz="4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4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geografik</a:t>
              </a:r>
              <a:r>
                <a:rPr lang="en-US" sz="4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ru-RU" sz="4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jarayonlar</a:t>
              </a:r>
              <a:endParaRPr sz="4330" dirty="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871" name="Google Shape;871;p25"/>
          <p:cNvGrpSpPr/>
          <p:nvPr/>
        </p:nvGrpSpPr>
        <p:grpSpPr>
          <a:xfrm>
            <a:off x="9640177" y="2336512"/>
            <a:ext cx="7455929" cy="2214309"/>
            <a:chOff x="4898325" y="1014800"/>
            <a:chExt cx="3788475" cy="1125125"/>
          </a:xfrm>
        </p:grpSpPr>
        <p:sp>
          <p:nvSpPr>
            <p:cNvPr id="872" name="Google Shape;872;p25"/>
            <p:cNvSpPr/>
            <p:nvPr/>
          </p:nvSpPr>
          <p:spPr>
            <a:xfrm>
              <a:off x="5272200" y="11652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73" name="Google Shape;873;p25"/>
            <p:cNvSpPr/>
            <p:nvPr/>
          </p:nvSpPr>
          <p:spPr>
            <a:xfrm>
              <a:off x="4898325" y="1014800"/>
              <a:ext cx="751200" cy="751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04</a:t>
              </a:r>
              <a:endParaRPr sz="492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74" name="Google Shape;874;p25"/>
            <p:cNvSpPr/>
            <p:nvPr/>
          </p:nvSpPr>
          <p:spPr>
            <a:xfrm rot="10800000">
              <a:off x="4898400" y="1766075"/>
              <a:ext cx="373800" cy="373800"/>
            </a:xfrm>
            <a:prstGeom prst="rtTriangle">
              <a:avLst/>
            </a:prstGeom>
            <a:solidFill>
              <a:srgbClr val="C4885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76" name="Google Shape;876;p25"/>
            <p:cNvSpPr txBox="1"/>
            <p:nvPr/>
          </p:nvSpPr>
          <p:spPr>
            <a:xfrm>
              <a:off x="5819228" y="1352350"/>
              <a:ext cx="2682600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4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ru-RU" sz="4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qlim</a:t>
              </a:r>
              <a:r>
                <a:rPr lang="ru-RU" sz="4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4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r>
                <a:rPr lang="en-US" sz="4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‘</a:t>
              </a:r>
              <a:r>
                <a:rPr lang="ru-RU" sz="4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zgarishlari</a:t>
              </a:r>
              <a:endParaRPr sz="4330" dirty="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877" name="Google Shape;877;p25"/>
          <p:cNvGrpSpPr/>
          <p:nvPr/>
        </p:nvGrpSpPr>
        <p:grpSpPr>
          <a:xfrm>
            <a:off x="9640177" y="4885931"/>
            <a:ext cx="7455929" cy="2214309"/>
            <a:chOff x="4898325" y="2310200"/>
            <a:chExt cx="3788475" cy="1125125"/>
          </a:xfrm>
        </p:grpSpPr>
        <p:sp>
          <p:nvSpPr>
            <p:cNvPr id="878" name="Google Shape;878;p25"/>
            <p:cNvSpPr/>
            <p:nvPr/>
          </p:nvSpPr>
          <p:spPr>
            <a:xfrm>
              <a:off x="5272200" y="24606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79" name="Google Shape;879;p25"/>
            <p:cNvSpPr/>
            <p:nvPr/>
          </p:nvSpPr>
          <p:spPr>
            <a:xfrm>
              <a:off x="4898325" y="2310200"/>
              <a:ext cx="751200" cy="7512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05</a:t>
              </a:r>
              <a:endParaRPr sz="492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80" name="Google Shape;880;p25"/>
            <p:cNvSpPr/>
            <p:nvPr/>
          </p:nvSpPr>
          <p:spPr>
            <a:xfrm rot="10800000">
              <a:off x="4898400" y="3061475"/>
              <a:ext cx="373800" cy="373800"/>
            </a:xfrm>
            <a:prstGeom prst="rtTriangle">
              <a:avLst/>
            </a:prstGeom>
            <a:solidFill>
              <a:srgbClr val="B98A5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82" name="Google Shape;882;p25"/>
            <p:cNvSpPr txBox="1"/>
            <p:nvPr/>
          </p:nvSpPr>
          <p:spPr>
            <a:xfrm>
              <a:off x="5734376" y="2595343"/>
              <a:ext cx="2867572" cy="46605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just"/>
              <a:r>
                <a:rPr lang="en-US" sz="4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Aholining</a:t>
              </a:r>
              <a:r>
                <a:rPr lang="en-US" sz="4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4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demografik</a:t>
              </a:r>
              <a:r>
                <a:rPr lang="en-US" sz="4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4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o‘zgarishlari</a:t>
              </a:r>
              <a:endParaRPr lang="en-US" sz="4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83" name="Google Shape;883;p25"/>
          <p:cNvGrpSpPr/>
          <p:nvPr/>
        </p:nvGrpSpPr>
        <p:grpSpPr>
          <a:xfrm>
            <a:off x="9640177" y="7435350"/>
            <a:ext cx="7455929" cy="2214309"/>
            <a:chOff x="4898325" y="3605600"/>
            <a:chExt cx="3788475" cy="1125125"/>
          </a:xfrm>
        </p:grpSpPr>
        <p:sp>
          <p:nvSpPr>
            <p:cNvPr id="884" name="Google Shape;884;p25"/>
            <p:cNvSpPr/>
            <p:nvPr/>
          </p:nvSpPr>
          <p:spPr>
            <a:xfrm>
              <a:off x="5272200" y="37560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85" name="Google Shape;885;p25"/>
            <p:cNvSpPr/>
            <p:nvPr/>
          </p:nvSpPr>
          <p:spPr>
            <a:xfrm>
              <a:off x="4898325" y="3605600"/>
              <a:ext cx="751200" cy="751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06</a:t>
              </a:r>
              <a:endParaRPr sz="492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86" name="Google Shape;886;p25"/>
            <p:cNvSpPr/>
            <p:nvPr/>
          </p:nvSpPr>
          <p:spPr>
            <a:xfrm rot="10800000">
              <a:off x="4898400" y="4356875"/>
              <a:ext cx="373800" cy="373800"/>
            </a:xfrm>
            <a:prstGeom prst="rtTriangl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88" name="Google Shape;888;p25"/>
            <p:cNvSpPr txBox="1"/>
            <p:nvPr/>
          </p:nvSpPr>
          <p:spPr>
            <a:xfrm>
              <a:off x="5744203" y="3812576"/>
              <a:ext cx="2782720" cy="71939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4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ru-RU" sz="4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qtisodiy</a:t>
              </a:r>
              <a:r>
                <a:rPr lang="ru-RU" sz="4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4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hududlar</a:t>
              </a:r>
              <a:r>
                <a:rPr lang="ru-RU" sz="4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4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bilan</a:t>
              </a:r>
              <a:r>
                <a:rPr lang="ru-RU" sz="4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4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bog</a:t>
              </a:r>
              <a:r>
                <a:rPr lang="en-US" sz="4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‘</a:t>
              </a:r>
              <a:r>
                <a:rPr lang="ru-RU" sz="4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liq</a:t>
              </a:r>
              <a:r>
                <a:rPr lang="ru-RU" sz="4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4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mavzular</a:t>
              </a:r>
              <a:endParaRPr sz="4330" dirty="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pic>
        <p:nvPicPr>
          <p:cNvPr id="39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48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8"/>
          <p:cNvSpPr/>
          <p:nvPr/>
        </p:nvSpPr>
        <p:spPr>
          <a:xfrm rot="-734058">
            <a:off x="5910914" y="4822586"/>
            <a:ext cx="1399400" cy="1399244"/>
          </a:xfrm>
          <a:custGeom>
            <a:avLst/>
            <a:gdLst/>
            <a:ahLst/>
            <a:cxnLst/>
            <a:rect l="l" t="t" r="r" b="b"/>
            <a:pathLst>
              <a:path w="9016" h="9015" extrusionOk="0">
                <a:moveTo>
                  <a:pt x="1" y="0"/>
                </a:moveTo>
                <a:cubicBezTo>
                  <a:pt x="1" y="4968"/>
                  <a:pt x="4043" y="9012"/>
                  <a:pt x="9010" y="9015"/>
                </a:cubicBezTo>
                <a:lnTo>
                  <a:pt x="9010" y="9015"/>
                </a:lnTo>
                <a:lnTo>
                  <a:pt x="9010" y="5685"/>
                </a:lnTo>
                <a:cubicBezTo>
                  <a:pt x="5878" y="5685"/>
                  <a:pt x="3325" y="3137"/>
                  <a:pt x="3325" y="0"/>
                </a:cubicBezTo>
                <a:close/>
                <a:moveTo>
                  <a:pt x="9010" y="9015"/>
                </a:moveTo>
                <a:lnTo>
                  <a:pt x="9010" y="9015"/>
                </a:lnTo>
                <a:lnTo>
                  <a:pt x="9015" y="9015"/>
                </a:lnTo>
                <a:cubicBezTo>
                  <a:pt x="9014" y="9015"/>
                  <a:pt x="9012" y="9015"/>
                  <a:pt x="9010" y="901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7" name="Google Shape;67;p18"/>
          <p:cNvSpPr/>
          <p:nvPr/>
        </p:nvSpPr>
        <p:spPr>
          <a:xfrm>
            <a:off x="5080367" y="1926510"/>
            <a:ext cx="1399423" cy="1398492"/>
          </a:xfrm>
          <a:custGeom>
            <a:avLst/>
            <a:gdLst/>
            <a:ahLst/>
            <a:cxnLst/>
            <a:rect l="l" t="t" r="r" b="b"/>
            <a:pathLst>
              <a:path w="9016" h="9010" extrusionOk="0">
                <a:moveTo>
                  <a:pt x="1" y="1"/>
                </a:moveTo>
                <a:lnTo>
                  <a:pt x="1" y="3325"/>
                </a:lnTo>
                <a:cubicBezTo>
                  <a:pt x="3138" y="3325"/>
                  <a:pt x="5686" y="5878"/>
                  <a:pt x="5686" y="9010"/>
                </a:cubicBezTo>
                <a:lnTo>
                  <a:pt x="9015" y="9010"/>
                </a:lnTo>
                <a:cubicBezTo>
                  <a:pt x="9015" y="4046"/>
                  <a:pt x="4970" y="1"/>
                  <a:pt x="1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8" name="Google Shape;68;p18"/>
          <p:cNvSpPr/>
          <p:nvPr/>
        </p:nvSpPr>
        <p:spPr>
          <a:xfrm>
            <a:off x="2386707" y="5543348"/>
            <a:ext cx="1399270" cy="1399270"/>
          </a:xfrm>
          <a:custGeom>
            <a:avLst/>
            <a:gdLst/>
            <a:ahLst/>
            <a:cxnLst/>
            <a:rect l="l" t="t" r="r" b="b"/>
            <a:pathLst>
              <a:path w="9015" h="9015" extrusionOk="0">
                <a:moveTo>
                  <a:pt x="0" y="0"/>
                </a:moveTo>
                <a:cubicBezTo>
                  <a:pt x="0" y="4970"/>
                  <a:pt x="4045" y="9015"/>
                  <a:pt x="9015" y="9015"/>
                </a:cubicBezTo>
                <a:lnTo>
                  <a:pt x="9015" y="5685"/>
                </a:lnTo>
                <a:cubicBezTo>
                  <a:pt x="5878" y="5685"/>
                  <a:pt x="3330" y="3137"/>
                  <a:pt x="333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9" name="Google Shape;69;p18"/>
          <p:cNvSpPr/>
          <p:nvPr/>
        </p:nvSpPr>
        <p:spPr>
          <a:xfrm rot="-734058">
            <a:off x="4816064" y="5963675"/>
            <a:ext cx="1399244" cy="1398469"/>
          </a:xfrm>
          <a:custGeom>
            <a:avLst/>
            <a:gdLst/>
            <a:ahLst/>
            <a:cxnLst/>
            <a:rect l="l" t="t" r="r" b="b"/>
            <a:pathLst>
              <a:path w="9015" h="9010" extrusionOk="0">
                <a:moveTo>
                  <a:pt x="0" y="1"/>
                </a:moveTo>
                <a:lnTo>
                  <a:pt x="0" y="3325"/>
                </a:lnTo>
                <a:cubicBezTo>
                  <a:pt x="3137" y="3325"/>
                  <a:pt x="5685" y="5878"/>
                  <a:pt x="5685" y="9010"/>
                </a:cubicBezTo>
                <a:lnTo>
                  <a:pt x="9015" y="9010"/>
                </a:lnTo>
                <a:cubicBezTo>
                  <a:pt x="9015" y="4046"/>
                  <a:pt x="4970" y="1"/>
                  <a:pt x="0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0" name="Google Shape;70;p18"/>
          <p:cNvSpPr/>
          <p:nvPr/>
        </p:nvSpPr>
        <p:spPr>
          <a:xfrm>
            <a:off x="0" y="4130981"/>
            <a:ext cx="5180166" cy="2796829"/>
          </a:xfrm>
          <a:custGeom>
            <a:avLst/>
            <a:gdLst/>
            <a:ahLst/>
            <a:cxnLst/>
            <a:rect l="l" t="t" r="r" b="b"/>
            <a:pathLst>
              <a:path w="33374" h="18019" extrusionOk="0">
                <a:moveTo>
                  <a:pt x="24364" y="0"/>
                </a:moveTo>
                <a:cubicBezTo>
                  <a:pt x="19395" y="0"/>
                  <a:pt x="15350" y="4040"/>
                  <a:pt x="15350" y="9010"/>
                </a:cubicBezTo>
                <a:lnTo>
                  <a:pt x="18679" y="9010"/>
                </a:lnTo>
                <a:cubicBezTo>
                  <a:pt x="18679" y="5873"/>
                  <a:pt x="21227" y="3325"/>
                  <a:pt x="24364" y="3325"/>
                </a:cubicBezTo>
                <a:cubicBezTo>
                  <a:pt x="27496" y="3325"/>
                  <a:pt x="30049" y="5873"/>
                  <a:pt x="30049" y="9010"/>
                </a:cubicBezTo>
                <a:cubicBezTo>
                  <a:pt x="30049" y="12147"/>
                  <a:pt x="27496" y="14695"/>
                  <a:pt x="24364" y="14695"/>
                </a:cubicBezTo>
                <a:lnTo>
                  <a:pt x="1" y="14695"/>
                </a:lnTo>
                <a:lnTo>
                  <a:pt x="1" y="18019"/>
                </a:lnTo>
                <a:lnTo>
                  <a:pt x="24364" y="18019"/>
                </a:lnTo>
                <a:cubicBezTo>
                  <a:pt x="29334" y="18019"/>
                  <a:pt x="33373" y="13979"/>
                  <a:pt x="33373" y="9010"/>
                </a:cubicBezTo>
                <a:cubicBezTo>
                  <a:pt x="33373" y="4040"/>
                  <a:pt x="29334" y="0"/>
                  <a:pt x="2436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1" name="Google Shape;71;p18"/>
          <p:cNvSpPr/>
          <p:nvPr/>
        </p:nvSpPr>
        <p:spPr>
          <a:xfrm rot="-734058">
            <a:off x="3572306" y="5990761"/>
            <a:ext cx="3786728" cy="2797713"/>
          </a:xfrm>
          <a:custGeom>
            <a:avLst/>
            <a:gdLst/>
            <a:ahLst/>
            <a:cxnLst/>
            <a:rect l="l" t="t" r="r" b="b"/>
            <a:pathLst>
              <a:path w="24397" h="18025" extrusionOk="0">
                <a:moveTo>
                  <a:pt x="9009" y="1"/>
                </a:moveTo>
                <a:cubicBezTo>
                  <a:pt x="4045" y="1"/>
                  <a:pt x="0" y="4040"/>
                  <a:pt x="0" y="9010"/>
                </a:cubicBezTo>
                <a:cubicBezTo>
                  <a:pt x="0" y="13979"/>
                  <a:pt x="4045" y="18024"/>
                  <a:pt x="9009" y="18024"/>
                </a:cubicBezTo>
                <a:cubicBezTo>
                  <a:pt x="13979" y="18024"/>
                  <a:pt x="18024" y="13979"/>
                  <a:pt x="18024" y="9010"/>
                </a:cubicBezTo>
                <a:lnTo>
                  <a:pt x="14694" y="9010"/>
                </a:lnTo>
                <a:cubicBezTo>
                  <a:pt x="14694" y="12147"/>
                  <a:pt x="12146" y="14695"/>
                  <a:pt x="9009" y="14695"/>
                </a:cubicBezTo>
                <a:cubicBezTo>
                  <a:pt x="5878" y="14695"/>
                  <a:pt x="3330" y="12147"/>
                  <a:pt x="3330" y="9010"/>
                </a:cubicBezTo>
                <a:cubicBezTo>
                  <a:pt x="3330" y="5878"/>
                  <a:pt x="5878" y="3325"/>
                  <a:pt x="9009" y="3325"/>
                </a:cubicBezTo>
                <a:lnTo>
                  <a:pt x="24397" y="3325"/>
                </a:lnTo>
                <a:lnTo>
                  <a:pt x="24397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2" name="Google Shape;72;p18"/>
          <p:cNvSpPr/>
          <p:nvPr/>
        </p:nvSpPr>
        <p:spPr>
          <a:xfrm rot="-734058">
            <a:off x="5627126" y="3305585"/>
            <a:ext cx="2918933" cy="2796780"/>
          </a:xfrm>
          <a:custGeom>
            <a:avLst/>
            <a:gdLst/>
            <a:ahLst/>
            <a:cxnLst/>
            <a:rect l="l" t="t" r="r" b="b"/>
            <a:pathLst>
              <a:path w="18806" h="18019" extrusionOk="0">
                <a:moveTo>
                  <a:pt x="9796" y="0"/>
                </a:moveTo>
                <a:cubicBezTo>
                  <a:pt x="4827" y="0"/>
                  <a:pt x="787" y="4040"/>
                  <a:pt x="787" y="9010"/>
                </a:cubicBezTo>
                <a:lnTo>
                  <a:pt x="4111" y="9010"/>
                </a:lnTo>
                <a:cubicBezTo>
                  <a:pt x="4111" y="5873"/>
                  <a:pt x="6665" y="3325"/>
                  <a:pt x="9796" y="3325"/>
                </a:cubicBezTo>
                <a:cubicBezTo>
                  <a:pt x="12933" y="3325"/>
                  <a:pt x="15481" y="5873"/>
                  <a:pt x="15481" y="9010"/>
                </a:cubicBezTo>
                <a:cubicBezTo>
                  <a:pt x="15481" y="10534"/>
                  <a:pt x="14887" y="11954"/>
                  <a:pt x="13803" y="13016"/>
                </a:cubicBezTo>
                <a:cubicBezTo>
                  <a:pt x="12702" y="14095"/>
                  <a:pt x="11211" y="14689"/>
                  <a:pt x="9598" y="14689"/>
                </a:cubicBezTo>
                <a:lnTo>
                  <a:pt x="0" y="14689"/>
                </a:lnTo>
                <a:lnTo>
                  <a:pt x="0" y="18019"/>
                </a:lnTo>
                <a:lnTo>
                  <a:pt x="9604" y="18019"/>
                </a:lnTo>
                <a:cubicBezTo>
                  <a:pt x="12086" y="18019"/>
                  <a:pt x="14408" y="17083"/>
                  <a:pt x="16131" y="15394"/>
                </a:cubicBezTo>
                <a:cubicBezTo>
                  <a:pt x="17859" y="13699"/>
                  <a:pt x="18806" y="11431"/>
                  <a:pt x="18806" y="9010"/>
                </a:cubicBezTo>
                <a:cubicBezTo>
                  <a:pt x="18806" y="4040"/>
                  <a:pt x="14766" y="0"/>
                  <a:pt x="979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3" name="Google Shape;73;p18"/>
          <p:cNvSpPr/>
          <p:nvPr/>
        </p:nvSpPr>
        <p:spPr>
          <a:xfrm>
            <a:off x="3688094" y="1926511"/>
            <a:ext cx="5309926" cy="2797762"/>
          </a:xfrm>
          <a:custGeom>
            <a:avLst/>
            <a:gdLst/>
            <a:ahLst/>
            <a:cxnLst/>
            <a:rect l="l" t="t" r="r" b="b"/>
            <a:pathLst>
              <a:path w="34210" h="18025" extrusionOk="0">
                <a:moveTo>
                  <a:pt x="9015" y="1"/>
                </a:moveTo>
                <a:cubicBezTo>
                  <a:pt x="4045" y="1"/>
                  <a:pt x="0" y="4040"/>
                  <a:pt x="0" y="9010"/>
                </a:cubicBezTo>
                <a:cubicBezTo>
                  <a:pt x="0" y="13979"/>
                  <a:pt x="4045" y="18024"/>
                  <a:pt x="9015" y="18024"/>
                </a:cubicBezTo>
                <a:cubicBezTo>
                  <a:pt x="13984" y="18024"/>
                  <a:pt x="18024" y="13979"/>
                  <a:pt x="18024" y="9010"/>
                </a:cubicBezTo>
                <a:lnTo>
                  <a:pt x="14700" y="9010"/>
                </a:lnTo>
                <a:cubicBezTo>
                  <a:pt x="14700" y="12147"/>
                  <a:pt x="12146" y="14695"/>
                  <a:pt x="9015" y="14695"/>
                </a:cubicBezTo>
                <a:cubicBezTo>
                  <a:pt x="5878" y="14695"/>
                  <a:pt x="3330" y="12147"/>
                  <a:pt x="3330" y="9010"/>
                </a:cubicBezTo>
                <a:cubicBezTo>
                  <a:pt x="3330" y="5878"/>
                  <a:pt x="5878" y="3325"/>
                  <a:pt x="9015" y="3325"/>
                </a:cubicBezTo>
                <a:lnTo>
                  <a:pt x="34210" y="3325"/>
                </a:lnTo>
                <a:lnTo>
                  <a:pt x="34210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4" name="Google Shape;74;p18"/>
          <p:cNvSpPr/>
          <p:nvPr/>
        </p:nvSpPr>
        <p:spPr>
          <a:xfrm>
            <a:off x="8997999" y="1926516"/>
            <a:ext cx="8997950" cy="5160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" name="Прямоугольник 14"/>
          <p:cNvSpPr/>
          <p:nvPr/>
        </p:nvSpPr>
        <p:spPr>
          <a:xfrm>
            <a:off x="8809247" y="3190875"/>
            <a:ext cx="890308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22300" algn="just"/>
            <a:r>
              <a:rPr lang="ru-RU" sz="4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n-US" sz="4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4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quvchilarga</a:t>
            </a:r>
            <a:r>
              <a:rPr lang="ru-RU" sz="4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geografik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ma</a:t>
            </a:r>
            <a:r>
              <a:rPr lang="en-US" sz="4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ru-RU" sz="4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lumotlarni</a:t>
            </a:r>
            <a:r>
              <a:rPr lang="ru-RU" sz="4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yaxshiroq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eslab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qolishga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usullar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pedagogik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yondashuvlar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texnologiyalar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metodlar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shakllanadi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en-US" sz="40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622300" algn="just"/>
            <a:r>
              <a:rPr lang="ru-RU" sz="4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Geografiya</a:t>
            </a:r>
            <a:r>
              <a:rPr lang="ru-RU" sz="4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fanidagi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ma</a:t>
            </a:r>
            <a:r>
              <a:rPr lang="en-US" sz="4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ru-RU" sz="4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lumotlarni</a:t>
            </a:r>
            <a:r>
              <a:rPr lang="ru-RU" sz="4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o</a:t>
            </a:r>
            <a:r>
              <a:rPr lang="en-US" sz="4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4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zlashtirishni</a:t>
            </a:r>
            <a:r>
              <a:rPr lang="ru-RU" sz="4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osonlashtirish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mustahkamlash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samarali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usullarni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qo</a:t>
            </a:r>
            <a:r>
              <a:rPr lang="en-US" sz="4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4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llash</a:t>
            </a:r>
            <a:r>
              <a:rPr lang="ru-RU" sz="4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4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4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6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942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7" name="Google Shape;1397;p35"/>
          <p:cNvSpPr txBox="1">
            <a:spLocks noGrp="1"/>
          </p:cNvSpPr>
          <p:nvPr>
            <p:ph type="title"/>
          </p:nvPr>
        </p:nvSpPr>
        <p:spPr>
          <a:xfrm>
            <a:off x="800054" y="1206607"/>
            <a:ext cx="16196310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" sz="3543" b="1" dirty="0">
                <a:latin typeface="Fira Sans Extra Condensed"/>
                <a:ea typeface="Fira Sans Extra Condensed"/>
                <a:cs typeface="Fira Sans Extra Condensed"/>
              </a:rPr>
              <a:t>Murakkab </a:t>
            </a:r>
            <a:r>
              <a:rPr lang="en" sz="3543" b="1" dirty="0" smtClean="0">
                <a:latin typeface="Fira Sans Extra Condensed"/>
                <a:ea typeface="Fira Sans Extra Condensed"/>
                <a:cs typeface="Fira Sans Extra Condensed"/>
              </a:rPr>
              <a:t>mavzularni o‘qitish usullari:</a:t>
            </a:r>
            <a:endParaRPr sz="3543" b="1" dirty="0">
              <a:latin typeface="Fira Sans Extra Condensed"/>
              <a:ea typeface="Fira Sans Extra Condensed"/>
              <a:cs typeface="Fira Sans Extra Condensed"/>
            </a:endParaRPr>
          </a:p>
        </p:txBody>
      </p:sp>
      <p:grpSp>
        <p:nvGrpSpPr>
          <p:cNvPr id="1398" name="Google Shape;1398;p35"/>
          <p:cNvGrpSpPr/>
          <p:nvPr/>
        </p:nvGrpSpPr>
        <p:grpSpPr>
          <a:xfrm>
            <a:off x="301068" y="2066467"/>
            <a:ext cx="13380987" cy="7525207"/>
            <a:chOff x="363726" y="1099612"/>
            <a:chExt cx="6536124" cy="3639650"/>
          </a:xfrm>
        </p:grpSpPr>
        <p:sp>
          <p:nvSpPr>
            <p:cNvPr id="1399" name="Google Shape;1399;p35"/>
            <p:cNvSpPr txBox="1"/>
            <p:nvPr/>
          </p:nvSpPr>
          <p:spPr>
            <a:xfrm>
              <a:off x="363726" y="1099612"/>
              <a:ext cx="1830227" cy="799845"/>
            </a:xfrm>
            <a:prstGeom prst="rect">
              <a:avLst/>
            </a:prstGeom>
            <a:solidFill>
              <a:srgbClr val="FF9999"/>
            </a:solidFill>
            <a:ln w="76200">
              <a:solidFill>
                <a:srgbClr val="FF6161"/>
              </a:solidFill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en" sz="2800" dirty="0" smtClean="0">
                  <a:latin typeface="Times New Roman" panose="02020603050405020304" pitchFamily="18" charset="0"/>
                  <a:ea typeface="Roboto"/>
                  <a:cs typeface="Times New Roman" panose="02020603050405020304" pitchFamily="18" charset="0"/>
                  <a:sym typeface="Roboto"/>
                </a:rPr>
                <a:t>Geografik xaritalar, diagrammalar, grafik va animatsiyalar orqali</a:t>
              </a:r>
              <a:endParaRPr sz="2800" dirty="0"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  <p:grpSp>
          <p:nvGrpSpPr>
            <p:cNvPr id="1405" name="Google Shape;1405;p35"/>
            <p:cNvGrpSpPr/>
            <p:nvPr/>
          </p:nvGrpSpPr>
          <p:grpSpPr>
            <a:xfrm>
              <a:off x="2618447" y="1242530"/>
              <a:ext cx="3907111" cy="3496732"/>
              <a:chOff x="882875" y="238000"/>
              <a:chExt cx="5853350" cy="5238550"/>
            </a:xfrm>
          </p:grpSpPr>
          <p:sp>
            <p:nvSpPr>
              <p:cNvPr id="1406" name="Google Shape;1406;p35"/>
              <p:cNvSpPr/>
              <p:nvPr/>
            </p:nvSpPr>
            <p:spPr>
              <a:xfrm>
                <a:off x="2985300" y="1447900"/>
                <a:ext cx="50675" cy="23050"/>
              </a:xfrm>
              <a:custGeom>
                <a:avLst/>
                <a:gdLst/>
                <a:ahLst/>
                <a:cxnLst/>
                <a:rect l="l" t="t" r="r" b="b"/>
                <a:pathLst>
                  <a:path w="2027" h="922" extrusionOk="0">
                    <a:moveTo>
                      <a:pt x="681" y="1"/>
                    </a:moveTo>
                    <a:lnTo>
                      <a:pt x="1" y="921"/>
                    </a:lnTo>
                    <a:cubicBezTo>
                      <a:pt x="681" y="646"/>
                      <a:pt x="1363" y="388"/>
                      <a:pt x="2026" y="148"/>
                    </a:cubicBezTo>
                    <a:lnTo>
                      <a:pt x="681" y="1"/>
                    </a:lnTo>
                    <a:close/>
                  </a:path>
                </a:pathLst>
              </a:custGeom>
              <a:solidFill>
                <a:srgbClr val="E67F2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07" name="Google Shape;1407;p35"/>
              <p:cNvSpPr/>
              <p:nvPr/>
            </p:nvSpPr>
            <p:spPr>
              <a:xfrm>
                <a:off x="1692650" y="239175"/>
                <a:ext cx="2065575" cy="1640125"/>
              </a:xfrm>
              <a:custGeom>
                <a:avLst/>
                <a:gdLst/>
                <a:ahLst/>
                <a:cxnLst/>
                <a:rect l="l" t="t" r="r" b="b"/>
                <a:pathLst>
                  <a:path w="82623" h="65605" extrusionOk="0">
                    <a:moveTo>
                      <a:pt x="74026" y="0"/>
                    </a:moveTo>
                    <a:cubicBezTo>
                      <a:pt x="73782" y="0"/>
                      <a:pt x="73536" y="11"/>
                      <a:pt x="73288" y="32"/>
                    </a:cubicBezTo>
                    <a:cubicBezTo>
                      <a:pt x="46311" y="2334"/>
                      <a:pt x="22594" y="14247"/>
                      <a:pt x="3831" y="31704"/>
                    </a:cubicBezTo>
                    <a:cubicBezTo>
                      <a:pt x="0" y="35276"/>
                      <a:pt x="295" y="41426"/>
                      <a:pt x="4401" y="44667"/>
                    </a:cubicBezTo>
                    <a:lnTo>
                      <a:pt x="30917" y="65604"/>
                    </a:lnTo>
                    <a:cubicBezTo>
                      <a:pt x="49011" y="44503"/>
                      <a:pt x="80775" y="44207"/>
                      <a:pt x="82546" y="44207"/>
                    </a:cubicBezTo>
                    <a:cubicBezTo>
                      <a:pt x="82597" y="44207"/>
                      <a:pt x="82623" y="44207"/>
                      <a:pt x="82623" y="44207"/>
                    </a:cubicBezTo>
                    <a:lnTo>
                      <a:pt x="82605" y="8576"/>
                    </a:lnTo>
                    <a:cubicBezTo>
                      <a:pt x="82605" y="3798"/>
                      <a:pt x="78712" y="0"/>
                      <a:pt x="74026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08" name="Google Shape;1408;p35"/>
              <p:cNvSpPr/>
              <p:nvPr/>
            </p:nvSpPr>
            <p:spPr>
              <a:xfrm>
                <a:off x="2600900" y="1525725"/>
                <a:ext cx="1156900" cy="465900"/>
              </a:xfrm>
              <a:custGeom>
                <a:avLst/>
                <a:gdLst/>
                <a:ahLst/>
                <a:cxnLst/>
                <a:rect l="l" t="t" r="r" b="b"/>
                <a:pathLst>
                  <a:path w="46276" h="18636" extrusionOk="0">
                    <a:moveTo>
                      <a:pt x="46275" y="0"/>
                    </a:moveTo>
                    <a:cubicBezTo>
                      <a:pt x="28321" y="37"/>
                      <a:pt x="12025" y="7126"/>
                      <a:pt x="0" y="18635"/>
                    </a:cubicBezTo>
                    <a:lnTo>
                      <a:pt x="20845" y="18635"/>
                    </a:lnTo>
                    <a:cubicBezTo>
                      <a:pt x="25725" y="18635"/>
                      <a:pt x="30402" y="16627"/>
                      <a:pt x="33771" y="13092"/>
                    </a:cubicBezTo>
                    <a:lnTo>
                      <a:pt x="46275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09" name="Google Shape;1409;p35"/>
              <p:cNvSpPr/>
              <p:nvPr/>
            </p:nvSpPr>
            <p:spPr>
              <a:xfrm>
                <a:off x="2432400" y="1317150"/>
                <a:ext cx="1325400" cy="674475"/>
              </a:xfrm>
              <a:custGeom>
                <a:avLst/>
                <a:gdLst/>
                <a:ahLst/>
                <a:cxnLst/>
                <a:rect l="l" t="t" r="r" b="b"/>
                <a:pathLst>
                  <a:path w="53016" h="26979" extrusionOk="0">
                    <a:moveTo>
                      <a:pt x="52914" y="1"/>
                    </a:moveTo>
                    <a:cubicBezTo>
                      <a:pt x="51755" y="1"/>
                      <a:pt x="38411" y="118"/>
                      <a:pt x="24142" y="5378"/>
                    </a:cubicBezTo>
                    <a:cubicBezTo>
                      <a:pt x="23479" y="5618"/>
                      <a:pt x="22797" y="5876"/>
                      <a:pt x="22117" y="6151"/>
                    </a:cubicBezTo>
                    <a:cubicBezTo>
                      <a:pt x="14236" y="9319"/>
                      <a:pt x="6225" y="14125"/>
                      <a:pt x="1" y="21380"/>
                    </a:cubicBezTo>
                    <a:lnTo>
                      <a:pt x="75" y="21435"/>
                    </a:lnTo>
                    <a:lnTo>
                      <a:pt x="6740" y="26978"/>
                    </a:lnTo>
                    <a:cubicBezTo>
                      <a:pt x="18765" y="15469"/>
                      <a:pt x="35061" y="8380"/>
                      <a:pt x="53015" y="8343"/>
                    </a:cubicBezTo>
                    <a:lnTo>
                      <a:pt x="52996" y="94"/>
                    </a:lnTo>
                    <a:lnTo>
                      <a:pt x="52996" y="1"/>
                    </a:lnTo>
                    <a:cubicBezTo>
                      <a:pt x="52996" y="1"/>
                      <a:pt x="52968" y="1"/>
                      <a:pt x="5291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10" name="Google Shape;1410;p35"/>
              <p:cNvSpPr/>
              <p:nvPr/>
            </p:nvSpPr>
            <p:spPr>
              <a:xfrm>
                <a:off x="1014100" y="3417275"/>
                <a:ext cx="1869950" cy="2059275"/>
              </a:xfrm>
              <a:custGeom>
                <a:avLst/>
                <a:gdLst/>
                <a:ahLst/>
                <a:cxnLst/>
                <a:rect l="l" t="t" r="r" b="b"/>
                <a:pathLst>
                  <a:path w="74798" h="82371" extrusionOk="0">
                    <a:moveTo>
                      <a:pt x="41965" y="0"/>
                    </a:moveTo>
                    <a:lnTo>
                      <a:pt x="7678" y="8379"/>
                    </a:lnTo>
                    <a:cubicBezTo>
                      <a:pt x="2817" y="9576"/>
                      <a:pt x="0" y="14640"/>
                      <a:pt x="1565" y="19391"/>
                    </a:cubicBezTo>
                    <a:cubicBezTo>
                      <a:pt x="10035" y="45298"/>
                      <a:pt x="26774" y="66567"/>
                      <a:pt x="48061" y="80930"/>
                    </a:cubicBezTo>
                    <a:cubicBezTo>
                      <a:pt x="49522" y="81910"/>
                      <a:pt x="51160" y="82370"/>
                      <a:pt x="52777" y="82370"/>
                    </a:cubicBezTo>
                    <a:cubicBezTo>
                      <a:pt x="55988" y="82370"/>
                      <a:pt x="59112" y="80555"/>
                      <a:pt x="60582" y="77395"/>
                    </a:cubicBezTo>
                    <a:lnTo>
                      <a:pt x="74798" y="46845"/>
                    </a:lnTo>
                    <a:cubicBezTo>
                      <a:pt x="49313" y="33864"/>
                      <a:pt x="41928" y="74"/>
                      <a:pt x="41928" y="74"/>
                    </a:cubicBezTo>
                    <a:lnTo>
                      <a:pt x="42002" y="56"/>
                    </a:lnTo>
                    <a:lnTo>
                      <a:pt x="4196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11" name="Google Shape;1411;p35"/>
              <p:cNvSpPr/>
              <p:nvPr/>
            </p:nvSpPr>
            <p:spPr>
              <a:xfrm>
                <a:off x="2251025" y="3373075"/>
                <a:ext cx="725100" cy="1014200"/>
              </a:xfrm>
              <a:custGeom>
                <a:avLst/>
                <a:gdLst/>
                <a:ahLst/>
                <a:cxnLst/>
                <a:rect l="l" t="t" r="r" b="b"/>
                <a:pathLst>
                  <a:path w="29004" h="40568" extrusionOk="0">
                    <a:moveTo>
                      <a:pt x="1" y="1"/>
                    </a:moveTo>
                    <a:cubicBezTo>
                      <a:pt x="4255" y="17366"/>
                      <a:pt x="14898" y="31488"/>
                      <a:pt x="28837" y="40474"/>
                    </a:cubicBezTo>
                    <a:lnTo>
                      <a:pt x="29003" y="40567"/>
                    </a:lnTo>
                    <a:lnTo>
                      <a:pt x="26278" y="20570"/>
                    </a:lnTo>
                    <a:cubicBezTo>
                      <a:pt x="25431" y="14309"/>
                      <a:pt x="21343" y="8969"/>
                      <a:pt x="15505" y="6519"/>
                    </a:cubicBez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12" name="Google Shape;1412;p35"/>
              <p:cNvSpPr/>
              <p:nvPr/>
            </p:nvSpPr>
            <p:spPr>
              <a:xfrm>
                <a:off x="2250600" y="3373075"/>
                <a:ext cx="450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8" h="1" extrusionOk="0">
                    <a:moveTo>
                      <a:pt x="0" y="1"/>
                    </a:moveTo>
                    <a:lnTo>
                      <a:pt x="0" y="1"/>
                    </a:lnTo>
                    <a:lnTo>
                      <a:pt x="18" y="1"/>
                    </a:lnTo>
                    <a:close/>
                  </a:path>
                </a:pathLst>
              </a:custGeom>
              <a:solidFill>
                <a:srgbClr val="E84C3D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13" name="Google Shape;1413;p35"/>
              <p:cNvSpPr/>
              <p:nvPr/>
            </p:nvSpPr>
            <p:spPr>
              <a:xfrm>
                <a:off x="2251025" y="337307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C1392B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14" name="Google Shape;1414;p35"/>
              <p:cNvSpPr/>
              <p:nvPr/>
            </p:nvSpPr>
            <p:spPr>
              <a:xfrm>
                <a:off x="2062300" y="3373075"/>
                <a:ext cx="913825" cy="1215350"/>
              </a:xfrm>
              <a:custGeom>
                <a:avLst/>
                <a:gdLst/>
                <a:ahLst/>
                <a:cxnLst/>
                <a:rect l="l" t="t" r="r" b="b"/>
                <a:pathLst>
                  <a:path w="36553" h="48614" extrusionOk="0">
                    <a:moveTo>
                      <a:pt x="7532" y="1"/>
                    </a:moveTo>
                    <a:lnTo>
                      <a:pt x="74" y="1824"/>
                    </a:lnTo>
                    <a:lnTo>
                      <a:pt x="0" y="1842"/>
                    </a:lnTo>
                    <a:cubicBezTo>
                      <a:pt x="0" y="1842"/>
                      <a:pt x="7385" y="35632"/>
                      <a:pt x="32870" y="48613"/>
                    </a:cubicBezTo>
                    <a:lnTo>
                      <a:pt x="32906" y="48540"/>
                    </a:lnTo>
                    <a:lnTo>
                      <a:pt x="36552" y="40585"/>
                    </a:lnTo>
                    <a:lnTo>
                      <a:pt x="36386" y="40474"/>
                    </a:lnTo>
                    <a:cubicBezTo>
                      <a:pt x="22447" y="31488"/>
                      <a:pt x="11804" y="17366"/>
                      <a:pt x="755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15" name="Google Shape;1415;p35"/>
              <p:cNvSpPr/>
              <p:nvPr/>
            </p:nvSpPr>
            <p:spPr>
              <a:xfrm>
                <a:off x="4594200" y="1447900"/>
                <a:ext cx="12000" cy="5550"/>
              </a:xfrm>
              <a:custGeom>
                <a:avLst/>
                <a:gdLst/>
                <a:ahLst/>
                <a:cxnLst/>
                <a:rect l="l" t="t" r="r" b="b"/>
                <a:pathLst>
                  <a:path w="480" h="222" extrusionOk="0">
                    <a:moveTo>
                      <a:pt x="314" y="1"/>
                    </a:moveTo>
                    <a:lnTo>
                      <a:pt x="0" y="38"/>
                    </a:lnTo>
                    <a:cubicBezTo>
                      <a:pt x="167" y="93"/>
                      <a:pt x="314" y="167"/>
                      <a:pt x="479" y="222"/>
                    </a:cubicBezTo>
                    <a:lnTo>
                      <a:pt x="314" y="1"/>
                    </a:lnTo>
                    <a:close/>
                  </a:path>
                </a:pathLst>
              </a:custGeom>
              <a:solidFill>
                <a:srgbClr val="41CC8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16" name="Google Shape;1416;p35"/>
              <p:cNvSpPr/>
              <p:nvPr/>
            </p:nvSpPr>
            <p:spPr>
              <a:xfrm>
                <a:off x="3846600" y="1525250"/>
                <a:ext cx="950" cy="1425"/>
              </a:xfrm>
              <a:custGeom>
                <a:avLst/>
                <a:gdLst/>
                <a:ahLst/>
                <a:cxnLst/>
                <a:rect l="l" t="t" r="r" b="b"/>
                <a:pathLst>
                  <a:path w="38" h="57" extrusionOk="0">
                    <a:moveTo>
                      <a:pt x="37" y="0"/>
                    </a:moveTo>
                    <a:lnTo>
                      <a:pt x="0" y="19"/>
                    </a:lnTo>
                    <a:lnTo>
                      <a:pt x="37" y="56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41CC8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17" name="Google Shape;1417;p35"/>
              <p:cNvSpPr/>
              <p:nvPr/>
            </p:nvSpPr>
            <p:spPr>
              <a:xfrm>
                <a:off x="3845675" y="238000"/>
                <a:ext cx="2098775" cy="1612275"/>
              </a:xfrm>
              <a:custGeom>
                <a:avLst/>
                <a:gdLst/>
                <a:ahLst/>
                <a:cxnLst/>
                <a:rect l="l" t="t" r="r" b="b"/>
                <a:pathLst>
                  <a:path w="83951" h="64491" extrusionOk="0">
                    <a:moveTo>
                      <a:pt x="8595" y="0"/>
                    </a:moveTo>
                    <a:cubicBezTo>
                      <a:pt x="3907" y="0"/>
                      <a:pt x="0" y="3797"/>
                      <a:pt x="0" y="8586"/>
                    </a:cubicBezTo>
                    <a:lnTo>
                      <a:pt x="0" y="43186"/>
                    </a:lnTo>
                    <a:lnTo>
                      <a:pt x="74" y="43204"/>
                    </a:lnTo>
                    <a:lnTo>
                      <a:pt x="74" y="43130"/>
                    </a:lnTo>
                    <a:cubicBezTo>
                      <a:pt x="74" y="43130"/>
                      <a:pt x="101" y="43130"/>
                      <a:pt x="155" y="43130"/>
                    </a:cubicBezTo>
                    <a:cubicBezTo>
                      <a:pt x="2007" y="43130"/>
                      <a:pt x="35325" y="43425"/>
                      <a:pt x="53457" y="64490"/>
                    </a:cubicBezTo>
                    <a:lnTo>
                      <a:pt x="79604" y="43572"/>
                    </a:lnTo>
                    <a:cubicBezTo>
                      <a:pt x="83710" y="40295"/>
                      <a:pt x="83950" y="34108"/>
                      <a:pt x="80064" y="30572"/>
                    </a:cubicBezTo>
                    <a:cubicBezTo>
                      <a:pt x="61043" y="13300"/>
                      <a:pt x="36423" y="2104"/>
                      <a:pt x="9244" y="24"/>
                    </a:cubicBezTo>
                    <a:cubicBezTo>
                      <a:pt x="9027" y="8"/>
                      <a:pt x="8810" y="0"/>
                      <a:pt x="8595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18" name="Google Shape;1418;p35"/>
              <p:cNvSpPr/>
              <p:nvPr/>
            </p:nvSpPr>
            <p:spPr>
              <a:xfrm>
                <a:off x="3848925" y="1528000"/>
                <a:ext cx="1154575" cy="463625"/>
              </a:xfrm>
              <a:custGeom>
                <a:avLst/>
                <a:gdLst/>
                <a:ahLst/>
                <a:cxnLst/>
                <a:rect l="l" t="t" r="r" b="b"/>
                <a:pathLst>
                  <a:path w="46183" h="18545" extrusionOk="0">
                    <a:moveTo>
                      <a:pt x="0" y="1"/>
                    </a:moveTo>
                    <a:lnTo>
                      <a:pt x="12411" y="13001"/>
                    </a:lnTo>
                    <a:cubicBezTo>
                      <a:pt x="15780" y="16536"/>
                      <a:pt x="20457" y="18544"/>
                      <a:pt x="25338" y="18544"/>
                    </a:cubicBezTo>
                    <a:lnTo>
                      <a:pt x="46182" y="18544"/>
                    </a:lnTo>
                    <a:lnTo>
                      <a:pt x="45942" y="18230"/>
                    </a:lnTo>
                    <a:cubicBezTo>
                      <a:pt x="33936" y="6924"/>
                      <a:pt x="17769" y="20"/>
                      <a:pt x="0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19" name="Google Shape;1419;p35"/>
              <p:cNvSpPr/>
              <p:nvPr/>
            </p:nvSpPr>
            <p:spPr>
              <a:xfrm>
                <a:off x="3847525" y="1526650"/>
                <a:ext cx="1425" cy="1375"/>
              </a:xfrm>
              <a:custGeom>
                <a:avLst/>
                <a:gdLst/>
                <a:ahLst/>
                <a:cxnLst/>
                <a:rect l="l" t="t" r="r" b="b"/>
                <a:pathLst>
                  <a:path w="57" h="55" extrusionOk="0">
                    <a:moveTo>
                      <a:pt x="0" y="0"/>
                    </a:moveTo>
                    <a:lnTo>
                      <a:pt x="0" y="55"/>
                    </a:lnTo>
                    <a:lnTo>
                      <a:pt x="56" y="5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9AE7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20" name="Google Shape;1420;p35"/>
              <p:cNvSpPr/>
              <p:nvPr/>
            </p:nvSpPr>
            <p:spPr>
              <a:xfrm>
                <a:off x="3847525" y="1314825"/>
                <a:ext cx="1334575" cy="676800"/>
              </a:xfrm>
              <a:custGeom>
                <a:avLst/>
                <a:gdLst/>
                <a:ahLst/>
                <a:cxnLst/>
                <a:rect l="l" t="t" r="r" b="b"/>
                <a:pathLst>
                  <a:path w="53383" h="27072" extrusionOk="0">
                    <a:moveTo>
                      <a:pt x="2263" y="0"/>
                    </a:moveTo>
                    <a:cubicBezTo>
                      <a:pt x="812" y="0"/>
                      <a:pt x="0" y="57"/>
                      <a:pt x="0" y="57"/>
                    </a:cubicBezTo>
                    <a:lnTo>
                      <a:pt x="0" y="131"/>
                    </a:lnTo>
                    <a:lnTo>
                      <a:pt x="0" y="8417"/>
                    </a:lnTo>
                    <a:lnTo>
                      <a:pt x="0" y="8473"/>
                    </a:lnTo>
                    <a:lnTo>
                      <a:pt x="56" y="8528"/>
                    </a:lnTo>
                    <a:cubicBezTo>
                      <a:pt x="17825" y="8547"/>
                      <a:pt x="33992" y="15451"/>
                      <a:pt x="45998" y="26757"/>
                    </a:cubicBezTo>
                    <a:cubicBezTo>
                      <a:pt x="46108" y="26850"/>
                      <a:pt x="46219" y="26961"/>
                      <a:pt x="46329" y="27071"/>
                    </a:cubicBezTo>
                    <a:lnTo>
                      <a:pt x="53327" y="21454"/>
                    </a:lnTo>
                    <a:lnTo>
                      <a:pt x="53383" y="21417"/>
                    </a:lnTo>
                    <a:cubicBezTo>
                      <a:pt x="46312" y="13666"/>
                      <a:pt x="38136" y="8712"/>
                      <a:pt x="30346" y="5545"/>
                    </a:cubicBezTo>
                    <a:cubicBezTo>
                      <a:pt x="30181" y="5490"/>
                      <a:pt x="30034" y="5416"/>
                      <a:pt x="29867" y="5361"/>
                    </a:cubicBezTo>
                    <a:cubicBezTo>
                      <a:pt x="17875" y="574"/>
                      <a:pt x="6860" y="0"/>
                      <a:pt x="226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21" name="Google Shape;1421;p35"/>
              <p:cNvSpPr/>
              <p:nvPr/>
            </p:nvSpPr>
            <p:spPr>
              <a:xfrm>
                <a:off x="882875" y="1366450"/>
                <a:ext cx="1504450" cy="2161150"/>
              </a:xfrm>
              <a:custGeom>
                <a:avLst/>
                <a:gdLst/>
                <a:ahLst/>
                <a:cxnLst/>
                <a:rect l="l" t="t" r="r" b="b"/>
                <a:pathLst>
                  <a:path w="60178" h="86446" extrusionOk="0">
                    <a:moveTo>
                      <a:pt x="28325" y="0"/>
                    </a:moveTo>
                    <a:cubicBezTo>
                      <a:pt x="25534" y="0"/>
                      <a:pt x="22782" y="1356"/>
                      <a:pt x="21122" y="3885"/>
                    </a:cubicBezTo>
                    <a:cubicBezTo>
                      <a:pt x="6170" y="26681"/>
                      <a:pt x="1" y="53013"/>
                      <a:pt x="2045" y="78627"/>
                    </a:cubicBezTo>
                    <a:cubicBezTo>
                      <a:pt x="2411" y="83149"/>
                      <a:pt x="6232" y="86445"/>
                      <a:pt x="10558" y="86445"/>
                    </a:cubicBezTo>
                    <a:cubicBezTo>
                      <a:pt x="11235" y="86445"/>
                      <a:pt x="11924" y="86364"/>
                      <a:pt x="12615" y="86195"/>
                    </a:cubicBezTo>
                    <a:lnTo>
                      <a:pt x="46220" y="78038"/>
                    </a:lnTo>
                    <a:cubicBezTo>
                      <a:pt x="46183" y="77891"/>
                      <a:pt x="46146" y="77744"/>
                      <a:pt x="46128" y="77596"/>
                    </a:cubicBezTo>
                    <a:cubicBezTo>
                      <a:pt x="46128" y="77559"/>
                      <a:pt x="46109" y="77523"/>
                      <a:pt x="46109" y="77486"/>
                    </a:cubicBezTo>
                    <a:cubicBezTo>
                      <a:pt x="46072" y="77356"/>
                      <a:pt x="46055" y="77209"/>
                      <a:pt x="46018" y="77081"/>
                    </a:cubicBezTo>
                    <a:lnTo>
                      <a:pt x="46018" y="77044"/>
                    </a:lnTo>
                    <a:cubicBezTo>
                      <a:pt x="45999" y="76914"/>
                      <a:pt x="45962" y="76767"/>
                      <a:pt x="45944" y="76620"/>
                    </a:cubicBezTo>
                    <a:cubicBezTo>
                      <a:pt x="45944" y="76583"/>
                      <a:pt x="45925" y="76546"/>
                      <a:pt x="45925" y="76509"/>
                    </a:cubicBezTo>
                    <a:cubicBezTo>
                      <a:pt x="45907" y="76381"/>
                      <a:pt x="45888" y="76234"/>
                      <a:pt x="45851" y="76104"/>
                    </a:cubicBezTo>
                    <a:lnTo>
                      <a:pt x="45851" y="76067"/>
                    </a:lnTo>
                    <a:cubicBezTo>
                      <a:pt x="45834" y="75939"/>
                      <a:pt x="45797" y="75792"/>
                      <a:pt x="45778" y="75644"/>
                    </a:cubicBezTo>
                    <a:cubicBezTo>
                      <a:pt x="45778" y="75608"/>
                      <a:pt x="45778" y="75571"/>
                      <a:pt x="45760" y="75534"/>
                    </a:cubicBezTo>
                    <a:lnTo>
                      <a:pt x="45704" y="75146"/>
                    </a:lnTo>
                    <a:lnTo>
                      <a:pt x="45704" y="75092"/>
                    </a:lnTo>
                    <a:cubicBezTo>
                      <a:pt x="45686" y="74945"/>
                      <a:pt x="45667" y="74815"/>
                      <a:pt x="45649" y="74668"/>
                    </a:cubicBezTo>
                    <a:cubicBezTo>
                      <a:pt x="45630" y="74631"/>
                      <a:pt x="45630" y="74594"/>
                      <a:pt x="45630" y="74557"/>
                    </a:cubicBezTo>
                    <a:lnTo>
                      <a:pt x="45576" y="74171"/>
                    </a:lnTo>
                    <a:lnTo>
                      <a:pt x="45576" y="74115"/>
                    </a:lnTo>
                    <a:cubicBezTo>
                      <a:pt x="45557" y="73968"/>
                      <a:pt x="45539" y="73840"/>
                      <a:pt x="45520" y="73693"/>
                    </a:cubicBezTo>
                    <a:cubicBezTo>
                      <a:pt x="45520" y="73656"/>
                      <a:pt x="45502" y="73619"/>
                      <a:pt x="45502" y="73582"/>
                    </a:cubicBezTo>
                    <a:cubicBezTo>
                      <a:pt x="45483" y="73452"/>
                      <a:pt x="45483" y="73342"/>
                      <a:pt x="45465" y="73214"/>
                    </a:cubicBezTo>
                    <a:lnTo>
                      <a:pt x="45465" y="73140"/>
                    </a:lnTo>
                    <a:cubicBezTo>
                      <a:pt x="45446" y="72993"/>
                      <a:pt x="45429" y="72863"/>
                      <a:pt x="45409" y="72716"/>
                    </a:cubicBezTo>
                    <a:lnTo>
                      <a:pt x="45409" y="72605"/>
                    </a:lnTo>
                    <a:cubicBezTo>
                      <a:pt x="45392" y="72495"/>
                      <a:pt x="45373" y="72367"/>
                      <a:pt x="45373" y="72237"/>
                    </a:cubicBezTo>
                    <a:cubicBezTo>
                      <a:pt x="45373" y="72219"/>
                      <a:pt x="45373" y="72200"/>
                      <a:pt x="45355" y="72163"/>
                    </a:cubicBezTo>
                    <a:cubicBezTo>
                      <a:pt x="45355" y="72035"/>
                      <a:pt x="45336" y="71888"/>
                      <a:pt x="45336" y="71741"/>
                    </a:cubicBezTo>
                    <a:cubicBezTo>
                      <a:pt x="45318" y="71704"/>
                      <a:pt x="45318" y="71667"/>
                      <a:pt x="45318" y="71648"/>
                    </a:cubicBezTo>
                    <a:cubicBezTo>
                      <a:pt x="45318" y="71520"/>
                      <a:pt x="45299" y="71390"/>
                      <a:pt x="45299" y="71280"/>
                    </a:cubicBezTo>
                    <a:cubicBezTo>
                      <a:pt x="45299" y="71243"/>
                      <a:pt x="45281" y="71225"/>
                      <a:pt x="45281" y="71188"/>
                    </a:cubicBezTo>
                    <a:cubicBezTo>
                      <a:pt x="45281" y="71059"/>
                      <a:pt x="45262" y="70911"/>
                      <a:pt x="45262" y="70764"/>
                    </a:cubicBezTo>
                    <a:lnTo>
                      <a:pt x="45262" y="70673"/>
                    </a:lnTo>
                    <a:cubicBezTo>
                      <a:pt x="45244" y="70543"/>
                      <a:pt x="45244" y="70433"/>
                      <a:pt x="45225" y="70304"/>
                    </a:cubicBezTo>
                    <a:lnTo>
                      <a:pt x="45225" y="70231"/>
                    </a:lnTo>
                    <a:cubicBezTo>
                      <a:pt x="45225" y="70083"/>
                      <a:pt x="45208" y="69936"/>
                      <a:pt x="45208" y="69806"/>
                    </a:cubicBezTo>
                    <a:lnTo>
                      <a:pt x="45208" y="69715"/>
                    </a:lnTo>
                    <a:cubicBezTo>
                      <a:pt x="45208" y="69586"/>
                      <a:pt x="45188" y="69457"/>
                      <a:pt x="45188" y="69347"/>
                    </a:cubicBezTo>
                    <a:lnTo>
                      <a:pt x="45188" y="69254"/>
                    </a:lnTo>
                    <a:cubicBezTo>
                      <a:pt x="45188" y="69126"/>
                      <a:pt x="45188" y="68979"/>
                      <a:pt x="45171" y="68831"/>
                    </a:cubicBezTo>
                    <a:lnTo>
                      <a:pt x="45171" y="68738"/>
                    </a:lnTo>
                    <a:lnTo>
                      <a:pt x="45171" y="68389"/>
                    </a:lnTo>
                    <a:lnTo>
                      <a:pt x="45171" y="68297"/>
                    </a:lnTo>
                    <a:cubicBezTo>
                      <a:pt x="45171" y="68149"/>
                      <a:pt x="45152" y="68021"/>
                      <a:pt x="45152" y="67874"/>
                    </a:cubicBezTo>
                    <a:lnTo>
                      <a:pt x="45152" y="67781"/>
                    </a:lnTo>
                    <a:lnTo>
                      <a:pt x="45152" y="67432"/>
                    </a:lnTo>
                    <a:lnTo>
                      <a:pt x="45152" y="67339"/>
                    </a:lnTo>
                    <a:lnTo>
                      <a:pt x="45152" y="66916"/>
                    </a:lnTo>
                    <a:lnTo>
                      <a:pt x="45152" y="66843"/>
                    </a:lnTo>
                    <a:cubicBezTo>
                      <a:pt x="45152" y="66713"/>
                      <a:pt x="45171" y="66585"/>
                      <a:pt x="45171" y="66474"/>
                    </a:cubicBezTo>
                    <a:lnTo>
                      <a:pt x="45171" y="66381"/>
                    </a:lnTo>
                    <a:lnTo>
                      <a:pt x="45171" y="65959"/>
                    </a:lnTo>
                    <a:lnTo>
                      <a:pt x="45171" y="65885"/>
                    </a:lnTo>
                    <a:cubicBezTo>
                      <a:pt x="45171" y="65755"/>
                      <a:pt x="45188" y="65627"/>
                      <a:pt x="45188" y="65517"/>
                    </a:cubicBezTo>
                    <a:lnTo>
                      <a:pt x="45188" y="65424"/>
                    </a:lnTo>
                    <a:cubicBezTo>
                      <a:pt x="45188" y="65277"/>
                      <a:pt x="45208" y="65129"/>
                      <a:pt x="45208" y="65001"/>
                    </a:cubicBezTo>
                    <a:lnTo>
                      <a:pt x="45208" y="64945"/>
                    </a:lnTo>
                    <a:cubicBezTo>
                      <a:pt x="45208" y="64817"/>
                      <a:pt x="45225" y="64687"/>
                      <a:pt x="45225" y="64559"/>
                    </a:cubicBezTo>
                    <a:lnTo>
                      <a:pt x="45225" y="64466"/>
                    </a:lnTo>
                    <a:cubicBezTo>
                      <a:pt x="45244" y="64319"/>
                      <a:pt x="45244" y="64191"/>
                      <a:pt x="45244" y="64044"/>
                    </a:cubicBezTo>
                    <a:cubicBezTo>
                      <a:pt x="45244" y="64025"/>
                      <a:pt x="45244" y="64007"/>
                      <a:pt x="45262" y="64007"/>
                    </a:cubicBezTo>
                    <a:cubicBezTo>
                      <a:pt x="45262" y="63877"/>
                      <a:pt x="45262" y="63749"/>
                      <a:pt x="45281" y="63619"/>
                    </a:cubicBezTo>
                    <a:lnTo>
                      <a:pt x="45281" y="63528"/>
                    </a:lnTo>
                    <a:cubicBezTo>
                      <a:pt x="45299" y="63381"/>
                      <a:pt x="45299" y="63233"/>
                      <a:pt x="45318" y="63104"/>
                    </a:cubicBezTo>
                    <a:lnTo>
                      <a:pt x="45318" y="63067"/>
                    </a:lnTo>
                    <a:cubicBezTo>
                      <a:pt x="45318" y="62939"/>
                      <a:pt x="45336" y="62809"/>
                      <a:pt x="45336" y="62662"/>
                    </a:cubicBezTo>
                    <a:cubicBezTo>
                      <a:pt x="45355" y="62644"/>
                      <a:pt x="45355" y="62607"/>
                      <a:pt x="45355" y="62588"/>
                    </a:cubicBezTo>
                    <a:cubicBezTo>
                      <a:pt x="45355" y="62441"/>
                      <a:pt x="45373" y="62294"/>
                      <a:pt x="45392" y="62146"/>
                    </a:cubicBezTo>
                    <a:cubicBezTo>
                      <a:pt x="45392" y="61999"/>
                      <a:pt x="45409" y="61871"/>
                      <a:pt x="45429" y="61724"/>
                    </a:cubicBezTo>
                    <a:lnTo>
                      <a:pt x="45429" y="61650"/>
                    </a:lnTo>
                    <a:cubicBezTo>
                      <a:pt x="45465" y="61355"/>
                      <a:pt x="45483" y="61078"/>
                      <a:pt x="45520" y="60803"/>
                    </a:cubicBezTo>
                    <a:lnTo>
                      <a:pt x="45520" y="60710"/>
                    </a:lnTo>
                    <a:cubicBezTo>
                      <a:pt x="45557" y="60435"/>
                      <a:pt x="45594" y="60140"/>
                      <a:pt x="45630" y="59863"/>
                    </a:cubicBezTo>
                    <a:lnTo>
                      <a:pt x="45630" y="59789"/>
                    </a:lnTo>
                    <a:cubicBezTo>
                      <a:pt x="45667" y="59495"/>
                      <a:pt x="45704" y="59219"/>
                      <a:pt x="45741" y="58942"/>
                    </a:cubicBezTo>
                    <a:cubicBezTo>
                      <a:pt x="45741" y="58905"/>
                      <a:pt x="45760" y="58888"/>
                      <a:pt x="45760" y="58851"/>
                    </a:cubicBezTo>
                    <a:lnTo>
                      <a:pt x="45870" y="58022"/>
                    </a:lnTo>
                    <a:cubicBezTo>
                      <a:pt x="45888" y="57985"/>
                      <a:pt x="45888" y="57967"/>
                      <a:pt x="45888" y="57948"/>
                    </a:cubicBezTo>
                    <a:cubicBezTo>
                      <a:pt x="45925" y="57672"/>
                      <a:pt x="45981" y="57378"/>
                      <a:pt x="46018" y="57101"/>
                    </a:cubicBezTo>
                    <a:cubicBezTo>
                      <a:pt x="46018" y="57083"/>
                      <a:pt x="46035" y="57064"/>
                      <a:pt x="46035" y="57027"/>
                    </a:cubicBezTo>
                    <a:cubicBezTo>
                      <a:pt x="46055" y="56899"/>
                      <a:pt x="46072" y="56752"/>
                      <a:pt x="46109" y="56622"/>
                    </a:cubicBezTo>
                    <a:cubicBezTo>
                      <a:pt x="46128" y="56475"/>
                      <a:pt x="46146" y="56328"/>
                      <a:pt x="46183" y="56199"/>
                    </a:cubicBezTo>
                    <a:lnTo>
                      <a:pt x="46183" y="56126"/>
                    </a:lnTo>
                    <a:cubicBezTo>
                      <a:pt x="46202" y="55996"/>
                      <a:pt x="46239" y="55868"/>
                      <a:pt x="46256" y="55721"/>
                    </a:cubicBezTo>
                    <a:cubicBezTo>
                      <a:pt x="46293" y="55573"/>
                      <a:pt x="46312" y="55426"/>
                      <a:pt x="46349" y="55296"/>
                    </a:cubicBezTo>
                    <a:lnTo>
                      <a:pt x="46349" y="55223"/>
                    </a:lnTo>
                    <a:cubicBezTo>
                      <a:pt x="46386" y="55095"/>
                      <a:pt x="46404" y="54965"/>
                      <a:pt x="46423" y="54837"/>
                    </a:cubicBezTo>
                    <a:cubicBezTo>
                      <a:pt x="46423" y="54837"/>
                      <a:pt x="46423" y="54818"/>
                      <a:pt x="46441" y="54818"/>
                    </a:cubicBezTo>
                    <a:cubicBezTo>
                      <a:pt x="46460" y="54670"/>
                      <a:pt x="46497" y="54542"/>
                      <a:pt x="46514" y="54395"/>
                    </a:cubicBezTo>
                    <a:cubicBezTo>
                      <a:pt x="46514" y="54376"/>
                      <a:pt x="46533" y="54358"/>
                      <a:pt x="46533" y="54339"/>
                    </a:cubicBezTo>
                    <a:cubicBezTo>
                      <a:pt x="46551" y="54211"/>
                      <a:pt x="46588" y="54081"/>
                      <a:pt x="46607" y="53953"/>
                    </a:cubicBezTo>
                    <a:lnTo>
                      <a:pt x="46607" y="53934"/>
                    </a:lnTo>
                    <a:cubicBezTo>
                      <a:pt x="46644" y="53786"/>
                      <a:pt x="46681" y="53639"/>
                      <a:pt x="46698" y="53511"/>
                    </a:cubicBezTo>
                    <a:cubicBezTo>
                      <a:pt x="46698" y="53492"/>
                      <a:pt x="46717" y="53474"/>
                      <a:pt x="46717" y="53455"/>
                    </a:cubicBezTo>
                    <a:cubicBezTo>
                      <a:pt x="46735" y="53327"/>
                      <a:pt x="46772" y="53197"/>
                      <a:pt x="46791" y="53069"/>
                    </a:cubicBezTo>
                    <a:lnTo>
                      <a:pt x="46809" y="53050"/>
                    </a:lnTo>
                    <a:cubicBezTo>
                      <a:pt x="46828" y="52903"/>
                      <a:pt x="46865" y="52755"/>
                      <a:pt x="46902" y="52627"/>
                    </a:cubicBezTo>
                    <a:lnTo>
                      <a:pt x="46902" y="52590"/>
                    </a:lnTo>
                    <a:cubicBezTo>
                      <a:pt x="46938" y="52461"/>
                      <a:pt x="46975" y="52313"/>
                      <a:pt x="46993" y="52185"/>
                    </a:cubicBezTo>
                    <a:lnTo>
                      <a:pt x="47012" y="52166"/>
                    </a:lnTo>
                    <a:cubicBezTo>
                      <a:pt x="47030" y="52019"/>
                      <a:pt x="47067" y="51890"/>
                      <a:pt x="47103" y="51743"/>
                    </a:cubicBezTo>
                    <a:cubicBezTo>
                      <a:pt x="47103" y="51743"/>
                      <a:pt x="47103" y="51724"/>
                      <a:pt x="47123" y="51706"/>
                    </a:cubicBezTo>
                    <a:cubicBezTo>
                      <a:pt x="47140" y="51577"/>
                      <a:pt x="47177" y="51449"/>
                      <a:pt x="47214" y="51319"/>
                    </a:cubicBezTo>
                    <a:lnTo>
                      <a:pt x="47214" y="51301"/>
                    </a:lnTo>
                    <a:cubicBezTo>
                      <a:pt x="47251" y="51154"/>
                      <a:pt x="47288" y="51024"/>
                      <a:pt x="47324" y="50877"/>
                    </a:cubicBezTo>
                    <a:lnTo>
                      <a:pt x="47324" y="50859"/>
                    </a:lnTo>
                    <a:cubicBezTo>
                      <a:pt x="47361" y="50730"/>
                      <a:pt x="47398" y="50602"/>
                      <a:pt x="47417" y="50472"/>
                    </a:cubicBezTo>
                    <a:cubicBezTo>
                      <a:pt x="47435" y="50454"/>
                      <a:pt x="47435" y="50435"/>
                      <a:pt x="47435" y="50435"/>
                    </a:cubicBezTo>
                    <a:cubicBezTo>
                      <a:pt x="47472" y="50288"/>
                      <a:pt x="47509" y="50160"/>
                      <a:pt x="47545" y="50030"/>
                    </a:cubicBezTo>
                    <a:lnTo>
                      <a:pt x="47545" y="50012"/>
                    </a:lnTo>
                    <a:cubicBezTo>
                      <a:pt x="47582" y="49865"/>
                      <a:pt x="47619" y="49735"/>
                      <a:pt x="47656" y="49607"/>
                    </a:cubicBezTo>
                    <a:lnTo>
                      <a:pt x="47656" y="49588"/>
                    </a:lnTo>
                    <a:cubicBezTo>
                      <a:pt x="47693" y="49441"/>
                      <a:pt x="47730" y="49313"/>
                      <a:pt x="47766" y="49165"/>
                    </a:cubicBezTo>
                    <a:cubicBezTo>
                      <a:pt x="47803" y="49036"/>
                      <a:pt x="47840" y="48907"/>
                      <a:pt x="47877" y="48760"/>
                    </a:cubicBezTo>
                    <a:cubicBezTo>
                      <a:pt x="47896" y="48760"/>
                      <a:pt x="47896" y="48741"/>
                      <a:pt x="47896" y="48741"/>
                    </a:cubicBezTo>
                    <a:cubicBezTo>
                      <a:pt x="48301" y="47268"/>
                      <a:pt x="48743" y="45851"/>
                      <a:pt x="49222" y="44469"/>
                    </a:cubicBezTo>
                    <a:cubicBezTo>
                      <a:pt x="49222" y="44469"/>
                      <a:pt x="49222" y="44451"/>
                      <a:pt x="49239" y="44432"/>
                    </a:cubicBezTo>
                    <a:cubicBezTo>
                      <a:pt x="49259" y="44341"/>
                      <a:pt x="49295" y="44267"/>
                      <a:pt x="49313" y="44174"/>
                    </a:cubicBezTo>
                    <a:cubicBezTo>
                      <a:pt x="49332" y="44157"/>
                      <a:pt x="49332" y="44138"/>
                      <a:pt x="49332" y="44120"/>
                    </a:cubicBezTo>
                    <a:cubicBezTo>
                      <a:pt x="49369" y="44046"/>
                      <a:pt x="49387" y="43973"/>
                      <a:pt x="49424" y="43880"/>
                    </a:cubicBezTo>
                    <a:cubicBezTo>
                      <a:pt x="49424" y="43862"/>
                      <a:pt x="49443" y="43843"/>
                      <a:pt x="49443" y="43825"/>
                    </a:cubicBezTo>
                    <a:cubicBezTo>
                      <a:pt x="49460" y="43732"/>
                      <a:pt x="49497" y="43659"/>
                      <a:pt x="49534" y="43585"/>
                    </a:cubicBezTo>
                    <a:lnTo>
                      <a:pt x="49534" y="43531"/>
                    </a:lnTo>
                    <a:lnTo>
                      <a:pt x="49866" y="42647"/>
                    </a:lnTo>
                    <a:lnTo>
                      <a:pt x="49866" y="42610"/>
                    </a:lnTo>
                    <a:cubicBezTo>
                      <a:pt x="49902" y="42536"/>
                      <a:pt x="49939" y="42443"/>
                      <a:pt x="49958" y="42370"/>
                    </a:cubicBezTo>
                    <a:cubicBezTo>
                      <a:pt x="49976" y="42352"/>
                      <a:pt x="49976" y="42333"/>
                      <a:pt x="49976" y="42315"/>
                    </a:cubicBezTo>
                    <a:cubicBezTo>
                      <a:pt x="50013" y="42222"/>
                      <a:pt x="50032" y="42149"/>
                      <a:pt x="50069" y="42075"/>
                    </a:cubicBezTo>
                    <a:cubicBezTo>
                      <a:pt x="50069" y="42057"/>
                      <a:pt x="50086" y="42038"/>
                      <a:pt x="50086" y="42021"/>
                    </a:cubicBezTo>
                    <a:cubicBezTo>
                      <a:pt x="50123" y="41947"/>
                      <a:pt x="50142" y="41854"/>
                      <a:pt x="50179" y="41781"/>
                    </a:cubicBezTo>
                    <a:cubicBezTo>
                      <a:pt x="50179" y="41763"/>
                      <a:pt x="50197" y="41744"/>
                      <a:pt x="50197" y="41726"/>
                    </a:cubicBezTo>
                    <a:cubicBezTo>
                      <a:pt x="50234" y="41652"/>
                      <a:pt x="50253" y="41560"/>
                      <a:pt x="50290" y="41468"/>
                    </a:cubicBezTo>
                    <a:cubicBezTo>
                      <a:pt x="50290" y="41468"/>
                      <a:pt x="50307" y="41468"/>
                      <a:pt x="50307" y="41449"/>
                    </a:cubicBezTo>
                    <a:cubicBezTo>
                      <a:pt x="50418" y="41174"/>
                      <a:pt x="50511" y="40879"/>
                      <a:pt x="50621" y="40602"/>
                    </a:cubicBezTo>
                    <a:cubicBezTo>
                      <a:pt x="50639" y="40584"/>
                      <a:pt x="50639" y="40565"/>
                      <a:pt x="50639" y="40565"/>
                    </a:cubicBezTo>
                    <a:cubicBezTo>
                      <a:pt x="50676" y="40474"/>
                      <a:pt x="50713" y="40400"/>
                      <a:pt x="50732" y="40327"/>
                    </a:cubicBezTo>
                    <a:cubicBezTo>
                      <a:pt x="50749" y="40307"/>
                      <a:pt x="50749" y="40290"/>
                      <a:pt x="50749" y="40271"/>
                    </a:cubicBezTo>
                    <a:cubicBezTo>
                      <a:pt x="50786" y="40197"/>
                      <a:pt x="50823" y="40123"/>
                      <a:pt x="50842" y="40050"/>
                    </a:cubicBezTo>
                    <a:cubicBezTo>
                      <a:pt x="50860" y="40032"/>
                      <a:pt x="50860" y="40013"/>
                      <a:pt x="50860" y="39995"/>
                    </a:cubicBezTo>
                    <a:cubicBezTo>
                      <a:pt x="50897" y="39921"/>
                      <a:pt x="50934" y="39829"/>
                      <a:pt x="50970" y="39755"/>
                    </a:cubicBezTo>
                    <a:lnTo>
                      <a:pt x="50970" y="39718"/>
                    </a:lnTo>
                    <a:cubicBezTo>
                      <a:pt x="51081" y="39443"/>
                      <a:pt x="51191" y="39166"/>
                      <a:pt x="51321" y="38890"/>
                    </a:cubicBezTo>
                    <a:lnTo>
                      <a:pt x="51321" y="38871"/>
                    </a:lnTo>
                    <a:cubicBezTo>
                      <a:pt x="51358" y="38797"/>
                      <a:pt x="51395" y="38706"/>
                      <a:pt x="51412" y="38632"/>
                    </a:cubicBezTo>
                    <a:cubicBezTo>
                      <a:pt x="51431" y="38613"/>
                      <a:pt x="51431" y="38596"/>
                      <a:pt x="51431" y="38596"/>
                    </a:cubicBezTo>
                    <a:cubicBezTo>
                      <a:pt x="51468" y="38522"/>
                      <a:pt x="51505" y="38429"/>
                      <a:pt x="51542" y="38356"/>
                    </a:cubicBezTo>
                    <a:cubicBezTo>
                      <a:pt x="51542" y="38356"/>
                      <a:pt x="51542" y="38338"/>
                      <a:pt x="51560" y="38319"/>
                    </a:cubicBezTo>
                    <a:cubicBezTo>
                      <a:pt x="51579" y="38245"/>
                      <a:pt x="51616" y="38171"/>
                      <a:pt x="51652" y="38098"/>
                    </a:cubicBezTo>
                    <a:cubicBezTo>
                      <a:pt x="51652" y="38080"/>
                      <a:pt x="51652" y="38061"/>
                      <a:pt x="51670" y="38061"/>
                    </a:cubicBezTo>
                    <a:cubicBezTo>
                      <a:pt x="51817" y="37693"/>
                      <a:pt x="51965" y="37344"/>
                      <a:pt x="52112" y="37012"/>
                    </a:cubicBezTo>
                    <a:cubicBezTo>
                      <a:pt x="52112" y="36993"/>
                      <a:pt x="52131" y="36975"/>
                      <a:pt x="52131" y="36975"/>
                    </a:cubicBezTo>
                    <a:cubicBezTo>
                      <a:pt x="52168" y="36902"/>
                      <a:pt x="52186" y="36828"/>
                      <a:pt x="52223" y="36754"/>
                    </a:cubicBezTo>
                    <a:cubicBezTo>
                      <a:pt x="52242" y="36735"/>
                      <a:pt x="52242" y="36717"/>
                      <a:pt x="52242" y="36698"/>
                    </a:cubicBezTo>
                    <a:cubicBezTo>
                      <a:pt x="52278" y="36625"/>
                      <a:pt x="52315" y="36551"/>
                      <a:pt x="52333" y="36496"/>
                    </a:cubicBezTo>
                    <a:cubicBezTo>
                      <a:pt x="52352" y="36477"/>
                      <a:pt x="52352" y="36460"/>
                      <a:pt x="52352" y="36460"/>
                    </a:cubicBezTo>
                    <a:cubicBezTo>
                      <a:pt x="52389" y="36367"/>
                      <a:pt x="52426" y="36293"/>
                      <a:pt x="52463" y="36220"/>
                    </a:cubicBezTo>
                    <a:lnTo>
                      <a:pt x="52463" y="36202"/>
                    </a:lnTo>
                    <a:cubicBezTo>
                      <a:pt x="52591" y="35944"/>
                      <a:pt x="52701" y="35686"/>
                      <a:pt x="52812" y="35446"/>
                    </a:cubicBezTo>
                    <a:lnTo>
                      <a:pt x="52812" y="35428"/>
                    </a:lnTo>
                    <a:lnTo>
                      <a:pt x="52922" y="35208"/>
                    </a:lnTo>
                    <a:cubicBezTo>
                      <a:pt x="52922" y="35188"/>
                      <a:pt x="52941" y="35171"/>
                      <a:pt x="52941" y="35171"/>
                    </a:cubicBezTo>
                    <a:cubicBezTo>
                      <a:pt x="52978" y="35097"/>
                      <a:pt x="53015" y="35023"/>
                      <a:pt x="53033" y="34950"/>
                    </a:cubicBezTo>
                    <a:cubicBezTo>
                      <a:pt x="53052" y="34950"/>
                      <a:pt x="53052" y="34931"/>
                      <a:pt x="53052" y="34913"/>
                    </a:cubicBezTo>
                    <a:cubicBezTo>
                      <a:pt x="53089" y="34839"/>
                      <a:pt x="53126" y="34766"/>
                      <a:pt x="53162" y="34710"/>
                    </a:cubicBezTo>
                    <a:lnTo>
                      <a:pt x="53162" y="34673"/>
                    </a:lnTo>
                    <a:cubicBezTo>
                      <a:pt x="53310" y="34360"/>
                      <a:pt x="53475" y="34029"/>
                      <a:pt x="53622" y="33715"/>
                    </a:cubicBezTo>
                    <a:cubicBezTo>
                      <a:pt x="53622" y="33715"/>
                      <a:pt x="53622" y="33698"/>
                      <a:pt x="53641" y="33698"/>
                    </a:cubicBezTo>
                    <a:cubicBezTo>
                      <a:pt x="53659" y="33624"/>
                      <a:pt x="53696" y="33550"/>
                      <a:pt x="53732" y="33494"/>
                    </a:cubicBezTo>
                    <a:cubicBezTo>
                      <a:pt x="53732" y="33477"/>
                      <a:pt x="53752" y="33477"/>
                      <a:pt x="53752" y="33457"/>
                    </a:cubicBezTo>
                    <a:cubicBezTo>
                      <a:pt x="53788" y="33384"/>
                      <a:pt x="53806" y="33329"/>
                      <a:pt x="53843" y="33256"/>
                    </a:cubicBezTo>
                    <a:cubicBezTo>
                      <a:pt x="53843" y="33236"/>
                      <a:pt x="53862" y="33236"/>
                      <a:pt x="53862" y="33219"/>
                    </a:cubicBezTo>
                    <a:lnTo>
                      <a:pt x="53973" y="32998"/>
                    </a:lnTo>
                    <a:cubicBezTo>
                      <a:pt x="54083" y="32777"/>
                      <a:pt x="54194" y="32537"/>
                      <a:pt x="54304" y="32316"/>
                    </a:cubicBezTo>
                    <a:lnTo>
                      <a:pt x="54322" y="32298"/>
                    </a:lnTo>
                    <a:cubicBezTo>
                      <a:pt x="54341" y="32242"/>
                      <a:pt x="54378" y="32168"/>
                      <a:pt x="54414" y="32095"/>
                    </a:cubicBezTo>
                    <a:lnTo>
                      <a:pt x="54432" y="32077"/>
                    </a:lnTo>
                    <a:cubicBezTo>
                      <a:pt x="54469" y="32004"/>
                      <a:pt x="54488" y="31948"/>
                      <a:pt x="54525" y="31874"/>
                    </a:cubicBezTo>
                    <a:lnTo>
                      <a:pt x="54543" y="31856"/>
                    </a:lnTo>
                    <a:cubicBezTo>
                      <a:pt x="54579" y="31783"/>
                      <a:pt x="54616" y="31727"/>
                      <a:pt x="54635" y="31653"/>
                    </a:cubicBezTo>
                    <a:cubicBezTo>
                      <a:pt x="54653" y="31653"/>
                      <a:pt x="54653" y="31635"/>
                      <a:pt x="54653" y="31635"/>
                    </a:cubicBezTo>
                    <a:cubicBezTo>
                      <a:pt x="54800" y="31341"/>
                      <a:pt x="54948" y="31064"/>
                      <a:pt x="55095" y="30788"/>
                    </a:cubicBezTo>
                    <a:lnTo>
                      <a:pt x="55095" y="30769"/>
                    </a:lnTo>
                    <a:cubicBezTo>
                      <a:pt x="55132" y="30695"/>
                      <a:pt x="55169" y="30641"/>
                      <a:pt x="55188" y="30585"/>
                    </a:cubicBezTo>
                    <a:cubicBezTo>
                      <a:pt x="55206" y="30567"/>
                      <a:pt x="55206" y="30567"/>
                      <a:pt x="55206" y="30548"/>
                    </a:cubicBezTo>
                    <a:cubicBezTo>
                      <a:pt x="55242" y="30494"/>
                      <a:pt x="55279" y="30438"/>
                      <a:pt x="55298" y="30364"/>
                    </a:cubicBezTo>
                    <a:cubicBezTo>
                      <a:pt x="55316" y="30364"/>
                      <a:pt x="55316" y="30364"/>
                      <a:pt x="55316" y="30346"/>
                    </a:cubicBezTo>
                    <a:cubicBezTo>
                      <a:pt x="55463" y="30088"/>
                      <a:pt x="55593" y="29812"/>
                      <a:pt x="55740" y="29554"/>
                    </a:cubicBezTo>
                    <a:lnTo>
                      <a:pt x="55740" y="29536"/>
                    </a:lnTo>
                    <a:lnTo>
                      <a:pt x="55851" y="29370"/>
                    </a:lnTo>
                    <a:lnTo>
                      <a:pt x="55851" y="29333"/>
                    </a:lnTo>
                    <a:cubicBezTo>
                      <a:pt x="55888" y="29278"/>
                      <a:pt x="55924" y="29222"/>
                      <a:pt x="55942" y="29168"/>
                    </a:cubicBezTo>
                    <a:cubicBezTo>
                      <a:pt x="55961" y="29168"/>
                      <a:pt x="55961" y="29168"/>
                      <a:pt x="55961" y="29149"/>
                    </a:cubicBezTo>
                    <a:cubicBezTo>
                      <a:pt x="55998" y="29094"/>
                      <a:pt x="56016" y="29038"/>
                      <a:pt x="56053" y="28984"/>
                    </a:cubicBezTo>
                    <a:lnTo>
                      <a:pt x="56053" y="28964"/>
                    </a:lnTo>
                    <a:cubicBezTo>
                      <a:pt x="56163" y="28780"/>
                      <a:pt x="56274" y="28596"/>
                      <a:pt x="56366" y="28412"/>
                    </a:cubicBezTo>
                    <a:cubicBezTo>
                      <a:pt x="56403" y="28358"/>
                      <a:pt x="56440" y="28284"/>
                      <a:pt x="56458" y="28228"/>
                    </a:cubicBezTo>
                    <a:cubicBezTo>
                      <a:pt x="56477" y="28228"/>
                      <a:pt x="56477" y="28228"/>
                      <a:pt x="56477" y="28210"/>
                    </a:cubicBezTo>
                    <a:cubicBezTo>
                      <a:pt x="56514" y="28154"/>
                      <a:pt x="56531" y="28117"/>
                      <a:pt x="56568" y="28063"/>
                    </a:cubicBezTo>
                    <a:lnTo>
                      <a:pt x="56568" y="28044"/>
                    </a:lnTo>
                    <a:cubicBezTo>
                      <a:pt x="56605" y="27989"/>
                      <a:pt x="56642" y="27933"/>
                      <a:pt x="56661" y="27879"/>
                    </a:cubicBezTo>
                    <a:cubicBezTo>
                      <a:pt x="56661" y="27879"/>
                      <a:pt x="56679" y="27879"/>
                      <a:pt x="56679" y="27860"/>
                    </a:cubicBezTo>
                    <a:cubicBezTo>
                      <a:pt x="56808" y="27639"/>
                      <a:pt x="56936" y="27400"/>
                      <a:pt x="57066" y="27197"/>
                    </a:cubicBezTo>
                    <a:lnTo>
                      <a:pt x="57066" y="27179"/>
                    </a:lnTo>
                    <a:cubicBezTo>
                      <a:pt x="57084" y="27123"/>
                      <a:pt x="57121" y="27086"/>
                      <a:pt x="57157" y="27032"/>
                    </a:cubicBezTo>
                    <a:lnTo>
                      <a:pt x="57157" y="27013"/>
                    </a:lnTo>
                    <a:cubicBezTo>
                      <a:pt x="57194" y="26958"/>
                      <a:pt x="57213" y="26921"/>
                      <a:pt x="57250" y="26865"/>
                    </a:cubicBezTo>
                    <a:lnTo>
                      <a:pt x="57250" y="26848"/>
                    </a:lnTo>
                    <a:cubicBezTo>
                      <a:pt x="57287" y="26811"/>
                      <a:pt x="57305" y="26755"/>
                      <a:pt x="57342" y="26700"/>
                    </a:cubicBezTo>
                    <a:cubicBezTo>
                      <a:pt x="57434" y="26534"/>
                      <a:pt x="57526" y="26387"/>
                      <a:pt x="57619" y="26239"/>
                    </a:cubicBezTo>
                    <a:cubicBezTo>
                      <a:pt x="57636" y="26185"/>
                      <a:pt x="57673" y="26148"/>
                      <a:pt x="57692" y="26092"/>
                    </a:cubicBezTo>
                    <a:cubicBezTo>
                      <a:pt x="57710" y="26092"/>
                      <a:pt x="57710" y="26092"/>
                      <a:pt x="57710" y="26074"/>
                    </a:cubicBezTo>
                    <a:cubicBezTo>
                      <a:pt x="57729" y="26037"/>
                      <a:pt x="57766" y="26001"/>
                      <a:pt x="57783" y="25945"/>
                    </a:cubicBezTo>
                    <a:lnTo>
                      <a:pt x="57803" y="25927"/>
                    </a:lnTo>
                    <a:cubicBezTo>
                      <a:pt x="57820" y="25890"/>
                      <a:pt x="57839" y="25853"/>
                      <a:pt x="57876" y="25797"/>
                    </a:cubicBezTo>
                    <a:cubicBezTo>
                      <a:pt x="57987" y="25613"/>
                      <a:pt x="58097" y="25429"/>
                      <a:pt x="58208" y="25264"/>
                    </a:cubicBezTo>
                    <a:lnTo>
                      <a:pt x="58208" y="25245"/>
                    </a:lnTo>
                    <a:cubicBezTo>
                      <a:pt x="58245" y="25208"/>
                      <a:pt x="58262" y="25171"/>
                      <a:pt x="58281" y="25134"/>
                    </a:cubicBezTo>
                    <a:cubicBezTo>
                      <a:pt x="58281" y="25117"/>
                      <a:pt x="58281" y="25117"/>
                      <a:pt x="58299" y="25117"/>
                    </a:cubicBezTo>
                    <a:lnTo>
                      <a:pt x="58355" y="25006"/>
                    </a:lnTo>
                    <a:cubicBezTo>
                      <a:pt x="58355" y="24987"/>
                      <a:pt x="58373" y="24987"/>
                      <a:pt x="58373" y="24987"/>
                    </a:cubicBezTo>
                    <a:cubicBezTo>
                      <a:pt x="58392" y="24950"/>
                      <a:pt x="58410" y="24913"/>
                      <a:pt x="58446" y="24877"/>
                    </a:cubicBezTo>
                    <a:lnTo>
                      <a:pt x="58446" y="24859"/>
                    </a:lnTo>
                    <a:cubicBezTo>
                      <a:pt x="58520" y="24748"/>
                      <a:pt x="58594" y="24619"/>
                      <a:pt x="58667" y="24508"/>
                    </a:cubicBezTo>
                    <a:lnTo>
                      <a:pt x="58723" y="24398"/>
                    </a:lnTo>
                    <a:cubicBezTo>
                      <a:pt x="58741" y="24398"/>
                      <a:pt x="58741" y="24398"/>
                      <a:pt x="58741" y="24380"/>
                    </a:cubicBezTo>
                    <a:cubicBezTo>
                      <a:pt x="58760" y="24361"/>
                      <a:pt x="58778" y="24324"/>
                      <a:pt x="58797" y="24287"/>
                    </a:cubicBezTo>
                    <a:lnTo>
                      <a:pt x="58815" y="24287"/>
                    </a:lnTo>
                    <a:lnTo>
                      <a:pt x="58871" y="24177"/>
                    </a:lnTo>
                    <a:cubicBezTo>
                      <a:pt x="58962" y="24030"/>
                      <a:pt x="59055" y="23901"/>
                      <a:pt x="59128" y="23772"/>
                    </a:cubicBezTo>
                    <a:cubicBezTo>
                      <a:pt x="59146" y="23735"/>
                      <a:pt x="59165" y="23717"/>
                      <a:pt x="59183" y="23680"/>
                    </a:cubicBezTo>
                    <a:cubicBezTo>
                      <a:pt x="59202" y="23644"/>
                      <a:pt x="59220" y="23624"/>
                      <a:pt x="59239" y="23607"/>
                    </a:cubicBezTo>
                    <a:cubicBezTo>
                      <a:pt x="59239" y="23588"/>
                      <a:pt x="59239" y="23588"/>
                      <a:pt x="59257" y="23588"/>
                    </a:cubicBezTo>
                    <a:cubicBezTo>
                      <a:pt x="59276" y="23551"/>
                      <a:pt x="59293" y="23533"/>
                      <a:pt x="59293" y="23514"/>
                    </a:cubicBezTo>
                    <a:cubicBezTo>
                      <a:pt x="59293" y="23514"/>
                      <a:pt x="59313" y="23514"/>
                      <a:pt x="59313" y="23496"/>
                    </a:cubicBezTo>
                    <a:cubicBezTo>
                      <a:pt x="59367" y="23423"/>
                      <a:pt x="59404" y="23349"/>
                      <a:pt x="59460" y="23256"/>
                    </a:cubicBezTo>
                    <a:cubicBezTo>
                      <a:pt x="59478" y="23238"/>
                      <a:pt x="59497" y="23219"/>
                      <a:pt x="59514" y="23183"/>
                    </a:cubicBezTo>
                    <a:cubicBezTo>
                      <a:pt x="59534" y="23165"/>
                      <a:pt x="59551" y="23146"/>
                      <a:pt x="59551" y="23128"/>
                    </a:cubicBezTo>
                    <a:cubicBezTo>
                      <a:pt x="59551" y="23109"/>
                      <a:pt x="59551" y="23109"/>
                      <a:pt x="59570" y="23109"/>
                    </a:cubicBezTo>
                    <a:cubicBezTo>
                      <a:pt x="59570" y="23091"/>
                      <a:pt x="59588" y="23072"/>
                      <a:pt x="59607" y="23054"/>
                    </a:cubicBezTo>
                    <a:lnTo>
                      <a:pt x="59607" y="23035"/>
                    </a:lnTo>
                    <a:cubicBezTo>
                      <a:pt x="59644" y="22981"/>
                      <a:pt x="59699" y="22907"/>
                      <a:pt x="59735" y="22851"/>
                    </a:cubicBezTo>
                    <a:cubicBezTo>
                      <a:pt x="59735" y="22833"/>
                      <a:pt x="59755" y="22814"/>
                      <a:pt x="59772" y="22797"/>
                    </a:cubicBezTo>
                    <a:cubicBezTo>
                      <a:pt x="59791" y="22777"/>
                      <a:pt x="59791" y="22760"/>
                      <a:pt x="59809" y="22741"/>
                    </a:cubicBezTo>
                    <a:cubicBezTo>
                      <a:pt x="59828" y="22723"/>
                      <a:pt x="59828" y="22704"/>
                      <a:pt x="59846" y="22704"/>
                    </a:cubicBezTo>
                    <a:lnTo>
                      <a:pt x="59846" y="22686"/>
                    </a:lnTo>
                    <a:cubicBezTo>
                      <a:pt x="59902" y="22612"/>
                      <a:pt x="59939" y="22539"/>
                      <a:pt x="59975" y="22483"/>
                    </a:cubicBezTo>
                    <a:cubicBezTo>
                      <a:pt x="60049" y="22372"/>
                      <a:pt x="60104" y="22318"/>
                      <a:pt x="60104" y="22318"/>
                    </a:cubicBezTo>
                    <a:lnTo>
                      <a:pt x="60160" y="22372"/>
                    </a:lnTo>
                    <a:lnTo>
                      <a:pt x="60177" y="22299"/>
                    </a:lnTo>
                    <a:lnTo>
                      <a:pt x="33551" y="1786"/>
                    </a:lnTo>
                    <a:cubicBezTo>
                      <a:pt x="31987" y="578"/>
                      <a:pt x="30148" y="0"/>
                      <a:pt x="28325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22" name="Google Shape;1422;p35"/>
              <p:cNvSpPr/>
              <p:nvPr/>
            </p:nvSpPr>
            <p:spPr>
              <a:xfrm>
                <a:off x="2189350" y="2072125"/>
                <a:ext cx="448875" cy="1191425"/>
              </a:xfrm>
              <a:custGeom>
                <a:avLst/>
                <a:gdLst/>
                <a:ahLst/>
                <a:cxnLst/>
                <a:rect l="l" t="t" r="r" b="b"/>
                <a:pathLst>
                  <a:path w="17955" h="47657" extrusionOk="0">
                    <a:moveTo>
                      <a:pt x="15229" y="1"/>
                    </a:moveTo>
                    <a:cubicBezTo>
                      <a:pt x="4365" y="14125"/>
                      <a:pt x="0" y="31213"/>
                      <a:pt x="1658" y="47656"/>
                    </a:cubicBezTo>
                    <a:lnTo>
                      <a:pt x="13314" y="33846"/>
                    </a:lnTo>
                    <a:cubicBezTo>
                      <a:pt x="16462" y="30126"/>
                      <a:pt x="17955" y="25265"/>
                      <a:pt x="17420" y="20423"/>
                    </a:cubicBezTo>
                    <a:lnTo>
                      <a:pt x="15229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23" name="Google Shape;1423;p35"/>
              <p:cNvSpPr/>
              <p:nvPr/>
            </p:nvSpPr>
            <p:spPr>
              <a:xfrm>
                <a:off x="2567300" y="2064325"/>
                <a:ext cx="2325" cy="4150"/>
              </a:xfrm>
              <a:custGeom>
                <a:avLst/>
                <a:gdLst/>
                <a:ahLst/>
                <a:cxnLst/>
                <a:rect l="l" t="t" r="r" b="b"/>
                <a:pathLst>
                  <a:path w="93" h="166" extrusionOk="0">
                    <a:moveTo>
                      <a:pt x="75" y="1"/>
                    </a:moveTo>
                    <a:lnTo>
                      <a:pt x="1" y="74"/>
                    </a:lnTo>
                    <a:lnTo>
                      <a:pt x="92" y="166"/>
                    </a:lnTo>
                    <a:lnTo>
                      <a:pt x="75" y="1"/>
                    </a:lnTo>
                    <a:close/>
                  </a:path>
                </a:pathLst>
              </a:custGeom>
              <a:solidFill>
                <a:srgbClr val="F1C40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24" name="Google Shape;1424;p35"/>
              <p:cNvSpPr/>
              <p:nvPr/>
            </p:nvSpPr>
            <p:spPr>
              <a:xfrm>
                <a:off x="2569600" y="2068450"/>
                <a:ext cx="2325" cy="3700"/>
              </a:xfrm>
              <a:custGeom>
                <a:avLst/>
                <a:gdLst/>
                <a:ahLst/>
                <a:cxnLst/>
                <a:rect l="l" t="t" r="r" b="b"/>
                <a:pathLst>
                  <a:path w="93" h="148" extrusionOk="0">
                    <a:moveTo>
                      <a:pt x="0" y="1"/>
                    </a:moveTo>
                    <a:lnTo>
                      <a:pt x="19" y="148"/>
                    </a:lnTo>
                    <a:cubicBezTo>
                      <a:pt x="56" y="130"/>
                      <a:pt x="74" y="93"/>
                      <a:pt x="93" y="57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25" name="Google Shape;1425;p35"/>
              <p:cNvSpPr/>
              <p:nvPr/>
            </p:nvSpPr>
            <p:spPr>
              <a:xfrm>
                <a:off x="2364275" y="1954275"/>
                <a:ext cx="950" cy="18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75" extrusionOk="0">
                    <a:moveTo>
                      <a:pt x="1" y="75"/>
                    </a:moveTo>
                    <a:cubicBezTo>
                      <a:pt x="20" y="38"/>
                      <a:pt x="37" y="20"/>
                      <a:pt x="37" y="1"/>
                    </a:cubicBezTo>
                    <a:cubicBezTo>
                      <a:pt x="37" y="20"/>
                      <a:pt x="20" y="38"/>
                      <a:pt x="1" y="75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26" name="Google Shape;1426;p35"/>
              <p:cNvSpPr/>
              <p:nvPr/>
            </p:nvSpPr>
            <p:spPr>
              <a:xfrm>
                <a:off x="2016725" y="2920100"/>
                <a:ext cx="950" cy="110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443" extrusionOk="0">
                    <a:moveTo>
                      <a:pt x="38" y="0"/>
                    </a:moveTo>
                    <a:cubicBezTo>
                      <a:pt x="19" y="148"/>
                      <a:pt x="1" y="295"/>
                      <a:pt x="1" y="442"/>
                    </a:cubicBezTo>
                    <a:cubicBezTo>
                      <a:pt x="1" y="295"/>
                      <a:pt x="19" y="148"/>
                      <a:pt x="38" y="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27" name="Google Shape;1427;p35"/>
              <p:cNvSpPr/>
              <p:nvPr/>
            </p:nvSpPr>
            <p:spPr>
              <a:xfrm>
                <a:off x="2365675" y="1947850"/>
                <a:ext cx="3700" cy="6025"/>
              </a:xfrm>
              <a:custGeom>
                <a:avLst/>
                <a:gdLst/>
                <a:ahLst/>
                <a:cxnLst/>
                <a:rect l="l" t="t" r="r" b="b"/>
                <a:pathLst>
                  <a:path w="148" h="241" extrusionOk="0">
                    <a:moveTo>
                      <a:pt x="1" y="240"/>
                    </a:moveTo>
                    <a:cubicBezTo>
                      <a:pt x="55" y="167"/>
                      <a:pt x="92" y="93"/>
                      <a:pt x="148" y="0"/>
                    </a:cubicBezTo>
                    <a:cubicBezTo>
                      <a:pt x="92" y="93"/>
                      <a:pt x="55" y="167"/>
                      <a:pt x="1" y="24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28" name="Google Shape;1428;p35"/>
              <p:cNvSpPr/>
              <p:nvPr/>
            </p:nvSpPr>
            <p:spPr>
              <a:xfrm>
                <a:off x="2351400" y="1973625"/>
                <a:ext cx="1400" cy="2350"/>
              </a:xfrm>
              <a:custGeom>
                <a:avLst/>
                <a:gdLst/>
                <a:ahLst/>
                <a:cxnLst/>
                <a:rect l="l" t="t" r="r" b="b"/>
                <a:pathLst>
                  <a:path w="56" h="94" extrusionOk="0">
                    <a:moveTo>
                      <a:pt x="0" y="93"/>
                    </a:moveTo>
                    <a:cubicBezTo>
                      <a:pt x="19" y="74"/>
                      <a:pt x="37" y="37"/>
                      <a:pt x="56" y="0"/>
                    </a:cubicBezTo>
                    <a:cubicBezTo>
                      <a:pt x="37" y="37"/>
                      <a:pt x="19" y="74"/>
                      <a:pt x="0" y="93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29" name="Google Shape;1429;p35"/>
              <p:cNvSpPr/>
              <p:nvPr/>
            </p:nvSpPr>
            <p:spPr>
              <a:xfrm>
                <a:off x="2015825" y="2932975"/>
                <a:ext cx="450" cy="10150"/>
              </a:xfrm>
              <a:custGeom>
                <a:avLst/>
                <a:gdLst/>
                <a:ahLst/>
                <a:cxnLst/>
                <a:rect l="l" t="t" r="r" b="b"/>
                <a:pathLst>
                  <a:path w="18" h="406" extrusionOk="0">
                    <a:moveTo>
                      <a:pt x="18" y="1"/>
                    </a:moveTo>
                    <a:cubicBezTo>
                      <a:pt x="18" y="148"/>
                      <a:pt x="0" y="278"/>
                      <a:pt x="0" y="406"/>
                    </a:cubicBezTo>
                    <a:cubicBezTo>
                      <a:pt x="0" y="278"/>
                      <a:pt x="18" y="148"/>
                      <a:pt x="18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30" name="Google Shape;1430;p35"/>
              <p:cNvSpPr/>
              <p:nvPr/>
            </p:nvSpPr>
            <p:spPr>
              <a:xfrm>
                <a:off x="2013500" y="2967525"/>
                <a:ext cx="500" cy="10600"/>
              </a:xfrm>
              <a:custGeom>
                <a:avLst/>
                <a:gdLst/>
                <a:ahLst/>
                <a:cxnLst/>
                <a:rect l="l" t="t" r="r" b="b"/>
                <a:pathLst>
                  <a:path w="20" h="424" extrusionOk="0">
                    <a:moveTo>
                      <a:pt x="19" y="1"/>
                    </a:moveTo>
                    <a:cubicBezTo>
                      <a:pt x="19" y="148"/>
                      <a:pt x="19" y="276"/>
                      <a:pt x="0" y="423"/>
                    </a:cubicBezTo>
                    <a:cubicBezTo>
                      <a:pt x="19" y="276"/>
                      <a:pt x="19" y="148"/>
                      <a:pt x="19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31" name="Google Shape;1431;p35"/>
              <p:cNvSpPr/>
              <p:nvPr/>
            </p:nvSpPr>
            <p:spPr>
              <a:xfrm>
                <a:off x="2353225" y="1970850"/>
                <a:ext cx="1425" cy="2800"/>
              </a:xfrm>
              <a:custGeom>
                <a:avLst/>
                <a:gdLst/>
                <a:ahLst/>
                <a:cxnLst/>
                <a:rect l="l" t="t" r="r" b="b"/>
                <a:pathLst>
                  <a:path w="57" h="112" extrusionOk="0">
                    <a:moveTo>
                      <a:pt x="1" y="111"/>
                    </a:moveTo>
                    <a:lnTo>
                      <a:pt x="57" y="1"/>
                    </a:ln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32" name="Google Shape;1432;p35"/>
              <p:cNvSpPr/>
              <p:nvPr/>
            </p:nvSpPr>
            <p:spPr>
              <a:xfrm>
                <a:off x="2011650" y="3028300"/>
                <a:ext cx="500" cy="9225"/>
              </a:xfrm>
              <a:custGeom>
                <a:avLst/>
                <a:gdLst/>
                <a:ahLst/>
                <a:cxnLst/>
                <a:rect l="l" t="t" r="r" b="b"/>
                <a:pathLst>
                  <a:path w="20" h="369" extrusionOk="0">
                    <a:moveTo>
                      <a:pt x="20" y="0"/>
                    </a:moveTo>
                    <a:cubicBezTo>
                      <a:pt x="20" y="111"/>
                      <a:pt x="1" y="239"/>
                      <a:pt x="1" y="369"/>
                    </a:cubicBezTo>
                    <a:cubicBezTo>
                      <a:pt x="1" y="239"/>
                      <a:pt x="20" y="111"/>
                      <a:pt x="20" y="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33" name="Google Shape;1433;p35"/>
              <p:cNvSpPr/>
              <p:nvPr/>
            </p:nvSpPr>
            <p:spPr>
              <a:xfrm>
                <a:off x="2014900" y="2944025"/>
                <a:ext cx="950" cy="10650"/>
              </a:xfrm>
              <a:custGeom>
                <a:avLst/>
                <a:gdLst/>
                <a:ahLst/>
                <a:cxnLst/>
                <a:rect l="l" t="t" r="r" b="b"/>
                <a:pathLst>
                  <a:path w="38" h="426" extrusionOk="0">
                    <a:moveTo>
                      <a:pt x="37" y="1"/>
                    </a:moveTo>
                    <a:cubicBezTo>
                      <a:pt x="18" y="130"/>
                      <a:pt x="18" y="278"/>
                      <a:pt x="0" y="425"/>
                    </a:cubicBezTo>
                    <a:cubicBezTo>
                      <a:pt x="18" y="278"/>
                      <a:pt x="18" y="130"/>
                      <a:pt x="37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34" name="Google Shape;1434;p35"/>
              <p:cNvSpPr/>
              <p:nvPr/>
            </p:nvSpPr>
            <p:spPr>
              <a:xfrm>
                <a:off x="2011650" y="3063275"/>
                <a:ext cx="500" cy="10600"/>
              </a:xfrm>
              <a:custGeom>
                <a:avLst/>
                <a:gdLst/>
                <a:ahLst/>
                <a:cxnLst/>
                <a:rect l="l" t="t" r="r" b="b"/>
                <a:pathLst>
                  <a:path w="20" h="424" extrusionOk="0">
                    <a:moveTo>
                      <a:pt x="1" y="1"/>
                    </a:moveTo>
                    <a:cubicBezTo>
                      <a:pt x="1" y="148"/>
                      <a:pt x="20" y="276"/>
                      <a:pt x="20" y="424"/>
                    </a:cubicBezTo>
                    <a:cubicBezTo>
                      <a:pt x="20" y="276"/>
                      <a:pt x="1" y="148"/>
                      <a:pt x="1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35" name="Google Shape;1435;p35"/>
              <p:cNvSpPr/>
              <p:nvPr/>
            </p:nvSpPr>
            <p:spPr>
              <a:xfrm>
                <a:off x="2011650" y="3052225"/>
                <a:ext cx="25" cy="8750"/>
              </a:xfrm>
              <a:custGeom>
                <a:avLst/>
                <a:gdLst/>
                <a:ahLst/>
                <a:cxnLst/>
                <a:rect l="l" t="t" r="r" b="b"/>
                <a:pathLst>
                  <a:path w="1" h="350" extrusionOk="0">
                    <a:moveTo>
                      <a:pt x="1" y="1"/>
                    </a:moveTo>
                    <a:lnTo>
                      <a:pt x="1" y="350"/>
                    </a:ln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36" name="Google Shape;1436;p35"/>
              <p:cNvSpPr/>
              <p:nvPr/>
            </p:nvSpPr>
            <p:spPr>
              <a:xfrm>
                <a:off x="2354625" y="1960725"/>
                <a:ext cx="6475" cy="10150"/>
              </a:xfrm>
              <a:custGeom>
                <a:avLst/>
                <a:gdLst/>
                <a:ahLst/>
                <a:cxnLst/>
                <a:rect l="l" t="t" r="r" b="b"/>
                <a:pathLst>
                  <a:path w="259" h="406" extrusionOk="0">
                    <a:moveTo>
                      <a:pt x="1" y="406"/>
                    </a:moveTo>
                    <a:cubicBezTo>
                      <a:pt x="92" y="259"/>
                      <a:pt x="185" y="130"/>
                      <a:pt x="258" y="1"/>
                    </a:cubicBezTo>
                    <a:cubicBezTo>
                      <a:pt x="185" y="130"/>
                      <a:pt x="92" y="259"/>
                      <a:pt x="1" y="406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37" name="Google Shape;1437;p35"/>
              <p:cNvSpPr/>
              <p:nvPr/>
            </p:nvSpPr>
            <p:spPr>
              <a:xfrm>
                <a:off x="2012125" y="3015400"/>
                <a:ext cx="25" cy="10600"/>
              </a:xfrm>
              <a:custGeom>
                <a:avLst/>
                <a:gdLst/>
                <a:ahLst/>
                <a:cxnLst/>
                <a:rect l="l" t="t" r="r" b="b"/>
                <a:pathLst>
                  <a:path w="1" h="424" extrusionOk="0">
                    <a:moveTo>
                      <a:pt x="1" y="1"/>
                    </a:moveTo>
                    <a:lnTo>
                      <a:pt x="1" y="423"/>
                    </a:ln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38" name="Google Shape;1438;p35"/>
              <p:cNvSpPr/>
              <p:nvPr/>
            </p:nvSpPr>
            <p:spPr>
              <a:xfrm>
                <a:off x="2013050" y="2980425"/>
                <a:ext cx="475" cy="9675"/>
              </a:xfrm>
              <a:custGeom>
                <a:avLst/>
                <a:gdLst/>
                <a:ahLst/>
                <a:cxnLst/>
                <a:rect l="l" t="t" r="r" b="b"/>
                <a:pathLst>
                  <a:path w="19" h="387" extrusionOk="0">
                    <a:moveTo>
                      <a:pt x="18" y="0"/>
                    </a:moveTo>
                    <a:cubicBezTo>
                      <a:pt x="18" y="128"/>
                      <a:pt x="1" y="258"/>
                      <a:pt x="1" y="386"/>
                    </a:cubicBezTo>
                    <a:cubicBezTo>
                      <a:pt x="1" y="258"/>
                      <a:pt x="18" y="128"/>
                      <a:pt x="18" y="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39" name="Google Shape;1439;p35"/>
              <p:cNvSpPr/>
              <p:nvPr/>
            </p:nvSpPr>
            <p:spPr>
              <a:xfrm>
                <a:off x="2012125" y="3004350"/>
                <a:ext cx="475" cy="9250"/>
              </a:xfrm>
              <a:custGeom>
                <a:avLst/>
                <a:gdLst/>
                <a:ahLst/>
                <a:cxnLst/>
                <a:rect l="l" t="t" r="r" b="b"/>
                <a:pathLst>
                  <a:path w="19" h="370" extrusionOk="0">
                    <a:moveTo>
                      <a:pt x="18" y="1"/>
                    </a:moveTo>
                    <a:cubicBezTo>
                      <a:pt x="18" y="111"/>
                      <a:pt x="1" y="239"/>
                      <a:pt x="1" y="369"/>
                    </a:cubicBezTo>
                    <a:cubicBezTo>
                      <a:pt x="1" y="239"/>
                      <a:pt x="18" y="111"/>
                      <a:pt x="18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40" name="Google Shape;1440;p35"/>
              <p:cNvSpPr/>
              <p:nvPr/>
            </p:nvSpPr>
            <p:spPr>
              <a:xfrm>
                <a:off x="2014425" y="2956925"/>
                <a:ext cx="500" cy="9700"/>
              </a:xfrm>
              <a:custGeom>
                <a:avLst/>
                <a:gdLst/>
                <a:ahLst/>
                <a:cxnLst/>
                <a:rect l="l" t="t" r="r" b="b"/>
                <a:pathLst>
                  <a:path w="20" h="388" extrusionOk="0">
                    <a:moveTo>
                      <a:pt x="19" y="0"/>
                    </a:moveTo>
                    <a:cubicBezTo>
                      <a:pt x="0" y="130"/>
                      <a:pt x="0" y="258"/>
                      <a:pt x="0" y="388"/>
                    </a:cubicBezTo>
                    <a:cubicBezTo>
                      <a:pt x="0" y="258"/>
                      <a:pt x="0" y="130"/>
                      <a:pt x="19" y="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41" name="Google Shape;1441;p35"/>
              <p:cNvSpPr/>
              <p:nvPr/>
            </p:nvSpPr>
            <p:spPr>
              <a:xfrm>
                <a:off x="2362425" y="1956600"/>
                <a:ext cx="1425" cy="1875"/>
              </a:xfrm>
              <a:custGeom>
                <a:avLst/>
                <a:gdLst/>
                <a:ahLst/>
                <a:cxnLst/>
                <a:rect l="l" t="t" r="r" b="b"/>
                <a:pathLst>
                  <a:path w="57" h="75" extrusionOk="0">
                    <a:moveTo>
                      <a:pt x="1" y="74"/>
                    </a:moveTo>
                    <a:cubicBezTo>
                      <a:pt x="20" y="38"/>
                      <a:pt x="38" y="18"/>
                      <a:pt x="57" y="1"/>
                    </a:cubicBezTo>
                    <a:cubicBezTo>
                      <a:pt x="38" y="18"/>
                      <a:pt x="20" y="38"/>
                      <a:pt x="1" y="74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42" name="Google Shape;1442;p35"/>
              <p:cNvSpPr/>
              <p:nvPr/>
            </p:nvSpPr>
            <p:spPr>
              <a:xfrm>
                <a:off x="2012575" y="2991475"/>
                <a:ext cx="500" cy="10575"/>
              </a:xfrm>
              <a:custGeom>
                <a:avLst/>
                <a:gdLst/>
                <a:ahLst/>
                <a:cxnLst/>
                <a:rect l="l" t="t" r="r" b="b"/>
                <a:pathLst>
                  <a:path w="20" h="423" extrusionOk="0">
                    <a:moveTo>
                      <a:pt x="20" y="0"/>
                    </a:moveTo>
                    <a:cubicBezTo>
                      <a:pt x="20" y="128"/>
                      <a:pt x="0" y="276"/>
                      <a:pt x="0" y="423"/>
                    </a:cubicBezTo>
                    <a:cubicBezTo>
                      <a:pt x="0" y="276"/>
                      <a:pt x="20" y="128"/>
                      <a:pt x="20" y="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43" name="Google Shape;1443;p35"/>
              <p:cNvSpPr/>
              <p:nvPr/>
            </p:nvSpPr>
            <p:spPr>
              <a:xfrm>
                <a:off x="2361075" y="1958450"/>
                <a:ext cx="1375" cy="2300"/>
              </a:xfrm>
              <a:custGeom>
                <a:avLst/>
                <a:gdLst/>
                <a:ahLst/>
                <a:cxnLst/>
                <a:rect l="l" t="t" r="r" b="b"/>
                <a:pathLst>
                  <a:path w="55" h="92" extrusionOk="0">
                    <a:moveTo>
                      <a:pt x="0" y="92"/>
                    </a:moveTo>
                    <a:cubicBezTo>
                      <a:pt x="18" y="55"/>
                      <a:pt x="37" y="37"/>
                      <a:pt x="55" y="0"/>
                    </a:cubicBezTo>
                    <a:cubicBezTo>
                      <a:pt x="37" y="37"/>
                      <a:pt x="18" y="55"/>
                      <a:pt x="0" y="92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44" name="Google Shape;1444;p35"/>
              <p:cNvSpPr/>
              <p:nvPr/>
            </p:nvSpPr>
            <p:spPr>
              <a:xfrm>
                <a:off x="2017650" y="2909525"/>
                <a:ext cx="950" cy="10600"/>
              </a:xfrm>
              <a:custGeom>
                <a:avLst/>
                <a:gdLst/>
                <a:ahLst/>
                <a:cxnLst/>
                <a:rect l="l" t="t" r="r" b="b"/>
                <a:pathLst>
                  <a:path w="38" h="424" extrusionOk="0">
                    <a:moveTo>
                      <a:pt x="38" y="1"/>
                    </a:moveTo>
                    <a:cubicBezTo>
                      <a:pt x="18" y="148"/>
                      <a:pt x="1" y="276"/>
                      <a:pt x="1" y="423"/>
                    </a:cubicBezTo>
                    <a:cubicBezTo>
                      <a:pt x="1" y="276"/>
                      <a:pt x="18" y="148"/>
                      <a:pt x="38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45" name="Google Shape;1445;p35"/>
              <p:cNvSpPr/>
              <p:nvPr/>
            </p:nvSpPr>
            <p:spPr>
              <a:xfrm>
                <a:off x="2382250" y="1924375"/>
                <a:ext cx="3225" cy="4150"/>
              </a:xfrm>
              <a:custGeom>
                <a:avLst/>
                <a:gdLst/>
                <a:ahLst/>
                <a:cxnLst/>
                <a:rect l="l" t="t" r="r" b="b"/>
                <a:pathLst>
                  <a:path w="129" h="166" extrusionOk="0">
                    <a:moveTo>
                      <a:pt x="0" y="166"/>
                    </a:moveTo>
                    <a:cubicBezTo>
                      <a:pt x="74" y="55"/>
                      <a:pt x="129" y="1"/>
                      <a:pt x="129" y="1"/>
                    </a:cubicBezTo>
                    <a:lnTo>
                      <a:pt x="129" y="1"/>
                    </a:lnTo>
                    <a:cubicBezTo>
                      <a:pt x="129" y="1"/>
                      <a:pt x="74" y="55"/>
                      <a:pt x="0" y="166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46" name="Google Shape;1446;p35"/>
              <p:cNvSpPr/>
              <p:nvPr/>
            </p:nvSpPr>
            <p:spPr>
              <a:xfrm>
                <a:off x="2055400" y="2671075"/>
                <a:ext cx="2300" cy="10150"/>
              </a:xfrm>
              <a:custGeom>
                <a:avLst/>
                <a:gdLst/>
                <a:ahLst/>
                <a:cxnLst/>
                <a:rect l="l" t="t" r="r" b="b"/>
                <a:pathLst>
                  <a:path w="92" h="406" extrusionOk="0">
                    <a:moveTo>
                      <a:pt x="92" y="0"/>
                    </a:moveTo>
                    <a:cubicBezTo>
                      <a:pt x="74" y="128"/>
                      <a:pt x="37" y="276"/>
                      <a:pt x="1" y="405"/>
                    </a:cubicBezTo>
                    <a:cubicBezTo>
                      <a:pt x="37" y="276"/>
                      <a:pt x="74" y="128"/>
                      <a:pt x="92" y="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47" name="Google Shape;1447;p35"/>
              <p:cNvSpPr/>
              <p:nvPr/>
            </p:nvSpPr>
            <p:spPr>
              <a:xfrm>
                <a:off x="2060925" y="2649400"/>
                <a:ext cx="2300" cy="9725"/>
              </a:xfrm>
              <a:custGeom>
                <a:avLst/>
                <a:gdLst/>
                <a:ahLst/>
                <a:cxnLst/>
                <a:rect l="l" t="t" r="r" b="b"/>
                <a:pathLst>
                  <a:path w="92" h="389" extrusionOk="0">
                    <a:moveTo>
                      <a:pt x="92" y="1"/>
                    </a:moveTo>
                    <a:cubicBezTo>
                      <a:pt x="55" y="131"/>
                      <a:pt x="18" y="259"/>
                      <a:pt x="1" y="388"/>
                    </a:cubicBezTo>
                    <a:cubicBezTo>
                      <a:pt x="18" y="259"/>
                      <a:pt x="55" y="131"/>
                      <a:pt x="92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48" name="Google Shape;1448;p35"/>
              <p:cNvSpPr/>
              <p:nvPr/>
            </p:nvSpPr>
            <p:spPr>
              <a:xfrm>
                <a:off x="2379000" y="1928500"/>
                <a:ext cx="3275" cy="5125"/>
              </a:xfrm>
              <a:custGeom>
                <a:avLst/>
                <a:gdLst/>
                <a:ahLst/>
                <a:cxnLst/>
                <a:rect l="l" t="t" r="r" b="b"/>
                <a:pathLst>
                  <a:path w="131" h="205" extrusionOk="0">
                    <a:moveTo>
                      <a:pt x="1" y="204"/>
                    </a:moveTo>
                    <a:cubicBezTo>
                      <a:pt x="57" y="130"/>
                      <a:pt x="94" y="57"/>
                      <a:pt x="130" y="1"/>
                    </a:cubicBezTo>
                    <a:cubicBezTo>
                      <a:pt x="94" y="57"/>
                      <a:pt x="57" y="130"/>
                      <a:pt x="1" y="204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49" name="Google Shape;1449;p35"/>
              <p:cNvSpPr/>
              <p:nvPr/>
            </p:nvSpPr>
            <p:spPr>
              <a:xfrm>
                <a:off x="2058175" y="2660025"/>
                <a:ext cx="2300" cy="10575"/>
              </a:xfrm>
              <a:custGeom>
                <a:avLst/>
                <a:gdLst/>
                <a:ahLst/>
                <a:cxnLst/>
                <a:rect l="l" t="t" r="r" b="b"/>
                <a:pathLst>
                  <a:path w="92" h="423" extrusionOk="0">
                    <a:moveTo>
                      <a:pt x="91" y="0"/>
                    </a:moveTo>
                    <a:cubicBezTo>
                      <a:pt x="55" y="147"/>
                      <a:pt x="18" y="276"/>
                      <a:pt x="0" y="423"/>
                    </a:cubicBezTo>
                    <a:cubicBezTo>
                      <a:pt x="18" y="276"/>
                      <a:pt x="55" y="147"/>
                      <a:pt x="91" y="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50" name="Google Shape;1450;p35"/>
              <p:cNvSpPr/>
              <p:nvPr/>
            </p:nvSpPr>
            <p:spPr>
              <a:xfrm>
                <a:off x="2053075" y="2682125"/>
                <a:ext cx="2350" cy="10575"/>
              </a:xfrm>
              <a:custGeom>
                <a:avLst/>
                <a:gdLst/>
                <a:ahLst/>
                <a:cxnLst/>
                <a:rect l="l" t="t" r="r" b="b"/>
                <a:pathLst>
                  <a:path w="94" h="423" extrusionOk="0">
                    <a:moveTo>
                      <a:pt x="94" y="0"/>
                    </a:moveTo>
                    <a:cubicBezTo>
                      <a:pt x="57" y="128"/>
                      <a:pt x="20" y="276"/>
                      <a:pt x="1" y="423"/>
                    </a:cubicBezTo>
                    <a:cubicBezTo>
                      <a:pt x="20" y="276"/>
                      <a:pt x="57" y="128"/>
                      <a:pt x="94" y="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51" name="Google Shape;1451;p35"/>
              <p:cNvSpPr/>
              <p:nvPr/>
            </p:nvSpPr>
            <p:spPr>
              <a:xfrm>
                <a:off x="2378100" y="1934025"/>
                <a:ext cx="925" cy="950"/>
              </a:xfrm>
              <a:custGeom>
                <a:avLst/>
                <a:gdLst/>
                <a:ahLst/>
                <a:cxnLst/>
                <a:rect l="l" t="t" r="r" b="b"/>
                <a:pathLst>
                  <a:path w="37" h="38" extrusionOk="0">
                    <a:moveTo>
                      <a:pt x="0" y="38"/>
                    </a:moveTo>
                    <a:cubicBezTo>
                      <a:pt x="19" y="20"/>
                      <a:pt x="19" y="1"/>
                      <a:pt x="37" y="1"/>
                    </a:cubicBezTo>
                    <a:cubicBezTo>
                      <a:pt x="19" y="1"/>
                      <a:pt x="19" y="20"/>
                      <a:pt x="0" y="38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52" name="Google Shape;1452;p35"/>
              <p:cNvSpPr/>
              <p:nvPr/>
            </p:nvSpPr>
            <p:spPr>
              <a:xfrm>
                <a:off x="2050800" y="2693150"/>
                <a:ext cx="1875" cy="9675"/>
              </a:xfrm>
              <a:custGeom>
                <a:avLst/>
                <a:gdLst/>
                <a:ahLst/>
                <a:cxnLst/>
                <a:rect l="l" t="t" r="r" b="b"/>
                <a:pathLst>
                  <a:path w="75" h="387" extrusionOk="0">
                    <a:moveTo>
                      <a:pt x="74" y="1"/>
                    </a:moveTo>
                    <a:cubicBezTo>
                      <a:pt x="55" y="129"/>
                      <a:pt x="18" y="259"/>
                      <a:pt x="0" y="387"/>
                    </a:cubicBezTo>
                    <a:cubicBezTo>
                      <a:pt x="18" y="259"/>
                      <a:pt x="55" y="129"/>
                      <a:pt x="74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53" name="Google Shape;1453;p35"/>
              <p:cNvSpPr/>
              <p:nvPr/>
            </p:nvSpPr>
            <p:spPr>
              <a:xfrm>
                <a:off x="2071500" y="2606625"/>
                <a:ext cx="2775" cy="10150"/>
              </a:xfrm>
              <a:custGeom>
                <a:avLst/>
                <a:gdLst/>
                <a:ahLst/>
                <a:cxnLst/>
                <a:rect l="l" t="t" r="r" b="b"/>
                <a:pathLst>
                  <a:path w="111" h="406" extrusionOk="0">
                    <a:moveTo>
                      <a:pt x="111" y="0"/>
                    </a:moveTo>
                    <a:cubicBezTo>
                      <a:pt x="74" y="128"/>
                      <a:pt x="37" y="258"/>
                      <a:pt x="0" y="405"/>
                    </a:cubicBezTo>
                    <a:cubicBezTo>
                      <a:pt x="37" y="258"/>
                      <a:pt x="74" y="128"/>
                      <a:pt x="111" y="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54" name="Google Shape;1454;p35"/>
              <p:cNvSpPr/>
              <p:nvPr/>
            </p:nvSpPr>
            <p:spPr>
              <a:xfrm>
                <a:off x="2074250" y="2595575"/>
                <a:ext cx="2800" cy="10600"/>
              </a:xfrm>
              <a:custGeom>
                <a:avLst/>
                <a:gdLst/>
                <a:ahLst/>
                <a:cxnLst/>
                <a:rect l="l" t="t" r="r" b="b"/>
                <a:pathLst>
                  <a:path w="112" h="424" extrusionOk="0">
                    <a:moveTo>
                      <a:pt x="111" y="0"/>
                    </a:moveTo>
                    <a:cubicBezTo>
                      <a:pt x="75" y="148"/>
                      <a:pt x="38" y="276"/>
                      <a:pt x="1" y="423"/>
                    </a:cubicBezTo>
                    <a:cubicBezTo>
                      <a:pt x="38" y="276"/>
                      <a:pt x="75" y="148"/>
                      <a:pt x="111" y="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55" name="Google Shape;1455;p35"/>
              <p:cNvSpPr/>
              <p:nvPr/>
            </p:nvSpPr>
            <p:spPr>
              <a:xfrm>
                <a:off x="2048050" y="2704200"/>
                <a:ext cx="2300" cy="10600"/>
              </a:xfrm>
              <a:custGeom>
                <a:avLst/>
                <a:gdLst/>
                <a:ahLst/>
                <a:cxnLst/>
                <a:rect l="l" t="t" r="r" b="b"/>
                <a:pathLst>
                  <a:path w="92" h="424" extrusionOk="0">
                    <a:moveTo>
                      <a:pt x="91" y="1"/>
                    </a:moveTo>
                    <a:cubicBezTo>
                      <a:pt x="74" y="129"/>
                      <a:pt x="37" y="276"/>
                      <a:pt x="0" y="424"/>
                    </a:cubicBezTo>
                    <a:cubicBezTo>
                      <a:pt x="37" y="276"/>
                      <a:pt x="74" y="129"/>
                      <a:pt x="91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56" name="Google Shape;1456;p35"/>
              <p:cNvSpPr/>
              <p:nvPr/>
            </p:nvSpPr>
            <p:spPr>
              <a:xfrm>
                <a:off x="2011650" y="1924375"/>
                <a:ext cx="558450" cy="1393050"/>
              </a:xfrm>
              <a:custGeom>
                <a:avLst/>
                <a:gdLst/>
                <a:ahLst/>
                <a:cxnLst/>
                <a:rect l="l" t="t" r="r" b="b"/>
                <a:pathLst>
                  <a:path w="22338" h="55722" extrusionOk="0">
                    <a:moveTo>
                      <a:pt x="14953" y="1"/>
                    </a:moveTo>
                    <a:cubicBezTo>
                      <a:pt x="14953" y="1"/>
                      <a:pt x="14898" y="55"/>
                      <a:pt x="14824" y="166"/>
                    </a:cubicBezTo>
                    <a:cubicBezTo>
                      <a:pt x="14788" y="222"/>
                      <a:pt x="14751" y="295"/>
                      <a:pt x="14695" y="369"/>
                    </a:cubicBezTo>
                    <a:lnTo>
                      <a:pt x="14695" y="387"/>
                    </a:lnTo>
                    <a:cubicBezTo>
                      <a:pt x="14677" y="387"/>
                      <a:pt x="14677" y="406"/>
                      <a:pt x="14658" y="424"/>
                    </a:cubicBezTo>
                    <a:cubicBezTo>
                      <a:pt x="14640" y="443"/>
                      <a:pt x="14640" y="460"/>
                      <a:pt x="14621" y="480"/>
                    </a:cubicBezTo>
                    <a:cubicBezTo>
                      <a:pt x="14604" y="497"/>
                      <a:pt x="14584" y="516"/>
                      <a:pt x="14584" y="534"/>
                    </a:cubicBezTo>
                    <a:cubicBezTo>
                      <a:pt x="14548" y="590"/>
                      <a:pt x="14493" y="664"/>
                      <a:pt x="14456" y="718"/>
                    </a:cubicBezTo>
                    <a:lnTo>
                      <a:pt x="14456" y="737"/>
                    </a:lnTo>
                    <a:cubicBezTo>
                      <a:pt x="14437" y="755"/>
                      <a:pt x="14419" y="774"/>
                      <a:pt x="14419" y="792"/>
                    </a:cubicBezTo>
                    <a:cubicBezTo>
                      <a:pt x="14400" y="792"/>
                      <a:pt x="14400" y="792"/>
                      <a:pt x="14400" y="811"/>
                    </a:cubicBezTo>
                    <a:cubicBezTo>
                      <a:pt x="14400" y="829"/>
                      <a:pt x="14383" y="848"/>
                      <a:pt x="14363" y="866"/>
                    </a:cubicBezTo>
                    <a:cubicBezTo>
                      <a:pt x="14346" y="902"/>
                      <a:pt x="14327" y="921"/>
                      <a:pt x="14309" y="939"/>
                    </a:cubicBezTo>
                    <a:cubicBezTo>
                      <a:pt x="14253" y="1032"/>
                      <a:pt x="14216" y="1106"/>
                      <a:pt x="14162" y="1179"/>
                    </a:cubicBezTo>
                    <a:cubicBezTo>
                      <a:pt x="14162" y="1197"/>
                      <a:pt x="14142" y="1197"/>
                      <a:pt x="14142" y="1197"/>
                    </a:cubicBezTo>
                    <a:cubicBezTo>
                      <a:pt x="14142" y="1216"/>
                      <a:pt x="14125" y="1234"/>
                      <a:pt x="14106" y="1271"/>
                    </a:cubicBezTo>
                    <a:cubicBezTo>
                      <a:pt x="14088" y="1271"/>
                      <a:pt x="14088" y="1271"/>
                      <a:pt x="14088" y="1290"/>
                    </a:cubicBezTo>
                    <a:cubicBezTo>
                      <a:pt x="14069" y="1307"/>
                      <a:pt x="14051" y="1327"/>
                      <a:pt x="14032" y="1363"/>
                    </a:cubicBezTo>
                    <a:cubicBezTo>
                      <a:pt x="14014" y="1400"/>
                      <a:pt x="13995" y="1418"/>
                      <a:pt x="13977" y="1455"/>
                    </a:cubicBezTo>
                    <a:cubicBezTo>
                      <a:pt x="13904" y="1584"/>
                      <a:pt x="13811" y="1713"/>
                      <a:pt x="13720" y="1860"/>
                    </a:cubicBezTo>
                    <a:lnTo>
                      <a:pt x="13664" y="1970"/>
                    </a:lnTo>
                    <a:lnTo>
                      <a:pt x="13646" y="1970"/>
                    </a:lnTo>
                    <a:cubicBezTo>
                      <a:pt x="13627" y="2007"/>
                      <a:pt x="13609" y="2044"/>
                      <a:pt x="13590" y="2063"/>
                    </a:cubicBezTo>
                    <a:cubicBezTo>
                      <a:pt x="13590" y="2081"/>
                      <a:pt x="13590" y="2081"/>
                      <a:pt x="13572" y="2081"/>
                    </a:cubicBezTo>
                    <a:lnTo>
                      <a:pt x="13516" y="2191"/>
                    </a:lnTo>
                    <a:cubicBezTo>
                      <a:pt x="13443" y="2302"/>
                      <a:pt x="13369" y="2431"/>
                      <a:pt x="13295" y="2542"/>
                    </a:cubicBezTo>
                    <a:lnTo>
                      <a:pt x="13295" y="2560"/>
                    </a:lnTo>
                    <a:cubicBezTo>
                      <a:pt x="13259" y="2596"/>
                      <a:pt x="13241" y="2633"/>
                      <a:pt x="13222" y="2670"/>
                    </a:cubicBezTo>
                    <a:cubicBezTo>
                      <a:pt x="13222" y="2670"/>
                      <a:pt x="13204" y="2670"/>
                      <a:pt x="13204" y="2689"/>
                    </a:cubicBezTo>
                    <a:lnTo>
                      <a:pt x="13148" y="2800"/>
                    </a:lnTo>
                    <a:cubicBezTo>
                      <a:pt x="13130" y="2800"/>
                      <a:pt x="13130" y="2800"/>
                      <a:pt x="13130" y="2817"/>
                    </a:cubicBezTo>
                    <a:cubicBezTo>
                      <a:pt x="13111" y="2854"/>
                      <a:pt x="13094" y="2891"/>
                      <a:pt x="13057" y="2928"/>
                    </a:cubicBezTo>
                    <a:lnTo>
                      <a:pt x="13057" y="2947"/>
                    </a:lnTo>
                    <a:cubicBezTo>
                      <a:pt x="12946" y="3112"/>
                      <a:pt x="12836" y="3296"/>
                      <a:pt x="12725" y="3480"/>
                    </a:cubicBezTo>
                    <a:cubicBezTo>
                      <a:pt x="12688" y="3536"/>
                      <a:pt x="12669" y="3573"/>
                      <a:pt x="12652" y="3610"/>
                    </a:cubicBezTo>
                    <a:lnTo>
                      <a:pt x="12632" y="3628"/>
                    </a:lnTo>
                    <a:cubicBezTo>
                      <a:pt x="12615" y="3684"/>
                      <a:pt x="12578" y="3720"/>
                      <a:pt x="12559" y="3757"/>
                    </a:cubicBezTo>
                    <a:cubicBezTo>
                      <a:pt x="12559" y="3775"/>
                      <a:pt x="12559" y="3775"/>
                      <a:pt x="12541" y="3775"/>
                    </a:cubicBezTo>
                    <a:cubicBezTo>
                      <a:pt x="12522" y="3831"/>
                      <a:pt x="12485" y="3868"/>
                      <a:pt x="12468" y="3922"/>
                    </a:cubicBezTo>
                    <a:cubicBezTo>
                      <a:pt x="12375" y="4070"/>
                      <a:pt x="12283" y="4217"/>
                      <a:pt x="12191" y="4383"/>
                    </a:cubicBezTo>
                    <a:cubicBezTo>
                      <a:pt x="12154" y="4438"/>
                      <a:pt x="12136" y="4494"/>
                      <a:pt x="12099" y="4531"/>
                    </a:cubicBezTo>
                    <a:lnTo>
                      <a:pt x="12099" y="4548"/>
                    </a:lnTo>
                    <a:cubicBezTo>
                      <a:pt x="12062" y="4604"/>
                      <a:pt x="12043" y="4641"/>
                      <a:pt x="12006" y="4696"/>
                    </a:cubicBezTo>
                    <a:lnTo>
                      <a:pt x="12006" y="4715"/>
                    </a:lnTo>
                    <a:cubicBezTo>
                      <a:pt x="11970" y="4769"/>
                      <a:pt x="11933" y="4806"/>
                      <a:pt x="11915" y="4862"/>
                    </a:cubicBezTo>
                    <a:lnTo>
                      <a:pt x="11915" y="4880"/>
                    </a:lnTo>
                    <a:cubicBezTo>
                      <a:pt x="11785" y="5083"/>
                      <a:pt x="11657" y="5322"/>
                      <a:pt x="11528" y="5543"/>
                    </a:cubicBezTo>
                    <a:cubicBezTo>
                      <a:pt x="11528" y="5562"/>
                      <a:pt x="11510" y="5562"/>
                      <a:pt x="11510" y="5562"/>
                    </a:cubicBezTo>
                    <a:cubicBezTo>
                      <a:pt x="11491" y="5616"/>
                      <a:pt x="11454" y="5672"/>
                      <a:pt x="11417" y="5727"/>
                    </a:cubicBezTo>
                    <a:lnTo>
                      <a:pt x="11417" y="5746"/>
                    </a:lnTo>
                    <a:cubicBezTo>
                      <a:pt x="11380" y="5800"/>
                      <a:pt x="11363" y="5837"/>
                      <a:pt x="11326" y="5893"/>
                    </a:cubicBezTo>
                    <a:cubicBezTo>
                      <a:pt x="11326" y="5911"/>
                      <a:pt x="11326" y="5911"/>
                      <a:pt x="11307" y="5911"/>
                    </a:cubicBezTo>
                    <a:cubicBezTo>
                      <a:pt x="11289" y="5967"/>
                      <a:pt x="11252" y="6041"/>
                      <a:pt x="11215" y="6095"/>
                    </a:cubicBezTo>
                    <a:cubicBezTo>
                      <a:pt x="11123" y="6279"/>
                      <a:pt x="11012" y="6463"/>
                      <a:pt x="10902" y="6647"/>
                    </a:cubicBezTo>
                    <a:lnTo>
                      <a:pt x="10902" y="6667"/>
                    </a:lnTo>
                    <a:cubicBezTo>
                      <a:pt x="10865" y="6721"/>
                      <a:pt x="10847" y="6777"/>
                      <a:pt x="10810" y="6832"/>
                    </a:cubicBezTo>
                    <a:cubicBezTo>
                      <a:pt x="10810" y="6851"/>
                      <a:pt x="10810" y="6851"/>
                      <a:pt x="10791" y="6851"/>
                    </a:cubicBezTo>
                    <a:cubicBezTo>
                      <a:pt x="10773" y="6905"/>
                      <a:pt x="10737" y="6961"/>
                      <a:pt x="10700" y="7016"/>
                    </a:cubicBezTo>
                    <a:lnTo>
                      <a:pt x="10700" y="7053"/>
                    </a:lnTo>
                    <a:lnTo>
                      <a:pt x="10589" y="7219"/>
                    </a:lnTo>
                    <a:lnTo>
                      <a:pt x="10589" y="7237"/>
                    </a:lnTo>
                    <a:cubicBezTo>
                      <a:pt x="10442" y="7495"/>
                      <a:pt x="10312" y="7771"/>
                      <a:pt x="10165" y="8029"/>
                    </a:cubicBezTo>
                    <a:cubicBezTo>
                      <a:pt x="10165" y="8047"/>
                      <a:pt x="10165" y="8047"/>
                      <a:pt x="10147" y="8047"/>
                    </a:cubicBezTo>
                    <a:cubicBezTo>
                      <a:pt x="10128" y="8121"/>
                      <a:pt x="10091" y="8177"/>
                      <a:pt x="10055" y="8231"/>
                    </a:cubicBezTo>
                    <a:cubicBezTo>
                      <a:pt x="10055" y="8250"/>
                      <a:pt x="10055" y="8250"/>
                      <a:pt x="10037" y="8268"/>
                    </a:cubicBezTo>
                    <a:cubicBezTo>
                      <a:pt x="10018" y="8324"/>
                      <a:pt x="9981" y="8378"/>
                      <a:pt x="9944" y="8452"/>
                    </a:cubicBezTo>
                    <a:lnTo>
                      <a:pt x="9944" y="8471"/>
                    </a:lnTo>
                    <a:cubicBezTo>
                      <a:pt x="9797" y="8747"/>
                      <a:pt x="9649" y="9024"/>
                      <a:pt x="9502" y="9318"/>
                    </a:cubicBezTo>
                    <a:cubicBezTo>
                      <a:pt x="9502" y="9318"/>
                      <a:pt x="9502" y="9336"/>
                      <a:pt x="9484" y="9336"/>
                    </a:cubicBezTo>
                    <a:cubicBezTo>
                      <a:pt x="9465" y="9410"/>
                      <a:pt x="9428" y="9466"/>
                      <a:pt x="9392" y="9539"/>
                    </a:cubicBezTo>
                    <a:lnTo>
                      <a:pt x="9374" y="9557"/>
                    </a:lnTo>
                    <a:cubicBezTo>
                      <a:pt x="9337" y="9631"/>
                      <a:pt x="9318" y="9687"/>
                      <a:pt x="9281" y="9760"/>
                    </a:cubicBezTo>
                    <a:lnTo>
                      <a:pt x="9263" y="9778"/>
                    </a:lnTo>
                    <a:cubicBezTo>
                      <a:pt x="9227" y="9851"/>
                      <a:pt x="9190" y="9925"/>
                      <a:pt x="9171" y="9981"/>
                    </a:cubicBezTo>
                    <a:lnTo>
                      <a:pt x="9153" y="9999"/>
                    </a:lnTo>
                    <a:cubicBezTo>
                      <a:pt x="9043" y="10220"/>
                      <a:pt x="8932" y="10460"/>
                      <a:pt x="8822" y="10681"/>
                    </a:cubicBezTo>
                    <a:lnTo>
                      <a:pt x="8711" y="10902"/>
                    </a:lnTo>
                    <a:cubicBezTo>
                      <a:pt x="8711" y="10919"/>
                      <a:pt x="8692" y="10919"/>
                      <a:pt x="8692" y="10939"/>
                    </a:cubicBezTo>
                    <a:cubicBezTo>
                      <a:pt x="8655" y="11012"/>
                      <a:pt x="8637" y="11067"/>
                      <a:pt x="8601" y="11140"/>
                    </a:cubicBezTo>
                    <a:cubicBezTo>
                      <a:pt x="8601" y="11160"/>
                      <a:pt x="8581" y="11160"/>
                      <a:pt x="8581" y="11177"/>
                    </a:cubicBezTo>
                    <a:cubicBezTo>
                      <a:pt x="8545" y="11233"/>
                      <a:pt x="8508" y="11307"/>
                      <a:pt x="8490" y="11381"/>
                    </a:cubicBezTo>
                    <a:cubicBezTo>
                      <a:pt x="8471" y="11381"/>
                      <a:pt x="8471" y="11398"/>
                      <a:pt x="8471" y="11398"/>
                    </a:cubicBezTo>
                    <a:cubicBezTo>
                      <a:pt x="8324" y="11712"/>
                      <a:pt x="8159" y="12043"/>
                      <a:pt x="8011" y="12356"/>
                    </a:cubicBezTo>
                    <a:lnTo>
                      <a:pt x="8011" y="12393"/>
                    </a:lnTo>
                    <a:cubicBezTo>
                      <a:pt x="7975" y="12449"/>
                      <a:pt x="7938" y="12522"/>
                      <a:pt x="7901" y="12596"/>
                    </a:cubicBezTo>
                    <a:cubicBezTo>
                      <a:pt x="7901" y="12614"/>
                      <a:pt x="7901" y="12633"/>
                      <a:pt x="7882" y="12633"/>
                    </a:cubicBezTo>
                    <a:cubicBezTo>
                      <a:pt x="7864" y="12706"/>
                      <a:pt x="7827" y="12780"/>
                      <a:pt x="7790" y="12854"/>
                    </a:cubicBezTo>
                    <a:cubicBezTo>
                      <a:pt x="7790" y="12854"/>
                      <a:pt x="7771" y="12871"/>
                      <a:pt x="7771" y="12891"/>
                    </a:cubicBezTo>
                    <a:lnTo>
                      <a:pt x="7661" y="13111"/>
                    </a:lnTo>
                    <a:lnTo>
                      <a:pt x="7661" y="13129"/>
                    </a:lnTo>
                    <a:cubicBezTo>
                      <a:pt x="7550" y="13369"/>
                      <a:pt x="7440" y="13627"/>
                      <a:pt x="7312" y="13885"/>
                    </a:cubicBezTo>
                    <a:lnTo>
                      <a:pt x="7312" y="13903"/>
                    </a:lnTo>
                    <a:cubicBezTo>
                      <a:pt x="7275" y="13976"/>
                      <a:pt x="7238" y="14050"/>
                      <a:pt x="7201" y="14143"/>
                    </a:cubicBezTo>
                    <a:cubicBezTo>
                      <a:pt x="7201" y="14143"/>
                      <a:pt x="7201" y="14160"/>
                      <a:pt x="7182" y="14179"/>
                    </a:cubicBezTo>
                    <a:cubicBezTo>
                      <a:pt x="7164" y="14234"/>
                      <a:pt x="7127" y="14308"/>
                      <a:pt x="7091" y="14381"/>
                    </a:cubicBezTo>
                    <a:cubicBezTo>
                      <a:pt x="7091" y="14400"/>
                      <a:pt x="7091" y="14418"/>
                      <a:pt x="7072" y="14437"/>
                    </a:cubicBezTo>
                    <a:cubicBezTo>
                      <a:pt x="7035" y="14511"/>
                      <a:pt x="7017" y="14585"/>
                      <a:pt x="6980" y="14658"/>
                    </a:cubicBezTo>
                    <a:cubicBezTo>
                      <a:pt x="6980" y="14658"/>
                      <a:pt x="6961" y="14676"/>
                      <a:pt x="6961" y="14695"/>
                    </a:cubicBezTo>
                    <a:cubicBezTo>
                      <a:pt x="6814" y="15027"/>
                      <a:pt x="6666" y="15376"/>
                      <a:pt x="6519" y="15744"/>
                    </a:cubicBezTo>
                    <a:cubicBezTo>
                      <a:pt x="6501" y="15744"/>
                      <a:pt x="6501" y="15763"/>
                      <a:pt x="6501" y="15781"/>
                    </a:cubicBezTo>
                    <a:cubicBezTo>
                      <a:pt x="6465" y="15854"/>
                      <a:pt x="6428" y="15928"/>
                      <a:pt x="6409" y="16002"/>
                    </a:cubicBezTo>
                    <a:cubicBezTo>
                      <a:pt x="6391" y="16021"/>
                      <a:pt x="6391" y="16039"/>
                      <a:pt x="6391" y="16039"/>
                    </a:cubicBezTo>
                    <a:cubicBezTo>
                      <a:pt x="6354" y="16112"/>
                      <a:pt x="6317" y="16205"/>
                      <a:pt x="6280" y="16279"/>
                    </a:cubicBezTo>
                    <a:cubicBezTo>
                      <a:pt x="6280" y="16279"/>
                      <a:pt x="6280" y="16296"/>
                      <a:pt x="6261" y="16315"/>
                    </a:cubicBezTo>
                    <a:cubicBezTo>
                      <a:pt x="6244" y="16389"/>
                      <a:pt x="6207" y="16480"/>
                      <a:pt x="6170" y="16554"/>
                    </a:cubicBezTo>
                    <a:lnTo>
                      <a:pt x="6170" y="16573"/>
                    </a:lnTo>
                    <a:cubicBezTo>
                      <a:pt x="6040" y="16849"/>
                      <a:pt x="5930" y="17126"/>
                      <a:pt x="5819" y="17401"/>
                    </a:cubicBezTo>
                    <a:lnTo>
                      <a:pt x="5819" y="17438"/>
                    </a:lnTo>
                    <a:cubicBezTo>
                      <a:pt x="5783" y="17512"/>
                      <a:pt x="5746" y="17604"/>
                      <a:pt x="5709" y="17678"/>
                    </a:cubicBezTo>
                    <a:cubicBezTo>
                      <a:pt x="5709" y="17696"/>
                      <a:pt x="5709" y="17715"/>
                      <a:pt x="5691" y="17733"/>
                    </a:cubicBezTo>
                    <a:cubicBezTo>
                      <a:pt x="5672" y="17806"/>
                      <a:pt x="5635" y="17880"/>
                      <a:pt x="5598" y="17954"/>
                    </a:cubicBezTo>
                    <a:cubicBezTo>
                      <a:pt x="5598" y="17973"/>
                      <a:pt x="5598" y="17990"/>
                      <a:pt x="5581" y="18010"/>
                    </a:cubicBezTo>
                    <a:cubicBezTo>
                      <a:pt x="5562" y="18083"/>
                      <a:pt x="5525" y="18157"/>
                      <a:pt x="5488" y="18248"/>
                    </a:cubicBezTo>
                    <a:cubicBezTo>
                      <a:pt x="5488" y="18248"/>
                      <a:pt x="5488" y="18267"/>
                      <a:pt x="5470" y="18285"/>
                    </a:cubicBezTo>
                    <a:cubicBezTo>
                      <a:pt x="5360" y="18562"/>
                      <a:pt x="5267" y="18857"/>
                      <a:pt x="5156" y="19132"/>
                    </a:cubicBezTo>
                    <a:cubicBezTo>
                      <a:pt x="5156" y="19151"/>
                      <a:pt x="5139" y="19151"/>
                      <a:pt x="5139" y="19151"/>
                    </a:cubicBezTo>
                    <a:cubicBezTo>
                      <a:pt x="5102" y="19243"/>
                      <a:pt x="5083" y="19335"/>
                      <a:pt x="5046" y="19409"/>
                    </a:cubicBezTo>
                    <a:cubicBezTo>
                      <a:pt x="5046" y="19427"/>
                      <a:pt x="5028" y="19446"/>
                      <a:pt x="5028" y="19464"/>
                    </a:cubicBezTo>
                    <a:cubicBezTo>
                      <a:pt x="4991" y="19537"/>
                      <a:pt x="4972" y="19630"/>
                      <a:pt x="4935" y="19704"/>
                    </a:cubicBezTo>
                    <a:cubicBezTo>
                      <a:pt x="4935" y="19721"/>
                      <a:pt x="4918" y="19740"/>
                      <a:pt x="4918" y="19758"/>
                    </a:cubicBezTo>
                    <a:cubicBezTo>
                      <a:pt x="4881" y="19832"/>
                      <a:pt x="4862" y="19905"/>
                      <a:pt x="4825" y="19998"/>
                    </a:cubicBezTo>
                    <a:cubicBezTo>
                      <a:pt x="4825" y="20016"/>
                      <a:pt x="4825" y="20035"/>
                      <a:pt x="4807" y="20053"/>
                    </a:cubicBezTo>
                    <a:cubicBezTo>
                      <a:pt x="4788" y="20126"/>
                      <a:pt x="4751" y="20219"/>
                      <a:pt x="4715" y="20293"/>
                    </a:cubicBezTo>
                    <a:lnTo>
                      <a:pt x="4715" y="20330"/>
                    </a:lnTo>
                    <a:lnTo>
                      <a:pt x="4383" y="21214"/>
                    </a:lnTo>
                    <a:lnTo>
                      <a:pt x="4383" y="21268"/>
                    </a:lnTo>
                    <a:cubicBezTo>
                      <a:pt x="4346" y="21342"/>
                      <a:pt x="4309" y="21415"/>
                      <a:pt x="4292" y="21508"/>
                    </a:cubicBezTo>
                    <a:cubicBezTo>
                      <a:pt x="4292" y="21526"/>
                      <a:pt x="4273" y="21545"/>
                      <a:pt x="4273" y="21563"/>
                    </a:cubicBezTo>
                    <a:cubicBezTo>
                      <a:pt x="4236" y="21656"/>
                      <a:pt x="4218" y="21729"/>
                      <a:pt x="4181" y="21803"/>
                    </a:cubicBezTo>
                    <a:cubicBezTo>
                      <a:pt x="4181" y="21821"/>
                      <a:pt x="4181" y="21840"/>
                      <a:pt x="4162" y="21857"/>
                    </a:cubicBezTo>
                    <a:cubicBezTo>
                      <a:pt x="4144" y="21950"/>
                      <a:pt x="4108" y="22024"/>
                      <a:pt x="4088" y="22115"/>
                    </a:cubicBezTo>
                    <a:cubicBezTo>
                      <a:pt x="4071" y="22134"/>
                      <a:pt x="4071" y="22152"/>
                      <a:pt x="4071" y="22152"/>
                    </a:cubicBezTo>
                    <a:cubicBezTo>
                      <a:pt x="4034" y="22262"/>
                      <a:pt x="3997" y="22355"/>
                      <a:pt x="3960" y="22447"/>
                    </a:cubicBezTo>
                    <a:cubicBezTo>
                      <a:pt x="3573" y="23607"/>
                      <a:pt x="3205" y="24804"/>
                      <a:pt x="2855" y="26019"/>
                    </a:cubicBezTo>
                    <a:cubicBezTo>
                      <a:pt x="2819" y="26149"/>
                      <a:pt x="2782" y="26277"/>
                      <a:pt x="2745" y="26424"/>
                    </a:cubicBezTo>
                    <a:cubicBezTo>
                      <a:pt x="2745" y="26424"/>
                      <a:pt x="2745" y="26443"/>
                      <a:pt x="2726" y="26443"/>
                    </a:cubicBezTo>
                    <a:cubicBezTo>
                      <a:pt x="2689" y="26590"/>
                      <a:pt x="2652" y="26719"/>
                      <a:pt x="2615" y="26848"/>
                    </a:cubicBezTo>
                    <a:cubicBezTo>
                      <a:pt x="2579" y="26996"/>
                      <a:pt x="2542" y="27124"/>
                      <a:pt x="2505" y="27271"/>
                    </a:cubicBezTo>
                    <a:lnTo>
                      <a:pt x="2505" y="27290"/>
                    </a:lnTo>
                    <a:cubicBezTo>
                      <a:pt x="2468" y="27418"/>
                      <a:pt x="2431" y="27548"/>
                      <a:pt x="2394" y="27695"/>
                    </a:cubicBezTo>
                    <a:lnTo>
                      <a:pt x="2394" y="27713"/>
                    </a:lnTo>
                    <a:cubicBezTo>
                      <a:pt x="2358" y="27843"/>
                      <a:pt x="2321" y="27971"/>
                      <a:pt x="2284" y="28118"/>
                    </a:cubicBezTo>
                    <a:cubicBezTo>
                      <a:pt x="2284" y="28118"/>
                      <a:pt x="2284" y="28137"/>
                      <a:pt x="2266" y="28155"/>
                    </a:cubicBezTo>
                    <a:cubicBezTo>
                      <a:pt x="2247" y="28285"/>
                      <a:pt x="2210" y="28413"/>
                      <a:pt x="2173" y="28542"/>
                    </a:cubicBezTo>
                    <a:lnTo>
                      <a:pt x="2173" y="28560"/>
                    </a:lnTo>
                    <a:cubicBezTo>
                      <a:pt x="2137" y="28707"/>
                      <a:pt x="2100" y="28837"/>
                      <a:pt x="2063" y="28984"/>
                    </a:cubicBezTo>
                    <a:lnTo>
                      <a:pt x="2063" y="29002"/>
                    </a:lnTo>
                    <a:cubicBezTo>
                      <a:pt x="2026" y="29132"/>
                      <a:pt x="1989" y="29260"/>
                      <a:pt x="1972" y="29389"/>
                    </a:cubicBezTo>
                    <a:cubicBezTo>
                      <a:pt x="1952" y="29407"/>
                      <a:pt x="1952" y="29426"/>
                      <a:pt x="1952" y="29426"/>
                    </a:cubicBezTo>
                    <a:cubicBezTo>
                      <a:pt x="1916" y="29573"/>
                      <a:pt x="1879" y="29702"/>
                      <a:pt x="1861" y="29849"/>
                    </a:cubicBezTo>
                    <a:lnTo>
                      <a:pt x="1842" y="29868"/>
                    </a:lnTo>
                    <a:cubicBezTo>
                      <a:pt x="1824" y="29996"/>
                      <a:pt x="1787" y="30144"/>
                      <a:pt x="1751" y="30273"/>
                    </a:cubicBezTo>
                    <a:lnTo>
                      <a:pt x="1751" y="30310"/>
                    </a:lnTo>
                    <a:cubicBezTo>
                      <a:pt x="1714" y="30438"/>
                      <a:pt x="1677" y="30586"/>
                      <a:pt x="1658" y="30733"/>
                    </a:cubicBezTo>
                    <a:lnTo>
                      <a:pt x="1640" y="30752"/>
                    </a:lnTo>
                    <a:cubicBezTo>
                      <a:pt x="1621" y="30880"/>
                      <a:pt x="1584" y="31010"/>
                      <a:pt x="1566" y="31138"/>
                    </a:cubicBezTo>
                    <a:cubicBezTo>
                      <a:pt x="1566" y="31157"/>
                      <a:pt x="1547" y="31175"/>
                      <a:pt x="1547" y="31194"/>
                    </a:cubicBezTo>
                    <a:cubicBezTo>
                      <a:pt x="1530" y="31322"/>
                      <a:pt x="1493" y="31469"/>
                      <a:pt x="1456" y="31617"/>
                    </a:cubicBezTo>
                    <a:lnTo>
                      <a:pt x="1456" y="31636"/>
                    </a:lnTo>
                    <a:cubicBezTo>
                      <a:pt x="1437" y="31764"/>
                      <a:pt x="1400" y="31894"/>
                      <a:pt x="1382" y="32022"/>
                    </a:cubicBezTo>
                    <a:cubicBezTo>
                      <a:pt x="1382" y="32041"/>
                      <a:pt x="1363" y="32059"/>
                      <a:pt x="1363" y="32078"/>
                    </a:cubicBezTo>
                    <a:cubicBezTo>
                      <a:pt x="1346" y="32225"/>
                      <a:pt x="1309" y="32353"/>
                      <a:pt x="1290" y="32501"/>
                    </a:cubicBezTo>
                    <a:cubicBezTo>
                      <a:pt x="1272" y="32501"/>
                      <a:pt x="1272" y="32520"/>
                      <a:pt x="1272" y="32520"/>
                    </a:cubicBezTo>
                    <a:cubicBezTo>
                      <a:pt x="1253" y="32648"/>
                      <a:pt x="1235" y="32778"/>
                      <a:pt x="1198" y="32906"/>
                    </a:cubicBezTo>
                    <a:lnTo>
                      <a:pt x="1198" y="32979"/>
                    </a:lnTo>
                    <a:cubicBezTo>
                      <a:pt x="1161" y="33109"/>
                      <a:pt x="1142" y="33256"/>
                      <a:pt x="1105" y="33404"/>
                    </a:cubicBezTo>
                    <a:cubicBezTo>
                      <a:pt x="1088" y="33551"/>
                      <a:pt x="1051" y="33679"/>
                      <a:pt x="1032" y="33809"/>
                    </a:cubicBezTo>
                    <a:lnTo>
                      <a:pt x="1032" y="33882"/>
                    </a:lnTo>
                    <a:cubicBezTo>
                      <a:pt x="995" y="34011"/>
                      <a:pt x="977" y="34158"/>
                      <a:pt x="958" y="34305"/>
                    </a:cubicBezTo>
                    <a:cubicBezTo>
                      <a:pt x="921" y="34435"/>
                      <a:pt x="904" y="34582"/>
                      <a:pt x="884" y="34710"/>
                    </a:cubicBezTo>
                    <a:cubicBezTo>
                      <a:pt x="884" y="34747"/>
                      <a:pt x="867" y="34766"/>
                      <a:pt x="867" y="34784"/>
                    </a:cubicBezTo>
                    <a:cubicBezTo>
                      <a:pt x="830" y="35061"/>
                      <a:pt x="774" y="35355"/>
                      <a:pt x="737" y="35631"/>
                    </a:cubicBezTo>
                    <a:cubicBezTo>
                      <a:pt x="737" y="35650"/>
                      <a:pt x="737" y="35668"/>
                      <a:pt x="719" y="35705"/>
                    </a:cubicBezTo>
                    <a:lnTo>
                      <a:pt x="609" y="36534"/>
                    </a:lnTo>
                    <a:cubicBezTo>
                      <a:pt x="609" y="36571"/>
                      <a:pt x="590" y="36588"/>
                      <a:pt x="590" y="36625"/>
                    </a:cubicBezTo>
                    <a:cubicBezTo>
                      <a:pt x="553" y="36902"/>
                      <a:pt x="516" y="37178"/>
                      <a:pt x="479" y="37472"/>
                    </a:cubicBezTo>
                    <a:lnTo>
                      <a:pt x="479" y="37546"/>
                    </a:lnTo>
                    <a:cubicBezTo>
                      <a:pt x="443" y="37823"/>
                      <a:pt x="406" y="38118"/>
                      <a:pt x="369" y="38393"/>
                    </a:cubicBezTo>
                    <a:lnTo>
                      <a:pt x="369" y="38486"/>
                    </a:lnTo>
                    <a:cubicBezTo>
                      <a:pt x="332" y="38761"/>
                      <a:pt x="314" y="39038"/>
                      <a:pt x="278" y="39333"/>
                    </a:cubicBezTo>
                    <a:lnTo>
                      <a:pt x="278" y="39407"/>
                    </a:lnTo>
                    <a:cubicBezTo>
                      <a:pt x="258" y="39554"/>
                      <a:pt x="241" y="39682"/>
                      <a:pt x="241" y="39829"/>
                    </a:cubicBezTo>
                    <a:cubicBezTo>
                      <a:pt x="222" y="39977"/>
                      <a:pt x="204" y="40124"/>
                      <a:pt x="204" y="40271"/>
                    </a:cubicBezTo>
                    <a:cubicBezTo>
                      <a:pt x="204" y="40290"/>
                      <a:pt x="204" y="40327"/>
                      <a:pt x="185" y="40345"/>
                    </a:cubicBezTo>
                    <a:cubicBezTo>
                      <a:pt x="185" y="40492"/>
                      <a:pt x="167" y="40622"/>
                      <a:pt x="167" y="40750"/>
                    </a:cubicBezTo>
                    <a:lnTo>
                      <a:pt x="167" y="40787"/>
                    </a:lnTo>
                    <a:cubicBezTo>
                      <a:pt x="148" y="40916"/>
                      <a:pt x="148" y="41064"/>
                      <a:pt x="130" y="41211"/>
                    </a:cubicBezTo>
                    <a:lnTo>
                      <a:pt x="130" y="41302"/>
                    </a:lnTo>
                    <a:cubicBezTo>
                      <a:pt x="111" y="41432"/>
                      <a:pt x="111" y="41560"/>
                      <a:pt x="111" y="41690"/>
                    </a:cubicBezTo>
                    <a:cubicBezTo>
                      <a:pt x="93" y="41690"/>
                      <a:pt x="93" y="41708"/>
                      <a:pt x="93" y="41727"/>
                    </a:cubicBezTo>
                    <a:cubicBezTo>
                      <a:pt x="93" y="41874"/>
                      <a:pt x="93" y="42002"/>
                      <a:pt x="74" y="42149"/>
                    </a:cubicBezTo>
                    <a:lnTo>
                      <a:pt x="74" y="42242"/>
                    </a:lnTo>
                    <a:cubicBezTo>
                      <a:pt x="74" y="42370"/>
                      <a:pt x="57" y="42500"/>
                      <a:pt x="57" y="42628"/>
                    </a:cubicBezTo>
                    <a:lnTo>
                      <a:pt x="57" y="42684"/>
                    </a:lnTo>
                    <a:cubicBezTo>
                      <a:pt x="57" y="42812"/>
                      <a:pt x="37" y="42960"/>
                      <a:pt x="37" y="43107"/>
                    </a:cubicBezTo>
                    <a:lnTo>
                      <a:pt x="37" y="43200"/>
                    </a:lnTo>
                    <a:cubicBezTo>
                      <a:pt x="37" y="43310"/>
                      <a:pt x="20" y="43438"/>
                      <a:pt x="20" y="43568"/>
                    </a:cubicBezTo>
                    <a:lnTo>
                      <a:pt x="20" y="43642"/>
                    </a:lnTo>
                    <a:lnTo>
                      <a:pt x="20" y="44064"/>
                    </a:lnTo>
                    <a:lnTo>
                      <a:pt x="20" y="44157"/>
                    </a:lnTo>
                    <a:cubicBezTo>
                      <a:pt x="20" y="44268"/>
                      <a:pt x="1" y="44396"/>
                      <a:pt x="1" y="44526"/>
                    </a:cubicBezTo>
                    <a:lnTo>
                      <a:pt x="1" y="44599"/>
                    </a:lnTo>
                    <a:lnTo>
                      <a:pt x="1" y="45022"/>
                    </a:lnTo>
                    <a:lnTo>
                      <a:pt x="1" y="45115"/>
                    </a:lnTo>
                    <a:lnTo>
                      <a:pt x="1" y="45464"/>
                    </a:lnTo>
                    <a:lnTo>
                      <a:pt x="1" y="45557"/>
                    </a:lnTo>
                    <a:cubicBezTo>
                      <a:pt x="1" y="45704"/>
                      <a:pt x="20" y="45832"/>
                      <a:pt x="20" y="45980"/>
                    </a:cubicBezTo>
                    <a:lnTo>
                      <a:pt x="20" y="46072"/>
                    </a:lnTo>
                    <a:lnTo>
                      <a:pt x="20" y="46421"/>
                    </a:lnTo>
                    <a:lnTo>
                      <a:pt x="20" y="46514"/>
                    </a:lnTo>
                    <a:cubicBezTo>
                      <a:pt x="37" y="46662"/>
                      <a:pt x="37" y="46809"/>
                      <a:pt x="37" y="46937"/>
                    </a:cubicBezTo>
                    <a:lnTo>
                      <a:pt x="37" y="47030"/>
                    </a:lnTo>
                    <a:cubicBezTo>
                      <a:pt x="37" y="47140"/>
                      <a:pt x="57" y="47269"/>
                      <a:pt x="57" y="47398"/>
                    </a:cubicBezTo>
                    <a:lnTo>
                      <a:pt x="57" y="47489"/>
                    </a:lnTo>
                    <a:cubicBezTo>
                      <a:pt x="57" y="47619"/>
                      <a:pt x="74" y="47766"/>
                      <a:pt x="74" y="47914"/>
                    </a:cubicBezTo>
                    <a:lnTo>
                      <a:pt x="74" y="47987"/>
                    </a:lnTo>
                    <a:cubicBezTo>
                      <a:pt x="93" y="48116"/>
                      <a:pt x="93" y="48226"/>
                      <a:pt x="111" y="48356"/>
                    </a:cubicBezTo>
                    <a:lnTo>
                      <a:pt x="111" y="48447"/>
                    </a:lnTo>
                    <a:cubicBezTo>
                      <a:pt x="111" y="48594"/>
                      <a:pt x="130" y="48742"/>
                      <a:pt x="130" y="48871"/>
                    </a:cubicBezTo>
                    <a:cubicBezTo>
                      <a:pt x="130" y="48908"/>
                      <a:pt x="148" y="48926"/>
                      <a:pt x="148" y="48963"/>
                    </a:cubicBezTo>
                    <a:cubicBezTo>
                      <a:pt x="148" y="49073"/>
                      <a:pt x="167" y="49203"/>
                      <a:pt x="167" y="49331"/>
                    </a:cubicBezTo>
                    <a:cubicBezTo>
                      <a:pt x="167" y="49350"/>
                      <a:pt x="167" y="49387"/>
                      <a:pt x="185" y="49424"/>
                    </a:cubicBezTo>
                    <a:cubicBezTo>
                      <a:pt x="185" y="49571"/>
                      <a:pt x="204" y="49718"/>
                      <a:pt x="204" y="49846"/>
                    </a:cubicBezTo>
                    <a:cubicBezTo>
                      <a:pt x="222" y="49883"/>
                      <a:pt x="222" y="49902"/>
                      <a:pt x="222" y="49920"/>
                    </a:cubicBezTo>
                    <a:cubicBezTo>
                      <a:pt x="222" y="50050"/>
                      <a:pt x="241" y="50178"/>
                      <a:pt x="258" y="50288"/>
                    </a:cubicBezTo>
                    <a:lnTo>
                      <a:pt x="258" y="50399"/>
                    </a:lnTo>
                    <a:cubicBezTo>
                      <a:pt x="278" y="50546"/>
                      <a:pt x="295" y="50676"/>
                      <a:pt x="314" y="50823"/>
                    </a:cubicBezTo>
                    <a:lnTo>
                      <a:pt x="314" y="50897"/>
                    </a:lnTo>
                    <a:cubicBezTo>
                      <a:pt x="332" y="51025"/>
                      <a:pt x="332" y="51135"/>
                      <a:pt x="351" y="51265"/>
                    </a:cubicBezTo>
                    <a:cubicBezTo>
                      <a:pt x="351" y="51302"/>
                      <a:pt x="369" y="51339"/>
                      <a:pt x="369" y="51376"/>
                    </a:cubicBezTo>
                    <a:cubicBezTo>
                      <a:pt x="388" y="51523"/>
                      <a:pt x="406" y="51651"/>
                      <a:pt x="425" y="51798"/>
                    </a:cubicBezTo>
                    <a:lnTo>
                      <a:pt x="425" y="51854"/>
                    </a:lnTo>
                    <a:lnTo>
                      <a:pt x="479" y="52240"/>
                    </a:lnTo>
                    <a:cubicBezTo>
                      <a:pt x="479" y="52277"/>
                      <a:pt x="479" y="52314"/>
                      <a:pt x="498" y="52351"/>
                    </a:cubicBezTo>
                    <a:cubicBezTo>
                      <a:pt x="516" y="52498"/>
                      <a:pt x="535" y="52628"/>
                      <a:pt x="553" y="52775"/>
                    </a:cubicBezTo>
                    <a:lnTo>
                      <a:pt x="553" y="52829"/>
                    </a:lnTo>
                    <a:lnTo>
                      <a:pt x="609" y="53217"/>
                    </a:lnTo>
                    <a:cubicBezTo>
                      <a:pt x="627" y="53254"/>
                      <a:pt x="627" y="53291"/>
                      <a:pt x="627" y="53327"/>
                    </a:cubicBezTo>
                    <a:cubicBezTo>
                      <a:pt x="646" y="53475"/>
                      <a:pt x="683" y="53622"/>
                      <a:pt x="700" y="53750"/>
                    </a:cubicBezTo>
                    <a:lnTo>
                      <a:pt x="700" y="53787"/>
                    </a:lnTo>
                    <a:cubicBezTo>
                      <a:pt x="737" y="53917"/>
                      <a:pt x="756" y="54064"/>
                      <a:pt x="774" y="54192"/>
                    </a:cubicBezTo>
                    <a:cubicBezTo>
                      <a:pt x="774" y="54229"/>
                      <a:pt x="793" y="54266"/>
                      <a:pt x="793" y="54303"/>
                    </a:cubicBezTo>
                    <a:cubicBezTo>
                      <a:pt x="811" y="54450"/>
                      <a:pt x="848" y="54597"/>
                      <a:pt x="867" y="54727"/>
                    </a:cubicBezTo>
                    <a:lnTo>
                      <a:pt x="867" y="54764"/>
                    </a:lnTo>
                    <a:cubicBezTo>
                      <a:pt x="904" y="54892"/>
                      <a:pt x="921" y="55039"/>
                      <a:pt x="958" y="55169"/>
                    </a:cubicBezTo>
                    <a:cubicBezTo>
                      <a:pt x="958" y="55206"/>
                      <a:pt x="977" y="55242"/>
                      <a:pt x="977" y="55279"/>
                    </a:cubicBezTo>
                    <a:cubicBezTo>
                      <a:pt x="995" y="55427"/>
                      <a:pt x="1032" y="55574"/>
                      <a:pt x="1069" y="55721"/>
                    </a:cubicBezTo>
                    <a:lnTo>
                      <a:pt x="1142" y="55702"/>
                    </a:lnTo>
                    <a:lnTo>
                      <a:pt x="8785" y="53806"/>
                    </a:lnTo>
                    <a:cubicBezTo>
                      <a:pt x="8785" y="53733"/>
                      <a:pt x="8766" y="53659"/>
                      <a:pt x="8766" y="53566"/>
                    </a:cubicBezTo>
                    <a:cubicBezTo>
                      <a:pt x="7108" y="37123"/>
                      <a:pt x="11473" y="20035"/>
                      <a:pt x="22337" y="5911"/>
                    </a:cubicBezTo>
                    <a:lnTo>
                      <a:pt x="22318" y="5764"/>
                    </a:lnTo>
                    <a:lnTo>
                      <a:pt x="22227" y="5672"/>
                    </a:lnTo>
                    <a:lnTo>
                      <a:pt x="15009" y="55"/>
                    </a:lnTo>
                    <a:lnTo>
                      <a:pt x="14953" y="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57" name="Google Shape;1457;p35"/>
              <p:cNvSpPr/>
              <p:nvPr/>
            </p:nvSpPr>
            <p:spPr>
              <a:xfrm>
                <a:off x="2063200" y="2638350"/>
                <a:ext cx="2800" cy="10650"/>
              </a:xfrm>
              <a:custGeom>
                <a:avLst/>
                <a:gdLst/>
                <a:ahLst/>
                <a:cxnLst/>
                <a:rect l="l" t="t" r="r" b="b"/>
                <a:pathLst>
                  <a:path w="112" h="426" extrusionOk="0">
                    <a:moveTo>
                      <a:pt x="111" y="1"/>
                    </a:moveTo>
                    <a:cubicBezTo>
                      <a:pt x="75" y="148"/>
                      <a:pt x="38" y="278"/>
                      <a:pt x="1" y="425"/>
                    </a:cubicBezTo>
                    <a:cubicBezTo>
                      <a:pt x="38" y="278"/>
                      <a:pt x="75" y="148"/>
                      <a:pt x="111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58" name="Google Shape;1458;p35"/>
              <p:cNvSpPr/>
              <p:nvPr/>
            </p:nvSpPr>
            <p:spPr>
              <a:xfrm>
                <a:off x="2077025" y="2585450"/>
                <a:ext cx="2775" cy="10150"/>
              </a:xfrm>
              <a:custGeom>
                <a:avLst/>
                <a:gdLst/>
                <a:ahLst/>
                <a:cxnLst/>
                <a:rect l="l" t="t" r="r" b="b"/>
                <a:pathLst>
                  <a:path w="111" h="406" extrusionOk="0">
                    <a:moveTo>
                      <a:pt x="111" y="0"/>
                    </a:moveTo>
                    <a:cubicBezTo>
                      <a:pt x="74" y="147"/>
                      <a:pt x="37" y="276"/>
                      <a:pt x="0" y="405"/>
                    </a:cubicBezTo>
                    <a:cubicBezTo>
                      <a:pt x="37" y="276"/>
                      <a:pt x="74" y="147"/>
                      <a:pt x="111" y="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59" name="Google Shape;1459;p35"/>
              <p:cNvSpPr/>
              <p:nvPr/>
            </p:nvSpPr>
            <p:spPr>
              <a:xfrm>
                <a:off x="2068725" y="2617175"/>
                <a:ext cx="2800" cy="10175"/>
              </a:xfrm>
              <a:custGeom>
                <a:avLst/>
                <a:gdLst/>
                <a:ahLst/>
                <a:cxnLst/>
                <a:rect l="l" t="t" r="r" b="b"/>
                <a:pathLst>
                  <a:path w="112" h="407" extrusionOk="0">
                    <a:moveTo>
                      <a:pt x="111" y="1"/>
                    </a:moveTo>
                    <a:cubicBezTo>
                      <a:pt x="75" y="131"/>
                      <a:pt x="38" y="259"/>
                      <a:pt x="1" y="406"/>
                    </a:cubicBezTo>
                    <a:cubicBezTo>
                      <a:pt x="38" y="259"/>
                      <a:pt x="75" y="131"/>
                      <a:pt x="111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60" name="Google Shape;1460;p35"/>
              <p:cNvSpPr/>
              <p:nvPr/>
            </p:nvSpPr>
            <p:spPr>
              <a:xfrm>
                <a:off x="2065975" y="2628225"/>
                <a:ext cx="2350" cy="9725"/>
              </a:xfrm>
              <a:custGeom>
                <a:avLst/>
                <a:gdLst/>
                <a:ahLst/>
                <a:cxnLst/>
                <a:rect l="l" t="t" r="r" b="b"/>
                <a:pathLst>
                  <a:path w="94" h="389" extrusionOk="0">
                    <a:moveTo>
                      <a:pt x="93" y="1"/>
                    </a:moveTo>
                    <a:cubicBezTo>
                      <a:pt x="74" y="131"/>
                      <a:pt x="37" y="259"/>
                      <a:pt x="0" y="388"/>
                    </a:cubicBezTo>
                    <a:cubicBezTo>
                      <a:pt x="37" y="259"/>
                      <a:pt x="74" y="131"/>
                      <a:pt x="93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61" name="Google Shape;1461;p35"/>
              <p:cNvSpPr/>
              <p:nvPr/>
            </p:nvSpPr>
            <p:spPr>
              <a:xfrm>
                <a:off x="2036075" y="3306350"/>
                <a:ext cx="2300" cy="11075"/>
              </a:xfrm>
              <a:custGeom>
                <a:avLst/>
                <a:gdLst/>
                <a:ahLst/>
                <a:cxnLst/>
                <a:rect l="l" t="t" r="r" b="b"/>
                <a:pathLst>
                  <a:path w="92" h="443" extrusionOk="0">
                    <a:moveTo>
                      <a:pt x="92" y="442"/>
                    </a:moveTo>
                    <a:cubicBezTo>
                      <a:pt x="55" y="295"/>
                      <a:pt x="18" y="148"/>
                      <a:pt x="0" y="0"/>
                    </a:cubicBezTo>
                    <a:cubicBezTo>
                      <a:pt x="18" y="148"/>
                      <a:pt x="55" y="295"/>
                      <a:pt x="92" y="442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62" name="Google Shape;1462;p35"/>
              <p:cNvSpPr/>
              <p:nvPr/>
            </p:nvSpPr>
            <p:spPr>
              <a:xfrm>
                <a:off x="2030075" y="2793950"/>
                <a:ext cx="3250" cy="21200"/>
              </a:xfrm>
              <a:custGeom>
                <a:avLst/>
                <a:gdLst/>
                <a:ahLst/>
                <a:cxnLst/>
                <a:rect l="l" t="t" r="r" b="b"/>
                <a:pathLst>
                  <a:path w="130" h="848" extrusionOk="0">
                    <a:moveTo>
                      <a:pt x="130" y="1"/>
                    </a:moveTo>
                    <a:cubicBezTo>
                      <a:pt x="93" y="278"/>
                      <a:pt x="37" y="572"/>
                      <a:pt x="0" y="848"/>
                    </a:cubicBezTo>
                    <a:cubicBezTo>
                      <a:pt x="37" y="572"/>
                      <a:pt x="93" y="278"/>
                      <a:pt x="130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63" name="Google Shape;1463;p35"/>
              <p:cNvSpPr/>
              <p:nvPr/>
            </p:nvSpPr>
            <p:spPr>
              <a:xfrm>
                <a:off x="2018575" y="2886500"/>
                <a:ext cx="2300" cy="21200"/>
              </a:xfrm>
              <a:custGeom>
                <a:avLst/>
                <a:gdLst/>
                <a:ahLst/>
                <a:cxnLst/>
                <a:rect l="l" t="t" r="r" b="b"/>
                <a:pathLst>
                  <a:path w="92" h="848" extrusionOk="0">
                    <a:moveTo>
                      <a:pt x="92" y="1"/>
                    </a:moveTo>
                    <a:cubicBezTo>
                      <a:pt x="55" y="276"/>
                      <a:pt x="37" y="553"/>
                      <a:pt x="1" y="848"/>
                    </a:cubicBezTo>
                    <a:cubicBezTo>
                      <a:pt x="37" y="553"/>
                      <a:pt x="55" y="276"/>
                      <a:pt x="92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64" name="Google Shape;1464;p35"/>
              <p:cNvSpPr/>
              <p:nvPr/>
            </p:nvSpPr>
            <p:spPr>
              <a:xfrm>
                <a:off x="2026850" y="2816975"/>
                <a:ext cx="2800" cy="20750"/>
              </a:xfrm>
              <a:custGeom>
                <a:avLst/>
                <a:gdLst/>
                <a:ahLst/>
                <a:cxnLst/>
                <a:rect l="l" t="t" r="r" b="b"/>
                <a:pathLst>
                  <a:path w="112" h="830" extrusionOk="0">
                    <a:moveTo>
                      <a:pt x="111" y="1"/>
                    </a:moveTo>
                    <a:lnTo>
                      <a:pt x="1" y="830"/>
                    </a:ln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65" name="Google Shape;1465;p35"/>
              <p:cNvSpPr/>
              <p:nvPr/>
            </p:nvSpPr>
            <p:spPr>
              <a:xfrm>
                <a:off x="2033750" y="2782000"/>
                <a:ext cx="1875" cy="10150"/>
              </a:xfrm>
              <a:custGeom>
                <a:avLst/>
                <a:gdLst/>
                <a:ahLst/>
                <a:cxnLst/>
                <a:rect l="l" t="t" r="r" b="b"/>
                <a:pathLst>
                  <a:path w="75" h="406" extrusionOk="0">
                    <a:moveTo>
                      <a:pt x="74" y="0"/>
                    </a:moveTo>
                    <a:cubicBezTo>
                      <a:pt x="37" y="130"/>
                      <a:pt x="20" y="277"/>
                      <a:pt x="0" y="405"/>
                    </a:cubicBezTo>
                    <a:cubicBezTo>
                      <a:pt x="20" y="277"/>
                      <a:pt x="37" y="130"/>
                      <a:pt x="74" y="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66" name="Google Shape;1466;p35"/>
              <p:cNvSpPr/>
              <p:nvPr/>
            </p:nvSpPr>
            <p:spPr>
              <a:xfrm>
                <a:off x="2370725" y="1944650"/>
                <a:ext cx="950" cy="13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55" extrusionOk="0">
                    <a:moveTo>
                      <a:pt x="0" y="55"/>
                    </a:moveTo>
                    <a:cubicBezTo>
                      <a:pt x="20" y="37"/>
                      <a:pt x="37" y="18"/>
                      <a:pt x="37" y="0"/>
                    </a:cubicBezTo>
                    <a:cubicBezTo>
                      <a:pt x="37" y="18"/>
                      <a:pt x="20" y="37"/>
                      <a:pt x="0" y="55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67" name="Google Shape;1467;p35"/>
              <p:cNvSpPr/>
              <p:nvPr/>
            </p:nvSpPr>
            <p:spPr>
              <a:xfrm>
                <a:off x="2372125" y="1942800"/>
                <a:ext cx="950" cy="13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55" extrusionOk="0">
                    <a:moveTo>
                      <a:pt x="0" y="55"/>
                    </a:moveTo>
                    <a:cubicBezTo>
                      <a:pt x="0" y="37"/>
                      <a:pt x="18" y="18"/>
                      <a:pt x="37" y="0"/>
                    </a:cubicBezTo>
                    <a:cubicBezTo>
                      <a:pt x="18" y="18"/>
                      <a:pt x="0" y="37"/>
                      <a:pt x="0" y="55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68" name="Google Shape;1468;p35"/>
              <p:cNvSpPr/>
              <p:nvPr/>
            </p:nvSpPr>
            <p:spPr>
              <a:xfrm>
                <a:off x="2369350" y="1946000"/>
                <a:ext cx="1400" cy="1875"/>
              </a:xfrm>
              <a:custGeom>
                <a:avLst/>
                <a:gdLst/>
                <a:ahLst/>
                <a:cxnLst/>
                <a:rect l="l" t="t" r="r" b="b"/>
                <a:pathLst>
                  <a:path w="56" h="75" extrusionOk="0">
                    <a:moveTo>
                      <a:pt x="1" y="74"/>
                    </a:moveTo>
                    <a:cubicBezTo>
                      <a:pt x="19" y="56"/>
                      <a:pt x="38" y="37"/>
                      <a:pt x="55" y="1"/>
                    </a:cubicBezTo>
                    <a:cubicBezTo>
                      <a:pt x="38" y="37"/>
                      <a:pt x="19" y="56"/>
                      <a:pt x="1" y="74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69" name="Google Shape;1469;p35"/>
              <p:cNvSpPr/>
              <p:nvPr/>
            </p:nvSpPr>
            <p:spPr>
              <a:xfrm>
                <a:off x="2023625" y="2840000"/>
                <a:ext cx="2775" cy="21200"/>
              </a:xfrm>
              <a:custGeom>
                <a:avLst/>
                <a:gdLst/>
                <a:ahLst/>
                <a:cxnLst/>
                <a:rect l="l" t="t" r="r" b="b"/>
                <a:pathLst>
                  <a:path w="111" h="848" extrusionOk="0">
                    <a:moveTo>
                      <a:pt x="111" y="0"/>
                    </a:moveTo>
                    <a:cubicBezTo>
                      <a:pt x="74" y="277"/>
                      <a:pt x="37" y="553"/>
                      <a:pt x="0" y="847"/>
                    </a:cubicBezTo>
                    <a:cubicBezTo>
                      <a:pt x="37" y="553"/>
                      <a:pt x="74" y="277"/>
                      <a:pt x="111" y="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70" name="Google Shape;1470;p35"/>
              <p:cNvSpPr/>
              <p:nvPr/>
            </p:nvSpPr>
            <p:spPr>
              <a:xfrm>
                <a:off x="2046200" y="2715250"/>
                <a:ext cx="1850" cy="9675"/>
              </a:xfrm>
              <a:custGeom>
                <a:avLst/>
                <a:gdLst/>
                <a:ahLst/>
                <a:cxnLst/>
                <a:rect l="l" t="t" r="r" b="b"/>
                <a:pathLst>
                  <a:path w="74" h="387" extrusionOk="0">
                    <a:moveTo>
                      <a:pt x="74" y="1"/>
                    </a:moveTo>
                    <a:cubicBezTo>
                      <a:pt x="55" y="129"/>
                      <a:pt x="18" y="259"/>
                      <a:pt x="0" y="387"/>
                    </a:cubicBezTo>
                    <a:cubicBezTo>
                      <a:pt x="18" y="259"/>
                      <a:pt x="55" y="129"/>
                      <a:pt x="74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71" name="Google Shape;1471;p35"/>
              <p:cNvSpPr/>
              <p:nvPr/>
            </p:nvSpPr>
            <p:spPr>
              <a:xfrm>
                <a:off x="2020850" y="2863000"/>
                <a:ext cx="2800" cy="21225"/>
              </a:xfrm>
              <a:custGeom>
                <a:avLst/>
                <a:gdLst/>
                <a:ahLst/>
                <a:cxnLst/>
                <a:rect l="l" t="t" r="r" b="b"/>
                <a:pathLst>
                  <a:path w="112" h="849" extrusionOk="0">
                    <a:moveTo>
                      <a:pt x="111" y="1"/>
                    </a:moveTo>
                    <a:cubicBezTo>
                      <a:pt x="75" y="278"/>
                      <a:pt x="38" y="573"/>
                      <a:pt x="1" y="848"/>
                    </a:cubicBezTo>
                    <a:cubicBezTo>
                      <a:pt x="38" y="573"/>
                      <a:pt x="75" y="278"/>
                      <a:pt x="111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72" name="Google Shape;1472;p35"/>
              <p:cNvSpPr/>
              <p:nvPr/>
            </p:nvSpPr>
            <p:spPr>
              <a:xfrm>
                <a:off x="2041600" y="2737350"/>
                <a:ext cx="1850" cy="9675"/>
              </a:xfrm>
              <a:custGeom>
                <a:avLst/>
                <a:gdLst/>
                <a:ahLst/>
                <a:cxnLst/>
                <a:rect l="l" t="t" r="r" b="b"/>
                <a:pathLst>
                  <a:path w="74" h="387" extrusionOk="0">
                    <a:moveTo>
                      <a:pt x="74" y="1"/>
                    </a:moveTo>
                    <a:cubicBezTo>
                      <a:pt x="55" y="129"/>
                      <a:pt x="37" y="259"/>
                      <a:pt x="0" y="387"/>
                    </a:cubicBezTo>
                    <a:cubicBezTo>
                      <a:pt x="37" y="259"/>
                      <a:pt x="55" y="129"/>
                      <a:pt x="74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73" name="Google Shape;1473;p35"/>
              <p:cNvSpPr/>
              <p:nvPr/>
            </p:nvSpPr>
            <p:spPr>
              <a:xfrm>
                <a:off x="2043875" y="2726300"/>
                <a:ext cx="1875" cy="10600"/>
              </a:xfrm>
              <a:custGeom>
                <a:avLst/>
                <a:gdLst/>
                <a:ahLst/>
                <a:cxnLst/>
                <a:rect l="l" t="t" r="r" b="b"/>
                <a:pathLst>
                  <a:path w="75" h="424" extrusionOk="0">
                    <a:moveTo>
                      <a:pt x="74" y="1"/>
                    </a:moveTo>
                    <a:cubicBezTo>
                      <a:pt x="57" y="148"/>
                      <a:pt x="20" y="276"/>
                      <a:pt x="1" y="424"/>
                    </a:cubicBezTo>
                    <a:cubicBezTo>
                      <a:pt x="20" y="276"/>
                      <a:pt x="57" y="148"/>
                      <a:pt x="74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74" name="Google Shape;1474;p35"/>
              <p:cNvSpPr/>
              <p:nvPr/>
            </p:nvSpPr>
            <p:spPr>
              <a:xfrm>
                <a:off x="2376250" y="1936350"/>
                <a:ext cx="950" cy="1400"/>
              </a:xfrm>
              <a:custGeom>
                <a:avLst/>
                <a:gdLst/>
                <a:ahLst/>
                <a:cxnLst/>
                <a:rect l="l" t="t" r="r" b="b"/>
                <a:pathLst>
                  <a:path w="38" h="56" extrusionOk="0">
                    <a:moveTo>
                      <a:pt x="0" y="55"/>
                    </a:moveTo>
                    <a:cubicBezTo>
                      <a:pt x="0" y="37"/>
                      <a:pt x="20" y="18"/>
                      <a:pt x="37" y="1"/>
                    </a:cubicBezTo>
                    <a:cubicBezTo>
                      <a:pt x="20" y="18"/>
                      <a:pt x="0" y="37"/>
                      <a:pt x="0" y="55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75" name="Google Shape;1475;p35"/>
              <p:cNvSpPr/>
              <p:nvPr/>
            </p:nvSpPr>
            <p:spPr>
              <a:xfrm>
                <a:off x="2377175" y="1934950"/>
                <a:ext cx="950" cy="1425"/>
              </a:xfrm>
              <a:custGeom>
                <a:avLst/>
                <a:gdLst/>
                <a:ahLst/>
                <a:cxnLst/>
                <a:rect l="l" t="t" r="r" b="b"/>
                <a:pathLst>
                  <a:path w="38" h="57" extrusionOk="0">
                    <a:moveTo>
                      <a:pt x="0" y="57"/>
                    </a:moveTo>
                    <a:cubicBezTo>
                      <a:pt x="19" y="37"/>
                      <a:pt x="19" y="20"/>
                      <a:pt x="37" y="1"/>
                    </a:cubicBezTo>
                    <a:cubicBezTo>
                      <a:pt x="19" y="20"/>
                      <a:pt x="19" y="37"/>
                      <a:pt x="0" y="57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76" name="Google Shape;1476;p35"/>
              <p:cNvSpPr/>
              <p:nvPr/>
            </p:nvSpPr>
            <p:spPr>
              <a:xfrm>
                <a:off x="2373050" y="1937725"/>
                <a:ext cx="3225" cy="4625"/>
              </a:xfrm>
              <a:custGeom>
                <a:avLst/>
                <a:gdLst/>
                <a:ahLst/>
                <a:cxnLst/>
                <a:rect l="l" t="t" r="r" b="b"/>
                <a:pathLst>
                  <a:path w="129" h="185" extrusionOk="0">
                    <a:moveTo>
                      <a:pt x="0" y="184"/>
                    </a:moveTo>
                    <a:cubicBezTo>
                      <a:pt x="37" y="130"/>
                      <a:pt x="92" y="56"/>
                      <a:pt x="128" y="0"/>
                    </a:cubicBezTo>
                    <a:cubicBezTo>
                      <a:pt x="92" y="56"/>
                      <a:pt x="37" y="130"/>
                      <a:pt x="0" y="184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77" name="Google Shape;1477;p35"/>
              <p:cNvSpPr/>
              <p:nvPr/>
            </p:nvSpPr>
            <p:spPr>
              <a:xfrm>
                <a:off x="2035600" y="2771425"/>
                <a:ext cx="1850" cy="10600"/>
              </a:xfrm>
              <a:custGeom>
                <a:avLst/>
                <a:gdLst/>
                <a:ahLst/>
                <a:cxnLst/>
                <a:rect l="l" t="t" r="r" b="b"/>
                <a:pathLst>
                  <a:path w="74" h="424" extrusionOk="0">
                    <a:moveTo>
                      <a:pt x="74" y="0"/>
                    </a:moveTo>
                    <a:cubicBezTo>
                      <a:pt x="37" y="129"/>
                      <a:pt x="19" y="276"/>
                      <a:pt x="0" y="423"/>
                    </a:cubicBezTo>
                    <a:cubicBezTo>
                      <a:pt x="19" y="276"/>
                      <a:pt x="37" y="129"/>
                      <a:pt x="74" y="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78" name="Google Shape;1478;p35"/>
              <p:cNvSpPr/>
              <p:nvPr/>
            </p:nvSpPr>
            <p:spPr>
              <a:xfrm>
                <a:off x="2037425" y="2759450"/>
                <a:ext cx="1875" cy="10150"/>
              </a:xfrm>
              <a:custGeom>
                <a:avLst/>
                <a:gdLst/>
                <a:ahLst/>
                <a:cxnLst/>
                <a:rect l="l" t="t" r="r" b="b"/>
                <a:pathLst>
                  <a:path w="75" h="406" extrusionOk="0">
                    <a:moveTo>
                      <a:pt x="74" y="1"/>
                    </a:moveTo>
                    <a:cubicBezTo>
                      <a:pt x="57" y="148"/>
                      <a:pt x="20" y="276"/>
                      <a:pt x="1" y="406"/>
                    </a:cubicBezTo>
                    <a:cubicBezTo>
                      <a:pt x="20" y="276"/>
                      <a:pt x="57" y="148"/>
                      <a:pt x="74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79" name="Google Shape;1479;p35"/>
              <p:cNvSpPr/>
              <p:nvPr/>
            </p:nvSpPr>
            <p:spPr>
              <a:xfrm>
                <a:off x="2039275" y="2748850"/>
                <a:ext cx="2350" cy="10625"/>
              </a:xfrm>
              <a:custGeom>
                <a:avLst/>
                <a:gdLst/>
                <a:ahLst/>
                <a:cxnLst/>
                <a:rect l="l" t="t" r="r" b="b"/>
                <a:pathLst>
                  <a:path w="94" h="425" extrusionOk="0">
                    <a:moveTo>
                      <a:pt x="93" y="0"/>
                    </a:moveTo>
                    <a:cubicBezTo>
                      <a:pt x="56" y="130"/>
                      <a:pt x="37" y="277"/>
                      <a:pt x="0" y="425"/>
                    </a:cubicBezTo>
                    <a:cubicBezTo>
                      <a:pt x="37" y="277"/>
                      <a:pt x="56" y="130"/>
                      <a:pt x="93" y="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80" name="Google Shape;1480;p35"/>
              <p:cNvSpPr/>
              <p:nvPr/>
            </p:nvSpPr>
            <p:spPr>
              <a:xfrm>
                <a:off x="2249200" y="2136150"/>
                <a:ext cx="11075" cy="21200"/>
              </a:xfrm>
              <a:custGeom>
                <a:avLst/>
                <a:gdLst/>
                <a:ahLst/>
                <a:cxnLst/>
                <a:rect l="l" t="t" r="r" b="b"/>
                <a:pathLst>
                  <a:path w="443" h="848" extrusionOk="0">
                    <a:moveTo>
                      <a:pt x="0" y="847"/>
                    </a:moveTo>
                    <a:cubicBezTo>
                      <a:pt x="147" y="553"/>
                      <a:pt x="295" y="276"/>
                      <a:pt x="442" y="0"/>
                    </a:cubicBezTo>
                    <a:cubicBezTo>
                      <a:pt x="295" y="276"/>
                      <a:pt x="147" y="553"/>
                      <a:pt x="0" y="847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81" name="Google Shape;1481;p35"/>
              <p:cNvSpPr/>
              <p:nvPr/>
            </p:nvSpPr>
            <p:spPr>
              <a:xfrm>
                <a:off x="2292025" y="2072125"/>
                <a:ext cx="2300" cy="4650"/>
              </a:xfrm>
              <a:custGeom>
                <a:avLst/>
                <a:gdLst/>
                <a:ahLst/>
                <a:cxnLst/>
                <a:rect l="l" t="t" r="r" b="b"/>
                <a:pathLst>
                  <a:path w="92" h="186" extrusionOk="0">
                    <a:moveTo>
                      <a:pt x="0" y="185"/>
                    </a:moveTo>
                    <a:cubicBezTo>
                      <a:pt x="37" y="131"/>
                      <a:pt x="74" y="57"/>
                      <a:pt x="92" y="1"/>
                    </a:cubicBezTo>
                    <a:cubicBezTo>
                      <a:pt x="74" y="57"/>
                      <a:pt x="37" y="131"/>
                      <a:pt x="0" y="185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82" name="Google Shape;1482;p35"/>
              <p:cNvSpPr/>
              <p:nvPr/>
            </p:nvSpPr>
            <p:spPr>
              <a:xfrm>
                <a:off x="2165875" y="2332250"/>
                <a:ext cx="2325" cy="6000"/>
              </a:xfrm>
              <a:custGeom>
                <a:avLst/>
                <a:gdLst/>
                <a:ahLst/>
                <a:cxnLst/>
                <a:rect l="l" t="t" r="r" b="b"/>
                <a:pathLst>
                  <a:path w="93" h="240" extrusionOk="0">
                    <a:moveTo>
                      <a:pt x="1" y="239"/>
                    </a:moveTo>
                    <a:cubicBezTo>
                      <a:pt x="38" y="165"/>
                      <a:pt x="75" y="74"/>
                      <a:pt x="92" y="0"/>
                    </a:cubicBezTo>
                    <a:cubicBezTo>
                      <a:pt x="75" y="74"/>
                      <a:pt x="38" y="165"/>
                      <a:pt x="1" y="239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83" name="Google Shape;1483;p35"/>
              <p:cNvSpPr/>
              <p:nvPr/>
            </p:nvSpPr>
            <p:spPr>
              <a:xfrm>
                <a:off x="2157125" y="2338700"/>
                <a:ext cx="8775" cy="20725"/>
              </a:xfrm>
              <a:custGeom>
                <a:avLst/>
                <a:gdLst/>
                <a:ahLst/>
                <a:cxnLst/>
                <a:rect l="l" t="t" r="r" b="b"/>
                <a:pathLst>
                  <a:path w="351" h="829" extrusionOk="0">
                    <a:moveTo>
                      <a:pt x="0" y="828"/>
                    </a:moveTo>
                    <a:cubicBezTo>
                      <a:pt x="111" y="553"/>
                      <a:pt x="221" y="276"/>
                      <a:pt x="351" y="0"/>
                    </a:cubicBezTo>
                    <a:cubicBezTo>
                      <a:pt x="221" y="276"/>
                      <a:pt x="111" y="553"/>
                      <a:pt x="0" y="828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84" name="Google Shape;1484;p35"/>
              <p:cNvSpPr/>
              <p:nvPr/>
            </p:nvSpPr>
            <p:spPr>
              <a:xfrm>
                <a:off x="2168650" y="2325325"/>
                <a:ext cx="2775" cy="6025"/>
              </a:xfrm>
              <a:custGeom>
                <a:avLst/>
                <a:gdLst/>
                <a:ahLst/>
                <a:cxnLst/>
                <a:rect l="l" t="t" r="r" b="b"/>
                <a:pathLst>
                  <a:path w="111" h="241" extrusionOk="0">
                    <a:moveTo>
                      <a:pt x="0" y="241"/>
                    </a:moveTo>
                    <a:cubicBezTo>
                      <a:pt x="37" y="167"/>
                      <a:pt x="74" y="74"/>
                      <a:pt x="111" y="1"/>
                    </a:cubicBezTo>
                    <a:cubicBezTo>
                      <a:pt x="74" y="74"/>
                      <a:pt x="37" y="167"/>
                      <a:pt x="0" y="24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85" name="Google Shape;1485;p35"/>
              <p:cNvSpPr/>
              <p:nvPr/>
            </p:nvSpPr>
            <p:spPr>
              <a:xfrm>
                <a:off x="2284175" y="2076750"/>
                <a:ext cx="7875" cy="13825"/>
              </a:xfrm>
              <a:custGeom>
                <a:avLst/>
                <a:gdLst/>
                <a:ahLst/>
                <a:cxnLst/>
                <a:rect l="l" t="t" r="r" b="b"/>
                <a:pathLst>
                  <a:path w="315" h="553" extrusionOk="0">
                    <a:moveTo>
                      <a:pt x="1" y="552"/>
                    </a:moveTo>
                    <a:cubicBezTo>
                      <a:pt x="111" y="368"/>
                      <a:pt x="222" y="184"/>
                      <a:pt x="314" y="0"/>
                    </a:cubicBezTo>
                    <a:cubicBezTo>
                      <a:pt x="222" y="184"/>
                      <a:pt x="111" y="368"/>
                      <a:pt x="1" y="552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86" name="Google Shape;1486;p35"/>
              <p:cNvSpPr/>
              <p:nvPr/>
            </p:nvSpPr>
            <p:spPr>
              <a:xfrm>
                <a:off x="2171850" y="2318875"/>
                <a:ext cx="2350" cy="5550"/>
              </a:xfrm>
              <a:custGeom>
                <a:avLst/>
                <a:gdLst/>
                <a:ahLst/>
                <a:cxnLst/>
                <a:rect l="l" t="t" r="r" b="b"/>
                <a:pathLst>
                  <a:path w="94" h="222" extrusionOk="0">
                    <a:moveTo>
                      <a:pt x="1" y="222"/>
                    </a:moveTo>
                    <a:cubicBezTo>
                      <a:pt x="20" y="148"/>
                      <a:pt x="57" y="74"/>
                      <a:pt x="93" y="1"/>
                    </a:cubicBezTo>
                    <a:cubicBezTo>
                      <a:pt x="57" y="74"/>
                      <a:pt x="20" y="148"/>
                      <a:pt x="1" y="222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87" name="Google Shape;1487;p35"/>
              <p:cNvSpPr/>
              <p:nvPr/>
            </p:nvSpPr>
            <p:spPr>
              <a:xfrm>
                <a:off x="2174625" y="2291750"/>
                <a:ext cx="11075" cy="26225"/>
              </a:xfrm>
              <a:custGeom>
                <a:avLst/>
                <a:gdLst/>
                <a:ahLst/>
                <a:cxnLst/>
                <a:rect l="l" t="t" r="r" b="b"/>
                <a:pathLst>
                  <a:path w="443" h="1049" extrusionOk="0">
                    <a:moveTo>
                      <a:pt x="0" y="1049"/>
                    </a:moveTo>
                    <a:cubicBezTo>
                      <a:pt x="147" y="681"/>
                      <a:pt x="295" y="332"/>
                      <a:pt x="442" y="0"/>
                    </a:cubicBezTo>
                    <a:cubicBezTo>
                      <a:pt x="295" y="332"/>
                      <a:pt x="147" y="681"/>
                      <a:pt x="0" y="1049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88" name="Google Shape;1488;p35"/>
              <p:cNvSpPr/>
              <p:nvPr/>
            </p:nvSpPr>
            <p:spPr>
              <a:xfrm>
                <a:off x="2186150" y="2285300"/>
                <a:ext cx="2300" cy="5550"/>
              </a:xfrm>
              <a:custGeom>
                <a:avLst/>
                <a:gdLst/>
                <a:ahLst/>
                <a:cxnLst/>
                <a:rect l="l" t="t" r="r" b="b"/>
                <a:pathLst>
                  <a:path w="92" h="222" extrusionOk="0">
                    <a:moveTo>
                      <a:pt x="0" y="221"/>
                    </a:moveTo>
                    <a:cubicBezTo>
                      <a:pt x="37" y="148"/>
                      <a:pt x="55" y="74"/>
                      <a:pt x="92" y="0"/>
                    </a:cubicBezTo>
                    <a:cubicBezTo>
                      <a:pt x="55" y="74"/>
                      <a:pt x="37" y="148"/>
                      <a:pt x="0" y="22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89" name="Google Shape;1489;p35"/>
              <p:cNvSpPr/>
              <p:nvPr/>
            </p:nvSpPr>
            <p:spPr>
              <a:xfrm>
                <a:off x="2279125" y="2095625"/>
                <a:ext cx="2325" cy="4150"/>
              </a:xfrm>
              <a:custGeom>
                <a:avLst/>
                <a:gdLst/>
                <a:ahLst/>
                <a:cxnLst/>
                <a:rect l="l" t="t" r="r" b="b"/>
                <a:pathLst>
                  <a:path w="93" h="166" extrusionOk="0">
                    <a:moveTo>
                      <a:pt x="1" y="166"/>
                    </a:moveTo>
                    <a:cubicBezTo>
                      <a:pt x="38" y="111"/>
                      <a:pt x="74" y="55"/>
                      <a:pt x="92" y="1"/>
                    </a:cubicBezTo>
                    <a:cubicBezTo>
                      <a:pt x="74" y="55"/>
                      <a:pt x="38" y="111"/>
                      <a:pt x="1" y="166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90" name="Google Shape;1490;p35"/>
              <p:cNvSpPr/>
              <p:nvPr/>
            </p:nvSpPr>
            <p:spPr>
              <a:xfrm>
                <a:off x="2281900" y="2091025"/>
                <a:ext cx="2300" cy="4150"/>
              </a:xfrm>
              <a:custGeom>
                <a:avLst/>
                <a:gdLst/>
                <a:ahLst/>
                <a:cxnLst/>
                <a:rect l="l" t="t" r="r" b="b"/>
                <a:pathLst>
                  <a:path w="92" h="166" extrusionOk="0">
                    <a:moveTo>
                      <a:pt x="0" y="166"/>
                    </a:moveTo>
                    <a:cubicBezTo>
                      <a:pt x="37" y="111"/>
                      <a:pt x="55" y="55"/>
                      <a:pt x="92" y="1"/>
                    </a:cubicBezTo>
                    <a:cubicBezTo>
                      <a:pt x="55" y="55"/>
                      <a:pt x="37" y="111"/>
                      <a:pt x="0" y="166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91" name="Google Shape;1491;p35"/>
              <p:cNvSpPr/>
              <p:nvPr/>
            </p:nvSpPr>
            <p:spPr>
              <a:xfrm>
                <a:off x="2137775" y="2403150"/>
                <a:ext cx="2350" cy="6475"/>
              </a:xfrm>
              <a:custGeom>
                <a:avLst/>
                <a:gdLst/>
                <a:ahLst/>
                <a:cxnLst/>
                <a:rect l="l" t="t" r="r" b="b"/>
                <a:pathLst>
                  <a:path w="94" h="259" extrusionOk="0">
                    <a:moveTo>
                      <a:pt x="1" y="258"/>
                    </a:moveTo>
                    <a:cubicBezTo>
                      <a:pt x="38" y="184"/>
                      <a:pt x="57" y="92"/>
                      <a:pt x="94" y="0"/>
                    </a:cubicBezTo>
                    <a:cubicBezTo>
                      <a:pt x="57" y="92"/>
                      <a:pt x="38" y="184"/>
                      <a:pt x="1" y="258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92" name="Google Shape;1492;p35"/>
              <p:cNvSpPr/>
              <p:nvPr/>
            </p:nvSpPr>
            <p:spPr>
              <a:xfrm>
                <a:off x="2135025" y="2410950"/>
                <a:ext cx="2350" cy="6025"/>
              </a:xfrm>
              <a:custGeom>
                <a:avLst/>
                <a:gdLst/>
                <a:ahLst/>
                <a:cxnLst/>
                <a:rect l="l" t="t" r="r" b="b"/>
                <a:pathLst>
                  <a:path w="94" h="241" extrusionOk="0">
                    <a:moveTo>
                      <a:pt x="0" y="241"/>
                    </a:moveTo>
                    <a:cubicBezTo>
                      <a:pt x="37" y="167"/>
                      <a:pt x="56" y="74"/>
                      <a:pt x="93" y="1"/>
                    </a:cubicBezTo>
                    <a:cubicBezTo>
                      <a:pt x="56" y="74"/>
                      <a:pt x="37" y="167"/>
                      <a:pt x="0" y="24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93" name="Google Shape;1493;p35"/>
              <p:cNvSpPr/>
              <p:nvPr/>
            </p:nvSpPr>
            <p:spPr>
              <a:xfrm>
                <a:off x="2299825" y="2046350"/>
                <a:ext cx="9725" cy="16600"/>
              </a:xfrm>
              <a:custGeom>
                <a:avLst/>
                <a:gdLst/>
                <a:ahLst/>
                <a:cxnLst/>
                <a:rect l="l" t="t" r="r" b="b"/>
                <a:pathLst>
                  <a:path w="389" h="664" extrusionOk="0">
                    <a:moveTo>
                      <a:pt x="1" y="664"/>
                    </a:moveTo>
                    <a:cubicBezTo>
                      <a:pt x="130" y="443"/>
                      <a:pt x="258" y="204"/>
                      <a:pt x="388" y="1"/>
                    </a:cubicBezTo>
                    <a:cubicBezTo>
                      <a:pt x="258" y="204"/>
                      <a:pt x="130" y="443"/>
                      <a:pt x="1" y="664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94" name="Google Shape;1494;p35"/>
              <p:cNvSpPr/>
              <p:nvPr/>
            </p:nvSpPr>
            <p:spPr>
              <a:xfrm>
                <a:off x="2297075" y="2063400"/>
                <a:ext cx="2325" cy="4150"/>
              </a:xfrm>
              <a:custGeom>
                <a:avLst/>
                <a:gdLst/>
                <a:ahLst/>
                <a:cxnLst/>
                <a:rect l="l" t="t" r="r" b="b"/>
                <a:pathLst>
                  <a:path w="93" h="166" extrusionOk="0">
                    <a:moveTo>
                      <a:pt x="0" y="166"/>
                    </a:moveTo>
                    <a:cubicBezTo>
                      <a:pt x="37" y="111"/>
                      <a:pt x="74" y="55"/>
                      <a:pt x="93" y="1"/>
                    </a:cubicBezTo>
                    <a:cubicBezTo>
                      <a:pt x="74" y="55"/>
                      <a:pt x="37" y="111"/>
                      <a:pt x="0" y="166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95" name="Google Shape;1495;p35"/>
              <p:cNvSpPr/>
              <p:nvPr/>
            </p:nvSpPr>
            <p:spPr>
              <a:xfrm>
                <a:off x="2154350" y="2360325"/>
                <a:ext cx="2800" cy="6025"/>
              </a:xfrm>
              <a:custGeom>
                <a:avLst/>
                <a:gdLst/>
                <a:ahLst/>
                <a:cxnLst/>
                <a:rect l="l" t="t" r="r" b="b"/>
                <a:pathLst>
                  <a:path w="112" h="241" extrusionOk="0">
                    <a:moveTo>
                      <a:pt x="1" y="240"/>
                    </a:moveTo>
                    <a:cubicBezTo>
                      <a:pt x="38" y="166"/>
                      <a:pt x="75" y="74"/>
                      <a:pt x="111" y="0"/>
                    </a:cubicBezTo>
                    <a:cubicBezTo>
                      <a:pt x="75" y="74"/>
                      <a:pt x="38" y="166"/>
                      <a:pt x="1" y="24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96" name="Google Shape;1496;p35"/>
              <p:cNvSpPr/>
              <p:nvPr/>
            </p:nvSpPr>
            <p:spPr>
              <a:xfrm>
                <a:off x="2151600" y="2367675"/>
                <a:ext cx="2350" cy="5550"/>
              </a:xfrm>
              <a:custGeom>
                <a:avLst/>
                <a:gdLst/>
                <a:ahLst/>
                <a:cxnLst/>
                <a:rect l="l" t="t" r="r" b="b"/>
                <a:pathLst>
                  <a:path w="94" h="222" extrusionOk="0">
                    <a:moveTo>
                      <a:pt x="0" y="222"/>
                    </a:moveTo>
                    <a:cubicBezTo>
                      <a:pt x="37" y="148"/>
                      <a:pt x="74" y="74"/>
                      <a:pt x="93" y="1"/>
                    </a:cubicBezTo>
                    <a:cubicBezTo>
                      <a:pt x="74" y="74"/>
                      <a:pt x="37" y="148"/>
                      <a:pt x="0" y="222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97" name="Google Shape;1497;p35"/>
              <p:cNvSpPr/>
              <p:nvPr/>
            </p:nvSpPr>
            <p:spPr>
              <a:xfrm>
                <a:off x="2294775" y="2068000"/>
                <a:ext cx="2325" cy="3725"/>
              </a:xfrm>
              <a:custGeom>
                <a:avLst/>
                <a:gdLst/>
                <a:ahLst/>
                <a:cxnLst/>
                <a:rect l="l" t="t" r="r" b="b"/>
                <a:pathLst>
                  <a:path w="93" h="149" extrusionOk="0">
                    <a:moveTo>
                      <a:pt x="1" y="148"/>
                    </a:moveTo>
                    <a:cubicBezTo>
                      <a:pt x="38" y="92"/>
                      <a:pt x="55" y="55"/>
                      <a:pt x="92" y="1"/>
                    </a:cubicBezTo>
                    <a:cubicBezTo>
                      <a:pt x="55" y="55"/>
                      <a:pt x="38" y="92"/>
                      <a:pt x="1" y="148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98" name="Google Shape;1498;p35"/>
              <p:cNvSpPr/>
              <p:nvPr/>
            </p:nvSpPr>
            <p:spPr>
              <a:xfrm>
                <a:off x="2148825" y="2374600"/>
                <a:ext cx="2350" cy="6000"/>
              </a:xfrm>
              <a:custGeom>
                <a:avLst/>
                <a:gdLst/>
                <a:ahLst/>
                <a:cxnLst/>
                <a:rect l="l" t="t" r="r" b="b"/>
                <a:pathLst>
                  <a:path w="94" h="240" extrusionOk="0">
                    <a:moveTo>
                      <a:pt x="1" y="239"/>
                    </a:moveTo>
                    <a:cubicBezTo>
                      <a:pt x="38" y="148"/>
                      <a:pt x="75" y="74"/>
                      <a:pt x="94" y="1"/>
                    </a:cubicBezTo>
                    <a:cubicBezTo>
                      <a:pt x="75" y="74"/>
                      <a:pt x="38" y="148"/>
                      <a:pt x="1" y="239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499" name="Google Shape;1499;p35"/>
              <p:cNvSpPr/>
              <p:nvPr/>
            </p:nvSpPr>
            <p:spPr>
              <a:xfrm>
                <a:off x="2140550" y="2381500"/>
                <a:ext cx="7875" cy="21200"/>
              </a:xfrm>
              <a:custGeom>
                <a:avLst/>
                <a:gdLst/>
                <a:ahLst/>
                <a:cxnLst/>
                <a:rect l="l" t="t" r="r" b="b"/>
                <a:pathLst>
                  <a:path w="315" h="848" extrusionOk="0">
                    <a:moveTo>
                      <a:pt x="0" y="847"/>
                    </a:moveTo>
                    <a:cubicBezTo>
                      <a:pt x="111" y="572"/>
                      <a:pt x="204" y="277"/>
                      <a:pt x="314" y="0"/>
                    </a:cubicBezTo>
                    <a:cubicBezTo>
                      <a:pt x="204" y="277"/>
                      <a:pt x="111" y="572"/>
                      <a:pt x="0" y="847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00" name="Google Shape;1500;p35"/>
              <p:cNvSpPr/>
              <p:nvPr/>
            </p:nvSpPr>
            <p:spPr>
              <a:xfrm>
                <a:off x="2132275" y="2418325"/>
                <a:ext cx="2325" cy="6025"/>
              </a:xfrm>
              <a:custGeom>
                <a:avLst/>
                <a:gdLst/>
                <a:ahLst/>
                <a:cxnLst/>
                <a:rect l="l" t="t" r="r" b="b"/>
                <a:pathLst>
                  <a:path w="93" h="241" extrusionOk="0">
                    <a:moveTo>
                      <a:pt x="0" y="240"/>
                    </a:moveTo>
                    <a:cubicBezTo>
                      <a:pt x="37" y="147"/>
                      <a:pt x="56" y="74"/>
                      <a:pt x="93" y="0"/>
                    </a:cubicBezTo>
                    <a:cubicBezTo>
                      <a:pt x="56" y="74"/>
                      <a:pt x="37" y="147"/>
                      <a:pt x="0" y="24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01" name="Google Shape;1501;p35"/>
              <p:cNvSpPr/>
              <p:nvPr/>
            </p:nvSpPr>
            <p:spPr>
              <a:xfrm>
                <a:off x="2012125" y="3076175"/>
                <a:ext cx="25" cy="8750"/>
              </a:xfrm>
              <a:custGeom>
                <a:avLst/>
                <a:gdLst/>
                <a:ahLst/>
                <a:cxnLst/>
                <a:rect l="l" t="t" r="r" b="b"/>
                <a:pathLst>
                  <a:path w="1" h="350" extrusionOk="0">
                    <a:moveTo>
                      <a:pt x="1" y="0"/>
                    </a:moveTo>
                    <a:lnTo>
                      <a:pt x="1" y="349"/>
                    </a:ln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02" name="Google Shape;1502;p35"/>
              <p:cNvSpPr/>
              <p:nvPr/>
            </p:nvSpPr>
            <p:spPr>
              <a:xfrm>
                <a:off x="2229425" y="2191375"/>
                <a:ext cx="2775" cy="5550"/>
              </a:xfrm>
              <a:custGeom>
                <a:avLst/>
                <a:gdLst/>
                <a:ahLst/>
                <a:cxnLst/>
                <a:rect l="l" t="t" r="r" b="b"/>
                <a:pathLst>
                  <a:path w="111" h="222" extrusionOk="0">
                    <a:moveTo>
                      <a:pt x="0" y="222"/>
                    </a:moveTo>
                    <a:lnTo>
                      <a:pt x="111" y="1"/>
                    </a:ln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03" name="Google Shape;1503;p35"/>
              <p:cNvSpPr/>
              <p:nvPr/>
            </p:nvSpPr>
            <p:spPr>
              <a:xfrm>
                <a:off x="2188900" y="2278850"/>
                <a:ext cx="2300" cy="5075"/>
              </a:xfrm>
              <a:custGeom>
                <a:avLst/>
                <a:gdLst/>
                <a:ahLst/>
                <a:cxnLst/>
                <a:rect l="l" t="t" r="r" b="b"/>
                <a:pathLst>
                  <a:path w="92" h="203" extrusionOk="0">
                    <a:moveTo>
                      <a:pt x="1" y="202"/>
                    </a:moveTo>
                    <a:cubicBezTo>
                      <a:pt x="37" y="129"/>
                      <a:pt x="74" y="55"/>
                      <a:pt x="92" y="0"/>
                    </a:cubicBezTo>
                    <a:cubicBezTo>
                      <a:pt x="74" y="55"/>
                      <a:pt x="37" y="129"/>
                      <a:pt x="1" y="202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04" name="Google Shape;1504;p35"/>
              <p:cNvSpPr/>
              <p:nvPr/>
            </p:nvSpPr>
            <p:spPr>
              <a:xfrm>
                <a:off x="2223900" y="2203800"/>
                <a:ext cx="2300" cy="5100"/>
              </a:xfrm>
              <a:custGeom>
                <a:avLst/>
                <a:gdLst/>
                <a:ahLst/>
                <a:cxnLst/>
                <a:rect l="l" t="t" r="r" b="b"/>
                <a:pathLst>
                  <a:path w="92" h="204" extrusionOk="0">
                    <a:moveTo>
                      <a:pt x="0" y="204"/>
                    </a:moveTo>
                    <a:cubicBezTo>
                      <a:pt x="18" y="130"/>
                      <a:pt x="55" y="56"/>
                      <a:pt x="91" y="0"/>
                    </a:cubicBezTo>
                    <a:cubicBezTo>
                      <a:pt x="55" y="56"/>
                      <a:pt x="18" y="130"/>
                      <a:pt x="0" y="204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05" name="Google Shape;1505;p35"/>
              <p:cNvSpPr/>
              <p:nvPr/>
            </p:nvSpPr>
            <p:spPr>
              <a:xfrm>
                <a:off x="2246425" y="2157750"/>
                <a:ext cx="2350" cy="5125"/>
              </a:xfrm>
              <a:custGeom>
                <a:avLst/>
                <a:gdLst/>
                <a:ahLst/>
                <a:cxnLst/>
                <a:rect l="l" t="t" r="r" b="b"/>
                <a:pathLst>
                  <a:path w="94" h="205" extrusionOk="0">
                    <a:moveTo>
                      <a:pt x="1" y="204"/>
                    </a:moveTo>
                    <a:cubicBezTo>
                      <a:pt x="37" y="131"/>
                      <a:pt x="74" y="75"/>
                      <a:pt x="93" y="1"/>
                    </a:cubicBezTo>
                    <a:cubicBezTo>
                      <a:pt x="74" y="75"/>
                      <a:pt x="37" y="131"/>
                      <a:pt x="1" y="204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06" name="Google Shape;1506;p35"/>
              <p:cNvSpPr/>
              <p:nvPr/>
            </p:nvSpPr>
            <p:spPr>
              <a:xfrm>
                <a:off x="2211925" y="2209325"/>
                <a:ext cx="11500" cy="23950"/>
              </a:xfrm>
              <a:custGeom>
                <a:avLst/>
                <a:gdLst/>
                <a:ahLst/>
                <a:cxnLst/>
                <a:rect l="l" t="t" r="r" b="b"/>
                <a:pathLst>
                  <a:path w="460" h="958" extrusionOk="0">
                    <a:moveTo>
                      <a:pt x="0" y="958"/>
                    </a:moveTo>
                    <a:cubicBezTo>
                      <a:pt x="148" y="645"/>
                      <a:pt x="313" y="314"/>
                      <a:pt x="460" y="0"/>
                    </a:cubicBezTo>
                    <a:cubicBezTo>
                      <a:pt x="313" y="314"/>
                      <a:pt x="148" y="645"/>
                      <a:pt x="0" y="958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07" name="Google Shape;1507;p35"/>
              <p:cNvSpPr/>
              <p:nvPr/>
            </p:nvSpPr>
            <p:spPr>
              <a:xfrm>
                <a:off x="2243675" y="2163275"/>
                <a:ext cx="2325" cy="5125"/>
              </a:xfrm>
              <a:custGeom>
                <a:avLst/>
                <a:gdLst/>
                <a:ahLst/>
                <a:cxnLst/>
                <a:rect l="l" t="t" r="r" b="b"/>
                <a:pathLst>
                  <a:path w="93" h="205" extrusionOk="0">
                    <a:moveTo>
                      <a:pt x="0" y="204"/>
                    </a:moveTo>
                    <a:cubicBezTo>
                      <a:pt x="37" y="131"/>
                      <a:pt x="56" y="75"/>
                      <a:pt x="93" y="1"/>
                    </a:cubicBezTo>
                    <a:cubicBezTo>
                      <a:pt x="56" y="75"/>
                      <a:pt x="37" y="131"/>
                      <a:pt x="0" y="204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08" name="Google Shape;1508;p35"/>
              <p:cNvSpPr/>
              <p:nvPr/>
            </p:nvSpPr>
            <p:spPr>
              <a:xfrm>
                <a:off x="2240900" y="2168800"/>
                <a:ext cx="2350" cy="5125"/>
              </a:xfrm>
              <a:custGeom>
                <a:avLst/>
                <a:gdLst/>
                <a:ahLst/>
                <a:cxnLst/>
                <a:rect l="l" t="t" r="r" b="b"/>
                <a:pathLst>
                  <a:path w="94" h="205" extrusionOk="0">
                    <a:moveTo>
                      <a:pt x="1" y="204"/>
                    </a:moveTo>
                    <a:cubicBezTo>
                      <a:pt x="20" y="148"/>
                      <a:pt x="57" y="74"/>
                      <a:pt x="93" y="1"/>
                    </a:cubicBezTo>
                    <a:cubicBezTo>
                      <a:pt x="57" y="74"/>
                      <a:pt x="20" y="148"/>
                      <a:pt x="1" y="204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09" name="Google Shape;1509;p35"/>
              <p:cNvSpPr/>
              <p:nvPr/>
            </p:nvSpPr>
            <p:spPr>
              <a:xfrm>
                <a:off x="2232175" y="2174325"/>
                <a:ext cx="8300" cy="17075"/>
              </a:xfrm>
              <a:custGeom>
                <a:avLst/>
                <a:gdLst/>
                <a:ahLst/>
                <a:cxnLst/>
                <a:rect l="l" t="t" r="r" b="b"/>
                <a:pathLst>
                  <a:path w="332" h="683" extrusionOk="0">
                    <a:moveTo>
                      <a:pt x="1" y="683"/>
                    </a:moveTo>
                    <a:cubicBezTo>
                      <a:pt x="111" y="462"/>
                      <a:pt x="222" y="222"/>
                      <a:pt x="332" y="1"/>
                    </a:cubicBezTo>
                    <a:cubicBezTo>
                      <a:pt x="222" y="222"/>
                      <a:pt x="111" y="462"/>
                      <a:pt x="1" y="683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10" name="Google Shape;1510;p35"/>
              <p:cNvSpPr/>
              <p:nvPr/>
            </p:nvSpPr>
            <p:spPr>
              <a:xfrm>
                <a:off x="2260250" y="2131050"/>
                <a:ext cx="2325" cy="4650"/>
              </a:xfrm>
              <a:custGeom>
                <a:avLst/>
                <a:gdLst/>
                <a:ahLst/>
                <a:cxnLst/>
                <a:rect l="l" t="t" r="r" b="b"/>
                <a:pathLst>
                  <a:path w="93" h="186" extrusionOk="0">
                    <a:moveTo>
                      <a:pt x="0" y="185"/>
                    </a:moveTo>
                    <a:cubicBezTo>
                      <a:pt x="37" y="111"/>
                      <a:pt x="74" y="57"/>
                      <a:pt x="93" y="1"/>
                    </a:cubicBezTo>
                    <a:cubicBezTo>
                      <a:pt x="74" y="57"/>
                      <a:pt x="37" y="111"/>
                      <a:pt x="0" y="185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11" name="Google Shape;1511;p35"/>
              <p:cNvSpPr/>
              <p:nvPr/>
            </p:nvSpPr>
            <p:spPr>
              <a:xfrm>
                <a:off x="2194425" y="2252600"/>
                <a:ext cx="8750" cy="18900"/>
              </a:xfrm>
              <a:custGeom>
                <a:avLst/>
                <a:gdLst/>
                <a:ahLst/>
                <a:cxnLst/>
                <a:rect l="l" t="t" r="r" b="b"/>
                <a:pathLst>
                  <a:path w="350" h="756" extrusionOk="0">
                    <a:moveTo>
                      <a:pt x="1" y="756"/>
                    </a:moveTo>
                    <a:cubicBezTo>
                      <a:pt x="129" y="498"/>
                      <a:pt x="239" y="240"/>
                      <a:pt x="350" y="0"/>
                    </a:cubicBezTo>
                    <a:cubicBezTo>
                      <a:pt x="239" y="240"/>
                      <a:pt x="129" y="498"/>
                      <a:pt x="1" y="756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12" name="Google Shape;1512;p35"/>
              <p:cNvSpPr/>
              <p:nvPr/>
            </p:nvSpPr>
            <p:spPr>
              <a:xfrm>
                <a:off x="2203150" y="2246625"/>
                <a:ext cx="2800" cy="5550"/>
              </a:xfrm>
              <a:custGeom>
                <a:avLst/>
                <a:gdLst/>
                <a:ahLst/>
                <a:cxnLst/>
                <a:rect l="l" t="t" r="r" b="b"/>
                <a:pathLst>
                  <a:path w="112" h="222" extrusionOk="0">
                    <a:moveTo>
                      <a:pt x="1" y="221"/>
                    </a:moveTo>
                    <a:lnTo>
                      <a:pt x="111" y="1"/>
                    </a:ln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13" name="Google Shape;1513;p35"/>
              <p:cNvSpPr/>
              <p:nvPr/>
            </p:nvSpPr>
            <p:spPr>
              <a:xfrm>
                <a:off x="2276375" y="2100675"/>
                <a:ext cx="2775" cy="4200"/>
              </a:xfrm>
              <a:custGeom>
                <a:avLst/>
                <a:gdLst/>
                <a:ahLst/>
                <a:cxnLst/>
                <a:rect l="l" t="t" r="r" b="b"/>
                <a:pathLst>
                  <a:path w="111" h="168" extrusionOk="0">
                    <a:moveTo>
                      <a:pt x="0" y="167"/>
                    </a:moveTo>
                    <a:lnTo>
                      <a:pt x="111" y="1"/>
                    </a:ln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14" name="Google Shape;1514;p35"/>
              <p:cNvSpPr/>
              <p:nvPr/>
            </p:nvSpPr>
            <p:spPr>
              <a:xfrm>
                <a:off x="2191675" y="2271925"/>
                <a:ext cx="2775" cy="6025"/>
              </a:xfrm>
              <a:custGeom>
                <a:avLst/>
                <a:gdLst/>
                <a:ahLst/>
                <a:cxnLst/>
                <a:rect l="l" t="t" r="r" b="b"/>
                <a:pathLst>
                  <a:path w="111" h="241" extrusionOk="0">
                    <a:moveTo>
                      <a:pt x="0" y="241"/>
                    </a:moveTo>
                    <a:cubicBezTo>
                      <a:pt x="37" y="148"/>
                      <a:pt x="74" y="74"/>
                      <a:pt x="111" y="1"/>
                    </a:cubicBezTo>
                    <a:cubicBezTo>
                      <a:pt x="74" y="74"/>
                      <a:pt x="37" y="148"/>
                      <a:pt x="0" y="24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15" name="Google Shape;1515;p35"/>
              <p:cNvSpPr/>
              <p:nvPr/>
            </p:nvSpPr>
            <p:spPr>
              <a:xfrm>
                <a:off x="2209150" y="2234175"/>
                <a:ext cx="2800" cy="5100"/>
              </a:xfrm>
              <a:custGeom>
                <a:avLst/>
                <a:gdLst/>
                <a:ahLst/>
                <a:cxnLst/>
                <a:rect l="l" t="t" r="r" b="b"/>
                <a:pathLst>
                  <a:path w="112" h="204" extrusionOk="0">
                    <a:moveTo>
                      <a:pt x="1" y="204"/>
                    </a:moveTo>
                    <a:cubicBezTo>
                      <a:pt x="38" y="130"/>
                      <a:pt x="75" y="57"/>
                      <a:pt x="111" y="1"/>
                    </a:cubicBezTo>
                    <a:cubicBezTo>
                      <a:pt x="75" y="57"/>
                      <a:pt x="38" y="130"/>
                      <a:pt x="1" y="204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16" name="Google Shape;1516;p35"/>
              <p:cNvSpPr/>
              <p:nvPr/>
            </p:nvSpPr>
            <p:spPr>
              <a:xfrm>
                <a:off x="2265775" y="2105275"/>
                <a:ext cx="10625" cy="19850"/>
              </a:xfrm>
              <a:custGeom>
                <a:avLst/>
                <a:gdLst/>
                <a:ahLst/>
                <a:cxnLst/>
                <a:rect l="l" t="t" r="r" b="b"/>
                <a:pathLst>
                  <a:path w="425" h="794" extrusionOk="0">
                    <a:moveTo>
                      <a:pt x="0" y="793"/>
                    </a:moveTo>
                    <a:cubicBezTo>
                      <a:pt x="147" y="535"/>
                      <a:pt x="277" y="259"/>
                      <a:pt x="424" y="1"/>
                    </a:cubicBezTo>
                    <a:cubicBezTo>
                      <a:pt x="277" y="259"/>
                      <a:pt x="147" y="535"/>
                      <a:pt x="0" y="793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17" name="Google Shape;1517;p35"/>
              <p:cNvSpPr/>
              <p:nvPr/>
            </p:nvSpPr>
            <p:spPr>
              <a:xfrm>
                <a:off x="2263000" y="2125525"/>
                <a:ext cx="2350" cy="4650"/>
              </a:xfrm>
              <a:custGeom>
                <a:avLst/>
                <a:gdLst/>
                <a:ahLst/>
                <a:cxnLst/>
                <a:rect l="l" t="t" r="r" b="b"/>
                <a:pathLst>
                  <a:path w="94" h="186" extrusionOk="0">
                    <a:moveTo>
                      <a:pt x="1" y="185"/>
                    </a:moveTo>
                    <a:cubicBezTo>
                      <a:pt x="37" y="131"/>
                      <a:pt x="74" y="75"/>
                      <a:pt x="93" y="1"/>
                    </a:cubicBezTo>
                    <a:cubicBezTo>
                      <a:pt x="74" y="75"/>
                      <a:pt x="37" y="131"/>
                      <a:pt x="1" y="185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18" name="Google Shape;1518;p35"/>
              <p:cNvSpPr/>
              <p:nvPr/>
            </p:nvSpPr>
            <p:spPr>
              <a:xfrm>
                <a:off x="2206400" y="2240175"/>
                <a:ext cx="2300" cy="5550"/>
              </a:xfrm>
              <a:custGeom>
                <a:avLst/>
                <a:gdLst/>
                <a:ahLst/>
                <a:cxnLst/>
                <a:rect l="l" t="t" r="r" b="b"/>
                <a:pathLst>
                  <a:path w="92" h="222" extrusionOk="0">
                    <a:moveTo>
                      <a:pt x="0" y="222"/>
                    </a:moveTo>
                    <a:cubicBezTo>
                      <a:pt x="37" y="148"/>
                      <a:pt x="74" y="74"/>
                      <a:pt x="92" y="1"/>
                    </a:cubicBezTo>
                    <a:cubicBezTo>
                      <a:pt x="74" y="74"/>
                      <a:pt x="37" y="148"/>
                      <a:pt x="0" y="222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19" name="Google Shape;1519;p35"/>
              <p:cNvSpPr/>
              <p:nvPr/>
            </p:nvSpPr>
            <p:spPr>
              <a:xfrm>
                <a:off x="2226650" y="2197825"/>
                <a:ext cx="2300" cy="5075"/>
              </a:xfrm>
              <a:custGeom>
                <a:avLst/>
                <a:gdLst/>
                <a:ahLst/>
                <a:cxnLst/>
                <a:rect l="l" t="t" r="r" b="b"/>
                <a:pathLst>
                  <a:path w="92" h="203" extrusionOk="0">
                    <a:moveTo>
                      <a:pt x="1" y="202"/>
                    </a:moveTo>
                    <a:cubicBezTo>
                      <a:pt x="37" y="129"/>
                      <a:pt x="55" y="74"/>
                      <a:pt x="92" y="1"/>
                    </a:cubicBezTo>
                    <a:cubicBezTo>
                      <a:pt x="55" y="74"/>
                      <a:pt x="37" y="129"/>
                      <a:pt x="1" y="202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20" name="Google Shape;1520;p35"/>
              <p:cNvSpPr/>
              <p:nvPr/>
            </p:nvSpPr>
            <p:spPr>
              <a:xfrm>
                <a:off x="2018100" y="3184325"/>
                <a:ext cx="1425" cy="10650"/>
              </a:xfrm>
              <a:custGeom>
                <a:avLst/>
                <a:gdLst/>
                <a:ahLst/>
                <a:cxnLst/>
                <a:rect l="l" t="t" r="r" b="b"/>
                <a:pathLst>
                  <a:path w="57" h="426" extrusionOk="0">
                    <a:moveTo>
                      <a:pt x="0" y="1"/>
                    </a:moveTo>
                    <a:cubicBezTo>
                      <a:pt x="20" y="148"/>
                      <a:pt x="37" y="278"/>
                      <a:pt x="56" y="425"/>
                    </a:cubicBezTo>
                    <a:cubicBezTo>
                      <a:pt x="37" y="278"/>
                      <a:pt x="20" y="148"/>
                      <a:pt x="0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21" name="Google Shape;1521;p35"/>
              <p:cNvSpPr/>
              <p:nvPr/>
            </p:nvSpPr>
            <p:spPr>
              <a:xfrm>
                <a:off x="2022250" y="3220725"/>
                <a:ext cx="1400" cy="9675"/>
              </a:xfrm>
              <a:custGeom>
                <a:avLst/>
                <a:gdLst/>
                <a:ahLst/>
                <a:cxnLst/>
                <a:rect l="l" t="t" r="r" b="b"/>
                <a:pathLst>
                  <a:path w="56" h="387" extrusionOk="0">
                    <a:moveTo>
                      <a:pt x="1" y="0"/>
                    </a:moveTo>
                    <a:lnTo>
                      <a:pt x="55" y="386"/>
                    </a:ln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22" name="Google Shape;1522;p35"/>
              <p:cNvSpPr/>
              <p:nvPr/>
            </p:nvSpPr>
            <p:spPr>
              <a:xfrm>
                <a:off x="2017175" y="3172375"/>
                <a:ext cx="950" cy="9225"/>
              </a:xfrm>
              <a:custGeom>
                <a:avLst/>
                <a:gdLst/>
                <a:ahLst/>
                <a:cxnLst/>
                <a:rect l="l" t="t" r="r" b="b"/>
                <a:pathLst>
                  <a:path w="38" h="369" extrusionOk="0">
                    <a:moveTo>
                      <a:pt x="1" y="0"/>
                    </a:moveTo>
                    <a:cubicBezTo>
                      <a:pt x="1" y="130"/>
                      <a:pt x="20" y="258"/>
                      <a:pt x="37" y="368"/>
                    </a:cubicBezTo>
                    <a:cubicBezTo>
                      <a:pt x="20" y="258"/>
                      <a:pt x="1" y="130"/>
                      <a:pt x="1" y="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23" name="Google Shape;1523;p35"/>
              <p:cNvSpPr/>
              <p:nvPr/>
            </p:nvSpPr>
            <p:spPr>
              <a:xfrm>
                <a:off x="2016250" y="3159950"/>
                <a:ext cx="500" cy="10600"/>
              </a:xfrm>
              <a:custGeom>
                <a:avLst/>
                <a:gdLst/>
                <a:ahLst/>
                <a:cxnLst/>
                <a:rect l="l" t="t" r="r" b="b"/>
                <a:pathLst>
                  <a:path w="20" h="424" extrusionOk="0">
                    <a:moveTo>
                      <a:pt x="1" y="1"/>
                    </a:moveTo>
                    <a:cubicBezTo>
                      <a:pt x="1" y="148"/>
                      <a:pt x="20" y="295"/>
                      <a:pt x="20" y="423"/>
                    </a:cubicBezTo>
                    <a:cubicBezTo>
                      <a:pt x="20" y="295"/>
                      <a:pt x="1" y="148"/>
                      <a:pt x="1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24" name="Google Shape;1524;p35"/>
              <p:cNvSpPr/>
              <p:nvPr/>
            </p:nvSpPr>
            <p:spPr>
              <a:xfrm>
                <a:off x="2329775" y="1998050"/>
                <a:ext cx="8300" cy="13350"/>
              </a:xfrm>
              <a:custGeom>
                <a:avLst/>
                <a:gdLst/>
                <a:ahLst/>
                <a:cxnLst/>
                <a:rect l="l" t="t" r="r" b="b"/>
                <a:pathLst>
                  <a:path w="332" h="534" extrusionOk="0">
                    <a:moveTo>
                      <a:pt x="0" y="533"/>
                    </a:moveTo>
                    <a:cubicBezTo>
                      <a:pt x="111" y="349"/>
                      <a:pt x="221" y="165"/>
                      <a:pt x="332" y="0"/>
                    </a:cubicBezTo>
                    <a:cubicBezTo>
                      <a:pt x="221" y="165"/>
                      <a:pt x="111" y="349"/>
                      <a:pt x="0" y="533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25" name="Google Shape;1525;p35"/>
              <p:cNvSpPr/>
              <p:nvPr/>
            </p:nvSpPr>
            <p:spPr>
              <a:xfrm>
                <a:off x="2015325" y="3148425"/>
                <a:ext cx="525" cy="9225"/>
              </a:xfrm>
              <a:custGeom>
                <a:avLst/>
                <a:gdLst/>
                <a:ahLst/>
                <a:cxnLst/>
                <a:rect l="l" t="t" r="r" b="b"/>
                <a:pathLst>
                  <a:path w="21" h="369" extrusionOk="0">
                    <a:moveTo>
                      <a:pt x="1" y="1"/>
                    </a:moveTo>
                    <a:cubicBezTo>
                      <a:pt x="1" y="111"/>
                      <a:pt x="20" y="241"/>
                      <a:pt x="20" y="369"/>
                    </a:cubicBezTo>
                    <a:cubicBezTo>
                      <a:pt x="20" y="241"/>
                      <a:pt x="1" y="111"/>
                      <a:pt x="1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26" name="Google Shape;1526;p35"/>
              <p:cNvSpPr/>
              <p:nvPr/>
            </p:nvSpPr>
            <p:spPr>
              <a:xfrm>
                <a:off x="2338050" y="1994800"/>
                <a:ext cx="1875" cy="2775"/>
              </a:xfrm>
              <a:custGeom>
                <a:avLst/>
                <a:gdLst/>
                <a:ahLst/>
                <a:cxnLst/>
                <a:rect l="l" t="t" r="r" b="b"/>
                <a:pathLst>
                  <a:path w="75" h="111" extrusionOk="0">
                    <a:moveTo>
                      <a:pt x="1" y="111"/>
                    </a:moveTo>
                    <a:cubicBezTo>
                      <a:pt x="38" y="74"/>
                      <a:pt x="55" y="37"/>
                      <a:pt x="74" y="0"/>
                    </a:cubicBezTo>
                    <a:cubicBezTo>
                      <a:pt x="55" y="37"/>
                      <a:pt x="38" y="74"/>
                      <a:pt x="1" y="11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27" name="Google Shape;1527;p35"/>
              <p:cNvSpPr/>
              <p:nvPr/>
            </p:nvSpPr>
            <p:spPr>
              <a:xfrm>
                <a:off x="2020850" y="3208750"/>
                <a:ext cx="1425" cy="10600"/>
              </a:xfrm>
              <a:custGeom>
                <a:avLst/>
                <a:gdLst/>
                <a:ahLst/>
                <a:cxnLst/>
                <a:rect l="l" t="t" r="r" b="b"/>
                <a:pathLst>
                  <a:path w="57" h="424" extrusionOk="0">
                    <a:moveTo>
                      <a:pt x="1" y="1"/>
                    </a:moveTo>
                    <a:cubicBezTo>
                      <a:pt x="20" y="148"/>
                      <a:pt x="38" y="276"/>
                      <a:pt x="57" y="423"/>
                    </a:cubicBezTo>
                    <a:cubicBezTo>
                      <a:pt x="38" y="276"/>
                      <a:pt x="20" y="148"/>
                      <a:pt x="1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28" name="Google Shape;1528;p35"/>
              <p:cNvSpPr/>
              <p:nvPr/>
            </p:nvSpPr>
            <p:spPr>
              <a:xfrm>
                <a:off x="2019500" y="3196775"/>
                <a:ext cx="950" cy="9250"/>
              </a:xfrm>
              <a:custGeom>
                <a:avLst/>
                <a:gdLst/>
                <a:ahLst/>
                <a:cxnLst/>
                <a:rect l="l" t="t" r="r" b="b"/>
                <a:pathLst>
                  <a:path w="38" h="370" extrusionOk="0">
                    <a:moveTo>
                      <a:pt x="0" y="1"/>
                    </a:moveTo>
                    <a:cubicBezTo>
                      <a:pt x="18" y="129"/>
                      <a:pt x="18" y="239"/>
                      <a:pt x="37" y="369"/>
                    </a:cubicBezTo>
                    <a:cubicBezTo>
                      <a:pt x="18" y="239"/>
                      <a:pt x="18" y="129"/>
                      <a:pt x="0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29" name="Google Shape;1529;p35"/>
              <p:cNvSpPr/>
              <p:nvPr/>
            </p:nvSpPr>
            <p:spPr>
              <a:xfrm>
                <a:off x="2129500" y="2425675"/>
                <a:ext cx="2350" cy="6025"/>
              </a:xfrm>
              <a:custGeom>
                <a:avLst/>
                <a:gdLst/>
                <a:ahLst/>
                <a:cxnLst/>
                <a:rect l="l" t="t" r="r" b="b"/>
                <a:pathLst>
                  <a:path w="94" h="241" extrusionOk="0">
                    <a:moveTo>
                      <a:pt x="1" y="241"/>
                    </a:moveTo>
                    <a:cubicBezTo>
                      <a:pt x="37" y="167"/>
                      <a:pt x="74" y="74"/>
                      <a:pt x="93" y="1"/>
                    </a:cubicBezTo>
                    <a:cubicBezTo>
                      <a:pt x="74" y="74"/>
                      <a:pt x="37" y="167"/>
                      <a:pt x="1" y="24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30" name="Google Shape;1530;p35"/>
              <p:cNvSpPr/>
              <p:nvPr/>
            </p:nvSpPr>
            <p:spPr>
              <a:xfrm>
                <a:off x="2013050" y="3111600"/>
                <a:ext cx="475" cy="10625"/>
              </a:xfrm>
              <a:custGeom>
                <a:avLst/>
                <a:gdLst/>
                <a:ahLst/>
                <a:cxnLst/>
                <a:rect l="l" t="t" r="r" b="b"/>
                <a:pathLst>
                  <a:path w="19" h="425" extrusionOk="0">
                    <a:moveTo>
                      <a:pt x="1" y="0"/>
                    </a:moveTo>
                    <a:cubicBezTo>
                      <a:pt x="1" y="130"/>
                      <a:pt x="18" y="277"/>
                      <a:pt x="18" y="425"/>
                    </a:cubicBezTo>
                    <a:cubicBezTo>
                      <a:pt x="18" y="277"/>
                      <a:pt x="1" y="130"/>
                      <a:pt x="1" y="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31" name="Google Shape;1531;p35"/>
              <p:cNvSpPr/>
              <p:nvPr/>
            </p:nvSpPr>
            <p:spPr>
              <a:xfrm>
                <a:off x="2349550" y="1976375"/>
                <a:ext cx="1425" cy="2800"/>
              </a:xfrm>
              <a:custGeom>
                <a:avLst/>
                <a:gdLst/>
                <a:ahLst/>
                <a:cxnLst/>
                <a:rect l="l" t="t" r="r" b="b"/>
                <a:pathLst>
                  <a:path w="57" h="112" extrusionOk="0">
                    <a:moveTo>
                      <a:pt x="0" y="111"/>
                    </a:moveTo>
                    <a:lnTo>
                      <a:pt x="56" y="1"/>
                    </a:ln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32" name="Google Shape;1532;p35"/>
              <p:cNvSpPr/>
              <p:nvPr/>
            </p:nvSpPr>
            <p:spPr>
              <a:xfrm>
                <a:off x="2012575" y="3100100"/>
                <a:ext cx="500" cy="9250"/>
              </a:xfrm>
              <a:custGeom>
                <a:avLst/>
                <a:gdLst/>
                <a:ahLst/>
                <a:cxnLst/>
                <a:rect l="l" t="t" r="r" b="b"/>
                <a:pathLst>
                  <a:path w="20" h="370" extrusionOk="0">
                    <a:moveTo>
                      <a:pt x="0" y="1"/>
                    </a:moveTo>
                    <a:cubicBezTo>
                      <a:pt x="0" y="111"/>
                      <a:pt x="20" y="240"/>
                      <a:pt x="20" y="369"/>
                    </a:cubicBezTo>
                    <a:cubicBezTo>
                      <a:pt x="20" y="240"/>
                      <a:pt x="0" y="111"/>
                      <a:pt x="0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33" name="Google Shape;1533;p35"/>
              <p:cNvSpPr/>
              <p:nvPr/>
            </p:nvSpPr>
            <p:spPr>
              <a:xfrm>
                <a:off x="2342175" y="1988350"/>
                <a:ext cx="1875" cy="2800"/>
              </a:xfrm>
              <a:custGeom>
                <a:avLst/>
                <a:gdLst/>
                <a:ahLst/>
                <a:cxnLst/>
                <a:rect l="l" t="t" r="r" b="b"/>
                <a:pathLst>
                  <a:path w="75" h="112" extrusionOk="0">
                    <a:moveTo>
                      <a:pt x="1" y="111"/>
                    </a:moveTo>
                    <a:cubicBezTo>
                      <a:pt x="20" y="74"/>
                      <a:pt x="38" y="37"/>
                      <a:pt x="74" y="1"/>
                    </a:cubicBezTo>
                    <a:cubicBezTo>
                      <a:pt x="38" y="37"/>
                      <a:pt x="20" y="74"/>
                      <a:pt x="1" y="11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34" name="Google Shape;1534;p35"/>
              <p:cNvSpPr/>
              <p:nvPr/>
            </p:nvSpPr>
            <p:spPr>
              <a:xfrm>
                <a:off x="2012125" y="3087225"/>
                <a:ext cx="475" cy="10600"/>
              </a:xfrm>
              <a:custGeom>
                <a:avLst/>
                <a:gdLst/>
                <a:ahLst/>
                <a:cxnLst/>
                <a:rect l="l" t="t" r="r" b="b"/>
                <a:pathLst>
                  <a:path w="19" h="424" extrusionOk="0">
                    <a:moveTo>
                      <a:pt x="1" y="0"/>
                    </a:moveTo>
                    <a:cubicBezTo>
                      <a:pt x="18" y="148"/>
                      <a:pt x="18" y="295"/>
                      <a:pt x="18" y="423"/>
                    </a:cubicBezTo>
                    <a:cubicBezTo>
                      <a:pt x="18" y="295"/>
                      <a:pt x="18" y="148"/>
                      <a:pt x="1" y="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35" name="Google Shape;1535;p35"/>
              <p:cNvSpPr/>
              <p:nvPr/>
            </p:nvSpPr>
            <p:spPr>
              <a:xfrm>
                <a:off x="2344025" y="1979150"/>
                <a:ext cx="5550" cy="8775"/>
              </a:xfrm>
              <a:custGeom>
                <a:avLst/>
                <a:gdLst/>
                <a:ahLst/>
                <a:cxnLst/>
                <a:rect l="l" t="t" r="r" b="b"/>
                <a:pathLst>
                  <a:path w="222" h="351" extrusionOk="0">
                    <a:moveTo>
                      <a:pt x="0" y="351"/>
                    </a:moveTo>
                    <a:cubicBezTo>
                      <a:pt x="74" y="240"/>
                      <a:pt x="148" y="111"/>
                      <a:pt x="221" y="0"/>
                    </a:cubicBezTo>
                    <a:cubicBezTo>
                      <a:pt x="148" y="111"/>
                      <a:pt x="74" y="240"/>
                      <a:pt x="0" y="35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36" name="Google Shape;1536;p35"/>
              <p:cNvSpPr/>
              <p:nvPr/>
            </p:nvSpPr>
            <p:spPr>
              <a:xfrm>
                <a:off x="2014425" y="3135525"/>
                <a:ext cx="500" cy="10650"/>
              </a:xfrm>
              <a:custGeom>
                <a:avLst/>
                <a:gdLst/>
                <a:ahLst/>
                <a:cxnLst/>
                <a:rect l="l" t="t" r="r" b="b"/>
                <a:pathLst>
                  <a:path w="20" h="426" extrusionOk="0">
                    <a:moveTo>
                      <a:pt x="0" y="1"/>
                    </a:moveTo>
                    <a:cubicBezTo>
                      <a:pt x="0" y="148"/>
                      <a:pt x="19" y="296"/>
                      <a:pt x="19" y="425"/>
                    </a:cubicBezTo>
                    <a:cubicBezTo>
                      <a:pt x="19" y="296"/>
                      <a:pt x="0" y="148"/>
                      <a:pt x="0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37" name="Google Shape;1537;p35"/>
              <p:cNvSpPr/>
              <p:nvPr/>
            </p:nvSpPr>
            <p:spPr>
              <a:xfrm>
                <a:off x="2013500" y="3124050"/>
                <a:ext cx="950" cy="9225"/>
              </a:xfrm>
              <a:custGeom>
                <a:avLst/>
                <a:gdLst/>
                <a:ahLst/>
                <a:cxnLst/>
                <a:rect l="l" t="t" r="r" b="b"/>
                <a:pathLst>
                  <a:path w="38" h="369" extrusionOk="0">
                    <a:moveTo>
                      <a:pt x="0" y="0"/>
                    </a:moveTo>
                    <a:cubicBezTo>
                      <a:pt x="19" y="129"/>
                      <a:pt x="19" y="239"/>
                      <a:pt x="37" y="369"/>
                    </a:cubicBezTo>
                    <a:cubicBezTo>
                      <a:pt x="19" y="239"/>
                      <a:pt x="19" y="129"/>
                      <a:pt x="0" y="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38" name="Google Shape;1538;p35"/>
              <p:cNvSpPr/>
              <p:nvPr/>
            </p:nvSpPr>
            <p:spPr>
              <a:xfrm>
                <a:off x="2340350" y="1991600"/>
                <a:ext cx="1425" cy="2775"/>
              </a:xfrm>
              <a:custGeom>
                <a:avLst/>
                <a:gdLst/>
                <a:ahLst/>
                <a:cxnLst/>
                <a:rect l="l" t="t" r="r" b="b"/>
                <a:pathLst>
                  <a:path w="57" h="111" extrusionOk="0">
                    <a:moveTo>
                      <a:pt x="0" y="111"/>
                    </a:moveTo>
                    <a:lnTo>
                      <a:pt x="56" y="0"/>
                    </a:ln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39" name="Google Shape;1539;p35"/>
              <p:cNvSpPr/>
              <p:nvPr/>
            </p:nvSpPr>
            <p:spPr>
              <a:xfrm>
                <a:off x="2314125" y="2033950"/>
                <a:ext cx="2300" cy="3700"/>
              </a:xfrm>
              <a:custGeom>
                <a:avLst/>
                <a:gdLst/>
                <a:ahLst/>
                <a:cxnLst/>
                <a:rect l="l" t="t" r="r" b="b"/>
                <a:pathLst>
                  <a:path w="92" h="148" extrusionOk="0">
                    <a:moveTo>
                      <a:pt x="0" y="148"/>
                    </a:moveTo>
                    <a:cubicBezTo>
                      <a:pt x="37" y="111"/>
                      <a:pt x="55" y="55"/>
                      <a:pt x="92" y="0"/>
                    </a:cubicBezTo>
                    <a:cubicBezTo>
                      <a:pt x="55" y="55"/>
                      <a:pt x="37" y="111"/>
                      <a:pt x="0" y="148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40" name="Google Shape;1540;p35"/>
              <p:cNvSpPr/>
              <p:nvPr/>
            </p:nvSpPr>
            <p:spPr>
              <a:xfrm>
                <a:off x="2116175" y="2463425"/>
                <a:ext cx="2300" cy="6025"/>
              </a:xfrm>
              <a:custGeom>
                <a:avLst/>
                <a:gdLst/>
                <a:ahLst/>
                <a:cxnLst/>
                <a:rect l="l" t="t" r="r" b="b"/>
                <a:pathLst>
                  <a:path w="92" h="241" extrusionOk="0">
                    <a:moveTo>
                      <a:pt x="0" y="241"/>
                    </a:moveTo>
                    <a:cubicBezTo>
                      <a:pt x="37" y="167"/>
                      <a:pt x="55" y="94"/>
                      <a:pt x="92" y="1"/>
                    </a:cubicBezTo>
                    <a:cubicBezTo>
                      <a:pt x="55" y="94"/>
                      <a:pt x="37" y="167"/>
                      <a:pt x="0" y="24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41" name="Google Shape;1541;p35"/>
              <p:cNvSpPr/>
              <p:nvPr/>
            </p:nvSpPr>
            <p:spPr>
              <a:xfrm>
                <a:off x="2113850" y="2470800"/>
                <a:ext cx="1875" cy="6475"/>
              </a:xfrm>
              <a:custGeom>
                <a:avLst/>
                <a:gdLst/>
                <a:ahLst/>
                <a:cxnLst/>
                <a:rect l="l" t="t" r="r" b="b"/>
                <a:pathLst>
                  <a:path w="75" h="259" extrusionOk="0">
                    <a:moveTo>
                      <a:pt x="0" y="258"/>
                    </a:moveTo>
                    <a:cubicBezTo>
                      <a:pt x="20" y="167"/>
                      <a:pt x="56" y="93"/>
                      <a:pt x="74" y="0"/>
                    </a:cubicBezTo>
                    <a:cubicBezTo>
                      <a:pt x="56" y="93"/>
                      <a:pt x="20" y="167"/>
                      <a:pt x="0" y="258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42" name="Google Shape;1542;p35"/>
              <p:cNvSpPr/>
              <p:nvPr/>
            </p:nvSpPr>
            <p:spPr>
              <a:xfrm>
                <a:off x="2011650" y="3039350"/>
                <a:ext cx="25" cy="10575"/>
              </a:xfrm>
              <a:custGeom>
                <a:avLst/>
                <a:gdLst/>
                <a:ahLst/>
                <a:cxnLst/>
                <a:rect l="l" t="t" r="r" b="b"/>
                <a:pathLst>
                  <a:path w="1" h="423" extrusionOk="0">
                    <a:moveTo>
                      <a:pt x="1" y="423"/>
                    </a:move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43" name="Google Shape;1543;p35"/>
              <p:cNvSpPr/>
              <p:nvPr/>
            </p:nvSpPr>
            <p:spPr>
              <a:xfrm>
                <a:off x="2309525" y="2042225"/>
                <a:ext cx="2300" cy="3725"/>
              </a:xfrm>
              <a:custGeom>
                <a:avLst/>
                <a:gdLst/>
                <a:ahLst/>
                <a:cxnLst/>
                <a:rect l="l" t="t" r="r" b="b"/>
                <a:pathLst>
                  <a:path w="92" h="149" extrusionOk="0">
                    <a:moveTo>
                      <a:pt x="0" y="148"/>
                    </a:moveTo>
                    <a:cubicBezTo>
                      <a:pt x="18" y="92"/>
                      <a:pt x="55" y="55"/>
                      <a:pt x="91" y="1"/>
                    </a:cubicBezTo>
                    <a:cubicBezTo>
                      <a:pt x="55" y="55"/>
                      <a:pt x="18" y="92"/>
                      <a:pt x="0" y="148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44" name="Google Shape;1544;p35"/>
              <p:cNvSpPr/>
              <p:nvPr/>
            </p:nvSpPr>
            <p:spPr>
              <a:xfrm>
                <a:off x="2316400" y="2022425"/>
                <a:ext cx="6950" cy="11550"/>
              </a:xfrm>
              <a:custGeom>
                <a:avLst/>
                <a:gdLst/>
                <a:ahLst/>
                <a:cxnLst/>
                <a:rect l="l" t="t" r="r" b="b"/>
                <a:pathLst>
                  <a:path w="278" h="462" extrusionOk="0">
                    <a:moveTo>
                      <a:pt x="1" y="461"/>
                    </a:moveTo>
                    <a:cubicBezTo>
                      <a:pt x="93" y="295"/>
                      <a:pt x="185" y="148"/>
                      <a:pt x="278" y="0"/>
                    </a:cubicBezTo>
                    <a:cubicBezTo>
                      <a:pt x="185" y="148"/>
                      <a:pt x="93" y="295"/>
                      <a:pt x="1" y="46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45" name="Google Shape;1545;p35"/>
              <p:cNvSpPr/>
              <p:nvPr/>
            </p:nvSpPr>
            <p:spPr>
              <a:xfrm>
                <a:off x="2121225" y="2432600"/>
                <a:ext cx="8300" cy="22125"/>
              </a:xfrm>
              <a:custGeom>
                <a:avLst/>
                <a:gdLst/>
                <a:ahLst/>
                <a:cxnLst/>
                <a:rect l="l" t="t" r="r" b="b"/>
                <a:pathLst>
                  <a:path w="332" h="885" extrusionOk="0">
                    <a:moveTo>
                      <a:pt x="0" y="885"/>
                    </a:moveTo>
                    <a:lnTo>
                      <a:pt x="332" y="1"/>
                    </a:ln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46" name="Google Shape;1546;p35"/>
              <p:cNvSpPr/>
              <p:nvPr/>
            </p:nvSpPr>
            <p:spPr>
              <a:xfrm>
                <a:off x="2311800" y="2038075"/>
                <a:ext cx="2350" cy="3700"/>
              </a:xfrm>
              <a:custGeom>
                <a:avLst/>
                <a:gdLst/>
                <a:ahLst/>
                <a:cxnLst/>
                <a:rect l="l" t="t" r="r" b="b"/>
                <a:pathLst>
                  <a:path w="94" h="148" extrusionOk="0">
                    <a:moveTo>
                      <a:pt x="0" y="148"/>
                    </a:moveTo>
                    <a:cubicBezTo>
                      <a:pt x="37" y="93"/>
                      <a:pt x="56" y="56"/>
                      <a:pt x="93" y="0"/>
                    </a:cubicBezTo>
                    <a:cubicBezTo>
                      <a:pt x="56" y="56"/>
                      <a:pt x="37" y="93"/>
                      <a:pt x="0" y="148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47" name="Google Shape;1547;p35"/>
              <p:cNvSpPr/>
              <p:nvPr/>
            </p:nvSpPr>
            <p:spPr>
              <a:xfrm>
                <a:off x="2118925" y="2456075"/>
                <a:ext cx="2325" cy="6025"/>
              </a:xfrm>
              <a:custGeom>
                <a:avLst/>
                <a:gdLst/>
                <a:ahLst/>
                <a:cxnLst/>
                <a:rect l="l" t="t" r="r" b="b"/>
                <a:pathLst>
                  <a:path w="93" h="241" extrusionOk="0">
                    <a:moveTo>
                      <a:pt x="1" y="240"/>
                    </a:moveTo>
                    <a:cubicBezTo>
                      <a:pt x="18" y="147"/>
                      <a:pt x="55" y="74"/>
                      <a:pt x="92" y="0"/>
                    </a:cubicBezTo>
                    <a:cubicBezTo>
                      <a:pt x="55" y="74"/>
                      <a:pt x="18" y="147"/>
                      <a:pt x="1" y="24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48" name="Google Shape;1548;p35"/>
              <p:cNvSpPr/>
              <p:nvPr/>
            </p:nvSpPr>
            <p:spPr>
              <a:xfrm>
                <a:off x="2025450" y="3245100"/>
                <a:ext cx="1425" cy="9700"/>
              </a:xfrm>
              <a:custGeom>
                <a:avLst/>
                <a:gdLst/>
                <a:ahLst/>
                <a:cxnLst/>
                <a:rect l="l" t="t" r="r" b="b"/>
                <a:pathLst>
                  <a:path w="57" h="388" extrusionOk="0">
                    <a:moveTo>
                      <a:pt x="1" y="0"/>
                    </a:moveTo>
                    <a:lnTo>
                      <a:pt x="57" y="388"/>
                    </a:ln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49" name="Google Shape;1549;p35"/>
              <p:cNvSpPr/>
              <p:nvPr/>
            </p:nvSpPr>
            <p:spPr>
              <a:xfrm>
                <a:off x="2024100" y="3233125"/>
                <a:ext cx="1375" cy="10625"/>
              </a:xfrm>
              <a:custGeom>
                <a:avLst/>
                <a:gdLst/>
                <a:ahLst/>
                <a:cxnLst/>
                <a:rect l="l" t="t" r="r" b="b"/>
                <a:pathLst>
                  <a:path w="55" h="425" extrusionOk="0">
                    <a:moveTo>
                      <a:pt x="0" y="1"/>
                    </a:moveTo>
                    <a:cubicBezTo>
                      <a:pt x="18" y="148"/>
                      <a:pt x="37" y="278"/>
                      <a:pt x="55" y="425"/>
                    </a:cubicBezTo>
                    <a:cubicBezTo>
                      <a:pt x="37" y="278"/>
                      <a:pt x="18" y="148"/>
                      <a:pt x="0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50" name="Google Shape;1550;p35"/>
              <p:cNvSpPr/>
              <p:nvPr/>
            </p:nvSpPr>
            <p:spPr>
              <a:xfrm>
                <a:off x="2033300" y="3293450"/>
                <a:ext cx="2325" cy="10150"/>
              </a:xfrm>
              <a:custGeom>
                <a:avLst/>
                <a:gdLst/>
                <a:ahLst/>
                <a:cxnLst/>
                <a:rect l="l" t="t" r="r" b="b"/>
                <a:pathLst>
                  <a:path w="93" h="406" extrusionOk="0">
                    <a:moveTo>
                      <a:pt x="1" y="1"/>
                    </a:moveTo>
                    <a:cubicBezTo>
                      <a:pt x="38" y="129"/>
                      <a:pt x="55" y="276"/>
                      <a:pt x="92" y="406"/>
                    </a:cubicBezTo>
                    <a:cubicBezTo>
                      <a:pt x="55" y="276"/>
                      <a:pt x="38" y="129"/>
                      <a:pt x="1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51" name="Google Shape;1551;p35"/>
              <p:cNvSpPr/>
              <p:nvPr/>
            </p:nvSpPr>
            <p:spPr>
              <a:xfrm>
                <a:off x="2327925" y="2011375"/>
                <a:ext cx="1875" cy="3250"/>
              </a:xfrm>
              <a:custGeom>
                <a:avLst/>
                <a:gdLst/>
                <a:ahLst/>
                <a:cxnLst/>
                <a:rect l="l" t="t" r="r" b="b"/>
                <a:pathLst>
                  <a:path w="75" h="130" extrusionOk="0">
                    <a:moveTo>
                      <a:pt x="1" y="130"/>
                    </a:moveTo>
                    <a:cubicBezTo>
                      <a:pt x="18" y="93"/>
                      <a:pt x="37" y="56"/>
                      <a:pt x="74" y="0"/>
                    </a:cubicBezTo>
                    <a:cubicBezTo>
                      <a:pt x="37" y="56"/>
                      <a:pt x="18" y="93"/>
                      <a:pt x="1" y="13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52" name="Google Shape;1552;p35"/>
              <p:cNvSpPr/>
              <p:nvPr/>
            </p:nvSpPr>
            <p:spPr>
              <a:xfrm>
                <a:off x="2325600" y="2015050"/>
                <a:ext cx="1875" cy="3275"/>
              </a:xfrm>
              <a:custGeom>
                <a:avLst/>
                <a:gdLst/>
                <a:ahLst/>
                <a:cxnLst/>
                <a:rect l="l" t="t" r="r" b="b"/>
                <a:pathLst>
                  <a:path w="75" h="131" extrusionOk="0">
                    <a:moveTo>
                      <a:pt x="1" y="130"/>
                    </a:moveTo>
                    <a:cubicBezTo>
                      <a:pt x="20" y="93"/>
                      <a:pt x="57" y="57"/>
                      <a:pt x="74" y="1"/>
                    </a:cubicBezTo>
                    <a:cubicBezTo>
                      <a:pt x="57" y="57"/>
                      <a:pt x="20" y="93"/>
                      <a:pt x="1" y="13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53" name="Google Shape;1553;p35"/>
              <p:cNvSpPr/>
              <p:nvPr/>
            </p:nvSpPr>
            <p:spPr>
              <a:xfrm>
                <a:off x="2027300" y="3257550"/>
                <a:ext cx="1875" cy="10600"/>
              </a:xfrm>
              <a:custGeom>
                <a:avLst/>
                <a:gdLst/>
                <a:ahLst/>
                <a:cxnLst/>
                <a:rect l="l" t="t" r="r" b="b"/>
                <a:pathLst>
                  <a:path w="75" h="424" extrusionOk="0">
                    <a:moveTo>
                      <a:pt x="1" y="0"/>
                    </a:moveTo>
                    <a:cubicBezTo>
                      <a:pt x="20" y="148"/>
                      <a:pt x="57" y="295"/>
                      <a:pt x="74" y="423"/>
                    </a:cubicBezTo>
                    <a:cubicBezTo>
                      <a:pt x="57" y="295"/>
                      <a:pt x="20" y="148"/>
                      <a:pt x="1" y="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54" name="Google Shape;1554;p35"/>
              <p:cNvSpPr/>
              <p:nvPr/>
            </p:nvSpPr>
            <p:spPr>
              <a:xfrm>
                <a:off x="2029150" y="3269050"/>
                <a:ext cx="1850" cy="10150"/>
              </a:xfrm>
              <a:custGeom>
                <a:avLst/>
                <a:gdLst/>
                <a:ahLst/>
                <a:cxnLst/>
                <a:rect l="l" t="t" r="r" b="b"/>
                <a:pathLst>
                  <a:path w="74" h="406" extrusionOk="0">
                    <a:moveTo>
                      <a:pt x="0" y="0"/>
                    </a:moveTo>
                    <a:cubicBezTo>
                      <a:pt x="37" y="130"/>
                      <a:pt x="56" y="277"/>
                      <a:pt x="74" y="405"/>
                    </a:cubicBezTo>
                    <a:cubicBezTo>
                      <a:pt x="56" y="277"/>
                      <a:pt x="37" y="130"/>
                      <a:pt x="0" y="0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55" name="Google Shape;1555;p35"/>
              <p:cNvSpPr/>
              <p:nvPr/>
            </p:nvSpPr>
            <p:spPr>
              <a:xfrm>
                <a:off x="2323325" y="2018725"/>
                <a:ext cx="1875" cy="3725"/>
              </a:xfrm>
              <a:custGeom>
                <a:avLst/>
                <a:gdLst/>
                <a:ahLst/>
                <a:cxnLst/>
                <a:rect l="l" t="t" r="r" b="b"/>
                <a:pathLst>
                  <a:path w="75" h="149" extrusionOk="0">
                    <a:moveTo>
                      <a:pt x="1" y="148"/>
                    </a:moveTo>
                    <a:cubicBezTo>
                      <a:pt x="18" y="94"/>
                      <a:pt x="55" y="57"/>
                      <a:pt x="74" y="1"/>
                    </a:cubicBezTo>
                    <a:cubicBezTo>
                      <a:pt x="55" y="57"/>
                      <a:pt x="18" y="94"/>
                      <a:pt x="1" y="148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56" name="Google Shape;1556;p35"/>
              <p:cNvSpPr/>
              <p:nvPr/>
            </p:nvSpPr>
            <p:spPr>
              <a:xfrm>
                <a:off x="2031475" y="3281925"/>
                <a:ext cx="1850" cy="10625"/>
              </a:xfrm>
              <a:custGeom>
                <a:avLst/>
                <a:gdLst/>
                <a:ahLst/>
                <a:cxnLst/>
                <a:rect l="l" t="t" r="r" b="b"/>
                <a:pathLst>
                  <a:path w="74" h="425" extrusionOk="0">
                    <a:moveTo>
                      <a:pt x="0" y="1"/>
                    </a:moveTo>
                    <a:cubicBezTo>
                      <a:pt x="18" y="148"/>
                      <a:pt x="55" y="295"/>
                      <a:pt x="74" y="425"/>
                    </a:cubicBezTo>
                    <a:cubicBezTo>
                      <a:pt x="55" y="295"/>
                      <a:pt x="18" y="148"/>
                      <a:pt x="0" y="1"/>
                    </a:cubicBezTo>
                    <a:close/>
                  </a:path>
                </a:pathLst>
              </a:custGeom>
              <a:solidFill>
                <a:srgbClr val="F39C1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57" name="Google Shape;1557;p35"/>
              <p:cNvSpPr/>
              <p:nvPr/>
            </p:nvSpPr>
            <p:spPr>
              <a:xfrm>
                <a:off x="5539300" y="2514075"/>
                <a:ext cx="8325" cy="16600"/>
              </a:xfrm>
              <a:custGeom>
                <a:avLst/>
                <a:gdLst/>
                <a:ahLst/>
                <a:cxnLst/>
                <a:rect l="l" t="t" r="r" b="b"/>
                <a:pathLst>
                  <a:path w="333" h="664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92" y="221"/>
                      <a:pt x="166" y="442"/>
                      <a:pt x="259" y="663"/>
                    </a:cubicBezTo>
                    <a:lnTo>
                      <a:pt x="332" y="295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3598DB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58" name="Google Shape;1558;p35"/>
              <p:cNvSpPr/>
              <p:nvPr/>
            </p:nvSpPr>
            <p:spPr>
              <a:xfrm>
                <a:off x="5049500" y="2064325"/>
                <a:ext cx="2300" cy="3700"/>
              </a:xfrm>
              <a:custGeom>
                <a:avLst/>
                <a:gdLst/>
                <a:ahLst/>
                <a:cxnLst/>
                <a:rect l="l" t="t" r="r" b="b"/>
                <a:pathLst>
                  <a:path w="92" h="148" extrusionOk="0">
                    <a:moveTo>
                      <a:pt x="18" y="1"/>
                    </a:moveTo>
                    <a:lnTo>
                      <a:pt x="0" y="148"/>
                    </a:lnTo>
                    <a:lnTo>
                      <a:pt x="92" y="74"/>
                    </a:lnTo>
                    <a:lnTo>
                      <a:pt x="18" y="1"/>
                    </a:lnTo>
                    <a:close/>
                  </a:path>
                </a:pathLst>
              </a:custGeom>
              <a:solidFill>
                <a:srgbClr val="3598DB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59" name="Google Shape;1559;p35"/>
              <p:cNvSpPr/>
              <p:nvPr/>
            </p:nvSpPr>
            <p:spPr>
              <a:xfrm>
                <a:off x="5221200" y="1366900"/>
                <a:ext cx="1515025" cy="2160700"/>
              </a:xfrm>
              <a:custGeom>
                <a:avLst/>
                <a:gdLst/>
                <a:ahLst/>
                <a:cxnLst/>
                <a:rect l="l" t="t" r="r" b="b"/>
                <a:pathLst>
                  <a:path w="60601" h="86428" extrusionOk="0">
                    <a:moveTo>
                      <a:pt x="32272" y="1"/>
                    </a:moveTo>
                    <a:cubicBezTo>
                      <a:pt x="30451" y="1"/>
                      <a:pt x="28615" y="579"/>
                      <a:pt x="27051" y="1787"/>
                    </a:cubicBezTo>
                    <a:lnTo>
                      <a:pt x="0" y="22686"/>
                    </a:lnTo>
                    <a:lnTo>
                      <a:pt x="19" y="22742"/>
                    </a:lnTo>
                    <a:lnTo>
                      <a:pt x="93" y="22705"/>
                    </a:lnTo>
                    <a:cubicBezTo>
                      <a:pt x="93" y="22705"/>
                      <a:pt x="21986" y="50436"/>
                      <a:pt x="16223" y="78443"/>
                    </a:cubicBezTo>
                    <a:lnTo>
                      <a:pt x="47969" y="86177"/>
                    </a:lnTo>
                    <a:cubicBezTo>
                      <a:pt x="48659" y="86346"/>
                      <a:pt x="49349" y="86427"/>
                      <a:pt x="50026" y="86427"/>
                    </a:cubicBezTo>
                    <a:cubicBezTo>
                      <a:pt x="54350" y="86427"/>
                      <a:pt x="58172" y="83131"/>
                      <a:pt x="58539" y="78609"/>
                    </a:cubicBezTo>
                    <a:cubicBezTo>
                      <a:pt x="60601" y="52995"/>
                      <a:pt x="54432" y="26663"/>
                      <a:pt x="39479" y="3886"/>
                    </a:cubicBezTo>
                    <a:cubicBezTo>
                      <a:pt x="37809" y="1357"/>
                      <a:pt x="35059" y="1"/>
                      <a:pt x="32272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60" name="Google Shape;1560;p35"/>
              <p:cNvSpPr/>
              <p:nvPr/>
            </p:nvSpPr>
            <p:spPr>
              <a:xfrm>
                <a:off x="4981375" y="2073050"/>
                <a:ext cx="448400" cy="1190050"/>
              </a:xfrm>
              <a:custGeom>
                <a:avLst/>
                <a:gdLst/>
                <a:ahLst/>
                <a:cxnLst/>
                <a:rect l="l" t="t" r="r" b="b"/>
                <a:pathLst>
                  <a:path w="17936" h="47602" extrusionOk="0">
                    <a:moveTo>
                      <a:pt x="2706" y="1"/>
                    </a:moveTo>
                    <a:lnTo>
                      <a:pt x="516" y="20386"/>
                    </a:lnTo>
                    <a:cubicBezTo>
                      <a:pt x="0" y="25228"/>
                      <a:pt x="1473" y="30089"/>
                      <a:pt x="4621" y="33809"/>
                    </a:cubicBezTo>
                    <a:lnTo>
                      <a:pt x="16278" y="47601"/>
                    </a:lnTo>
                    <a:cubicBezTo>
                      <a:pt x="17935" y="31176"/>
                      <a:pt x="13571" y="14106"/>
                      <a:pt x="2706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61" name="Google Shape;1561;p35"/>
              <p:cNvSpPr/>
              <p:nvPr/>
            </p:nvSpPr>
            <p:spPr>
              <a:xfrm>
                <a:off x="5046725" y="2068000"/>
                <a:ext cx="2800" cy="5075"/>
              </a:xfrm>
              <a:custGeom>
                <a:avLst/>
                <a:gdLst/>
                <a:ahLst/>
                <a:cxnLst/>
                <a:rect l="l" t="t" r="r" b="b"/>
                <a:pathLst>
                  <a:path w="112" h="203" extrusionOk="0">
                    <a:moveTo>
                      <a:pt x="111" y="1"/>
                    </a:moveTo>
                    <a:lnTo>
                      <a:pt x="1" y="75"/>
                    </a:lnTo>
                    <a:cubicBezTo>
                      <a:pt x="38" y="111"/>
                      <a:pt x="75" y="148"/>
                      <a:pt x="92" y="203"/>
                    </a:cubicBezTo>
                    <a:lnTo>
                      <a:pt x="111" y="1"/>
                    </a:lnTo>
                    <a:close/>
                  </a:path>
                </a:pathLst>
              </a:custGeom>
              <a:solidFill>
                <a:srgbClr val="297FB8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62" name="Google Shape;1562;p35"/>
              <p:cNvSpPr/>
              <p:nvPr/>
            </p:nvSpPr>
            <p:spPr>
              <a:xfrm>
                <a:off x="5049025" y="1934500"/>
                <a:ext cx="635775" cy="1393475"/>
              </a:xfrm>
              <a:custGeom>
                <a:avLst/>
                <a:gdLst/>
                <a:ahLst/>
                <a:cxnLst/>
                <a:rect l="l" t="t" r="r" b="b"/>
                <a:pathLst>
                  <a:path w="25431" h="55739" extrusionOk="0">
                    <a:moveTo>
                      <a:pt x="6980" y="1"/>
                    </a:moveTo>
                    <a:lnTo>
                      <a:pt x="6906" y="38"/>
                    </a:lnTo>
                    <a:lnTo>
                      <a:pt x="111" y="5267"/>
                    </a:lnTo>
                    <a:lnTo>
                      <a:pt x="19" y="5341"/>
                    </a:lnTo>
                    <a:lnTo>
                      <a:pt x="0" y="5543"/>
                    </a:lnTo>
                    <a:cubicBezTo>
                      <a:pt x="10865" y="19648"/>
                      <a:pt x="15229" y="36718"/>
                      <a:pt x="13572" y="53143"/>
                    </a:cubicBezTo>
                    <a:cubicBezTo>
                      <a:pt x="13553" y="53235"/>
                      <a:pt x="13553" y="53328"/>
                      <a:pt x="13535" y="53401"/>
                    </a:cubicBezTo>
                    <a:lnTo>
                      <a:pt x="23037" y="55721"/>
                    </a:lnTo>
                    <a:lnTo>
                      <a:pt x="23110" y="55739"/>
                    </a:lnTo>
                    <a:cubicBezTo>
                      <a:pt x="25431" y="44470"/>
                      <a:pt x="23275" y="33256"/>
                      <a:pt x="19870" y="23846"/>
                    </a:cubicBezTo>
                    <a:cubicBezTo>
                      <a:pt x="19777" y="23625"/>
                      <a:pt x="19703" y="23404"/>
                      <a:pt x="19612" y="23183"/>
                    </a:cubicBezTo>
                    <a:cubicBezTo>
                      <a:pt x="14547" y="9576"/>
                      <a:pt x="6980" y="1"/>
                      <a:pt x="69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63" name="Google Shape;1563;p35"/>
              <p:cNvSpPr/>
              <p:nvPr/>
            </p:nvSpPr>
            <p:spPr>
              <a:xfrm>
                <a:off x="5352400" y="3373075"/>
                <a:ext cx="4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9" h="1" extrusionOk="0">
                    <a:moveTo>
                      <a:pt x="18" y="1"/>
                    </a:move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9A59B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64" name="Google Shape;1564;p35"/>
              <p:cNvSpPr/>
              <p:nvPr/>
            </p:nvSpPr>
            <p:spPr>
              <a:xfrm>
                <a:off x="4730950" y="3429250"/>
                <a:ext cx="1858425" cy="2047300"/>
              </a:xfrm>
              <a:custGeom>
                <a:avLst/>
                <a:gdLst/>
                <a:ahLst/>
                <a:cxnLst/>
                <a:rect l="l" t="t" r="r" b="b"/>
                <a:pathLst>
                  <a:path w="74337" h="81892" extrusionOk="0">
                    <a:moveTo>
                      <a:pt x="34176" y="0"/>
                    </a:moveTo>
                    <a:lnTo>
                      <a:pt x="34139" y="56"/>
                    </a:lnTo>
                    <a:lnTo>
                      <a:pt x="34213" y="74"/>
                    </a:lnTo>
                    <a:cubicBezTo>
                      <a:pt x="34213" y="74"/>
                      <a:pt x="25485" y="34287"/>
                      <a:pt x="0" y="47269"/>
                    </a:cubicBezTo>
                    <a:lnTo>
                      <a:pt x="13774" y="76916"/>
                    </a:lnTo>
                    <a:cubicBezTo>
                      <a:pt x="15243" y="80076"/>
                      <a:pt x="18367" y="81891"/>
                      <a:pt x="21573" y="81891"/>
                    </a:cubicBezTo>
                    <a:cubicBezTo>
                      <a:pt x="23186" y="81891"/>
                      <a:pt x="24821" y="81431"/>
                      <a:pt x="26276" y="80451"/>
                    </a:cubicBezTo>
                    <a:cubicBezTo>
                      <a:pt x="47562" y="66069"/>
                      <a:pt x="64301" y="44819"/>
                      <a:pt x="72772" y="18930"/>
                    </a:cubicBezTo>
                    <a:cubicBezTo>
                      <a:pt x="74336" y="14161"/>
                      <a:pt x="71520" y="9097"/>
                      <a:pt x="66658" y="7900"/>
                    </a:cubicBezTo>
                    <a:lnTo>
                      <a:pt x="34176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65" name="Google Shape;1565;p35"/>
              <p:cNvSpPr/>
              <p:nvPr/>
            </p:nvSpPr>
            <p:spPr>
              <a:xfrm>
                <a:off x="4627350" y="3373075"/>
                <a:ext cx="725075" cy="1014200"/>
              </a:xfrm>
              <a:custGeom>
                <a:avLst/>
                <a:gdLst/>
                <a:ahLst/>
                <a:cxnLst/>
                <a:rect l="l" t="t" r="r" b="b"/>
                <a:pathLst>
                  <a:path w="29003" h="40568" extrusionOk="0">
                    <a:moveTo>
                      <a:pt x="29003" y="1"/>
                    </a:moveTo>
                    <a:lnTo>
                      <a:pt x="13498" y="6519"/>
                    </a:lnTo>
                    <a:cubicBezTo>
                      <a:pt x="7680" y="8969"/>
                      <a:pt x="3573" y="14309"/>
                      <a:pt x="2725" y="20570"/>
                    </a:cubicBezTo>
                    <a:lnTo>
                      <a:pt x="0" y="40567"/>
                    </a:lnTo>
                    <a:lnTo>
                      <a:pt x="167" y="40474"/>
                    </a:lnTo>
                    <a:cubicBezTo>
                      <a:pt x="14105" y="31507"/>
                      <a:pt x="24748" y="17383"/>
                      <a:pt x="29003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66" name="Google Shape;1566;p35"/>
              <p:cNvSpPr/>
              <p:nvPr/>
            </p:nvSpPr>
            <p:spPr>
              <a:xfrm>
                <a:off x="5352400" y="337307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8D44AD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67" name="Google Shape;1567;p35"/>
              <p:cNvSpPr/>
              <p:nvPr/>
            </p:nvSpPr>
            <p:spPr>
              <a:xfrm>
                <a:off x="4627350" y="3373075"/>
                <a:ext cx="958950" cy="1237925"/>
              </a:xfrm>
              <a:custGeom>
                <a:avLst/>
                <a:gdLst/>
                <a:ahLst/>
                <a:cxnLst/>
                <a:rect l="l" t="t" r="r" b="b"/>
                <a:pathLst>
                  <a:path w="38358" h="49517" extrusionOk="0">
                    <a:moveTo>
                      <a:pt x="29003" y="1"/>
                    </a:moveTo>
                    <a:cubicBezTo>
                      <a:pt x="24748" y="17383"/>
                      <a:pt x="14105" y="31507"/>
                      <a:pt x="167" y="40474"/>
                    </a:cubicBezTo>
                    <a:lnTo>
                      <a:pt x="0" y="40585"/>
                    </a:lnTo>
                    <a:lnTo>
                      <a:pt x="4107" y="49443"/>
                    </a:lnTo>
                    <a:lnTo>
                      <a:pt x="4144" y="49516"/>
                    </a:lnTo>
                    <a:cubicBezTo>
                      <a:pt x="29629" y="36534"/>
                      <a:pt x="38357" y="2321"/>
                      <a:pt x="38357" y="2321"/>
                    </a:cubicBezTo>
                    <a:lnTo>
                      <a:pt x="38283" y="2303"/>
                    </a:lnTo>
                    <a:lnTo>
                      <a:pt x="29020" y="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570" name="Google Shape;1570;p35"/>
              <p:cNvSpPr/>
              <p:nvPr/>
            </p:nvSpPr>
            <p:spPr>
              <a:xfrm>
                <a:off x="3713100" y="4344900"/>
                <a:ext cx="192450" cy="192425"/>
              </a:xfrm>
              <a:custGeom>
                <a:avLst/>
                <a:gdLst/>
                <a:ahLst/>
                <a:cxnLst/>
                <a:rect l="l" t="t" r="r" b="b"/>
                <a:pathLst>
                  <a:path w="7698" h="7697" extrusionOk="0">
                    <a:moveTo>
                      <a:pt x="3849" y="0"/>
                    </a:moveTo>
                    <a:cubicBezTo>
                      <a:pt x="1731" y="0"/>
                      <a:pt x="0" y="1731"/>
                      <a:pt x="0" y="3848"/>
                    </a:cubicBezTo>
                    <a:cubicBezTo>
                      <a:pt x="0" y="5966"/>
                      <a:pt x="1731" y="7697"/>
                      <a:pt x="3849" y="7697"/>
                    </a:cubicBezTo>
                    <a:cubicBezTo>
                      <a:pt x="5986" y="7697"/>
                      <a:pt x="7697" y="5966"/>
                      <a:pt x="7697" y="3848"/>
                    </a:cubicBezTo>
                    <a:cubicBezTo>
                      <a:pt x="7697" y="1731"/>
                      <a:pt x="5986" y="0"/>
                      <a:pt x="3849" y="0"/>
                    </a:cubicBez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cxnSp>
          <p:nvCxnSpPr>
            <p:cNvPr id="1571" name="Google Shape;1571;p35"/>
            <p:cNvCxnSpPr/>
            <p:nvPr/>
          </p:nvCxnSpPr>
          <p:spPr>
            <a:xfrm>
              <a:off x="2245975" y="1422967"/>
              <a:ext cx="1963200" cy="0"/>
            </a:xfrm>
            <a:prstGeom prst="straightConnector1">
              <a:avLst/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oval" w="med" len="med"/>
              <a:tailEnd type="none" w="med" len="med"/>
            </a:ln>
          </p:spPr>
        </p:cxnSp>
        <p:cxnSp>
          <p:nvCxnSpPr>
            <p:cNvPr id="1572" name="Google Shape;1572;p35"/>
            <p:cNvCxnSpPr/>
            <p:nvPr/>
          </p:nvCxnSpPr>
          <p:spPr>
            <a:xfrm>
              <a:off x="2248050" y="2735799"/>
              <a:ext cx="684600" cy="0"/>
            </a:xfrm>
            <a:prstGeom prst="straightConnector1">
              <a:avLst/>
            </a:pr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oval" w="med" len="med"/>
              <a:tailEnd type="none" w="med" len="med"/>
            </a:ln>
          </p:spPr>
        </p:cxnSp>
        <p:cxnSp>
          <p:nvCxnSpPr>
            <p:cNvPr id="1573" name="Google Shape;1573;p35"/>
            <p:cNvCxnSpPr/>
            <p:nvPr/>
          </p:nvCxnSpPr>
          <p:spPr>
            <a:xfrm>
              <a:off x="2248050" y="4077671"/>
              <a:ext cx="1046700" cy="0"/>
            </a:xfrm>
            <a:prstGeom prst="straightConnector1">
              <a:avLst/>
            </a:prstGeom>
            <a:noFill/>
            <a:ln w="9525" cap="flat" cmpd="sng">
              <a:solidFill>
                <a:schemeClr val="accent1"/>
              </a:solidFill>
              <a:prstDash val="solid"/>
              <a:round/>
              <a:headEnd type="oval" w="med" len="med"/>
              <a:tailEnd type="none" w="med" len="med"/>
            </a:ln>
          </p:spPr>
        </p:cxnSp>
        <p:cxnSp>
          <p:nvCxnSpPr>
            <p:cNvPr id="1580" name="Google Shape;1580;p35"/>
            <p:cNvCxnSpPr/>
            <p:nvPr/>
          </p:nvCxnSpPr>
          <p:spPr>
            <a:xfrm rot="10800000">
              <a:off x="5256775" y="1422967"/>
              <a:ext cx="1641000" cy="0"/>
            </a:xfrm>
            <a:prstGeom prst="straightConnector1">
              <a:avLst/>
            </a:prstGeom>
            <a:noFill/>
            <a:ln w="9525" cap="flat" cmpd="sng">
              <a:solidFill>
                <a:schemeClr val="accent4"/>
              </a:solidFill>
              <a:prstDash val="solid"/>
              <a:round/>
              <a:headEnd type="oval" w="med" len="med"/>
              <a:tailEnd type="none" w="med" len="med"/>
            </a:ln>
          </p:spPr>
        </p:cxnSp>
        <p:cxnSp>
          <p:nvCxnSpPr>
            <p:cNvPr id="1581" name="Google Shape;1581;p35"/>
            <p:cNvCxnSpPr/>
            <p:nvPr/>
          </p:nvCxnSpPr>
          <p:spPr>
            <a:xfrm rot="10800000">
              <a:off x="6094950" y="2735799"/>
              <a:ext cx="8049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oval" w="med" len="med"/>
              <a:tailEnd type="none" w="med" len="med"/>
            </a:ln>
          </p:spPr>
        </p:cxnSp>
        <p:cxnSp>
          <p:nvCxnSpPr>
            <p:cNvPr id="1582" name="Google Shape;1582;p35"/>
            <p:cNvCxnSpPr/>
            <p:nvPr/>
          </p:nvCxnSpPr>
          <p:spPr>
            <a:xfrm rot="10800000">
              <a:off x="5885550" y="4077671"/>
              <a:ext cx="1014300" cy="0"/>
            </a:xfrm>
            <a:prstGeom prst="straightConnector1">
              <a:avLst/>
            </a:pr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oval" w="med" len="med"/>
              <a:tailEnd type="none" w="med" len="med"/>
            </a:ln>
          </p:spPr>
        </p:cxnSp>
      </p:grpSp>
      <p:grpSp>
        <p:nvGrpSpPr>
          <p:cNvPr id="1583" name="Google Shape;1583;p35"/>
          <p:cNvGrpSpPr/>
          <p:nvPr/>
        </p:nvGrpSpPr>
        <p:grpSpPr>
          <a:xfrm>
            <a:off x="10006241" y="3439291"/>
            <a:ext cx="598657" cy="566887"/>
            <a:chOff x="5016448" y="1830771"/>
            <a:chExt cx="267206" cy="253025"/>
          </a:xfrm>
        </p:grpSpPr>
        <p:sp>
          <p:nvSpPr>
            <p:cNvPr id="1584" name="Google Shape;1584;p35"/>
            <p:cNvSpPr/>
            <p:nvPr/>
          </p:nvSpPr>
          <p:spPr>
            <a:xfrm>
              <a:off x="5016448" y="1830771"/>
              <a:ext cx="267206" cy="253025"/>
            </a:xfrm>
            <a:custGeom>
              <a:avLst/>
              <a:gdLst/>
              <a:ahLst/>
              <a:cxnLst/>
              <a:rect l="l" t="t" r="r" b="b"/>
              <a:pathLst>
                <a:path w="14980" h="14185" extrusionOk="0">
                  <a:moveTo>
                    <a:pt x="558" y="1"/>
                  </a:moveTo>
                  <a:cubicBezTo>
                    <a:pt x="259" y="1"/>
                    <a:pt x="1" y="80"/>
                    <a:pt x="1" y="478"/>
                  </a:cubicBezTo>
                  <a:lnTo>
                    <a:pt x="1" y="13488"/>
                  </a:lnTo>
                  <a:cubicBezTo>
                    <a:pt x="1" y="13866"/>
                    <a:pt x="319" y="14184"/>
                    <a:pt x="697" y="14184"/>
                  </a:cubicBezTo>
                  <a:lnTo>
                    <a:pt x="14502" y="14184"/>
                  </a:lnTo>
                  <a:cubicBezTo>
                    <a:pt x="14900" y="14184"/>
                    <a:pt x="14980" y="13945"/>
                    <a:pt x="14980" y="13627"/>
                  </a:cubicBezTo>
                  <a:cubicBezTo>
                    <a:pt x="14980" y="13309"/>
                    <a:pt x="14900" y="13070"/>
                    <a:pt x="14502" y="13070"/>
                  </a:cubicBezTo>
                  <a:lnTo>
                    <a:pt x="1831" y="13070"/>
                  </a:lnTo>
                  <a:cubicBezTo>
                    <a:pt x="1433" y="13070"/>
                    <a:pt x="1135" y="12752"/>
                    <a:pt x="1135" y="12354"/>
                  </a:cubicBezTo>
                  <a:lnTo>
                    <a:pt x="1135" y="478"/>
                  </a:lnTo>
                  <a:cubicBezTo>
                    <a:pt x="1135" y="80"/>
                    <a:pt x="876" y="1"/>
                    <a:pt x="5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85" name="Google Shape;1585;p35"/>
            <p:cNvSpPr/>
            <p:nvPr/>
          </p:nvSpPr>
          <p:spPr>
            <a:xfrm>
              <a:off x="5056548" y="1856012"/>
              <a:ext cx="208556" cy="176020"/>
            </a:xfrm>
            <a:custGeom>
              <a:avLst/>
              <a:gdLst/>
              <a:ahLst/>
              <a:cxnLst/>
              <a:rect l="l" t="t" r="r" b="b"/>
              <a:pathLst>
                <a:path w="11692" h="9868" extrusionOk="0">
                  <a:moveTo>
                    <a:pt x="11142" y="1"/>
                  </a:moveTo>
                  <a:cubicBezTo>
                    <a:pt x="11110" y="1"/>
                    <a:pt x="11076" y="6"/>
                    <a:pt x="11041" y="18"/>
                  </a:cubicBezTo>
                  <a:lnTo>
                    <a:pt x="8236" y="1072"/>
                  </a:lnTo>
                  <a:cubicBezTo>
                    <a:pt x="8057" y="1152"/>
                    <a:pt x="8037" y="1291"/>
                    <a:pt x="8196" y="1390"/>
                  </a:cubicBezTo>
                  <a:lnTo>
                    <a:pt x="8713" y="1729"/>
                  </a:lnTo>
                  <a:cubicBezTo>
                    <a:pt x="8873" y="1828"/>
                    <a:pt x="8932" y="2047"/>
                    <a:pt x="8813" y="2206"/>
                  </a:cubicBezTo>
                  <a:lnTo>
                    <a:pt x="6684" y="5429"/>
                  </a:lnTo>
                  <a:cubicBezTo>
                    <a:pt x="6607" y="5552"/>
                    <a:pt x="6447" y="5627"/>
                    <a:pt x="6295" y="5627"/>
                  </a:cubicBezTo>
                  <a:cubicBezTo>
                    <a:pt x="6251" y="5627"/>
                    <a:pt x="6208" y="5621"/>
                    <a:pt x="6167" y="5608"/>
                  </a:cubicBezTo>
                  <a:lnTo>
                    <a:pt x="2865" y="4354"/>
                  </a:lnTo>
                  <a:cubicBezTo>
                    <a:pt x="2816" y="4333"/>
                    <a:pt x="2761" y="4323"/>
                    <a:pt x="2705" y="4323"/>
                  </a:cubicBezTo>
                  <a:cubicBezTo>
                    <a:pt x="2555" y="4323"/>
                    <a:pt x="2395" y="4392"/>
                    <a:pt x="2308" y="4494"/>
                  </a:cubicBezTo>
                  <a:lnTo>
                    <a:pt x="219" y="7020"/>
                  </a:lnTo>
                  <a:cubicBezTo>
                    <a:pt x="100" y="7159"/>
                    <a:pt x="0" y="7438"/>
                    <a:pt x="0" y="7637"/>
                  </a:cubicBezTo>
                  <a:lnTo>
                    <a:pt x="0" y="9686"/>
                  </a:lnTo>
                  <a:cubicBezTo>
                    <a:pt x="0" y="9805"/>
                    <a:pt x="37" y="9868"/>
                    <a:pt x="91" y="9868"/>
                  </a:cubicBezTo>
                  <a:cubicBezTo>
                    <a:pt x="128" y="9868"/>
                    <a:pt x="172" y="9840"/>
                    <a:pt x="219" y="9785"/>
                  </a:cubicBezTo>
                  <a:lnTo>
                    <a:pt x="2905" y="6662"/>
                  </a:lnTo>
                  <a:cubicBezTo>
                    <a:pt x="2989" y="6550"/>
                    <a:pt x="3141" y="6488"/>
                    <a:pt x="3286" y="6488"/>
                  </a:cubicBezTo>
                  <a:cubicBezTo>
                    <a:pt x="3348" y="6488"/>
                    <a:pt x="3408" y="6499"/>
                    <a:pt x="3462" y="6523"/>
                  </a:cubicBezTo>
                  <a:lnTo>
                    <a:pt x="6784" y="7776"/>
                  </a:lnTo>
                  <a:cubicBezTo>
                    <a:pt x="6832" y="7797"/>
                    <a:pt x="6884" y="7807"/>
                    <a:pt x="6937" y="7807"/>
                  </a:cubicBezTo>
                  <a:cubicBezTo>
                    <a:pt x="7081" y="7807"/>
                    <a:pt x="7228" y="7733"/>
                    <a:pt x="7301" y="7617"/>
                  </a:cubicBezTo>
                  <a:lnTo>
                    <a:pt x="10305" y="3121"/>
                  </a:lnTo>
                  <a:cubicBezTo>
                    <a:pt x="10368" y="3020"/>
                    <a:pt x="10479" y="2967"/>
                    <a:pt x="10592" y="2967"/>
                  </a:cubicBezTo>
                  <a:cubicBezTo>
                    <a:pt x="10658" y="2967"/>
                    <a:pt x="10724" y="2985"/>
                    <a:pt x="10782" y="3022"/>
                  </a:cubicBezTo>
                  <a:lnTo>
                    <a:pt x="11419" y="3419"/>
                  </a:lnTo>
                  <a:cubicBezTo>
                    <a:pt x="11465" y="3448"/>
                    <a:pt x="11508" y="3462"/>
                    <a:pt x="11546" y="3462"/>
                  </a:cubicBezTo>
                  <a:cubicBezTo>
                    <a:pt x="11636" y="3462"/>
                    <a:pt x="11692" y="3381"/>
                    <a:pt x="11678" y="3240"/>
                  </a:cubicBezTo>
                  <a:lnTo>
                    <a:pt x="11399" y="256"/>
                  </a:lnTo>
                  <a:cubicBezTo>
                    <a:pt x="11383" y="96"/>
                    <a:pt x="11277" y="1"/>
                    <a:pt x="1114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586" name="Google Shape;1586;p35"/>
          <p:cNvGrpSpPr/>
          <p:nvPr/>
        </p:nvGrpSpPr>
        <p:grpSpPr>
          <a:xfrm>
            <a:off x="11713673" y="5729276"/>
            <a:ext cx="638380" cy="415026"/>
            <a:chOff x="5563987" y="2907726"/>
            <a:chExt cx="284936" cy="185243"/>
          </a:xfrm>
        </p:grpSpPr>
        <p:sp>
          <p:nvSpPr>
            <p:cNvPr id="1587" name="Google Shape;1587;p35"/>
            <p:cNvSpPr/>
            <p:nvPr/>
          </p:nvSpPr>
          <p:spPr>
            <a:xfrm>
              <a:off x="5563987" y="2938336"/>
              <a:ext cx="284936" cy="154633"/>
            </a:xfrm>
            <a:custGeom>
              <a:avLst/>
              <a:gdLst/>
              <a:ahLst/>
              <a:cxnLst/>
              <a:rect l="l" t="t" r="r" b="b"/>
              <a:pathLst>
                <a:path w="15974" h="8669" extrusionOk="0">
                  <a:moveTo>
                    <a:pt x="15924" y="1"/>
                  </a:moveTo>
                  <a:cubicBezTo>
                    <a:pt x="15914" y="1"/>
                    <a:pt x="15904" y="6"/>
                    <a:pt x="15894" y="16"/>
                  </a:cubicBezTo>
                  <a:lnTo>
                    <a:pt x="8136" y="5864"/>
                  </a:lnTo>
                  <a:cubicBezTo>
                    <a:pt x="8126" y="5874"/>
                    <a:pt x="8111" y="5879"/>
                    <a:pt x="8096" y="5879"/>
                  </a:cubicBezTo>
                  <a:cubicBezTo>
                    <a:pt x="8081" y="5879"/>
                    <a:pt x="8067" y="5874"/>
                    <a:pt x="8057" y="5864"/>
                  </a:cubicBezTo>
                  <a:lnTo>
                    <a:pt x="219" y="55"/>
                  </a:lnTo>
                  <a:cubicBezTo>
                    <a:pt x="205" y="41"/>
                    <a:pt x="161" y="27"/>
                    <a:pt x="129" y="27"/>
                  </a:cubicBezTo>
                  <a:cubicBezTo>
                    <a:pt x="116" y="27"/>
                    <a:pt x="105" y="30"/>
                    <a:pt x="100" y="35"/>
                  </a:cubicBezTo>
                  <a:cubicBezTo>
                    <a:pt x="80" y="55"/>
                    <a:pt x="0" y="75"/>
                    <a:pt x="0" y="115"/>
                  </a:cubicBezTo>
                  <a:lnTo>
                    <a:pt x="0" y="8311"/>
                  </a:lnTo>
                  <a:cubicBezTo>
                    <a:pt x="0" y="8490"/>
                    <a:pt x="239" y="8669"/>
                    <a:pt x="418" y="8669"/>
                  </a:cubicBezTo>
                  <a:lnTo>
                    <a:pt x="15735" y="8669"/>
                  </a:lnTo>
                  <a:cubicBezTo>
                    <a:pt x="15914" y="8669"/>
                    <a:pt x="15954" y="8490"/>
                    <a:pt x="15954" y="8311"/>
                  </a:cubicBezTo>
                  <a:lnTo>
                    <a:pt x="15954" y="75"/>
                  </a:lnTo>
                  <a:cubicBezTo>
                    <a:pt x="15954" y="55"/>
                    <a:pt x="15974" y="16"/>
                    <a:pt x="15954" y="16"/>
                  </a:cubicBezTo>
                  <a:cubicBezTo>
                    <a:pt x="15944" y="6"/>
                    <a:pt x="15934" y="1"/>
                    <a:pt x="159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88" name="Google Shape;1588;p35"/>
            <p:cNvSpPr/>
            <p:nvPr/>
          </p:nvSpPr>
          <p:spPr>
            <a:xfrm>
              <a:off x="5563987" y="2907726"/>
              <a:ext cx="284579" cy="98945"/>
            </a:xfrm>
            <a:custGeom>
              <a:avLst/>
              <a:gdLst/>
              <a:ahLst/>
              <a:cxnLst/>
              <a:rect l="l" t="t" r="r" b="b"/>
              <a:pathLst>
                <a:path w="15954" h="5547" extrusionOk="0">
                  <a:moveTo>
                    <a:pt x="398" y="1"/>
                  </a:moveTo>
                  <a:cubicBezTo>
                    <a:pt x="239" y="1"/>
                    <a:pt x="0" y="41"/>
                    <a:pt x="0" y="220"/>
                  </a:cubicBezTo>
                  <a:lnTo>
                    <a:pt x="0" y="359"/>
                  </a:lnTo>
                  <a:lnTo>
                    <a:pt x="7997" y="5531"/>
                  </a:lnTo>
                  <a:cubicBezTo>
                    <a:pt x="8017" y="5541"/>
                    <a:pt x="8027" y="5546"/>
                    <a:pt x="8037" y="5546"/>
                  </a:cubicBezTo>
                  <a:cubicBezTo>
                    <a:pt x="8047" y="5546"/>
                    <a:pt x="8057" y="5541"/>
                    <a:pt x="8076" y="5531"/>
                  </a:cubicBezTo>
                  <a:lnTo>
                    <a:pt x="15954" y="339"/>
                  </a:lnTo>
                  <a:lnTo>
                    <a:pt x="15954" y="220"/>
                  </a:lnTo>
                  <a:cubicBezTo>
                    <a:pt x="15954" y="41"/>
                    <a:pt x="15914" y="1"/>
                    <a:pt x="157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1589" name="Google Shape;1589;p35"/>
          <p:cNvSpPr/>
          <p:nvPr/>
        </p:nvSpPr>
        <p:spPr>
          <a:xfrm>
            <a:off x="11140208" y="7952792"/>
            <a:ext cx="608971" cy="571807"/>
          </a:xfrm>
          <a:custGeom>
            <a:avLst/>
            <a:gdLst/>
            <a:ahLst/>
            <a:cxnLst/>
            <a:rect l="l" t="t" r="r" b="b"/>
            <a:pathLst>
              <a:path w="15239" h="14309" extrusionOk="0">
                <a:moveTo>
                  <a:pt x="7622" y="0"/>
                </a:moveTo>
                <a:cubicBezTo>
                  <a:pt x="7510" y="0"/>
                  <a:pt x="7401" y="85"/>
                  <a:pt x="7321" y="254"/>
                </a:cubicBezTo>
                <a:lnTo>
                  <a:pt x="5511" y="3914"/>
                </a:lnTo>
                <a:cubicBezTo>
                  <a:pt x="5332" y="4272"/>
                  <a:pt x="4895" y="4590"/>
                  <a:pt x="4517" y="4650"/>
                </a:cubicBezTo>
                <a:lnTo>
                  <a:pt x="458" y="5227"/>
                </a:lnTo>
                <a:cubicBezTo>
                  <a:pt x="81" y="5287"/>
                  <a:pt x="1" y="5545"/>
                  <a:pt x="279" y="5824"/>
                </a:cubicBezTo>
                <a:lnTo>
                  <a:pt x="3204" y="8668"/>
                </a:lnTo>
                <a:cubicBezTo>
                  <a:pt x="3482" y="8947"/>
                  <a:pt x="3641" y="9464"/>
                  <a:pt x="3582" y="9842"/>
                </a:cubicBezTo>
                <a:lnTo>
                  <a:pt x="2885" y="13860"/>
                </a:lnTo>
                <a:cubicBezTo>
                  <a:pt x="2842" y="14138"/>
                  <a:pt x="2948" y="14308"/>
                  <a:pt x="3141" y="14308"/>
                </a:cubicBezTo>
                <a:cubicBezTo>
                  <a:pt x="3211" y="14308"/>
                  <a:pt x="3293" y="14286"/>
                  <a:pt x="3383" y="14238"/>
                </a:cubicBezTo>
                <a:lnTo>
                  <a:pt x="7003" y="12329"/>
                </a:lnTo>
                <a:cubicBezTo>
                  <a:pt x="7172" y="12239"/>
                  <a:pt x="7396" y="12194"/>
                  <a:pt x="7620" y="12194"/>
                </a:cubicBezTo>
                <a:cubicBezTo>
                  <a:pt x="7844" y="12194"/>
                  <a:pt x="8067" y="12239"/>
                  <a:pt x="8237" y="12329"/>
                </a:cubicBezTo>
                <a:lnTo>
                  <a:pt x="11857" y="14238"/>
                </a:lnTo>
                <a:cubicBezTo>
                  <a:pt x="11947" y="14286"/>
                  <a:pt x="12028" y="14308"/>
                  <a:pt x="12098" y="14308"/>
                </a:cubicBezTo>
                <a:cubicBezTo>
                  <a:pt x="12292" y="14308"/>
                  <a:pt x="12398" y="14138"/>
                  <a:pt x="12354" y="13860"/>
                </a:cubicBezTo>
                <a:lnTo>
                  <a:pt x="11658" y="9842"/>
                </a:lnTo>
                <a:cubicBezTo>
                  <a:pt x="11598" y="9464"/>
                  <a:pt x="11777" y="8947"/>
                  <a:pt x="12036" y="8668"/>
                </a:cubicBezTo>
                <a:lnTo>
                  <a:pt x="14960" y="5824"/>
                </a:lnTo>
                <a:cubicBezTo>
                  <a:pt x="15239" y="5545"/>
                  <a:pt x="15159" y="5287"/>
                  <a:pt x="14781" y="5227"/>
                </a:cubicBezTo>
                <a:lnTo>
                  <a:pt x="10743" y="4650"/>
                </a:lnTo>
                <a:cubicBezTo>
                  <a:pt x="10345" y="4590"/>
                  <a:pt x="9908" y="4272"/>
                  <a:pt x="9728" y="3914"/>
                </a:cubicBezTo>
                <a:lnTo>
                  <a:pt x="7938" y="254"/>
                </a:lnTo>
                <a:cubicBezTo>
                  <a:pt x="7849" y="85"/>
                  <a:pt x="7734" y="0"/>
                  <a:pt x="762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90" name="Google Shape;1590;p35"/>
          <p:cNvSpPr/>
          <p:nvPr/>
        </p:nvSpPr>
        <p:spPr>
          <a:xfrm>
            <a:off x="5758038" y="5642632"/>
            <a:ext cx="513584" cy="588311"/>
          </a:xfrm>
          <a:custGeom>
            <a:avLst/>
            <a:gdLst/>
            <a:ahLst/>
            <a:cxnLst/>
            <a:rect l="l" t="t" r="r" b="b"/>
            <a:pathLst>
              <a:path w="12852" h="14722" extrusionOk="0">
                <a:moveTo>
                  <a:pt x="3581" y="5113"/>
                </a:moveTo>
                <a:cubicBezTo>
                  <a:pt x="4118" y="5113"/>
                  <a:pt x="4556" y="5551"/>
                  <a:pt x="4556" y="6088"/>
                </a:cubicBezTo>
                <a:cubicBezTo>
                  <a:pt x="4556" y="6625"/>
                  <a:pt x="4118" y="7043"/>
                  <a:pt x="3581" y="7043"/>
                </a:cubicBezTo>
                <a:cubicBezTo>
                  <a:pt x="3044" y="7043"/>
                  <a:pt x="2607" y="6625"/>
                  <a:pt x="2607" y="6088"/>
                </a:cubicBezTo>
                <a:cubicBezTo>
                  <a:pt x="2607" y="5551"/>
                  <a:pt x="3044" y="5113"/>
                  <a:pt x="3581" y="5113"/>
                </a:cubicBezTo>
                <a:close/>
                <a:moveTo>
                  <a:pt x="6426" y="5113"/>
                </a:moveTo>
                <a:cubicBezTo>
                  <a:pt x="6963" y="5113"/>
                  <a:pt x="7401" y="5551"/>
                  <a:pt x="7401" y="6088"/>
                </a:cubicBezTo>
                <a:cubicBezTo>
                  <a:pt x="7401" y="6625"/>
                  <a:pt x="6963" y="7043"/>
                  <a:pt x="6426" y="7043"/>
                </a:cubicBezTo>
                <a:cubicBezTo>
                  <a:pt x="5889" y="7043"/>
                  <a:pt x="5451" y="6625"/>
                  <a:pt x="5451" y="6088"/>
                </a:cubicBezTo>
                <a:cubicBezTo>
                  <a:pt x="5451" y="5551"/>
                  <a:pt x="5889" y="5113"/>
                  <a:pt x="6426" y="5113"/>
                </a:cubicBezTo>
                <a:close/>
                <a:moveTo>
                  <a:pt x="9271" y="5113"/>
                </a:moveTo>
                <a:cubicBezTo>
                  <a:pt x="9808" y="5113"/>
                  <a:pt x="10225" y="5551"/>
                  <a:pt x="10225" y="6088"/>
                </a:cubicBezTo>
                <a:cubicBezTo>
                  <a:pt x="10225" y="6625"/>
                  <a:pt x="9808" y="7043"/>
                  <a:pt x="9271" y="7043"/>
                </a:cubicBezTo>
                <a:cubicBezTo>
                  <a:pt x="8733" y="7043"/>
                  <a:pt x="8296" y="6625"/>
                  <a:pt x="8296" y="6088"/>
                </a:cubicBezTo>
                <a:cubicBezTo>
                  <a:pt x="8296" y="5551"/>
                  <a:pt x="8733" y="5113"/>
                  <a:pt x="9271" y="5113"/>
                </a:cubicBezTo>
                <a:close/>
                <a:moveTo>
                  <a:pt x="6426" y="1"/>
                </a:moveTo>
                <a:cubicBezTo>
                  <a:pt x="2865" y="1"/>
                  <a:pt x="1" y="2507"/>
                  <a:pt x="1" y="5591"/>
                </a:cubicBezTo>
                <a:cubicBezTo>
                  <a:pt x="1" y="8674"/>
                  <a:pt x="2865" y="11181"/>
                  <a:pt x="6426" y="11181"/>
                </a:cubicBezTo>
                <a:cubicBezTo>
                  <a:pt x="6585" y="11181"/>
                  <a:pt x="6747" y="11186"/>
                  <a:pt x="6907" y="11186"/>
                </a:cubicBezTo>
                <a:cubicBezTo>
                  <a:pt x="7188" y="11186"/>
                  <a:pt x="7466" y="11170"/>
                  <a:pt x="7719" y="11081"/>
                </a:cubicBezTo>
                <a:cubicBezTo>
                  <a:pt x="7911" y="11013"/>
                  <a:pt x="8074" y="10981"/>
                  <a:pt x="8213" y="10981"/>
                </a:cubicBezTo>
                <a:cubicBezTo>
                  <a:pt x="9729" y="10981"/>
                  <a:pt x="8276" y="14722"/>
                  <a:pt x="8276" y="14722"/>
                </a:cubicBezTo>
                <a:cubicBezTo>
                  <a:pt x="8276" y="14722"/>
                  <a:pt x="10981" y="11976"/>
                  <a:pt x="12175" y="9152"/>
                </a:cubicBezTo>
                <a:cubicBezTo>
                  <a:pt x="12652" y="8018"/>
                  <a:pt x="12851" y="6804"/>
                  <a:pt x="12851" y="5591"/>
                </a:cubicBezTo>
                <a:cubicBezTo>
                  <a:pt x="12851" y="2507"/>
                  <a:pt x="9967" y="1"/>
                  <a:pt x="6426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91" name="Google Shape;1591;p35"/>
          <p:cNvSpPr/>
          <p:nvPr/>
        </p:nvSpPr>
        <p:spPr>
          <a:xfrm>
            <a:off x="6288279" y="7972754"/>
            <a:ext cx="605773" cy="531887"/>
          </a:xfrm>
          <a:custGeom>
            <a:avLst/>
            <a:gdLst/>
            <a:ahLst/>
            <a:cxnLst/>
            <a:rect l="l" t="t" r="r" b="b"/>
            <a:pathLst>
              <a:path w="15159" h="13310" extrusionOk="0">
                <a:moveTo>
                  <a:pt x="11299" y="1"/>
                </a:moveTo>
                <a:cubicBezTo>
                  <a:pt x="10344" y="1"/>
                  <a:pt x="9569" y="777"/>
                  <a:pt x="9569" y="1732"/>
                </a:cubicBezTo>
                <a:cubicBezTo>
                  <a:pt x="9569" y="1891"/>
                  <a:pt x="9588" y="2030"/>
                  <a:pt x="9628" y="2169"/>
                </a:cubicBezTo>
                <a:lnTo>
                  <a:pt x="6843" y="3840"/>
                </a:lnTo>
                <a:cubicBezTo>
                  <a:pt x="6147" y="2965"/>
                  <a:pt x="5073" y="2408"/>
                  <a:pt x="3859" y="2408"/>
                </a:cubicBezTo>
                <a:cubicBezTo>
                  <a:pt x="1731" y="2408"/>
                  <a:pt x="0" y="4139"/>
                  <a:pt x="0" y="6267"/>
                </a:cubicBezTo>
                <a:cubicBezTo>
                  <a:pt x="0" y="8396"/>
                  <a:pt x="1731" y="10106"/>
                  <a:pt x="3859" y="10106"/>
                </a:cubicBezTo>
                <a:cubicBezTo>
                  <a:pt x="5152" y="10106"/>
                  <a:pt x="6286" y="9470"/>
                  <a:pt x="6982" y="8515"/>
                </a:cubicBezTo>
                <a:lnTo>
                  <a:pt x="10583" y="10405"/>
                </a:lnTo>
                <a:cubicBezTo>
                  <a:pt x="10523" y="10584"/>
                  <a:pt x="10503" y="10783"/>
                  <a:pt x="10503" y="10982"/>
                </a:cubicBezTo>
                <a:cubicBezTo>
                  <a:pt x="10503" y="12255"/>
                  <a:pt x="11538" y="13309"/>
                  <a:pt x="12831" y="13309"/>
                </a:cubicBezTo>
                <a:cubicBezTo>
                  <a:pt x="14124" y="13309"/>
                  <a:pt x="15158" y="12255"/>
                  <a:pt x="15158" y="10982"/>
                </a:cubicBezTo>
                <a:cubicBezTo>
                  <a:pt x="15158" y="9689"/>
                  <a:pt x="14124" y="8654"/>
                  <a:pt x="12831" y="8654"/>
                </a:cubicBezTo>
                <a:cubicBezTo>
                  <a:pt x="12135" y="8654"/>
                  <a:pt x="11498" y="8972"/>
                  <a:pt x="11080" y="9450"/>
                </a:cubicBezTo>
                <a:lnTo>
                  <a:pt x="7480" y="7560"/>
                </a:lnTo>
                <a:cubicBezTo>
                  <a:pt x="7619" y="7162"/>
                  <a:pt x="7719" y="6705"/>
                  <a:pt x="7719" y="6267"/>
                </a:cubicBezTo>
                <a:cubicBezTo>
                  <a:pt x="7719" y="5710"/>
                  <a:pt x="7599" y="5213"/>
                  <a:pt x="7400" y="4755"/>
                </a:cubicBezTo>
                <a:lnTo>
                  <a:pt x="10205" y="3064"/>
                </a:lnTo>
                <a:cubicBezTo>
                  <a:pt x="10503" y="3303"/>
                  <a:pt x="10881" y="3462"/>
                  <a:pt x="11299" y="3462"/>
                </a:cubicBezTo>
                <a:cubicBezTo>
                  <a:pt x="12254" y="3462"/>
                  <a:pt x="13030" y="2686"/>
                  <a:pt x="13030" y="1732"/>
                </a:cubicBezTo>
                <a:cubicBezTo>
                  <a:pt x="13030" y="777"/>
                  <a:pt x="12254" y="1"/>
                  <a:pt x="1129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1592" name="Google Shape;1592;p35"/>
          <p:cNvGrpSpPr/>
          <p:nvPr/>
        </p:nvGrpSpPr>
        <p:grpSpPr>
          <a:xfrm>
            <a:off x="7449540" y="3454012"/>
            <a:ext cx="491315" cy="537441"/>
            <a:chOff x="4042044" y="2093722"/>
            <a:chExt cx="219294" cy="239882"/>
          </a:xfrm>
        </p:grpSpPr>
        <p:sp>
          <p:nvSpPr>
            <p:cNvPr id="1593" name="Google Shape;1593;p35"/>
            <p:cNvSpPr/>
            <p:nvPr/>
          </p:nvSpPr>
          <p:spPr>
            <a:xfrm>
              <a:off x="4089582" y="2093722"/>
              <a:ext cx="124220" cy="124559"/>
            </a:xfrm>
            <a:custGeom>
              <a:avLst/>
              <a:gdLst/>
              <a:ahLst/>
              <a:cxnLst/>
              <a:rect l="l" t="t" r="r" b="b"/>
              <a:pathLst>
                <a:path w="6964" h="6983" extrusionOk="0">
                  <a:moveTo>
                    <a:pt x="3482" y="0"/>
                  </a:moveTo>
                  <a:cubicBezTo>
                    <a:pt x="1553" y="0"/>
                    <a:pt x="1" y="1572"/>
                    <a:pt x="1" y="3501"/>
                  </a:cubicBezTo>
                  <a:cubicBezTo>
                    <a:pt x="1" y="5411"/>
                    <a:pt x="1553" y="6982"/>
                    <a:pt x="3482" y="6982"/>
                  </a:cubicBezTo>
                  <a:cubicBezTo>
                    <a:pt x="5392" y="6982"/>
                    <a:pt x="6963" y="5411"/>
                    <a:pt x="6963" y="3501"/>
                  </a:cubicBezTo>
                  <a:cubicBezTo>
                    <a:pt x="6963" y="1572"/>
                    <a:pt x="5392" y="0"/>
                    <a:pt x="34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94" name="Google Shape;1594;p35"/>
            <p:cNvSpPr/>
            <p:nvPr/>
          </p:nvSpPr>
          <p:spPr>
            <a:xfrm>
              <a:off x="4042044" y="2206905"/>
              <a:ext cx="219294" cy="126700"/>
            </a:xfrm>
            <a:custGeom>
              <a:avLst/>
              <a:gdLst/>
              <a:ahLst/>
              <a:cxnLst/>
              <a:rect l="l" t="t" r="r" b="b"/>
              <a:pathLst>
                <a:path w="12294" h="7103" extrusionOk="0">
                  <a:moveTo>
                    <a:pt x="2865" y="1"/>
                  </a:moveTo>
                  <a:cubicBezTo>
                    <a:pt x="1273" y="1"/>
                    <a:pt x="0" y="1294"/>
                    <a:pt x="0" y="2865"/>
                  </a:cubicBezTo>
                  <a:lnTo>
                    <a:pt x="0" y="7102"/>
                  </a:lnTo>
                  <a:lnTo>
                    <a:pt x="2109" y="7102"/>
                  </a:lnTo>
                  <a:lnTo>
                    <a:pt x="2109" y="4735"/>
                  </a:lnTo>
                  <a:cubicBezTo>
                    <a:pt x="2109" y="4576"/>
                    <a:pt x="2248" y="4437"/>
                    <a:pt x="2427" y="4437"/>
                  </a:cubicBezTo>
                  <a:cubicBezTo>
                    <a:pt x="2586" y="4437"/>
                    <a:pt x="2726" y="4576"/>
                    <a:pt x="2726" y="4735"/>
                  </a:cubicBezTo>
                  <a:lnTo>
                    <a:pt x="2726" y="7102"/>
                  </a:lnTo>
                  <a:lnTo>
                    <a:pt x="9549" y="7102"/>
                  </a:lnTo>
                  <a:lnTo>
                    <a:pt x="9549" y="4735"/>
                  </a:lnTo>
                  <a:cubicBezTo>
                    <a:pt x="9549" y="4576"/>
                    <a:pt x="9688" y="4437"/>
                    <a:pt x="9847" y="4437"/>
                  </a:cubicBezTo>
                  <a:cubicBezTo>
                    <a:pt x="10026" y="4437"/>
                    <a:pt x="10165" y="4576"/>
                    <a:pt x="10165" y="4735"/>
                  </a:cubicBezTo>
                  <a:lnTo>
                    <a:pt x="10165" y="7102"/>
                  </a:lnTo>
                  <a:lnTo>
                    <a:pt x="12294" y="7102"/>
                  </a:lnTo>
                  <a:lnTo>
                    <a:pt x="12294" y="2865"/>
                  </a:lnTo>
                  <a:cubicBezTo>
                    <a:pt x="12294" y="1294"/>
                    <a:pt x="11001" y="1"/>
                    <a:pt x="9429" y="1"/>
                  </a:cubicBezTo>
                  <a:lnTo>
                    <a:pt x="9350" y="1"/>
                  </a:lnTo>
                  <a:cubicBezTo>
                    <a:pt x="8574" y="916"/>
                    <a:pt x="7420" y="1493"/>
                    <a:pt x="6147" y="1493"/>
                  </a:cubicBezTo>
                  <a:cubicBezTo>
                    <a:pt x="4854" y="1493"/>
                    <a:pt x="3700" y="916"/>
                    <a:pt x="292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200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201" name="Рисунок 200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202" name="Рисунок 201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03" name="Google Shape;1399;p35"/>
          <p:cNvSpPr txBox="1"/>
          <p:nvPr/>
        </p:nvSpPr>
        <p:spPr>
          <a:xfrm>
            <a:off x="296258" y="5092139"/>
            <a:ext cx="3746906" cy="1653730"/>
          </a:xfrm>
          <a:prstGeom prst="rect">
            <a:avLst/>
          </a:prstGeom>
          <a:solidFill>
            <a:srgbClr val="FF9933"/>
          </a:solidFill>
          <a:ln w="76200">
            <a:solidFill>
              <a:srgbClr val="FF9900"/>
            </a:solidFill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/>
            <a:r>
              <a:rPr lang="en" sz="2800" dirty="0" smtClean="0"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Geografik axborot tizimlari (GIS) yordamida</a:t>
            </a:r>
            <a:endParaRPr sz="2800" dirty="0"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sp>
        <p:nvSpPr>
          <p:cNvPr id="204" name="Google Shape;1399;p35"/>
          <p:cNvSpPr txBox="1"/>
          <p:nvPr/>
        </p:nvSpPr>
        <p:spPr>
          <a:xfrm>
            <a:off x="281239" y="7986876"/>
            <a:ext cx="3746906" cy="1653730"/>
          </a:xfrm>
          <a:prstGeom prst="rect">
            <a:avLst/>
          </a:prstGeom>
          <a:solidFill>
            <a:srgbClr val="3366FF"/>
          </a:solidFill>
          <a:ln w="76200">
            <a:solidFill>
              <a:srgbClr val="0070C0"/>
            </a:solidFill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/>
            <a:r>
              <a:rPr lang="en" sz="2800" dirty="0" smtClean="0"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Amaliy mashg‘ulotlar va ekskursiyalar</a:t>
            </a:r>
          </a:p>
          <a:p>
            <a:pPr algn="ctr"/>
            <a:r>
              <a:rPr lang="en" sz="2800" dirty="0" smtClean="0"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 orqali</a:t>
            </a:r>
            <a:endParaRPr sz="2800" dirty="0"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sp>
        <p:nvSpPr>
          <p:cNvPr id="205" name="Google Shape;1399;p35"/>
          <p:cNvSpPr txBox="1"/>
          <p:nvPr/>
        </p:nvSpPr>
        <p:spPr>
          <a:xfrm>
            <a:off x="13822974" y="2193881"/>
            <a:ext cx="3746906" cy="1653730"/>
          </a:xfrm>
          <a:prstGeom prst="rect">
            <a:avLst/>
          </a:prstGeom>
          <a:solidFill>
            <a:srgbClr val="FFC000"/>
          </a:solidFill>
          <a:ln w="76200">
            <a:solidFill>
              <a:srgbClr val="FF6161"/>
            </a:solidFill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/>
            <a:r>
              <a:rPr lang="en" sz="2800" dirty="0" smtClean="0"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Guruhlarda ishlash va baxs-munozalalar orqali </a:t>
            </a:r>
            <a:endParaRPr sz="2800" dirty="0"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sp>
        <p:nvSpPr>
          <p:cNvPr id="206" name="Google Shape;1399;p35"/>
          <p:cNvSpPr txBox="1"/>
          <p:nvPr/>
        </p:nvSpPr>
        <p:spPr>
          <a:xfrm>
            <a:off x="13806958" y="4762525"/>
            <a:ext cx="3746906" cy="1653730"/>
          </a:xfrm>
          <a:prstGeom prst="rect">
            <a:avLst/>
          </a:prstGeom>
          <a:solidFill>
            <a:srgbClr val="00B0F0"/>
          </a:solidFill>
          <a:ln w="76200">
            <a:solidFill>
              <a:srgbClr val="0070C0"/>
            </a:solidFill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/>
            <a:r>
              <a:rPr lang="en" sz="2800" dirty="0" smtClean="0"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Hayotiy misollar </a:t>
            </a:r>
          </a:p>
          <a:p>
            <a:pPr algn="ctr"/>
            <a:r>
              <a:rPr lang="en" sz="2800" dirty="0" smtClean="0"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va tadqiqotlar </a:t>
            </a:r>
          </a:p>
          <a:p>
            <a:pPr algn="ctr"/>
            <a:r>
              <a:rPr lang="en" sz="2800" dirty="0" smtClean="0"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yordamida</a:t>
            </a:r>
            <a:endParaRPr sz="2800" dirty="0"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sp>
        <p:nvSpPr>
          <p:cNvPr id="207" name="Google Shape;1399;p35"/>
          <p:cNvSpPr txBox="1"/>
          <p:nvPr/>
        </p:nvSpPr>
        <p:spPr>
          <a:xfrm>
            <a:off x="13822974" y="7468586"/>
            <a:ext cx="3746906" cy="1653730"/>
          </a:xfrm>
          <a:prstGeom prst="rect">
            <a:avLst/>
          </a:prstGeom>
          <a:solidFill>
            <a:srgbClr val="92D050"/>
          </a:solidFill>
          <a:ln w="76200">
            <a:solidFill>
              <a:srgbClr val="00B050"/>
            </a:solidFill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/>
            <a:r>
              <a:rPr lang="en" sz="2800" dirty="0" smtClean="0"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Oddiydan murakkabga o‘rgatish </a:t>
            </a:r>
          </a:p>
          <a:p>
            <a:pPr algn="ctr"/>
            <a:r>
              <a:rPr lang="en" sz="2800" dirty="0" smtClean="0"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yordamida</a:t>
            </a:r>
            <a:endParaRPr sz="2800" dirty="0"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pic>
        <p:nvPicPr>
          <p:cNvPr id="1028" name="Picture 4" descr="Фото Урок Географии | Freepik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815" y="4176643"/>
            <a:ext cx="4070789" cy="417520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107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" name="Google Shape;1679;p38"/>
          <p:cNvSpPr txBox="1">
            <a:spLocks noGrp="1"/>
          </p:cNvSpPr>
          <p:nvPr>
            <p:ph type="title"/>
          </p:nvPr>
        </p:nvSpPr>
        <p:spPr>
          <a:xfrm>
            <a:off x="808113" y="1204970"/>
            <a:ext cx="16196310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" sz="4000" b="1" dirty="0" smtClean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7-sinf. 1-chorak. 3.3-mavzu. Litosfera va Yerning harakatlari</a:t>
            </a:r>
            <a:endParaRPr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80" name="Google Shape;1680;p38"/>
          <p:cNvGrpSpPr/>
          <p:nvPr/>
        </p:nvGrpSpPr>
        <p:grpSpPr>
          <a:xfrm>
            <a:off x="5940303" y="5726062"/>
            <a:ext cx="5779780" cy="4583717"/>
            <a:chOff x="383475" y="238125"/>
            <a:chExt cx="6850950" cy="5236825"/>
          </a:xfrm>
        </p:grpSpPr>
        <p:sp>
          <p:nvSpPr>
            <p:cNvPr id="1681" name="Google Shape;1681;p38"/>
            <p:cNvSpPr/>
            <p:nvPr/>
          </p:nvSpPr>
          <p:spPr>
            <a:xfrm>
              <a:off x="1119350" y="4740875"/>
              <a:ext cx="5405150" cy="734075"/>
            </a:xfrm>
            <a:custGeom>
              <a:avLst/>
              <a:gdLst/>
              <a:ahLst/>
              <a:cxnLst/>
              <a:rect l="l" t="t" r="r" b="b"/>
              <a:pathLst>
                <a:path w="216206" h="29363" extrusionOk="0">
                  <a:moveTo>
                    <a:pt x="14573" y="1"/>
                  </a:moveTo>
                  <a:cubicBezTo>
                    <a:pt x="6563" y="1"/>
                    <a:pt x="0" y="6564"/>
                    <a:pt x="0" y="14574"/>
                  </a:cubicBezTo>
                  <a:lnTo>
                    <a:pt x="0" y="14815"/>
                  </a:lnTo>
                  <a:cubicBezTo>
                    <a:pt x="0" y="22825"/>
                    <a:pt x="6563" y="29363"/>
                    <a:pt x="14573" y="29363"/>
                  </a:cubicBezTo>
                  <a:lnTo>
                    <a:pt x="216205" y="29363"/>
                  </a:lnTo>
                  <a:lnTo>
                    <a:pt x="216205" y="1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82" name="Google Shape;1682;p38"/>
            <p:cNvSpPr/>
            <p:nvPr/>
          </p:nvSpPr>
          <p:spPr>
            <a:xfrm>
              <a:off x="1760550" y="492185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97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7914" y="290"/>
                    <a:pt x="4801" y="216"/>
                    <a:pt x="2172" y="145"/>
                  </a:cubicBezTo>
                  <a:cubicBezTo>
                    <a:pt x="1159" y="1448"/>
                    <a:pt x="410" y="2967"/>
                    <a:pt x="0" y="4607"/>
                  </a:cubicBezTo>
                  <a:cubicBezTo>
                    <a:pt x="3064" y="4511"/>
                    <a:pt x="692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57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83" name="Google Shape;1683;p38"/>
            <p:cNvSpPr/>
            <p:nvPr/>
          </p:nvSpPr>
          <p:spPr>
            <a:xfrm>
              <a:off x="1829900" y="4810225"/>
              <a:ext cx="4694600" cy="100775"/>
            </a:xfrm>
            <a:custGeom>
              <a:avLst/>
              <a:gdLst/>
              <a:ahLst/>
              <a:cxnLst/>
              <a:rect l="l" t="t" r="r" b="b"/>
              <a:pathLst>
                <a:path w="187784" h="4031" extrusionOk="0">
                  <a:moveTo>
                    <a:pt x="8734" y="1"/>
                  </a:moveTo>
                  <a:cubicBezTo>
                    <a:pt x="5285" y="1"/>
                    <a:pt x="2172" y="1496"/>
                    <a:pt x="0" y="3861"/>
                  </a:cubicBezTo>
                  <a:cubicBezTo>
                    <a:pt x="2509" y="3790"/>
                    <a:pt x="5405" y="3716"/>
                    <a:pt x="8566" y="3668"/>
                  </a:cubicBezTo>
                  <a:cubicBezTo>
                    <a:pt x="11436" y="3596"/>
                    <a:pt x="14550" y="3523"/>
                    <a:pt x="17831" y="3475"/>
                  </a:cubicBezTo>
                  <a:cubicBezTo>
                    <a:pt x="21112" y="3427"/>
                    <a:pt x="24562" y="3378"/>
                    <a:pt x="28158" y="3355"/>
                  </a:cubicBezTo>
                  <a:cubicBezTo>
                    <a:pt x="31728" y="3330"/>
                    <a:pt x="80971" y="3259"/>
                    <a:pt x="84735" y="3259"/>
                  </a:cubicBezTo>
                  <a:cubicBezTo>
                    <a:pt x="88499" y="3259"/>
                    <a:pt x="92311" y="3234"/>
                    <a:pt x="96123" y="3234"/>
                  </a:cubicBezTo>
                  <a:cubicBezTo>
                    <a:pt x="99960" y="3234"/>
                    <a:pt x="151326" y="3259"/>
                    <a:pt x="155067" y="3259"/>
                  </a:cubicBezTo>
                  <a:cubicBezTo>
                    <a:pt x="158831" y="3259"/>
                    <a:pt x="162546" y="3330"/>
                    <a:pt x="166117" y="3355"/>
                  </a:cubicBezTo>
                  <a:cubicBezTo>
                    <a:pt x="169711" y="3378"/>
                    <a:pt x="173162" y="3427"/>
                    <a:pt x="176443" y="3475"/>
                  </a:cubicBezTo>
                  <a:cubicBezTo>
                    <a:pt x="179725" y="3523"/>
                    <a:pt x="171448" y="3596"/>
                    <a:pt x="174320" y="3668"/>
                  </a:cubicBezTo>
                  <a:cubicBezTo>
                    <a:pt x="179821" y="3790"/>
                    <a:pt x="184454" y="3909"/>
                    <a:pt x="187783" y="4031"/>
                  </a:cubicBezTo>
                  <a:lnTo>
                    <a:pt x="187783" y="1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84" name="Google Shape;1684;p38"/>
            <p:cNvSpPr/>
            <p:nvPr/>
          </p:nvSpPr>
          <p:spPr>
            <a:xfrm>
              <a:off x="1829900" y="5305475"/>
              <a:ext cx="4694600" cy="100725"/>
            </a:xfrm>
            <a:custGeom>
              <a:avLst/>
              <a:gdLst/>
              <a:ahLst/>
              <a:cxnLst/>
              <a:rect l="l" t="t" r="r" b="b"/>
              <a:pathLst>
                <a:path w="187784" h="4029" extrusionOk="0">
                  <a:moveTo>
                    <a:pt x="187783" y="0"/>
                  </a:moveTo>
                  <a:cubicBezTo>
                    <a:pt x="184454" y="120"/>
                    <a:pt x="179821" y="241"/>
                    <a:pt x="174320" y="361"/>
                  </a:cubicBezTo>
                  <a:cubicBezTo>
                    <a:pt x="171448" y="434"/>
                    <a:pt x="179725" y="506"/>
                    <a:pt x="176443" y="554"/>
                  </a:cubicBezTo>
                  <a:cubicBezTo>
                    <a:pt x="173162" y="602"/>
                    <a:pt x="169711" y="650"/>
                    <a:pt x="166117" y="676"/>
                  </a:cubicBezTo>
                  <a:cubicBezTo>
                    <a:pt x="162546" y="699"/>
                    <a:pt x="158831" y="772"/>
                    <a:pt x="155067" y="772"/>
                  </a:cubicBezTo>
                  <a:cubicBezTo>
                    <a:pt x="151326" y="772"/>
                    <a:pt x="99960" y="795"/>
                    <a:pt x="96123" y="795"/>
                  </a:cubicBezTo>
                  <a:cubicBezTo>
                    <a:pt x="92311" y="795"/>
                    <a:pt x="88499" y="772"/>
                    <a:pt x="84735" y="772"/>
                  </a:cubicBezTo>
                  <a:cubicBezTo>
                    <a:pt x="80971" y="772"/>
                    <a:pt x="31728" y="699"/>
                    <a:pt x="28158" y="676"/>
                  </a:cubicBezTo>
                  <a:cubicBezTo>
                    <a:pt x="24562" y="650"/>
                    <a:pt x="21112" y="602"/>
                    <a:pt x="17831" y="554"/>
                  </a:cubicBezTo>
                  <a:cubicBezTo>
                    <a:pt x="14550" y="506"/>
                    <a:pt x="11436" y="434"/>
                    <a:pt x="8566" y="361"/>
                  </a:cubicBezTo>
                  <a:cubicBezTo>
                    <a:pt x="5381" y="313"/>
                    <a:pt x="2509" y="216"/>
                    <a:pt x="0" y="145"/>
                  </a:cubicBezTo>
                  <a:lnTo>
                    <a:pt x="0" y="145"/>
                  </a:lnTo>
                  <a:cubicBezTo>
                    <a:pt x="2172" y="2532"/>
                    <a:pt x="5285" y="4028"/>
                    <a:pt x="8734" y="4028"/>
                  </a:cubicBezTo>
                  <a:lnTo>
                    <a:pt x="187783" y="4028"/>
                  </a:lnTo>
                  <a:lnTo>
                    <a:pt x="187783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85" name="Google Shape;1685;p38"/>
            <p:cNvSpPr/>
            <p:nvPr/>
          </p:nvSpPr>
          <p:spPr>
            <a:xfrm>
              <a:off x="1752675" y="5049725"/>
              <a:ext cx="4771825" cy="117025"/>
            </a:xfrm>
            <a:custGeom>
              <a:avLst/>
              <a:gdLst/>
              <a:ahLst/>
              <a:cxnLst/>
              <a:rect l="l" t="t" r="r" b="b"/>
              <a:pathLst>
                <a:path w="190873" h="4681" extrusionOk="0">
                  <a:moveTo>
                    <a:pt x="190872" y="0"/>
                  </a:moveTo>
                  <a:cubicBezTo>
                    <a:pt x="187543" y="97"/>
                    <a:pt x="182910" y="241"/>
                    <a:pt x="177409" y="361"/>
                  </a:cubicBezTo>
                  <a:cubicBezTo>
                    <a:pt x="174537" y="434"/>
                    <a:pt x="182814" y="506"/>
                    <a:pt x="179532" y="531"/>
                  </a:cubicBezTo>
                  <a:cubicBezTo>
                    <a:pt x="176251" y="602"/>
                    <a:pt x="172800" y="651"/>
                    <a:pt x="169206" y="676"/>
                  </a:cubicBezTo>
                  <a:cubicBezTo>
                    <a:pt x="165635" y="699"/>
                    <a:pt x="161920" y="772"/>
                    <a:pt x="158156" y="772"/>
                  </a:cubicBezTo>
                  <a:cubicBezTo>
                    <a:pt x="154415" y="772"/>
                    <a:pt x="103049" y="795"/>
                    <a:pt x="99212" y="795"/>
                  </a:cubicBezTo>
                  <a:cubicBezTo>
                    <a:pt x="95400" y="795"/>
                    <a:pt x="91588" y="772"/>
                    <a:pt x="87824" y="772"/>
                  </a:cubicBezTo>
                  <a:cubicBezTo>
                    <a:pt x="84060" y="772"/>
                    <a:pt x="34817" y="699"/>
                    <a:pt x="31247" y="676"/>
                  </a:cubicBezTo>
                  <a:cubicBezTo>
                    <a:pt x="27651" y="651"/>
                    <a:pt x="24201" y="602"/>
                    <a:pt x="20920" y="554"/>
                  </a:cubicBezTo>
                  <a:cubicBezTo>
                    <a:pt x="17639" y="506"/>
                    <a:pt x="14525" y="434"/>
                    <a:pt x="11655" y="361"/>
                  </a:cubicBezTo>
                  <a:cubicBezTo>
                    <a:pt x="7191" y="264"/>
                    <a:pt x="3282" y="168"/>
                    <a:pt x="194" y="71"/>
                  </a:cubicBezTo>
                  <a:cubicBezTo>
                    <a:pt x="74" y="772"/>
                    <a:pt x="1" y="1496"/>
                    <a:pt x="1" y="2243"/>
                  </a:cubicBezTo>
                  <a:lnTo>
                    <a:pt x="1" y="2436"/>
                  </a:lnTo>
                  <a:cubicBezTo>
                    <a:pt x="1" y="3185"/>
                    <a:pt x="74" y="3909"/>
                    <a:pt x="194" y="4607"/>
                  </a:cubicBezTo>
                  <a:cubicBezTo>
                    <a:pt x="3282" y="4511"/>
                    <a:pt x="7191" y="4414"/>
                    <a:pt x="11655" y="4318"/>
                  </a:cubicBezTo>
                  <a:cubicBezTo>
                    <a:pt x="14525" y="4246"/>
                    <a:pt x="17639" y="4173"/>
                    <a:pt x="20920" y="4125"/>
                  </a:cubicBezTo>
                  <a:cubicBezTo>
                    <a:pt x="24201" y="4077"/>
                    <a:pt x="27651" y="4028"/>
                    <a:pt x="31247" y="4005"/>
                  </a:cubicBezTo>
                  <a:cubicBezTo>
                    <a:pt x="34817" y="3980"/>
                    <a:pt x="84060" y="3909"/>
                    <a:pt x="87824" y="3909"/>
                  </a:cubicBezTo>
                  <a:cubicBezTo>
                    <a:pt x="91588" y="3909"/>
                    <a:pt x="95400" y="3884"/>
                    <a:pt x="99212" y="3884"/>
                  </a:cubicBezTo>
                  <a:cubicBezTo>
                    <a:pt x="103049" y="3884"/>
                    <a:pt x="154415" y="3909"/>
                    <a:pt x="158156" y="3909"/>
                  </a:cubicBezTo>
                  <a:cubicBezTo>
                    <a:pt x="161920" y="3909"/>
                    <a:pt x="165635" y="3980"/>
                    <a:pt x="169206" y="4005"/>
                  </a:cubicBezTo>
                  <a:cubicBezTo>
                    <a:pt x="172800" y="4028"/>
                    <a:pt x="176251" y="4077"/>
                    <a:pt x="179532" y="4125"/>
                  </a:cubicBezTo>
                  <a:cubicBezTo>
                    <a:pt x="182814" y="4173"/>
                    <a:pt x="174537" y="4246"/>
                    <a:pt x="177409" y="4318"/>
                  </a:cubicBezTo>
                  <a:cubicBezTo>
                    <a:pt x="182910" y="4439"/>
                    <a:pt x="187543" y="4559"/>
                    <a:pt x="190872" y="4681"/>
                  </a:cubicBezTo>
                  <a:lnTo>
                    <a:pt x="190872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86" name="Google Shape;1686;p38"/>
            <p:cNvSpPr/>
            <p:nvPr/>
          </p:nvSpPr>
          <p:spPr>
            <a:xfrm>
              <a:off x="1760550" y="517760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120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6924" y="264"/>
                    <a:pt x="3064" y="168"/>
                    <a:pt x="0" y="71"/>
                  </a:cubicBezTo>
                  <a:lnTo>
                    <a:pt x="0" y="71"/>
                  </a:lnTo>
                  <a:cubicBezTo>
                    <a:pt x="410" y="1712"/>
                    <a:pt x="1159" y="3233"/>
                    <a:pt x="2172" y="4536"/>
                  </a:cubicBezTo>
                  <a:cubicBezTo>
                    <a:pt x="4801" y="4463"/>
                    <a:pt x="791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80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87" name="Google Shape;1687;p38"/>
            <p:cNvSpPr/>
            <p:nvPr/>
          </p:nvSpPr>
          <p:spPr>
            <a:xfrm>
              <a:off x="1814825" y="4891050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6008" y="483"/>
                    <a:pt x="3112" y="557"/>
                    <a:pt x="603" y="628"/>
                  </a:cubicBezTo>
                  <a:cubicBezTo>
                    <a:pt x="387" y="869"/>
                    <a:pt x="194" y="1110"/>
                    <a:pt x="1" y="1377"/>
                  </a:cubicBezTo>
                  <a:cubicBezTo>
                    <a:pt x="2630" y="1448"/>
                    <a:pt x="5743" y="1522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3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3"/>
                    <a:pt x="173765" y="1834"/>
                    <a:pt x="177046" y="1763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29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7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88" name="Google Shape;1688;p38"/>
            <p:cNvSpPr/>
            <p:nvPr/>
          </p:nvSpPr>
          <p:spPr>
            <a:xfrm>
              <a:off x="1757500" y="5018925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74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7046" y="508"/>
                    <a:pt x="3186" y="628"/>
                    <a:pt x="122" y="724"/>
                  </a:cubicBezTo>
                  <a:cubicBezTo>
                    <a:pt x="74" y="917"/>
                    <a:pt x="49" y="1110"/>
                    <a:pt x="1" y="1303"/>
                  </a:cubicBezTo>
                  <a:cubicBezTo>
                    <a:pt x="3089" y="1400"/>
                    <a:pt x="6998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29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89" name="Google Shape;1689;p38"/>
            <p:cNvSpPr/>
            <p:nvPr/>
          </p:nvSpPr>
          <p:spPr>
            <a:xfrm>
              <a:off x="1757500" y="5146800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97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6998" y="531"/>
                    <a:pt x="3089" y="628"/>
                    <a:pt x="1" y="724"/>
                  </a:cubicBezTo>
                  <a:cubicBezTo>
                    <a:pt x="49" y="917"/>
                    <a:pt x="74" y="1110"/>
                    <a:pt x="122" y="1303"/>
                  </a:cubicBezTo>
                  <a:cubicBezTo>
                    <a:pt x="3186" y="1400"/>
                    <a:pt x="7046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52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90" name="Google Shape;1690;p38"/>
            <p:cNvSpPr/>
            <p:nvPr/>
          </p:nvSpPr>
          <p:spPr>
            <a:xfrm>
              <a:off x="1814825" y="5274675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5743" y="508"/>
                    <a:pt x="2630" y="580"/>
                    <a:pt x="1" y="653"/>
                  </a:cubicBezTo>
                  <a:cubicBezTo>
                    <a:pt x="194" y="917"/>
                    <a:pt x="387" y="1159"/>
                    <a:pt x="603" y="1377"/>
                  </a:cubicBezTo>
                  <a:cubicBezTo>
                    <a:pt x="3112" y="1448"/>
                    <a:pt x="5984" y="1545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2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2"/>
                    <a:pt x="173765" y="1834"/>
                    <a:pt x="177046" y="1786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52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6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91" name="Google Shape;1691;p38"/>
            <p:cNvSpPr/>
            <p:nvPr/>
          </p:nvSpPr>
          <p:spPr>
            <a:xfrm>
              <a:off x="1467975" y="3719100"/>
              <a:ext cx="4681925" cy="1021800"/>
            </a:xfrm>
            <a:custGeom>
              <a:avLst/>
              <a:gdLst/>
              <a:ahLst/>
              <a:cxnLst/>
              <a:rect l="l" t="t" r="r" b="b"/>
              <a:pathLst>
                <a:path w="187277" h="40872" extrusionOk="0">
                  <a:moveTo>
                    <a:pt x="1" y="0"/>
                  </a:moveTo>
                  <a:lnTo>
                    <a:pt x="1" y="40872"/>
                  </a:lnTo>
                  <a:lnTo>
                    <a:pt x="166986" y="40872"/>
                  </a:lnTo>
                  <a:cubicBezTo>
                    <a:pt x="178156" y="40872"/>
                    <a:pt x="187276" y="31752"/>
                    <a:pt x="187276" y="20605"/>
                  </a:cubicBezTo>
                  <a:lnTo>
                    <a:pt x="187276" y="20290"/>
                  </a:lnTo>
                  <a:cubicBezTo>
                    <a:pt x="187276" y="9144"/>
                    <a:pt x="178156" y="0"/>
                    <a:pt x="16698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92" name="Google Shape;1692;p38"/>
            <p:cNvSpPr/>
            <p:nvPr/>
          </p:nvSpPr>
          <p:spPr>
            <a:xfrm>
              <a:off x="1469084" y="3814491"/>
              <a:ext cx="3692700" cy="139975"/>
            </a:xfrm>
            <a:custGeom>
              <a:avLst/>
              <a:gdLst/>
              <a:ahLst/>
              <a:cxnLst/>
              <a:rect l="l" t="t" r="r" b="b"/>
              <a:pathLst>
                <a:path w="147708" h="5599" extrusionOk="0">
                  <a:moveTo>
                    <a:pt x="1" y="1"/>
                  </a:moveTo>
                  <a:lnTo>
                    <a:pt x="1" y="5598"/>
                  </a:lnTo>
                  <a:cubicBezTo>
                    <a:pt x="4633" y="5453"/>
                    <a:pt x="11076" y="5260"/>
                    <a:pt x="18749" y="5091"/>
                  </a:cubicBezTo>
                  <a:cubicBezTo>
                    <a:pt x="22754" y="4994"/>
                    <a:pt x="27072" y="4898"/>
                    <a:pt x="31633" y="4849"/>
                  </a:cubicBezTo>
                  <a:cubicBezTo>
                    <a:pt x="36217" y="4778"/>
                    <a:pt x="41042" y="4681"/>
                    <a:pt x="46012" y="4656"/>
                  </a:cubicBezTo>
                  <a:cubicBezTo>
                    <a:pt x="51006" y="4608"/>
                    <a:pt x="56169" y="4537"/>
                    <a:pt x="61406" y="4537"/>
                  </a:cubicBezTo>
                  <a:cubicBezTo>
                    <a:pt x="66640" y="4512"/>
                    <a:pt x="71948" y="4488"/>
                    <a:pt x="77256" y="4488"/>
                  </a:cubicBezTo>
                  <a:cubicBezTo>
                    <a:pt x="82589" y="4488"/>
                    <a:pt x="87897" y="4512"/>
                    <a:pt x="93132" y="4537"/>
                  </a:cubicBezTo>
                  <a:cubicBezTo>
                    <a:pt x="98368" y="4537"/>
                    <a:pt x="103532" y="4608"/>
                    <a:pt x="108525" y="4656"/>
                  </a:cubicBezTo>
                  <a:cubicBezTo>
                    <a:pt x="113495" y="4681"/>
                    <a:pt x="118321" y="4778"/>
                    <a:pt x="122882" y="4849"/>
                  </a:cubicBezTo>
                  <a:cubicBezTo>
                    <a:pt x="127466" y="4898"/>
                    <a:pt x="131784" y="4994"/>
                    <a:pt x="135766" y="5091"/>
                  </a:cubicBezTo>
                  <a:cubicBezTo>
                    <a:pt x="140205" y="5187"/>
                    <a:pt x="144210" y="5284"/>
                    <a:pt x="147708" y="5380"/>
                  </a:cubicBezTo>
                  <a:cubicBezTo>
                    <a:pt x="144693" y="2076"/>
                    <a:pt x="140350" y="1"/>
                    <a:pt x="135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93" name="Google Shape;1693;p38"/>
            <p:cNvSpPr/>
            <p:nvPr/>
          </p:nvSpPr>
          <p:spPr>
            <a:xfrm>
              <a:off x="1467975" y="4326475"/>
              <a:ext cx="3788625" cy="163500"/>
            </a:xfrm>
            <a:custGeom>
              <a:avLst/>
              <a:gdLst/>
              <a:ahLst/>
              <a:cxnLst/>
              <a:rect l="l" t="t" r="r" b="b"/>
              <a:pathLst>
                <a:path w="151545" h="6540" extrusionOk="0">
                  <a:moveTo>
                    <a:pt x="1" y="1"/>
                  </a:moveTo>
                  <a:lnTo>
                    <a:pt x="1" y="6540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36"/>
                    <a:pt x="27072" y="5839"/>
                    <a:pt x="31633" y="5768"/>
                  </a:cubicBezTo>
                  <a:cubicBezTo>
                    <a:pt x="36217" y="5695"/>
                    <a:pt x="41042" y="5623"/>
                    <a:pt x="46012" y="5575"/>
                  </a:cubicBezTo>
                  <a:cubicBezTo>
                    <a:pt x="51006" y="5550"/>
                    <a:pt x="56169" y="5453"/>
                    <a:pt x="61406" y="5453"/>
                  </a:cubicBezTo>
                  <a:cubicBezTo>
                    <a:pt x="66640" y="5453"/>
                    <a:pt x="71948" y="5430"/>
                    <a:pt x="77256" y="5405"/>
                  </a:cubicBezTo>
                  <a:cubicBezTo>
                    <a:pt x="82589" y="5430"/>
                    <a:pt x="87897" y="5453"/>
                    <a:pt x="93132" y="5453"/>
                  </a:cubicBezTo>
                  <a:cubicBezTo>
                    <a:pt x="98368" y="5453"/>
                    <a:pt x="103532" y="5550"/>
                    <a:pt x="108525" y="5575"/>
                  </a:cubicBezTo>
                  <a:cubicBezTo>
                    <a:pt x="113495" y="5623"/>
                    <a:pt x="118321" y="5695"/>
                    <a:pt x="122882" y="5768"/>
                  </a:cubicBezTo>
                  <a:cubicBezTo>
                    <a:pt x="127466" y="5839"/>
                    <a:pt x="131784" y="5936"/>
                    <a:pt x="135766" y="6009"/>
                  </a:cubicBezTo>
                  <a:cubicBezTo>
                    <a:pt x="140566" y="6106"/>
                    <a:pt x="144861" y="6225"/>
                    <a:pt x="148553" y="6347"/>
                  </a:cubicBezTo>
                  <a:cubicBezTo>
                    <a:pt x="149952" y="4536"/>
                    <a:pt x="150989" y="2413"/>
                    <a:pt x="151545" y="122"/>
                  </a:cubicBezTo>
                  <a:lnTo>
                    <a:pt x="151545" y="122"/>
                  </a:lnTo>
                  <a:cubicBezTo>
                    <a:pt x="147298" y="242"/>
                    <a:pt x="141917" y="412"/>
                    <a:pt x="135766" y="531"/>
                  </a:cubicBezTo>
                  <a:cubicBezTo>
                    <a:pt x="131784" y="628"/>
                    <a:pt x="127466" y="701"/>
                    <a:pt x="122882" y="773"/>
                  </a:cubicBezTo>
                  <a:cubicBezTo>
                    <a:pt x="118321" y="846"/>
                    <a:pt x="113495" y="942"/>
                    <a:pt x="108525" y="966"/>
                  </a:cubicBezTo>
                  <a:cubicBezTo>
                    <a:pt x="103532" y="1014"/>
                    <a:pt x="98368" y="1087"/>
                    <a:pt x="93132" y="1087"/>
                  </a:cubicBezTo>
                  <a:cubicBezTo>
                    <a:pt x="87897" y="1110"/>
                    <a:pt x="82589" y="1110"/>
                    <a:pt x="77256" y="1135"/>
                  </a:cubicBezTo>
                  <a:cubicBezTo>
                    <a:pt x="71948" y="1110"/>
                    <a:pt x="66640" y="1110"/>
                    <a:pt x="61406" y="1087"/>
                  </a:cubicBezTo>
                  <a:cubicBezTo>
                    <a:pt x="56169" y="1087"/>
                    <a:pt x="51006" y="991"/>
                    <a:pt x="46012" y="966"/>
                  </a:cubicBezTo>
                  <a:cubicBezTo>
                    <a:pt x="41042" y="917"/>
                    <a:pt x="36217" y="846"/>
                    <a:pt x="31633" y="773"/>
                  </a:cubicBezTo>
                  <a:cubicBezTo>
                    <a:pt x="27072" y="701"/>
                    <a:pt x="22754" y="605"/>
                    <a:pt x="18749" y="531"/>
                  </a:cubicBezTo>
                  <a:cubicBezTo>
                    <a:pt x="11076" y="363"/>
                    <a:pt x="4633" y="170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94" name="Google Shape;1694;p38"/>
            <p:cNvSpPr/>
            <p:nvPr/>
          </p:nvSpPr>
          <p:spPr>
            <a:xfrm>
              <a:off x="1467975" y="3970600"/>
              <a:ext cx="3788625" cy="162875"/>
            </a:xfrm>
            <a:custGeom>
              <a:avLst/>
              <a:gdLst/>
              <a:ahLst/>
              <a:cxnLst/>
              <a:rect l="l" t="t" r="r" b="b"/>
              <a:pathLst>
                <a:path w="151545" h="6515" extrusionOk="0">
                  <a:moveTo>
                    <a:pt x="1" y="0"/>
                  </a:moveTo>
                  <a:lnTo>
                    <a:pt x="1" y="6515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13"/>
                    <a:pt x="27072" y="5816"/>
                    <a:pt x="31633" y="5768"/>
                  </a:cubicBezTo>
                  <a:cubicBezTo>
                    <a:pt x="36217" y="5694"/>
                    <a:pt x="41042" y="5598"/>
                    <a:pt x="46012" y="5575"/>
                  </a:cubicBezTo>
                  <a:cubicBezTo>
                    <a:pt x="51006" y="5527"/>
                    <a:pt x="56169" y="5453"/>
                    <a:pt x="61406" y="5453"/>
                  </a:cubicBezTo>
                  <a:cubicBezTo>
                    <a:pt x="66640" y="5430"/>
                    <a:pt x="71948" y="5405"/>
                    <a:pt x="77256" y="5405"/>
                  </a:cubicBezTo>
                  <a:cubicBezTo>
                    <a:pt x="82589" y="5405"/>
                    <a:pt x="87897" y="5430"/>
                    <a:pt x="93132" y="5453"/>
                  </a:cubicBezTo>
                  <a:cubicBezTo>
                    <a:pt x="98368" y="5453"/>
                    <a:pt x="103532" y="5527"/>
                    <a:pt x="108525" y="5575"/>
                  </a:cubicBezTo>
                  <a:cubicBezTo>
                    <a:pt x="113495" y="5598"/>
                    <a:pt x="118321" y="5694"/>
                    <a:pt x="122882" y="5768"/>
                  </a:cubicBezTo>
                  <a:cubicBezTo>
                    <a:pt x="127466" y="5816"/>
                    <a:pt x="131784" y="5913"/>
                    <a:pt x="135766" y="6009"/>
                  </a:cubicBezTo>
                  <a:cubicBezTo>
                    <a:pt x="141917" y="6129"/>
                    <a:pt x="147298" y="6299"/>
                    <a:pt x="151545" y="6418"/>
                  </a:cubicBezTo>
                  <a:cubicBezTo>
                    <a:pt x="150989" y="4127"/>
                    <a:pt x="149952" y="2004"/>
                    <a:pt x="148553" y="193"/>
                  </a:cubicBezTo>
                  <a:cubicBezTo>
                    <a:pt x="144861" y="315"/>
                    <a:pt x="140566" y="412"/>
                    <a:pt x="135766" y="531"/>
                  </a:cubicBezTo>
                  <a:cubicBezTo>
                    <a:pt x="131784" y="605"/>
                    <a:pt x="127466" y="701"/>
                    <a:pt x="122882" y="773"/>
                  </a:cubicBezTo>
                  <a:cubicBezTo>
                    <a:pt x="118321" y="846"/>
                    <a:pt x="113495" y="917"/>
                    <a:pt x="108525" y="966"/>
                  </a:cubicBezTo>
                  <a:cubicBezTo>
                    <a:pt x="103532" y="991"/>
                    <a:pt x="98368" y="1087"/>
                    <a:pt x="93132" y="1087"/>
                  </a:cubicBezTo>
                  <a:cubicBezTo>
                    <a:pt x="87897" y="1087"/>
                    <a:pt x="82589" y="1110"/>
                    <a:pt x="77256" y="1135"/>
                  </a:cubicBezTo>
                  <a:cubicBezTo>
                    <a:pt x="71948" y="1110"/>
                    <a:pt x="66640" y="1087"/>
                    <a:pt x="61406" y="1087"/>
                  </a:cubicBezTo>
                  <a:cubicBezTo>
                    <a:pt x="56169" y="1062"/>
                    <a:pt x="51006" y="991"/>
                    <a:pt x="46012" y="942"/>
                  </a:cubicBezTo>
                  <a:cubicBezTo>
                    <a:pt x="41042" y="917"/>
                    <a:pt x="36217" y="821"/>
                    <a:pt x="31633" y="773"/>
                  </a:cubicBezTo>
                  <a:cubicBezTo>
                    <a:pt x="27072" y="701"/>
                    <a:pt x="22754" y="605"/>
                    <a:pt x="18749" y="508"/>
                  </a:cubicBezTo>
                  <a:cubicBezTo>
                    <a:pt x="11076" y="363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95" name="Google Shape;1695;p38"/>
            <p:cNvSpPr/>
            <p:nvPr/>
          </p:nvSpPr>
          <p:spPr>
            <a:xfrm>
              <a:off x="1467975" y="4505025"/>
              <a:ext cx="3692700" cy="139950"/>
            </a:xfrm>
            <a:custGeom>
              <a:avLst/>
              <a:gdLst/>
              <a:ahLst/>
              <a:cxnLst/>
              <a:rect l="l" t="t" r="r" b="b"/>
              <a:pathLst>
                <a:path w="147708" h="5598" extrusionOk="0">
                  <a:moveTo>
                    <a:pt x="1" y="0"/>
                  </a:moveTo>
                  <a:lnTo>
                    <a:pt x="1" y="5598"/>
                  </a:lnTo>
                  <a:lnTo>
                    <a:pt x="135548" y="5598"/>
                  </a:lnTo>
                  <a:cubicBezTo>
                    <a:pt x="140350" y="5598"/>
                    <a:pt x="144693" y="3523"/>
                    <a:pt x="147708" y="218"/>
                  </a:cubicBezTo>
                  <a:lnTo>
                    <a:pt x="147708" y="218"/>
                  </a:lnTo>
                  <a:cubicBezTo>
                    <a:pt x="144210" y="315"/>
                    <a:pt x="140205" y="411"/>
                    <a:pt x="135766" y="508"/>
                  </a:cubicBezTo>
                  <a:cubicBezTo>
                    <a:pt x="131784" y="604"/>
                    <a:pt x="127466" y="701"/>
                    <a:pt x="122882" y="749"/>
                  </a:cubicBezTo>
                  <a:cubicBezTo>
                    <a:pt x="118321" y="821"/>
                    <a:pt x="113495" y="917"/>
                    <a:pt x="108525" y="942"/>
                  </a:cubicBezTo>
                  <a:cubicBezTo>
                    <a:pt x="103532" y="990"/>
                    <a:pt x="98368" y="1062"/>
                    <a:pt x="93132" y="1062"/>
                  </a:cubicBezTo>
                  <a:cubicBezTo>
                    <a:pt x="87897" y="1087"/>
                    <a:pt x="82589" y="1110"/>
                    <a:pt x="77256" y="1110"/>
                  </a:cubicBezTo>
                  <a:cubicBezTo>
                    <a:pt x="71948" y="1087"/>
                    <a:pt x="66640" y="1087"/>
                    <a:pt x="61406" y="1062"/>
                  </a:cubicBezTo>
                  <a:cubicBezTo>
                    <a:pt x="56169" y="1062"/>
                    <a:pt x="51006" y="990"/>
                    <a:pt x="46012" y="942"/>
                  </a:cubicBezTo>
                  <a:cubicBezTo>
                    <a:pt x="41042" y="917"/>
                    <a:pt x="36217" y="821"/>
                    <a:pt x="31633" y="749"/>
                  </a:cubicBezTo>
                  <a:cubicBezTo>
                    <a:pt x="27072" y="701"/>
                    <a:pt x="22754" y="604"/>
                    <a:pt x="18749" y="508"/>
                  </a:cubicBezTo>
                  <a:cubicBezTo>
                    <a:pt x="11076" y="338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96" name="Google Shape;1696;p38"/>
            <p:cNvSpPr/>
            <p:nvPr/>
          </p:nvSpPr>
          <p:spPr>
            <a:xfrm>
              <a:off x="1467975" y="4148550"/>
              <a:ext cx="3800075" cy="163475"/>
            </a:xfrm>
            <a:custGeom>
              <a:avLst/>
              <a:gdLst/>
              <a:ahLst/>
              <a:cxnLst/>
              <a:rect l="l" t="t" r="r" b="b"/>
              <a:pathLst>
                <a:path w="152003" h="6539" extrusionOk="0">
                  <a:moveTo>
                    <a:pt x="1" y="1"/>
                  </a:moveTo>
                  <a:lnTo>
                    <a:pt x="1" y="6538"/>
                  </a:lnTo>
                  <a:cubicBezTo>
                    <a:pt x="4633" y="6371"/>
                    <a:pt x="11076" y="6178"/>
                    <a:pt x="18749" y="6008"/>
                  </a:cubicBezTo>
                  <a:cubicBezTo>
                    <a:pt x="22754" y="5936"/>
                    <a:pt x="27072" y="5840"/>
                    <a:pt x="31633" y="5766"/>
                  </a:cubicBezTo>
                  <a:cubicBezTo>
                    <a:pt x="36217" y="5695"/>
                    <a:pt x="41042" y="5622"/>
                    <a:pt x="46012" y="5573"/>
                  </a:cubicBezTo>
                  <a:cubicBezTo>
                    <a:pt x="51006" y="5550"/>
                    <a:pt x="56169" y="5454"/>
                    <a:pt x="61406" y="5454"/>
                  </a:cubicBezTo>
                  <a:cubicBezTo>
                    <a:pt x="66640" y="5429"/>
                    <a:pt x="71948" y="5429"/>
                    <a:pt x="77256" y="5405"/>
                  </a:cubicBezTo>
                  <a:cubicBezTo>
                    <a:pt x="82589" y="5429"/>
                    <a:pt x="87897" y="5429"/>
                    <a:pt x="93132" y="5454"/>
                  </a:cubicBezTo>
                  <a:cubicBezTo>
                    <a:pt x="98368" y="5454"/>
                    <a:pt x="103532" y="5525"/>
                    <a:pt x="108525" y="5573"/>
                  </a:cubicBezTo>
                  <a:cubicBezTo>
                    <a:pt x="113495" y="5598"/>
                    <a:pt x="118321" y="5695"/>
                    <a:pt x="122882" y="5766"/>
                  </a:cubicBezTo>
                  <a:cubicBezTo>
                    <a:pt x="127466" y="5815"/>
                    <a:pt x="131784" y="5911"/>
                    <a:pt x="135766" y="6008"/>
                  </a:cubicBezTo>
                  <a:cubicBezTo>
                    <a:pt x="142014" y="6152"/>
                    <a:pt x="147443" y="6297"/>
                    <a:pt x="151713" y="6442"/>
                  </a:cubicBezTo>
                  <a:cubicBezTo>
                    <a:pt x="151906" y="5454"/>
                    <a:pt x="152002" y="4440"/>
                    <a:pt x="152002" y="3402"/>
                  </a:cubicBezTo>
                  <a:lnTo>
                    <a:pt x="152002" y="3137"/>
                  </a:lnTo>
                  <a:cubicBezTo>
                    <a:pt x="152002" y="2099"/>
                    <a:pt x="151906" y="1086"/>
                    <a:pt x="151713" y="97"/>
                  </a:cubicBezTo>
                  <a:cubicBezTo>
                    <a:pt x="147443" y="242"/>
                    <a:pt x="142014" y="387"/>
                    <a:pt x="135766" y="532"/>
                  </a:cubicBezTo>
                  <a:cubicBezTo>
                    <a:pt x="131784" y="603"/>
                    <a:pt x="127466" y="700"/>
                    <a:pt x="122882" y="773"/>
                  </a:cubicBezTo>
                  <a:cubicBezTo>
                    <a:pt x="118321" y="844"/>
                    <a:pt x="113495" y="918"/>
                    <a:pt x="108525" y="966"/>
                  </a:cubicBezTo>
                  <a:cubicBezTo>
                    <a:pt x="103532" y="989"/>
                    <a:pt x="98368" y="1086"/>
                    <a:pt x="93132" y="1086"/>
                  </a:cubicBezTo>
                  <a:cubicBezTo>
                    <a:pt x="87897" y="1086"/>
                    <a:pt x="82589" y="1111"/>
                    <a:pt x="77256" y="1134"/>
                  </a:cubicBezTo>
                  <a:cubicBezTo>
                    <a:pt x="71948" y="1111"/>
                    <a:pt x="66640" y="1086"/>
                    <a:pt x="61406" y="1086"/>
                  </a:cubicBezTo>
                  <a:cubicBezTo>
                    <a:pt x="56169" y="1063"/>
                    <a:pt x="51006" y="989"/>
                    <a:pt x="46012" y="966"/>
                  </a:cubicBezTo>
                  <a:cubicBezTo>
                    <a:pt x="41042" y="918"/>
                    <a:pt x="36217" y="844"/>
                    <a:pt x="31633" y="773"/>
                  </a:cubicBezTo>
                  <a:cubicBezTo>
                    <a:pt x="27072" y="700"/>
                    <a:pt x="22754" y="603"/>
                    <a:pt x="18749" y="532"/>
                  </a:cubicBezTo>
                  <a:cubicBezTo>
                    <a:pt x="11076" y="362"/>
                    <a:pt x="4633" y="169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97" name="Google Shape;1697;p38"/>
            <p:cNvSpPr/>
            <p:nvPr/>
          </p:nvSpPr>
          <p:spPr>
            <a:xfrm>
              <a:off x="1467975" y="39278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0"/>
                    <a:pt x="66640" y="24"/>
                    <a:pt x="61406" y="49"/>
                  </a:cubicBezTo>
                  <a:cubicBezTo>
                    <a:pt x="56169" y="49"/>
                    <a:pt x="51006" y="120"/>
                    <a:pt x="46012" y="168"/>
                  </a:cubicBezTo>
                  <a:cubicBezTo>
                    <a:pt x="41042" y="193"/>
                    <a:pt x="36217" y="290"/>
                    <a:pt x="31633" y="361"/>
                  </a:cubicBezTo>
                  <a:cubicBezTo>
                    <a:pt x="27072" y="410"/>
                    <a:pt x="22754" y="506"/>
                    <a:pt x="18749" y="603"/>
                  </a:cubicBezTo>
                  <a:cubicBezTo>
                    <a:pt x="11076" y="772"/>
                    <a:pt x="4633" y="965"/>
                    <a:pt x="1" y="1110"/>
                  </a:cubicBezTo>
                  <a:lnTo>
                    <a:pt x="1" y="1712"/>
                  </a:lnTo>
                  <a:cubicBezTo>
                    <a:pt x="4633" y="1857"/>
                    <a:pt x="11076" y="2075"/>
                    <a:pt x="18749" y="2220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33"/>
                    <a:pt x="41042" y="2629"/>
                    <a:pt x="46012" y="2654"/>
                  </a:cubicBezTo>
                  <a:cubicBezTo>
                    <a:pt x="51006" y="2703"/>
                    <a:pt x="56169" y="2774"/>
                    <a:pt x="61406" y="2799"/>
                  </a:cubicBezTo>
                  <a:cubicBezTo>
                    <a:pt x="66640" y="2799"/>
                    <a:pt x="71948" y="2822"/>
                    <a:pt x="77256" y="2847"/>
                  </a:cubicBezTo>
                  <a:cubicBezTo>
                    <a:pt x="82589" y="2822"/>
                    <a:pt x="87897" y="2799"/>
                    <a:pt x="93132" y="2799"/>
                  </a:cubicBezTo>
                  <a:cubicBezTo>
                    <a:pt x="98368" y="2799"/>
                    <a:pt x="103532" y="2703"/>
                    <a:pt x="108525" y="2678"/>
                  </a:cubicBezTo>
                  <a:cubicBezTo>
                    <a:pt x="113495" y="2629"/>
                    <a:pt x="118321" y="2558"/>
                    <a:pt x="122882" y="2485"/>
                  </a:cubicBezTo>
                  <a:cubicBezTo>
                    <a:pt x="127466" y="2413"/>
                    <a:pt x="131784" y="2317"/>
                    <a:pt x="135766" y="2243"/>
                  </a:cubicBezTo>
                  <a:cubicBezTo>
                    <a:pt x="140566" y="2124"/>
                    <a:pt x="144861" y="2027"/>
                    <a:pt x="148553" y="1905"/>
                  </a:cubicBezTo>
                  <a:cubicBezTo>
                    <a:pt x="148287" y="1568"/>
                    <a:pt x="147997" y="1230"/>
                    <a:pt x="147708" y="892"/>
                  </a:cubicBezTo>
                  <a:cubicBezTo>
                    <a:pt x="144210" y="796"/>
                    <a:pt x="140205" y="699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0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98" name="Google Shape;1698;p38"/>
            <p:cNvSpPr/>
            <p:nvPr/>
          </p:nvSpPr>
          <p:spPr>
            <a:xfrm>
              <a:off x="1467975" y="4105700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1"/>
                  </a:moveTo>
                  <a:cubicBezTo>
                    <a:pt x="71948" y="1"/>
                    <a:pt x="66640" y="26"/>
                    <a:pt x="61406" y="49"/>
                  </a:cubicBezTo>
                  <a:cubicBezTo>
                    <a:pt x="56169" y="49"/>
                    <a:pt x="51006" y="123"/>
                    <a:pt x="46012" y="171"/>
                  </a:cubicBezTo>
                  <a:cubicBezTo>
                    <a:pt x="41042" y="194"/>
                    <a:pt x="36217" y="290"/>
                    <a:pt x="31633" y="364"/>
                  </a:cubicBezTo>
                  <a:cubicBezTo>
                    <a:pt x="27072" y="412"/>
                    <a:pt x="22754" y="509"/>
                    <a:pt x="18749" y="605"/>
                  </a:cubicBezTo>
                  <a:cubicBezTo>
                    <a:pt x="11076" y="773"/>
                    <a:pt x="4633" y="966"/>
                    <a:pt x="1" y="1111"/>
                  </a:cubicBezTo>
                  <a:lnTo>
                    <a:pt x="1" y="1715"/>
                  </a:lnTo>
                  <a:cubicBezTo>
                    <a:pt x="4633" y="1883"/>
                    <a:pt x="11076" y="2076"/>
                    <a:pt x="18749" y="2246"/>
                  </a:cubicBezTo>
                  <a:cubicBezTo>
                    <a:pt x="22754" y="2317"/>
                    <a:pt x="27072" y="2414"/>
                    <a:pt x="31633" y="2487"/>
                  </a:cubicBezTo>
                  <a:cubicBezTo>
                    <a:pt x="36217" y="2558"/>
                    <a:pt x="41042" y="2632"/>
                    <a:pt x="46012" y="2680"/>
                  </a:cubicBezTo>
                  <a:cubicBezTo>
                    <a:pt x="51006" y="2703"/>
                    <a:pt x="56169" y="2777"/>
                    <a:pt x="61406" y="2800"/>
                  </a:cubicBezTo>
                  <a:cubicBezTo>
                    <a:pt x="66640" y="2800"/>
                    <a:pt x="71948" y="2825"/>
                    <a:pt x="77256" y="2848"/>
                  </a:cubicBezTo>
                  <a:cubicBezTo>
                    <a:pt x="82589" y="2825"/>
                    <a:pt x="87897" y="2800"/>
                    <a:pt x="93132" y="2800"/>
                  </a:cubicBezTo>
                  <a:cubicBezTo>
                    <a:pt x="98368" y="2800"/>
                    <a:pt x="103532" y="2703"/>
                    <a:pt x="108525" y="2680"/>
                  </a:cubicBezTo>
                  <a:cubicBezTo>
                    <a:pt x="113495" y="2632"/>
                    <a:pt x="118321" y="2558"/>
                    <a:pt x="122882" y="2487"/>
                  </a:cubicBezTo>
                  <a:cubicBezTo>
                    <a:pt x="127466" y="2414"/>
                    <a:pt x="131784" y="2317"/>
                    <a:pt x="135766" y="2246"/>
                  </a:cubicBezTo>
                  <a:cubicBezTo>
                    <a:pt x="142014" y="2101"/>
                    <a:pt x="147443" y="1956"/>
                    <a:pt x="151713" y="1811"/>
                  </a:cubicBezTo>
                  <a:cubicBezTo>
                    <a:pt x="151665" y="1545"/>
                    <a:pt x="151616" y="1281"/>
                    <a:pt x="151545" y="1014"/>
                  </a:cubicBezTo>
                  <a:cubicBezTo>
                    <a:pt x="147298" y="895"/>
                    <a:pt x="141917" y="725"/>
                    <a:pt x="135766" y="605"/>
                  </a:cubicBezTo>
                  <a:cubicBezTo>
                    <a:pt x="131784" y="509"/>
                    <a:pt x="127466" y="412"/>
                    <a:pt x="122882" y="364"/>
                  </a:cubicBezTo>
                  <a:cubicBezTo>
                    <a:pt x="118321" y="290"/>
                    <a:pt x="113495" y="194"/>
                    <a:pt x="108525" y="171"/>
                  </a:cubicBezTo>
                  <a:cubicBezTo>
                    <a:pt x="103532" y="123"/>
                    <a:pt x="98368" y="49"/>
                    <a:pt x="93132" y="49"/>
                  </a:cubicBezTo>
                  <a:cubicBezTo>
                    <a:pt x="87897" y="26"/>
                    <a:pt x="82589" y="1"/>
                    <a:pt x="77256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99" name="Google Shape;1699;p38"/>
            <p:cNvSpPr/>
            <p:nvPr/>
          </p:nvSpPr>
          <p:spPr>
            <a:xfrm>
              <a:off x="1467975" y="4283675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0"/>
                  </a:moveTo>
                  <a:cubicBezTo>
                    <a:pt x="71948" y="24"/>
                    <a:pt x="66640" y="24"/>
                    <a:pt x="61406" y="49"/>
                  </a:cubicBezTo>
                  <a:cubicBezTo>
                    <a:pt x="56169" y="49"/>
                    <a:pt x="51006" y="145"/>
                    <a:pt x="46012" y="168"/>
                  </a:cubicBezTo>
                  <a:cubicBezTo>
                    <a:pt x="41042" y="217"/>
                    <a:pt x="36217" y="290"/>
                    <a:pt x="31633" y="361"/>
                  </a:cubicBezTo>
                  <a:cubicBezTo>
                    <a:pt x="27072" y="435"/>
                    <a:pt x="22754" y="531"/>
                    <a:pt x="18749" y="603"/>
                  </a:cubicBezTo>
                  <a:cubicBezTo>
                    <a:pt x="11076" y="773"/>
                    <a:pt x="4633" y="966"/>
                    <a:pt x="1" y="1133"/>
                  </a:cubicBezTo>
                  <a:lnTo>
                    <a:pt x="1" y="1713"/>
                  </a:lnTo>
                  <a:cubicBezTo>
                    <a:pt x="4633" y="1882"/>
                    <a:pt x="11076" y="2075"/>
                    <a:pt x="18749" y="2243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58"/>
                    <a:pt x="41042" y="2629"/>
                    <a:pt x="46012" y="2678"/>
                  </a:cubicBezTo>
                  <a:cubicBezTo>
                    <a:pt x="51006" y="2703"/>
                    <a:pt x="56169" y="2799"/>
                    <a:pt x="61406" y="2799"/>
                  </a:cubicBezTo>
                  <a:cubicBezTo>
                    <a:pt x="66640" y="2822"/>
                    <a:pt x="71948" y="2822"/>
                    <a:pt x="77256" y="2847"/>
                  </a:cubicBezTo>
                  <a:cubicBezTo>
                    <a:pt x="82589" y="2822"/>
                    <a:pt x="87897" y="2822"/>
                    <a:pt x="93132" y="2799"/>
                  </a:cubicBezTo>
                  <a:cubicBezTo>
                    <a:pt x="98368" y="2799"/>
                    <a:pt x="103532" y="2726"/>
                    <a:pt x="108525" y="2678"/>
                  </a:cubicBezTo>
                  <a:cubicBezTo>
                    <a:pt x="113495" y="2654"/>
                    <a:pt x="118321" y="2558"/>
                    <a:pt x="122882" y="2485"/>
                  </a:cubicBezTo>
                  <a:cubicBezTo>
                    <a:pt x="127466" y="2413"/>
                    <a:pt x="131784" y="2340"/>
                    <a:pt x="135766" y="2243"/>
                  </a:cubicBezTo>
                  <a:cubicBezTo>
                    <a:pt x="141917" y="2124"/>
                    <a:pt x="147298" y="1954"/>
                    <a:pt x="151545" y="1834"/>
                  </a:cubicBezTo>
                  <a:cubicBezTo>
                    <a:pt x="151616" y="1568"/>
                    <a:pt x="151665" y="1303"/>
                    <a:pt x="151713" y="1037"/>
                  </a:cubicBezTo>
                  <a:cubicBezTo>
                    <a:pt x="147443" y="892"/>
                    <a:pt x="142014" y="747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24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00" name="Google Shape;1700;p38"/>
            <p:cNvSpPr/>
            <p:nvPr/>
          </p:nvSpPr>
          <p:spPr>
            <a:xfrm>
              <a:off x="1467975" y="44616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25"/>
                    <a:pt x="66640" y="48"/>
                    <a:pt x="61406" y="48"/>
                  </a:cubicBezTo>
                  <a:cubicBezTo>
                    <a:pt x="56169" y="48"/>
                    <a:pt x="51006" y="145"/>
                    <a:pt x="46012" y="170"/>
                  </a:cubicBezTo>
                  <a:cubicBezTo>
                    <a:pt x="41042" y="218"/>
                    <a:pt x="36217" y="290"/>
                    <a:pt x="31633" y="363"/>
                  </a:cubicBezTo>
                  <a:cubicBezTo>
                    <a:pt x="27072" y="434"/>
                    <a:pt x="22754" y="531"/>
                    <a:pt x="18749" y="604"/>
                  </a:cubicBezTo>
                  <a:cubicBezTo>
                    <a:pt x="11076" y="772"/>
                    <a:pt x="4633" y="965"/>
                    <a:pt x="1" y="1135"/>
                  </a:cubicBezTo>
                  <a:lnTo>
                    <a:pt x="1" y="1737"/>
                  </a:lnTo>
                  <a:cubicBezTo>
                    <a:pt x="4633" y="1882"/>
                    <a:pt x="11076" y="2075"/>
                    <a:pt x="18749" y="2245"/>
                  </a:cubicBezTo>
                  <a:cubicBezTo>
                    <a:pt x="22754" y="2341"/>
                    <a:pt x="27072" y="2438"/>
                    <a:pt x="31633" y="2486"/>
                  </a:cubicBezTo>
                  <a:cubicBezTo>
                    <a:pt x="36217" y="2558"/>
                    <a:pt x="41042" y="2654"/>
                    <a:pt x="46012" y="2679"/>
                  </a:cubicBezTo>
                  <a:cubicBezTo>
                    <a:pt x="51006" y="2727"/>
                    <a:pt x="56169" y="2799"/>
                    <a:pt x="61406" y="2799"/>
                  </a:cubicBezTo>
                  <a:cubicBezTo>
                    <a:pt x="66640" y="2824"/>
                    <a:pt x="71948" y="2824"/>
                    <a:pt x="77256" y="2847"/>
                  </a:cubicBezTo>
                  <a:cubicBezTo>
                    <a:pt x="82589" y="2847"/>
                    <a:pt x="87897" y="2824"/>
                    <a:pt x="93132" y="2799"/>
                  </a:cubicBezTo>
                  <a:cubicBezTo>
                    <a:pt x="98368" y="2799"/>
                    <a:pt x="103532" y="2727"/>
                    <a:pt x="108525" y="2679"/>
                  </a:cubicBezTo>
                  <a:cubicBezTo>
                    <a:pt x="113495" y="2654"/>
                    <a:pt x="118321" y="2558"/>
                    <a:pt x="122882" y="2486"/>
                  </a:cubicBezTo>
                  <a:cubicBezTo>
                    <a:pt x="127466" y="2438"/>
                    <a:pt x="131784" y="2341"/>
                    <a:pt x="135766" y="2245"/>
                  </a:cubicBezTo>
                  <a:cubicBezTo>
                    <a:pt x="140205" y="2148"/>
                    <a:pt x="144210" y="2052"/>
                    <a:pt x="147708" y="1955"/>
                  </a:cubicBezTo>
                  <a:cubicBezTo>
                    <a:pt x="147997" y="1618"/>
                    <a:pt x="148287" y="1280"/>
                    <a:pt x="148553" y="942"/>
                  </a:cubicBezTo>
                  <a:cubicBezTo>
                    <a:pt x="144861" y="820"/>
                    <a:pt x="140566" y="701"/>
                    <a:pt x="135766" y="604"/>
                  </a:cubicBezTo>
                  <a:cubicBezTo>
                    <a:pt x="131784" y="531"/>
                    <a:pt x="127466" y="434"/>
                    <a:pt x="122882" y="363"/>
                  </a:cubicBezTo>
                  <a:cubicBezTo>
                    <a:pt x="118321" y="290"/>
                    <a:pt x="113495" y="218"/>
                    <a:pt x="108525" y="170"/>
                  </a:cubicBezTo>
                  <a:cubicBezTo>
                    <a:pt x="103532" y="145"/>
                    <a:pt x="98368" y="48"/>
                    <a:pt x="93132" y="48"/>
                  </a:cubicBezTo>
                  <a:cubicBezTo>
                    <a:pt x="87897" y="48"/>
                    <a:pt x="82589" y="25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01" name="Google Shape;1701;p38"/>
            <p:cNvSpPr/>
            <p:nvPr/>
          </p:nvSpPr>
          <p:spPr>
            <a:xfrm>
              <a:off x="4264325" y="4167875"/>
              <a:ext cx="371000" cy="399900"/>
            </a:xfrm>
            <a:custGeom>
              <a:avLst/>
              <a:gdLst/>
              <a:ahLst/>
              <a:cxnLst/>
              <a:rect l="l" t="t" r="r" b="b"/>
              <a:pathLst>
                <a:path w="14840" h="15996" extrusionOk="0">
                  <a:moveTo>
                    <a:pt x="1" y="0"/>
                  </a:moveTo>
                  <a:lnTo>
                    <a:pt x="1" y="15995"/>
                  </a:lnTo>
                  <a:lnTo>
                    <a:pt x="7432" y="10471"/>
                  </a:lnTo>
                  <a:lnTo>
                    <a:pt x="14840" y="15995"/>
                  </a:lnTo>
                  <a:lnTo>
                    <a:pt x="1484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02" name="Google Shape;1702;p38"/>
            <p:cNvSpPr/>
            <p:nvPr/>
          </p:nvSpPr>
          <p:spPr>
            <a:xfrm>
              <a:off x="3808950" y="2579050"/>
              <a:ext cx="3351300" cy="1177475"/>
            </a:xfrm>
            <a:custGeom>
              <a:avLst/>
              <a:gdLst/>
              <a:ahLst/>
              <a:cxnLst/>
              <a:rect l="l" t="t" r="r" b="b"/>
              <a:pathLst>
                <a:path w="134052" h="47099" extrusionOk="0">
                  <a:moveTo>
                    <a:pt x="49388" y="0"/>
                  </a:moveTo>
                  <a:cubicBezTo>
                    <a:pt x="22358" y="0"/>
                    <a:pt x="1" y="18024"/>
                    <a:pt x="1" y="18024"/>
                  </a:cubicBezTo>
                  <a:lnTo>
                    <a:pt x="1" y="44155"/>
                  </a:lnTo>
                  <a:cubicBezTo>
                    <a:pt x="117" y="44156"/>
                    <a:pt x="233" y="44157"/>
                    <a:pt x="347" y="44157"/>
                  </a:cubicBezTo>
                  <a:cubicBezTo>
                    <a:pt x="11858" y="44157"/>
                    <a:pt x="14886" y="35903"/>
                    <a:pt x="14886" y="35903"/>
                  </a:cubicBezTo>
                  <a:lnTo>
                    <a:pt x="124545" y="47098"/>
                  </a:lnTo>
                  <a:lnTo>
                    <a:pt x="129757" y="33346"/>
                  </a:lnTo>
                  <a:lnTo>
                    <a:pt x="129757" y="33346"/>
                  </a:lnTo>
                  <a:cubicBezTo>
                    <a:pt x="128767" y="33465"/>
                    <a:pt x="127730" y="33562"/>
                    <a:pt x="126595" y="33610"/>
                  </a:cubicBezTo>
                  <a:cubicBezTo>
                    <a:pt x="125771" y="33655"/>
                    <a:pt x="124913" y="33679"/>
                    <a:pt x="124024" y="33679"/>
                  </a:cubicBezTo>
                  <a:cubicBezTo>
                    <a:pt x="122026" y="33679"/>
                    <a:pt x="119875" y="33557"/>
                    <a:pt x="117620" y="33272"/>
                  </a:cubicBezTo>
                  <a:cubicBezTo>
                    <a:pt x="114338" y="32863"/>
                    <a:pt x="110816" y="32188"/>
                    <a:pt x="107149" y="31271"/>
                  </a:cubicBezTo>
                  <a:cubicBezTo>
                    <a:pt x="103481" y="30354"/>
                    <a:pt x="99669" y="29219"/>
                    <a:pt x="95786" y="27964"/>
                  </a:cubicBezTo>
                  <a:cubicBezTo>
                    <a:pt x="91900" y="26687"/>
                    <a:pt x="87872" y="25384"/>
                    <a:pt x="83793" y="24081"/>
                  </a:cubicBezTo>
                  <a:cubicBezTo>
                    <a:pt x="79692" y="22778"/>
                    <a:pt x="75542" y="21523"/>
                    <a:pt x="71344" y="20437"/>
                  </a:cubicBezTo>
                  <a:cubicBezTo>
                    <a:pt x="69246" y="19906"/>
                    <a:pt x="67122" y="19400"/>
                    <a:pt x="65022" y="18941"/>
                  </a:cubicBezTo>
                  <a:cubicBezTo>
                    <a:pt x="63961" y="18748"/>
                    <a:pt x="62924" y="18532"/>
                    <a:pt x="61863" y="18313"/>
                  </a:cubicBezTo>
                  <a:cubicBezTo>
                    <a:pt x="60824" y="18146"/>
                    <a:pt x="59740" y="17953"/>
                    <a:pt x="58701" y="17783"/>
                  </a:cubicBezTo>
                  <a:cubicBezTo>
                    <a:pt x="57639" y="17663"/>
                    <a:pt x="56603" y="17541"/>
                    <a:pt x="55541" y="17422"/>
                  </a:cubicBezTo>
                  <a:cubicBezTo>
                    <a:pt x="55034" y="17348"/>
                    <a:pt x="54503" y="17277"/>
                    <a:pt x="53997" y="17204"/>
                  </a:cubicBezTo>
                  <a:lnTo>
                    <a:pt x="53225" y="17107"/>
                  </a:lnTo>
                  <a:lnTo>
                    <a:pt x="52428" y="17059"/>
                  </a:lnTo>
                  <a:cubicBezTo>
                    <a:pt x="51392" y="17011"/>
                    <a:pt x="50353" y="16962"/>
                    <a:pt x="49340" y="16891"/>
                  </a:cubicBezTo>
                  <a:cubicBezTo>
                    <a:pt x="48834" y="16866"/>
                    <a:pt x="48303" y="16843"/>
                    <a:pt x="47796" y="16818"/>
                  </a:cubicBezTo>
                  <a:cubicBezTo>
                    <a:pt x="47627" y="16810"/>
                    <a:pt x="47458" y="16807"/>
                    <a:pt x="47289" y="16807"/>
                  </a:cubicBezTo>
                  <a:cubicBezTo>
                    <a:pt x="46952" y="16807"/>
                    <a:pt x="46614" y="16818"/>
                    <a:pt x="46277" y="16818"/>
                  </a:cubicBezTo>
                  <a:cubicBezTo>
                    <a:pt x="44250" y="16843"/>
                    <a:pt x="42271" y="16794"/>
                    <a:pt x="40316" y="16987"/>
                  </a:cubicBezTo>
                  <a:cubicBezTo>
                    <a:pt x="39351" y="17059"/>
                    <a:pt x="38386" y="17107"/>
                    <a:pt x="37446" y="17180"/>
                  </a:cubicBezTo>
                  <a:cubicBezTo>
                    <a:pt x="36481" y="17277"/>
                    <a:pt x="35564" y="17422"/>
                    <a:pt x="34622" y="17518"/>
                  </a:cubicBezTo>
                  <a:cubicBezTo>
                    <a:pt x="33705" y="17663"/>
                    <a:pt x="32788" y="17734"/>
                    <a:pt x="31897" y="17904"/>
                  </a:cubicBezTo>
                  <a:cubicBezTo>
                    <a:pt x="31028" y="18049"/>
                    <a:pt x="30134" y="18217"/>
                    <a:pt x="29291" y="18362"/>
                  </a:cubicBezTo>
                  <a:cubicBezTo>
                    <a:pt x="28857" y="18435"/>
                    <a:pt x="28422" y="18532"/>
                    <a:pt x="27988" y="18603"/>
                  </a:cubicBezTo>
                  <a:cubicBezTo>
                    <a:pt x="27577" y="18699"/>
                    <a:pt x="27168" y="18796"/>
                    <a:pt x="26757" y="18869"/>
                  </a:cubicBezTo>
                  <a:cubicBezTo>
                    <a:pt x="25936" y="19062"/>
                    <a:pt x="25116" y="19255"/>
                    <a:pt x="24321" y="19423"/>
                  </a:cubicBezTo>
                  <a:cubicBezTo>
                    <a:pt x="22752" y="19809"/>
                    <a:pt x="21256" y="20292"/>
                    <a:pt x="19833" y="20655"/>
                  </a:cubicBezTo>
                  <a:cubicBezTo>
                    <a:pt x="18409" y="21137"/>
                    <a:pt x="17057" y="21523"/>
                    <a:pt x="15803" y="21981"/>
                  </a:cubicBezTo>
                  <a:cubicBezTo>
                    <a:pt x="13319" y="22849"/>
                    <a:pt x="11170" y="23718"/>
                    <a:pt x="9433" y="24515"/>
                  </a:cubicBezTo>
                  <a:cubicBezTo>
                    <a:pt x="7696" y="25287"/>
                    <a:pt x="6345" y="25938"/>
                    <a:pt x="5453" y="26420"/>
                  </a:cubicBezTo>
                  <a:cubicBezTo>
                    <a:pt x="4536" y="26903"/>
                    <a:pt x="4077" y="27169"/>
                    <a:pt x="4077" y="27169"/>
                  </a:cubicBezTo>
                  <a:cubicBezTo>
                    <a:pt x="4077" y="27169"/>
                    <a:pt x="4511" y="26854"/>
                    <a:pt x="5380" y="26324"/>
                  </a:cubicBezTo>
                  <a:cubicBezTo>
                    <a:pt x="5839" y="26059"/>
                    <a:pt x="6370" y="25721"/>
                    <a:pt x="7021" y="25359"/>
                  </a:cubicBezTo>
                  <a:cubicBezTo>
                    <a:pt x="7648" y="24998"/>
                    <a:pt x="8397" y="24587"/>
                    <a:pt x="9265" y="24152"/>
                  </a:cubicBezTo>
                  <a:cubicBezTo>
                    <a:pt x="10954" y="23260"/>
                    <a:pt x="13077" y="22295"/>
                    <a:pt x="15538" y="21257"/>
                  </a:cubicBezTo>
                  <a:cubicBezTo>
                    <a:pt x="16768" y="20726"/>
                    <a:pt x="18119" y="20269"/>
                    <a:pt x="19518" y="19713"/>
                  </a:cubicBezTo>
                  <a:cubicBezTo>
                    <a:pt x="20943" y="19255"/>
                    <a:pt x="22439" y="18748"/>
                    <a:pt x="24031" y="18290"/>
                  </a:cubicBezTo>
                  <a:cubicBezTo>
                    <a:pt x="24826" y="18072"/>
                    <a:pt x="25624" y="17856"/>
                    <a:pt x="26467" y="17638"/>
                  </a:cubicBezTo>
                  <a:cubicBezTo>
                    <a:pt x="26878" y="17518"/>
                    <a:pt x="27287" y="17422"/>
                    <a:pt x="27699" y="17300"/>
                  </a:cubicBezTo>
                  <a:cubicBezTo>
                    <a:pt x="28133" y="17204"/>
                    <a:pt x="28567" y="17107"/>
                    <a:pt x="29001" y="17036"/>
                  </a:cubicBezTo>
                  <a:cubicBezTo>
                    <a:pt x="29870" y="16843"/>
                    <a:pt x="30762" y="16650"/>
                    <a:pt x="31655" y="16457"/>
                  </a:cubicBezTo>
                  <a:cubicBezTo>
                    <a:pt x="32547" y="16264"/>
                    <a:pt x="33489" y="16167"/>
                    <a:pt x="34406" y="15997"/>
                  </a:cubicBezTo>
                  <a:cubicBezTo>
                    <a:pt x="35346" y="15852"/>
                    <a:pt x="36288" y="15708"/>
                    <a:pt x="37253" y="15588"/>
                  </a:cubicBezTo>
                  <a:cubicBezTo>
                    <a:pt x="38218" y="15492"/>
                    <a:pt x="39206" y="15395"/>
                    <a:pt x="40196" y="15299"/>
                  </a:cubicBezTo>
                  <a:cubicBezTo>
                    <a:pt x="42175" y="15057"/>
                    <a:pt x="44202" y="15080"/>
                    <a:pt x="46277" y="15009"/>
                  </a:cubicBezTo>
                  <a:cubicBezTo>
                    <a:pt x="46782" y="14984"/>
                    <a:pt x="47313" y="14961"/>
                    <a:pt x="47844" y="14961"/>
                  </a:cubicBezTo>
                  <a:cubicBezTo>
                    <a:pt x="48351" y="14984"/>
                    <a:pt x="48882" y="15009"/>
                    <a:pt x="49413" y="15032"/>
                  </a:cubicBezTo>
                  <a:cubicBezTo>
                    <a:pt x="50450" y="15080"/>
                    <a:pt x="51511" y="15105"/>
                    <a:pt x="52573" y="15154"/>
                  </a:cubicBezTo>
                  <a:cubicBezTo>
                    <a:pt x="54696" y="15299"/>
                    <a:pt x="56844" y="15588"/>
                    <a:pt x="58991" y="15829"/>
                  </a:cubicBezTo>
                  <a:cubicBezTo>
                    <a:pt x="60100" y="15974"/>
                    <a:pt x="61139" y="16167"/>
                    <a:pt x="62201" y="16335"/>
                  </a:cubicBezTo>
                  <a:cubicBezTo>
                    <a:pt x="63285" y="16553"/>
                    <a:pt x="64347" y="16769"/>
                    <a:pt x="65434" y="16962"/>
                  </a:cubicBezTo>
                  <a:cubicBezTo>
                    <a:pt x="67580" y="17422"/>
                    <a:pt x="69728" y="17904"/>
                    <a:pt x="71851" y="18458"/>
                  </a:cubicBezTo>
                  <a:cubicBezTo>
                    <a:pt x="76098" y="19568"/>
                    <a:pt x="80296" y="20848"/>
                    <a:pt x="84398" y="22174"/>
                  </a:cubicBezTo>
                  <a:cubicBezTo>
                    <a:pt x="88499" y="23502"/>
                    <a:pt x="92479" y="24924"/>
                    <a:pt x="96340" y="26227"/>
                  </a:cubicBezTo>
                  <a:cubicBezTo>
                    <a:pt x="100225" y="27530"/>
                    <a:pt x="103964" y="28762"/>
                    <a:pt x="107560" y="29775"/>
                  </a:cubicBezTo>
                  <a:cubicBezTo>
                    <a:pt x="111131" y="30788"/>
                    <a:pt x="114557" y="31583"/>
                    <a:pt x="117765" y="32091"/>
                  </a:cubicBezTo>
                  <a:cubicBezTo>
                    <a:pt x="120974" y="32597"/>
                    <a:pt x="123941" y="32838"/>
                    <a:pt x="126595" y="32838"/>
                  </a:cubicBezTo>
                  <a:cubicBezTo>
                    <a:pt x="127801" y="32838"/>
                    <a:pt x="128936" y="32815"/>
                    <a:pt x="129998" y="32742"/>
                  </a:cubicBezTo>
                  <a:lnTo>
                    <a:pt x="132000" y="27434"/>
                  </a:lnTo>
                  <a:cubicBezTo>
                    <a:pt x="131108" y="27434"/>
                    <a:pt x="130166" y="27410"/>
                    <a:pt x="129178" y="27337"/>
                  </a:cubicBezTo>
                  <a:cubicBezTo>
                    <a:pt x="126427" y="27192"/>
                    <a:pt x="123314" y="26831"/>
                    <a:pt x="119984" y="26156"/>
                  </a:cubicBezTo>
                  <a:cubicBezTo>
                    <a:pt x="113277" y="24901"/>
                    <a:pt x="105653" y="22633"/>
                    <a:pt x="97642" y="19931"/>
                  </a:cubicBezTo>
                  <a:cubicBezTo>
                    <a:pt x="93637" y="18555"/>
                    <a:pt x="89513" y="17155"/>
                    <a:pt x="85314" y="15708"/>
                  </a:cubicBezTo>
                  <a:cubicBezTo>
                    <a:pt x="81116" y="14285"/>
                    <a:pt x="76845" y="12886"/>
                    <a:pt x="72527" y="11631"/>
                  </a:cubicBezTo>
                  <a:cubicBezTo>
                    <a:pt x="68232" y="10377"/>
                    <a:pt x="63889" y="9290"/>
                    <a:pt x="59570" y="8543"/>
                  </a:cubicBezTo>
                  <a:cubicBezTo>
                    <a:pt x="59039" y="8446"/>
                    <a:pt x="58508" y="8350"/>
                    <a:pt x="57954" y="8253"/>
                  </a:cubicBezTo>
                  <a:cubicBezTo>
                    <a:pt x="57423" y="8180"/>
                    <a:pt x="56867" y="8109"/>
                    <a:pt x="56337" y="8035"/>
                  </a:cubicBezTo>
                  <a:lnTo>
                    <a:pt x="55516" y="7916"/>
                  </a:lnTo>
                  <a:lnTo>
                    <a:pt x="55300" y="7890"/>
                  </a:lnTo>
                  <a:cubicBezTo>
                    <a:pt x="55275" y="7890"/>
                    <a:pt x="55179" y="7890"/>
                    <a:pt x="55130" y="7867"/>
                  </a:cubicBezTo>
                  <a:lnTo>
                    <a:pt x="54721" y="7842"/>
                  </a:lnTo>
                  <a:cubicBezTo>
                    <a:pt x="54190" y="7794"/>
                    <a:pt x="53659" y="7746"/>
                    <a:pt x="53104" y="7723"/>
                  </a:cubicBezTo>
                  <a:cubicBezTo>
                    <a:pt x="52042" y="7626"/>
                    <a:pt x="50980" y="7553"/>
                    <a:pt x="49919" y="7456"/>
                  </a:cubicBezTo>
                  <a:lnTo>
                    <a:pt x="45215" y="7456"/>
                  </a:lnTo>
                  <a:cubicBezTo>
                    <a:pt x="44707" y="7456"/>
                    <a:pt x="44202" y="7504"/>
                    <a:pt x="43671" y="7553"/>
                  </a:cubicBezTo>
                  <a:cubicBezTo>
                    <a:pt x="42657" y="7626"/>
                    <a:pt x="41644" y="7674"/>
                    <a:pt x="40631" y="7746"/>
                  </a:cubicBezTo>
                  <a:cubicBezTo>
                    <a:pt x="40148" y="7771"/>
                    <a:pt x="39641" y="7842"/>
                    <a:pt x="39158" y="7916"/>
                  </a:cubicBezTo>
                  <a:cubicBezTo>
                    <a:pt x="38652" y="7987"/>
                    <a:pt x="38170" y="8060"/>
                    <a:pt x="37687" y="8132"/>
                  </a:cubicBezTo>
                  <a:cubicBezTo>
                    <a:pt x="36722" y="8277"/>
                    <a:pt x="35732" y="8350"/>
                    <a:pt x="34792" y="8543"/>
                  </a:cubicBezTo>
                  <a:cubicBezTo>
                    <a:pt x="32933" y="8952"/>
                    <a:pt x="31076" y="9242"/>
                    <a:pt x="29339" y="9749"/>
                  </a:cubicBezTo>
                  <a:cubicBezTo>
                    <a:pt x="28471" y="9991"/>
                    <a:pt x="27602" y="10207"/>
                    <a:pt x="26757" y="10425"/>
                  </a:cubicBezTo>
                  <a:cubicBezTo>
                    <a:pt x="25936" y="10689"/>
                    <a:pt x="25116" y="10956"/>
                    <a:pt x="24321" y="11197"/>
                  </a:cubicBezTo>
                  <a:cubicBezTo>
                    <a:pt x="21111" y="12210"/>
                    <a:pt x="18241" y="13368"/>
                    <a:pt x="15731" y="14453"/>
                  </a:cubicBezTo>
                  <a:cubicBezTo>
                    <a:pt x="13245" y="15563"/>
                    <a:pt x="11099" y="16625"/>
                    <a:pt x="9385" y="17590"/>
                  </a:cubicBezTo>
                  <a:cubicBezTo>
                    <a:pt x="7648" y="18532"/>
                    <a:pt x="6322" y="19327"/>
                    <a:pt x="5428" y="19883"/>
                  </a:cubicBezTo>
                  <a:cubicBezTo>
                    <a:pt x="4536" y="20462"/>
                    <a:pt x="4077" y="20774"/>
                    <a:pt x="4077" y="20774"/>
                  </a:cubicBezTo>
                  <a:cubicBezTo>
                    <a:pt x="4077" y="20774"/>
                    <a:pt x="4511" y="20413"/>
                    <a:pt x="5357" y="19809"/>
                  </a:cubicBezTo>
                  <a:cubicBezTo>
                    <a:pt x="5791" y="19497"/>
                    <a:pt x="6322" y="19111"/>
                    <a:pt x="6949" y="18676"/>
                  </a:cubicBezTo>
                  <a:cubicBezTo>
                    <a:pt x="7287" y="18458"/>
                    <a:pt x="7625" y="18242"/>
                    <a:pt x="7986" y="17976"/>
                  </a:cubicBezTo>
                  <a:cubicBezTo>
                    <a:pt x="8349" y="17759"/>
                    <a:pt x="8758" y="17493"/>
                    <a:pt x="9169" y="17252"/>
                  </a:cubicBezTo>
                  <a:cubicBezTo>
                    <a:pt x="10858" y="16190"/>
                    <a:pt x="12956" y="15032"/>
                    <a:pt x="15394" y="13754"/>
                  </a:cubicBezTo>
                  <a:cubicBezTo>
                    <a:pt x="17878" y="12548"/>
                    <a:pt x="20702" y="11220"/>
                    <a:pt x="23935" y="10087"/>
                  </a:cubicBezTo>
                  <a:cubicBezTo>
                    <a:pt x="24730" y="9797"/>
                    <a:pt x="25550" y="9508"/>
                    <a:pt x="26396" y="9218"/>
                  </a:cubicBezTo>
                  <a:cubicBezTo>
                    <a:pt x="27239" y="8952"/>
                    <a:pt x="28108" y="8688"/>
                    <a:pt x="28976" y="8421"/>
                  </a:cubicBezTo>
                  <a:cubicBezTo>
                    <a:pt x="29411" y="8302"/>
                    <a:pt x="29870" y="8157"/>
                    <a:pt x="30304" y="8035"/>
                  </a:cubicBezTo>
                  <a:cubicBezTo>
                    <a:pt x="30762" y="7890"/>
                    <a:pt x="31221" y="7819"/>
                    <a:pt x="31679" y="7697"/>
                  </a:cubicBezTo>
                  <a:lnTo>
                    <a:pt x="34502" y="7047"/>
                  </a:lnTo>
                  <a:cubicBezTo>
                    <a:pt x="35468" y="6829"/>
                    <a:pt x="36456" y="6709"/>
                    <a:pt x="37446" y="6539"/>
                  </a:cubicBezTo>
                  <a:cubicBezTo>
                    <a:pt x="37929" y="6443"/>
                    <a:pt x="38434" y="6371"/>
                    <a:pt x="38942" y="6275"/>
                  </a:cubicBezTo>
                  <a:cubicBezTo>
                    <a:pt x="39448" y="6202"/>
                    <a:pt x="39955" y="6105"/>
                    <a:pt x="40461" y="6082"/>
                  </a:cubicBezTo>
                  <a:cubicBezTo>
                    <a:pt x="41474" y="5985"/>
                    <a:pt x="42513" y="5889"/>
                    <a:pt x="43574" y="5792"/>
                  </a:cubicBezTo>
                  <a:cubicBezTo>
                    <a:pt x="44080" y="5744"/>
                    <a:pt x="44611" y="5671"/>
                    <a:pt x="45142" y="5671"/>
                  </a:cubicBezTo>
                  <a:cubicBezTo>
                    <a:pt x="45672" y="5648"/>
                    <a:pt x="46203" y="5648"/>
                    <a:pt x="46734" y="5648"/>
                  </a:cubicBezTo>
                  <a:cubicBezTo>
                    <a:pt x="47821" y="5623"/>
                    <a:pt x="48905" y="5623"/>
                    <a:pt x="49992" y="5599"/>
                  </a:cubicBezTo>
                  <a:cubicBezTo>
                    <a:pt x="51077" y="5671"/>
                    <a:pt x="52164" y="5744"/>
                    <a:pt x="53273" y="5792"/>
                  </a:cubicBezTo>
                  <a:cubicBezTo>
                    <a:pt x="53827" y="5841"/>
                    <a:pt x="54383" y="5864"/>
                    <a:pt x="54914" y="5912"/>
                  </a:cubicBezTo>
                  <a:lnTo>
                    <a:pt x="55348" y="5937"/>
                  </a:lnTo>
                  <a:cubicBezTo>
                    <a:pt x="55420" y="5937"/>
                    <a:pt x="55468" y="5937"/>
                    <a:pt x="55565" y="5960"/>
                  </a:cubicBezTo>
                  <a:lnTo>
                    <a:pt x="55758" y="5985"/>
                  </a:lnTo>
                  <a:lnTo>
                    <a:pt x="56578" y="6082"/>
                  </a:lnTo>
                  <a:cubicBezTo>
                    <a:pt x="57134" y="6153"/>
                    <a:pt x="57688" y="6227"/>
                    <a:pt x="58219" y="6298"/>
                  </a:cubicBezTo>
                  <a:cubicBezTo>
                    <a:pt x="58774" y="6395"/>
                    <a:pt x="59328" y="6491"/>
                    <a:pt x="59884" y="6564"/>
                  </a:cubicBezTo>
                  <a:cubicBezTo>
                    <a:pt x="64347" y="7311"/>
                    <a:pt x="68763" y="8398"/>
                    <a:pt x="73106" y="9653"/>
                  </a:cubicBezTo>
                  <a:cubicBezTo>
                    <a:pt x="77472" y="10931"/>
                    <a:pt x="81767" y="12378"/>
                    <a:pt x="85965" y="13826"/>
                  </a:cubicBezTo>
                  <a:cubicBezTo>
                    <a:pt x="90163" y="15273"/>
                    <a:pt x="94265" y="16794"/>
                    <a:pt x="98247" y="18217"/>
                  </a:cubicBezTo>
                  <a:cubicBezTo>
                    <a:pt x="102227" y="19616"/>
                    <a:pt x="106064" y="20944"/>
                    <a:pt x="109754" y="22102"/>
                  </a:cubicBezTo>
                  <a:cubicBezTo>
                    <a:pt x="113422" y="23260"/>
                    <a:pt x="116944" y="24249"/>
                    <a:pt x="120226" y="24998"/>
                  </a:cubicBezTo>
                  <a:cubicBezTo>
                    <a:pt x="124761" y="26059"/>
                    <a:pt x="128840" y="26638"/>
                    <a:pt x="132241" y="26831"/>
                  </a:cubicBezTo>
                  <a:lnTo>
                    <a:pt x="134051" y="22077"/>
                  </a:lnTo>
                  <a:lnTo>
                    <a:pt x="134051" y="22077"/>
                  </a:lnTo>
                  <a:cubicBezTo>
                    <a:pt x="133908" y="22081"/>
                    <a:pt x="133764" y="22083"/>
                    <a:pt x="133617" y="22083"/>
                  </a:cubicBezTo>
                  <a:cubicBezTo>
                    <a:pt x="119641" y="22083"/>
                    <a:pt x="88348" y="5141"/>
                    <a:pt x="57977" y="629"/>
                  </a:cubicBezTo>
                  <a:cubicBezTo>
                    <a:pt x="55077" y="196"/>
                    <a:pt x="52207" y="0"/>
                    <a:pt x="49388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03" name="Google Shape;1703;p38"/>
            <p:cNvSpPr/>
            <p:nvPr/>
          </p:nvSpPr>
          <p:spPr>
            <a:xfrm>
              <a:off x="3910875" y="2719025"/>
              <a:ext cx="3204100" cy="545875"/>
            </a:xfrm>
            <a:custGeom>
              <a:avLst/>
              <a:gdLst/>
              <a:ahLst/>
              <a:cxnLst/>
              <a:rect l="l" t="t" r="r" b="b"/>
              <a:pathLst>
                <a:path w="128164" h="21835" extrusionOk="0">
                  <a:moveTo>
                    <a:pt x="45915" y="0"/>
                  </a:moveTo>
                  <a:cubicBezTo>
                    <a:pt x="44828" y="24"/>
                    <a:pt x="43744" y="24"/>
                    <a:pt x="42657" y="49"/>
                  </a:cubicBezTo>
                  <a:cubicBezTo>
                    <a:pt x="42126" y="49"/>
                    <a:pt x="41595" y="49"/>
                    <a:pt x="41065" y="72"/>
                  </a:cubicBezTo>
                  <a:cubicBezTo>
                    <a:pt x="40534" y="72"/>
                    <a:pt x="40003" y="145"/>
                    <a:pt x="39497" y="193"/>
                  </a:cubicBezTo>
                  <a:cubicBezTo>
                    <a:pt x="38436" y="290"/>
                    <a:pt x="37397" y="386"/>
                    <a:pt x="36384" y="483"/>
                  </a:cubicBezTo>
                  <a:cubicBezTo>
                    <a:pt x="35878" y="506"/>
                    <a:pt x="35371" y="603"/>
                    <a:pt x="34865" y="676"/>
                  </a:cubicBezTo>
                  <a:cubicBezTo>
                    <a:pt x="34357" y="772"/>
                    <a:pt x="33852" y="844"/>
                    <a:pt x="33369" y="940"/>
                  </a:cubicBezTo>
                  <a:cubicBezTo>
                    <a:pt x="32379" y="1110"/>
                    <a:pt x="31391" y="1230"/>
                    <a:pt x="30425" y="1448"/>
                  </a:cubicBezTo>
                  <a:lnTo>
                    <a:pt x="27602" y="2098"/>
                  </a:lnTo>
                  <a:cubicBezTo>
                    <a:pt x="27144" y="2220"/>
                    <a:pt x="26685" y="2291"/>
                    <a:pt x="26227" y="2436"/>
                  </a:cubicBezTo>
                  <a:cubicBezTo>
                    <a:pt x="25793" y="2558"/>
                    <a:pt x="25334" y="2703"/>
                    <a:pt x="24899" y="2822"/>
                  </a:cubicBezTo>
                  <a:cubicBezTo>
                    <a:pt x="24031" y="3089"/>
                    <a:pt x="23162" y="3353"/>
                    <a:pt x="22319" y="3619"/>
                  </a:cubicBezTo>
                  <a:cubicBezTo>
                    <a:pt x="21473" y="3909"/>
                    <a:pt x="20653" y="4198"/>
                    <a:pt x="19858" y="4488"/>
                  </a:cubicBezTo>
                  <a:cubicBezTo>
                    <a:pt x="16625" y="5621"/>
                    <a:pt x="13801" y="6949"/>
                    <a:pt x="11317" y="8155"/>
                  </a:cubicBezTo>
                  <a:cubicBezTo>
                    <a:pt x="8879" y="9433"/>
                    <a:pt x="6781" y="10591"/>
                    <a:pt x="5092" y="11653"/>
                  </a:cubicBezTo>
                  <a:cubicBezTo>
                    <a:pt x="4681" y="11894"/>
                    <a:pt x="4272" y="12160"/>
                    <a:pt x="3909" y="12377"/>
                  </a:cubicBezTo>
                  <a:cubicBezTo>
                    <a:pt x="3548" y="12643"/>
                    <a:pt x="3210" y="12859"/>
                    <a:pt x="2872" y="13077"/>
                  </a:cubicBezTo>
                  <a:cubicBezTo>
                    <a:pt x="2245" y="13512"/>
                    <a:pt x="1714" y="13898"/>
                    <a:pt x="1280" y="14210"/>
                  </a:cubicBezTo>
                  <a:cubicBezTo>
                    <a:pt x="434" y="14814"/>
                    <a:pt x="0" y="15175"/>
                    <a:pt x="0" y="15175"/>
                  </a:cubicBezTo>
                  <a:cubicBezTo>
                    <a:pt x="0" y="15175"/>
                    <a:pt x="459" y="14863"/>
                    <a:pt x="1351" y="14284"/>
                  </a:cubicBezTo>
                  <a:cubicBezTo>
                    <a:pt x="2245" y="13728"/>
                    <a:pt x="3571" y="12933"/>
                    <a:pt x="5308" y="11991"/>
                  </a:cubicBezTo>
                  <a:cubicBezTo>
                    <a:pt x="7022" y="11026"/>
                    <a:pt x="9168" y="9964"/>
                    <a:pt x="11654" y="8854"/>
                  </a:cubicBezTo>
                  <a:cubicBezTo>
                    <a:pt x="14164" y="7769"/>
                    <a:pt x="17034" y="6611"/>
                    <a:pt x="20244" y="5598"/>
                  </a:cubicBezTo>
                  <a:cubicBezTo>
                    <a:pt x="21039" y="5357"/>
                    <a:pt x="21859" y="5090"/>
                    <a:pt x="22680" y="4826"/>
                  </a:cubicBezTo>
                  <a:cubicBezTo>
                    <a:pt x="23525" y="4608"/>
                    <a:pt x="24394" y="4392"/>
                    <a:pt x="25262" y="4150"/>
                  </a:cubicBezTo>
                  <a:cubicBezTo>
                    <a:pt x="26999" y="3643"/>
                    <a:pt x="28856" y="3353"/>
                    <a:pt x="30715" y="2944"/>
                  </a:cubicBezTo>
                  <a:cubicBezTo>
                    <a:pt x="31655" y="2751"/>
                    <a:pt x="32645" y="2678"/>
                    <a:pt x="33610" y="2533"/>
                  </a:cubicBezTo>
                  <a:cubicBezTo>
                    <a:pt x="34093" y="2461"/>
                    <a:pt x="34575" y="2388"/>
                    <a:pt x="35081" y="2317"/>
                  </a:cubicBezTo>
                  <a:cubicBezTo>
                    <a:pt x="35564" y="2243"/>
                    <a:pt x="36071" y="2172"/>
                    <a:pt x="36554" y="2147"/>
                  </a:cubicBezTo>
                  <a:cubicBezTo>
                    <a:pt x="37567" y="2075"/>
                    <a:pt x="38580" y="2027"/>
                    <a:pt x="39594" y="1954"/>
                  </a:cubicBezTo>
                  <a:cubicBezTo>
                    <a:pt x="40125" y="1905"/>
                    <a:pt x="40630" y="1857"/>
                    <a:pt x="41138" y="1857"/>
                  </a:cubicBezTo>
                  <a:lnTo>
                    <a:pt x="45842" y="1857"/>
                  </a:lnTo>
                  <a:cubicBezTo>
                    <a:pt x="46903" y="1954"/>
                    <a:pt x="47965" y="2027"/>
                    <a:pt x="49027" y="2124"/>
                  </a:cubicBezTo>
                  <a:cubicBezTo>
                    <a:pt x="49582" y="2147"/>
                    <a:pt x="50113" y="2195"/>
                    <a:pt x="50644" y="2243"/>
                  </a:cubicBezTo>
                  <a:lnTo>
                    <a:pt x="51053" y="2268"/>
                  </a:lnTo>
                  <a:cubicBezTo>
                    <a:pt x="51102" y="2291"/>
                    <a:pt x="51198" y="2291"/>
                    <a:pt x="51223" y="2291"/>
                  </a:cubicBezTo>
                  <a:lnTo>
                    <a:pt x="51439" y="2317"/>
                  </a:lnTo>
                  <a:lnTo>
                    <a:pt x="52260" y="2436"/>
                  </a:lnTo>
                  <a:cubicBezTo>
                    <a:pt x="52790" y="2510"/>
                    <a:pt x="53346" y="2581"/>
                    <a:pt x="53877" y="2654"/>
                  </a:cubicBezTo>
                  <a:cubicBezTo>
                    <a:pt x="54431" y="2751"/>
                    <a:pt x="54962" y="2847"/>
                    <a:pt x="55493" y="2944"/>
                  </a:cubicBezTo>
                  <a:cubicBezTo>
                    <a:pt x="59812" y="3691"/>
                    <a:pt x="64155" y="4778"/>
                    <a:pt x="68450" y="6032"/>
                  </a:cubicBezTo>
                  <a:cubicBezTo>
                    <a:pt x="72768" y="7287"/>
                    <a:pt x="77039" y="8686"/>
                    <a:pt x="81237" y="10109"/>
                  </a:cubicBezTo>
                  <a:cubicBezTo>
                    <a:pt x="85436" y="11556"/>
                    <a:pt x="89560" y="12956"/>
                    <a:pt x="93565" y="14332"/>
                  </a:cubicBezTo>
                  <a:cubicBezTo>
                    <a:pt x="101576" y="17034"/>
                    <a:pt x="109200" y="19302"/>
                    <a:pt x="115907" y="20557"/>
                  </a:cubicBezTo>
                  <a:cubicBezTo>
                    <a:pt x="119237" y="21232"/>
                    <a:pt x="122350" y="21593"/>
                    <a:pt x="125101" y="21738"/>
                  </a:cubicBezTo>
                  <a:cubicBezTo>
                    <a:pt x="126089" y="21811"/>
                    <a:pt x="127031" y="21835"/>
                    <a:pt x="127923" y="21835"/>
                  </a:cubicBezTo>
                  <a:lnTo>
                    <a:pt x="128164" y="21232"/>
                  </a:lnTo>
                  <a:cubicBezTo>
                    <a:pt x="124763" y="21039"/>
                    <a:pt x="120684" y="20460"/>
                    <a:pt x="116149" y="19399"/>
                  </a:cubicBezTo>
                  <a:cubicBezTo>
                    <a:pt x="112867" y="18650"/>
                    <a:pt x="109345" y="17661"/>
                    <a:pt x="105677" y="16503"/>
                  </a:cubicBezTo>
                  <a:cubicBezTo>
                    <a:pt x="101987" y="15345"/>
                    <a:pt x="98150" y="14017"/>
                    <a:pt x="94170" y="12618"/>
                  </a:cubicBezTo>
                  <a:cubicBezTo>
                    <a:pt x="90188" y="11195"/>
                    <a:pt x="86086" y="9674"/>
                    <a:pt x="81888" y="8227"/>
                  </a:cubicBezTo>
                  <a:cubicBezTo>
                    <a:pt x="77690" y="6779"/>
                    <a:pt x="73395" y="5332"/>
                    <a:pt x="69029" y="4054"/>
                  </a:cubicBezTo>
                  <a:cubicBezTo>
                    <a:pt x="64686" y="2799"/>
                    <a:pt x="60270" y="1712"/>
                    <a:pt x="55807" y="965"/>
                  </a:cubicBezTo>
                  <a:cubicBezTo>
                    <a:pt x="55251" y="892"/>
                    <a:pt x="54697" y="796"/>
                    <a:pt x="54142" y="699"/>
                  </a:cubicBezTo>
                  <a:cubicBezTo>
                    <a:pt x="53611" y="628"/>
                    <a:pt x="53057" y="554"/>
                    <a:pt x="52501" y="483"/>
                  </a:cubicBezTo>
                  <a:lnTo>
                    <a:pt x="51681" y="386"/>
                  </a:lnTo>
                  <a:lnTo>
                    <a:pt x="51488" y="361"/>
                  </a:lnTo>
                  <a:cubicBezTo>
                    <a:pt x="51391" y="338"/>
                    <a:pt x="51343" y="338"/>
                    <a:pt x="51271" y="338"/>
                  </a:cubicBezTo>
                  <a:lnTo>
                    <a:pt x="50837" y="313"/>
                  </a:lnTo>
                  <a:cubicBezTo>
                    <a:pt x="50306" y="265"/>
                    <a:pt x="49750" y="242"/>
                    <a:pt x="49196" y="193"/>
                  </a:cubicBezTo>
                  <a:cubicBezTo>
                    <a:pt x="48087" y="145"/>
                    <a:pt x="47000" y="72"/>
                    <a:pt x="45915" y="0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04" name="Google Shape;1704;p38"/>
            <p:cNvSpPr/>
            <p:nvPr/>
          </p:nvSpPr>
          <p:spPr>
            <a:xfrm>
              <a:off x="3910875" y="2953050"/>
              <a:ext cx="3148025" cy="467975"/>
            </a:xfrm>
            <a:custGeom>
              <a:avLst/>
              <a:gdLst/>
              <a:ahLst/>
              <a:cxnLst/>
              <a:rect l="l" t="t" r="r" b="b"/>
              <a:pathLst>
                <a:path w="125921" h="18719" extrusionOk="0">
                  <a:moveTo>
                    <a:pt x="43767" y="1"/>
                  </a:moveTo>
                  <a:cubicBezTo>
                    <a:pt x="43236" y="1"/>
                    <a:pt x="42705" y="24"/>
                    <a:pt x="42200" y="49"/>
                  </a:cubicBezTo>
                  <a:cubicBezTo>
                    <a:pt x="40125" y="120"/>
                    <a:pt x="38098" y="97"/>
                    <a:pt x="36119" y="339"/>
                  </a:cubicBezTo>
                  <a:cubicBezTo>
                    <a:pt x="35129" y="435"/>
                    <a:pt x="34141" y="532"/>
                    <a:pt x="33176" y="628"/>
                  </a:cubicBezTo>
                  <a:cubicBezTo>
                    <a:pt x="32211" y="748"/>
                    <a:pt x="31269" y="892"/>
                    <a:pt x="30329" y="1037"/>
                  </a:cubicBezTo>
                  <a:cubicBezTo>
                    <a:pt x="29412" y="1207"/>
                    <a:pt x="28470" y="1304"/>
                    <a:pt x="27578" y="1497"/>
                  </a:cubicBezTo>
                  <a:cubicBezTo>
                    <a:pt x="26685" y="1690"/>
                    <a:pt x="25793" y="1883"/>
                    <a:pt x="24924" y="2076"/>
                  </a:cubicBezTo>
                  <a:cubicBezTo>
                    <a:pt x="24490" y="2147"/>
                    <a:pt x="24056" y="2244"/>
                    <a:pt x="23622" y="2340"/>
                  </a:cubicBezTo>
                  <a:cubicBezTo>
                    <a:pt x="23210" y="2462"/>
                    <a:pt x="22801" y="2558"/>
                    <a:pt x="22390" y="2678"/>
                  </a:cubicBezTo>
                  <a:cubicBezTo>
                    <a:pt x="21547" y="2896"/>
                    <a:pt x="20749" y="3112"/>
                    <a:pt x="19954" y="3330"/>
                  </a:cubicBezTo>
                  <a:cubicBezTo>
                    <a:pt x="18362" y="3788"/>
                    <a:pt x="16866" y="4295"/>
                    <a:pt x="15441" y="4753"/>
                  </a:cubicBezTo>
                  <a:cubicBezTo>
                    <a:pt x="14042" y="5309"/>
                    <a:pt x="12691" y="5766"/>
                    <a:pt x="11461" y="6297"/>
                  </a:cubicBezTo>
                  <a:cubicBezTo>
                    <a:pt x="9000" y="7335"/>
                    <a:pt x="6877" y="8300"/>
                    <a:pt x="5188" y="9192"/>
                  </a:cubicBezTo>
                  <a:cubicBezTo>
                    <a:pt x="4320" y="9627"/>
                    <a:pt x="3571" y="10038"/>
                    <a:pt x="2944" y="10399"/>
                  </a:cubicBezTo>
                  <a:cubicBezTo>
                    <a:pt x="2293" y="10761"/>
                    <a:pt x="1762" y="11099"/>
                    <a:pt x="1303" y="11364"/>
                  </a:cubicBezTo>
                  <a:cubicBezTo>
                    <a:pt x="434" y="11894"/>
                    <a:pt x="0" y="12209"/>
                    <a:pt x="0" y="12209"/>
                  </a:cubicBezTo>
                  <a:cubicBezTo>
                    <a:pt x="0" y="12209"/>
                    <a:pt x="459" y="11943"/>
                    <a:pt x="1376" y="11460"/>
                  </a:cubicBezTo>
                  <a:cubicBezTo>
                    <a:pt x="2268" y="10978"/>
                    <a:pt x="3619" y="10327"/>
                    <a:pt x="5356" y="9555"/>
                  </a:cubicBezTo>
                  <a:cubicBezTo>
                    <a:pt x="7093" y="8758"/>
                    <a:pt x="9242" y="7889"/>
                    <a:pt x="11726" y="7021"/>
                  </a:cubicBezTo>
                  <a:cubicBezTo>
                    <a:pt x="12980" y="6563"/>
                    <a:pt x="14332" y="6177"/>
                    <a:pt x="15756" y="5695"/>
                  </a:cubicBezTo>
                  <a:cubicBezTo>
                    <a:pt x="17179" y="5332"/>
                    <a:pt x="18675" y="4849"/>
                    <a:pt x="20244" y="4463"/>
                  </a:cubicBezTo>
                  <a:cubicBezTo>
                    <a:pt x="21039" y="4295"/>
                    <a:pt x="21859" y="4102"/>
                    <a:pt x="22680" y="3909"/>
                  </a:cubicBezTo>
                  <a:cubicBezTo>
                    <a:pt x="23091" y="3836"/>
                    <a:pt x="23500" y="3739"/>
                    <a:pt x="23911" y="3643"/>
                  </a:cubicBezTo>
                  <a:cubicBezTo>
                    <a:pt x="24345" y="3572"/>
                    <a:pt x="24780" y="3475"/>
                    <a:pt x="25214" y="3402"/>
                  </a:cubicBezTo>
                  <a:cubicBezTo>
                    <a:pt x="26057" y="3257"/>
                    <a:pt x="26951" y="3089"/>
                    <a:pt x="27820" y="2944"/>
                  </a:cubicBezTo>
                  <a:cubicBezTo>
                    <a:pt x="28711" y="2774"/>
                    <a:pt x="29628" y="2703"/>
                    <a:pt x="30545" y="2558"/>
                  </a:cubicBezTo>
                  <a:cubicBezTo>
                    <a:pt x="31487" y="2462"/>
                    <a:pt x="32404" y="2317"/>
                    <a:pt x="33369" y="2220"/>
                  </a:cubicBezTo>
                  <a:cubicBezTo>
                    <a:pt x="34309" y="2147"/>
                    <a:pt x="35274" y="2099"/>
                    <a:pt x="36239" y="2027"/>
                  </a:cubicBezTo>
                  <a:cubicBezTo>
                    <a:pt x="38194" y="1834"/>
                    <a:pt x="40173" y="1883"/>
                    <a:pt x="42200" y="1858"/>
                  </a:cubicBezTo>
                  <a:cubicBezTo>
                    <a:pt x="42537" y="1858"/>
                    <a:pt x="42875" y="1847"/>
                    <a:pt x="43212" y="1847"/>
                  </a:cubicBezTo>
                  <a:cubicBezTo>
                    <a:pt x="43381" y="1847"/>
                    <a:pt x="43550" y="1850"/>
                    <a:pt x="43719" y="1858"/>
                  </a:cubicBezTo>
                  <a:cubicBezTo>
                    <a:pt x="44226" y="1883"/>
                    <a:pt x="44757" y="1906"/>
                    <a:pt x="45263" y="1931"/>
                  </a:cubicBezTo>
                  <a:cubicBezTo>
                    <a:pt x="46276" y="2002"/>
                    <a:pt x="47315" y="2051"/>
                    <a:pt x="48351" y="2099"/>
                  </a:cubicBezTo>
                  <a:lnTo>
                    <a:pt x="49148" y="2147"/>
                  </a:lnTo>
                  <a:lnTo>
                    <a:pt x="49920" y="2244"/>
                  </a:lnTo>
                  <a:cubicBezTo>
                    <a:pt x="50426" y="2317"/>
                    <a:pt x="50957" y="2388"/>
                    <a:pt x="51464" y="2462"/>
                  </a:cubicBezTo>
                  <a:cubicBezTo>
                    <a:pt x="52526" y="2581"/>
                    <a:pt x="53562" y="2703"/>
                    <a:pt x="54624" y="2823"/>
                  </a:cubicBezTo>
                  <a:cubicBezTo>
                    <a:pt x="55663" y="2993"/>
                    <a:pt x="56747" y="3186"/>
                    <a:pt x="57786" y="3353"/>
                  </a:cubicBezTo>
                  <a:cubicBezTo>
                    <a:pt x="58847" y="3572"/>
                    <a:pt x="59884" y="3788"/>
                    <a:pt x="60945" y="3981"/>
                  </a:cubicBezTo>
                  <a:cubicBezTo>
                    <a:pt x="63045" y="4440"/>
                    <a:pt x="65169" y="4946"/>
                    <a:pt x="67267" y="5477"/>
                  </a:cubicBezTo>
                  <a:cubicBezTo>
                    <a:pt x="71465" y="6563"/>
                    <a:pt x="75615" y="7818"/>
                    <a:pt x="79716" y="9121"/>
                  </a:cubicBezTo>
                  <a:cubicBezTo>
                    <a:pt x="83795" y="10424"/>
                    <a:pt x="87823" y="11727"/>
                    <a:pt x="91709" y="13004"/>
                  </a:cubicBezTo>
                  <a:cubicBezTo>
                    <a:pt x="95592" y="14259"/>
                    <a:pt x="99404" y="15394"/>
                    <a:pt x="103072" y="16311"/>
                  </a:cubicBezTo>
                  <a:cubicBezTo>
                    <a:pt x="106739" y="17228"/>
                    <a:pt x="110261" y="17903"/>
                    <a:pt x="113543" y="18312"/>
                  </a:cubicBezTo>
                  <a:cubicBezTo>
                    <a:pt x="115798" y="18597"/>
                    <a:pt x="117949" y="18719"/>
                    <a:pt x="119947" y="18719"/>
                  </a:cubicBezTo>
                  <a:cubicBezTo>
                    <a:pt x="120836" y="18719"/>
                    <a:pt x="121694" y="18695"/>
                    <a:pt x="122518" y="18650"/>
                  </a:cubicBezTo>
                  <a:cubicBezTo>
                    <a:pt x="123653" y="18602"/>
                    <a:pt x="124690" y="18505"/>
                    <a:pt x="125680" y="18386"/>
                  </a:cubicBezTo>
                  <a:lnTo>
                    <a:pt x="125921" y="17782"/>
                  </a:lnTo>
                  <a:lnTo>
                    <a:pt x="125921" y="17782"/>
                  </a:lnTo>
                  <a:cubicBezTo>
                    <a:pt x="124859" y="17855"/>
                    <a:pt x="123724" y="17878"/>
                    <a:pt x="122518" y="17878"/>
                  </a:cubicBezTo>
                  <a:cubicBezTo>
                    <a:pt x="119864" y="17878"/>
                    <a:pt x="116897" y="17637"/>
                    <a:pt x="113688" y="17131"/>
                  </a:cubicBezTo>
                  <a:cubicBezTo>
                    <a:pt x="110480" y="16623"/>
                    <a:pt x="107054" y="15828"/>
                    <a:pt x="103483" y="14815"/>
                  </a:cubicBezTo>
                  <a:cubicBezTo>
                    <a:pt x="99887" y="13802"/>
                    <a:pt x="96148" y="12570"/>
                    <a:pt x="92263" y="11267"/>
                  </a:cubicBezTo>
                  <a:cubicBezTo>
                    <a:pt x="88402" y="9964"/>
                    <a:pt x="84422" y="8542"/>
                    <a:pt x="80321" y="7214"/>
                  </a:cubicBezTo>
                  <a:cubicBezTo>
                    <a:pt x="76219" y="5888"/>
                    <a:pt x="72021" y="4608"/>
                    <a:pt x="67774" y="3498"/>
                  </a:cubicBezTo>
                  <a:cubicBezTo>
                    <a:pt x="65651" y="2944"/>
                    <a:pt x="63503" y="2462"/>
                    <a:pt x="61357" y="2002"/>
                  </a:cubicBezTo>
                  <a:cubicBezTo>
                    <a:pt x="60270" y="1809"/>
                    <a:pt x="59208" y="1593"/>
                    <a:pt x="58124" y="1375"/>
                  </a:cubicBezTo>
                  <a:cubicBezTo>
                    <a:pt x="57062" y="1207"/>
                    <a:pt x="56023" y="1014"/>
                    <a:pt x="54914" y="869"/>
                  </a:cubicBezTo>
                  <a:cubicBezTo>
                    <a:pt x="52767" y="628"/>
                    <a:pt x="50619" y="339"/>
                    <a:pt x="48496" y="194"/>
                  </a:cubicBezTo>
                  <a:cubicBezTo>
                    <a:pt x="47434" y="145"/>
                    <a:pt x="46373" y="120"/>
                    <a:pt x="45336" y="72"/>
                  </a:cubicBezTo>
                  <a:cubicBezTo>
                    <a:pt x="44805" y="49"/>
                    <a:pt x="44274" y="24"/>
                    <a:pt x="43767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05" name="Google Shape;1705;p38"/>
            <p:cNvSpPr/>
            <p:nvPr/>
          </p:nvSpPr>
          <p:spPr>
            <a:xfrm>
              <a:off x="3910875" y="3183950"/>
              <a:ext cx="2262575" cy="286650"/>
            </a:xfrm>
            <a:custGeom>
              <a:avLst/>
              <a:gdLst/>
              <a:ahLst/>
              <a:cxnLst/>
              <a:rect l="l" t="t" r="r" b="b"/>
              <a:pathLst>
                <a:path w="90503" h="11466" extrusionOk="0">
                  <a:moveTo>
                    <a:pt x="40756" y="1"/>
                  </a:moveTo>
                  <a:cubicBezTo>
                    <a:pt x="40091" y="1"/>
                    <a:pt x="39441" y="80"/>
                    <a:pt x="38773" y="101"/>
                  </a:cubicBezTo>
                  <a:cubicBezTo>
                    <a:pt x="38050" y="149"/>
                    <a:pt x="37326" y="174"/>
                    <a:pt x="36602" y="223"/>
                  </a:cubicBezTo>
                  <a:cubicBezTo>
                    <a:pt x="33730" y="487"/>
                    <a:pt x="30908" y="873"/>
                    <a:pt x="28229" y="1381"/>
                  </a:cubicBezTo>
                  <a:cubicBezTo>
                    <a:pt x="25527" y="1863"/>
                    <a:pt x="22946" y="2442"/>
                    <a:pt x="20508" y="3045"/>
                  </a:cubicBezTo>
                  <a:cubicBezTo>
                    <a:pt x="18072" y="3624"/>
                    <a:pt x="15804" y="4276"/>
                    <a:pt x="13704" y="4903"/>
                  </a:cubicBezTo>
                  <a:cubicBezTo>
                    <a:pt x="11606" y="5531"/>
                    <a:pt x="9699" y="6158"/>
                    <a:pt x="8035" y="6737"/>
                  </a:cubicBezTo>
                  <a:cubicBezTo>
                    <a:pt x="6346" y="7291"/>
                    <a:pt x="4899" y="7822"/>
                    <a:pt x="3716" y="8281"/>
                  </a:cubicBezTo>
                  <a:cubicBezTo>
                    <a:pt x="1328" y="9173"/>
                    <a:pt x="0" y="9752"/>
                    <a:pt x="0" y="9752"/>
                  </a:cubicBezTo>
                  <a:cubicBezTo>
                    <a:pt x="0" y="9752"/>
                    <a:pt x="1376" y="9343"/>
                    <a:pt x="3837" y="8667"/>
                  </a:cubicBezTo>
                  <a:cubicBezTo>
                    <a:pt x="5067" y="8329"/>
                    <a:pt x="6539" y="7943"/>
                    <a:pt x="8252" y="7484"/>
                  </a:cubicBezTo>
                  <a:cubicBezTo>
                    <a:pt x="9966" y="7026"/>
                    <a:pt x="11896" y="6544"/>
                    <a:pt x="14019" y="6061"/>
                  </a:cubicBezTo>
                  <a:cubicBezTo>
                    <a:pt x="15055" y="5795"/>
                    <a:pt x="16165" y="5554"/>
                    <a:pt x="17300" y="5289"/>
                  </a:cubicBezTo>
                  <a:cubicBezTo>
                    <a:pt x="18458" y="5048"/>
                    <a:pt x="19616" y="4782"/>
                    <a:pt x="20846" y="4540"/>
                  </a:cubicBezTo>
                  <a:cubicBezTo>
                    <a:pt x="22052" y="4276"/>
                    <a:pt x="23307" y="4058"/>
                    <a:pt x="24587" y="3817"/>
                  </a:cubicBezTo>
                  <a:cubicBezTo>
                    <a:pt x="25864" y="3575"/>
                    <a:pt x="27192" y="3382"/>
                    <a:pt x="28518" y="3166"/>
                  </a:cubicBezTo>
                  <a:cubicBezTo>
                    <a:pt x="29846" y="2925"/>
                    <a:pt x="31221" y="2803"/>
                    <a:pt x="32572" y="2610"/>
                  </a:cubicBezTo>
                  <a:cubicBezTo>
                    <a:pt x="33971" y="2442"/>
                    <a:pt x="35347" y="2346"/>
                    <a:pt x="36770" y="2201"/>
                  </a:cubicBezTo>
                  <a:cubicBezTo>
                    <a:pt x="37471" y="2176"/>
                    <a:pt x="38169" y="2128"/>
                    <a:pt x="38870" y="2105"/>
                  </a:cubicBezTo>
                  <a:cubicBezTo>
                    <a:pt x="39495" y="2083"/>
                    <a:pt x="40102" y="2027"/>
                    <a:pt x="40707" y="2027"/>
                  </a:cubicBezTo>
                  <a:cubicBezTo>
                    <a:pt x="40802" y="2027"/>
                    <a:pt x="40898" y="2028"/>
                    <a:pt x="40993" y="2031"/>
                  </a:cubicBezTo>
                  <a:cubicBezTo>
                    <a:pt x="41717" y="2056"/>
                    <a:pt x="42416" y="2056"/>
                    <a:pt x="43116" y="2079"/>
                  </a:cubicBezTo>
                  <a:lnTo>
                    <a:pt x="43670" y="2079"/>
                  </a:lnTo>
                  <a:lnTo>
                    <a:pt x="44178" y="2105"/>
                  </a:lnTo>
                  <a:lnTo>
                    <a:pt x="45263" y="2201"/>
                  </a:lnTo>
                  <a:cubicBezTo>
                    <a:pt x="45987" y="2249"/>
                    <a:pt x="46710" y="2272"/>
                    <a:pt x="47434" y="2369"/>
                  </a:cubicBezTo>
                  <a:cubicBezTo>
                    <a:pt x="48135" y="2442"/>
                    <a:pt x="48834" y="2514"/>
                    <a:pt x="49534" y="2610"/>
                  </a:cubicBezTo>
                  <a:cubicBezTo>
                    <a:pt x="50957" y="2732"/>
                    <a:pt x="52356" y="2996"/>
                    <a:pt x="53756" y="3189"/>
                  </a:cubicBezTo>
                  <a:cubicBezTo>
                    <a:pt x="55155" y="3407"/>
                    <a:pt x="56554" y="3672"/>
                    <a:pt x="57930" y="3890"/>
                  </a:cubicBezTo>
                  <a:cubicBezTo>
                    <a:pt x="59282" y="4154"/>
                    <a:pt x="60633" y="4421"/>
                    <a:pt x="61984" y="4662"/>
                  </a:cubicBezTo>
                  <a:cubicBezTo>
                    <a:pt x="64613" y="5216"/>
                    <a:pt x="67195" y="5747"/>
                    <a:pt x="69608" y="6303"/>
                  </a:cubicBezTo>
                  <a:cubicBezTo>
                    <a:pt x="72044" y="6882"/>
                    <a:pt x="74337" y="7413"/>
                    <a:pt x="76435" y="7918"/>
                  </a:cubicBezTo>
                  <a:cubicBezTo>
                    <a:pt x="80658" y="8932"/>
                    <a:pt x="84181" y="9825"/>
                    <a:pt x="86642" y="10476"/>
                  </a:cubicBezTo>
                  <a:cubicBezTo>
                    <a:pt x="89103" y="11103"/>
                    <a:pt x="90502" y="11466"/>
                    <a:pt x="90502" y="11466"/>
                  </a:cubicBezTo>
                  <a:cubicBezTo>
                    <a:pt x="90502" y="11466"/>
                    <a:pt x="85098" y="9318"/>
                    <a:pt x="76750" y="6760"/>
                  </a:cubicBezTo>
                  <a:cubicBezTo>
                    <a:pt x="74675" y="6133"/>
                    <a:pt x="72407" y="5457"/>
                    <a:pt x="69994" y="4807"/>
                  </a:cubicBezTo>
                  <a:cubicBezTo>
                    <a:pt x="68788" y="4492"/>
                    <a:pt x="67533" y="4154"/>
                    <a:pt x="66279" y="3817"/>
                  </a:cubicBezTo>
                  <a:cubicBezTo>
                    <a:pt x="64999" y="3504"/>
                    <a:pt x="63696" y="3189"/>
                    <a:pt x="62345" y="2877"/>
                  </a:cubicBezTo>
                  <a:cubicBezTo>
                    <a:pt x="59691" y="2298"/>
                    <a:pt x="56917" y="1693"/>
                    <a:pt x="54093" y="1236"/>
                  </a:cubicBezTo>
                  <a:cubicBezTo>
                    <a:pt x="52646" y="1018"/>
                    <a:pt x="51246" y="753"/>
                    <a:pt x="49775" y="584"/>
                  </a:cubicBezTo>
                  <a:cubicBezTo>
                    <a:pt x="49052" y="512"/>
                    <a:pt x="48303" y="416"/>
                    <a:pt x="47579" y="319"/>
                  </a:cubicBezTo>
                  <a:cubicBezTo>
                    <a:pt x="46855" y="246"/>
                    <a:pt x="46131" y="198"/>
                    <a:pt x="45407" y="149"/>
                  </a:cubicBezTo>
                  <a:lnTo>
                    <a:pt x="44323" y="78"/>
                  </a:lnTo>
                  <a:lnTo>
                    <a:pt x="43744" y="30"/>
                  </a:lnTo>
                  <a:lnTo>
                    <a:pt x="43188" y="30"/>
                  </a:lnTo>
                  <a:cubicBezTo>
                    <a:pt x="42464" y="30"/>
                    <a:pt x="41717" y="30"/>
                    <a:pt x="40993" y="4"/>
                  </a:cubicBezTo>
                  <a:cubicBezTo>
                    <a:pt x="40914" y="2"/>
                    <a:pt x="40835" y="1"/>
                    <a:pt x="40756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06" name="Google Shape;1706;p38"/>
            <p:cNvSpPr/>
            <p:nvPr/>
          </p:nvSpPr>
          <p:spPr>
            <a:xfrm>
              <a:off x="458250" y="2579050"/>
              <a:ext cx="3350725" cy="1103950"/>
            </a:xfrm>
            <a:custGeom>
              <a:avLst/>
              <a:gdLst/>
              <a:ahLst/>
              <a:cxnLst/>
              <a:rect l="l" t="t" r="r" b="b"/>
              <a:pathLst>
                <a:path w="134029" h="44158" extrusionOk="0">
                  <a:moveTo>
                    <a:pt x="84639" y="0"/>
                  </a:moveTo>
                  <a:cubicBezTo>
                    <a:pt x="81820" y="0"/>
                    <a:pt x="78950" y="196"/>
                    <a:pt x="76050" y="629"/>
                  </a:cubicBezTo>
                  <a:cubicBezTo>
                    <a:pt x="45679" y="5141"/>
                    <a:pt x="14388" y="22083"/>
                    <a:pt x="435" y="22083"/>
                  </a:cubicBezTo>
                  <a:cubicBezTo>
                    <a:pt x="288" y="22083"/>
                    <a:pt x="143" y="22081"/>
                    <a:pt x="1" y="22077"/>
                  </a:cubicBezTo>
                  <a:lnTo>
                    <a:pt x="1" y="22077"/>
                  </a:lnTo>
                  <a:lnTo>
                    <a:pt x="2027" y="26831"/>
                  </a:lnTo>
                  <a:cubicBezTo>
                    <a:pt x="5382" y="26613"/>
                    <a:pt x="9387" y="26034"/>
                    <a:pt x="13827" y="24998"/>
                  </a:cubicBezTo>
                  <a:cubicBezTo>
                    <a:pt x="17083" y="24249"/>
                    <a:pt x="20605" y="23260"/>
                    <a:pt x="24298" y="22102"/>
                  </a:cubicBezTo>
                  <a:cubicBezTo>
                    <a:pt x="27965" y="20944"/>
                    <a:pt x="31826" y="19616"/>
                    <a:pt x="35806" y="18217"/>
                  </a:cubicBezTo>
                  <a:cubicBezTo>
                    <a:pt x="39788" y="16794"/>
                    <a:pt x="43864" y="15273"/>
                    <a:pt x="48087" y="13826"/>
                  </a:cubicBezTo>
                  <a:cubicBezTo>
                    <a:pt x="52285" y="12378"/>
                    <a:pt x="56580" y="10931"/>
                    <a:pt x="60923" y="9653"/>
                  </a:cubicBezTo>
                  <a:cubicBezTo>
                    <a:pt x="65289" y="8398"/>
                    <a:pt x="69705" y="7311"/>
                    <a:pt x="74145" y="6564"/>
                  </a:cubicBezTo>
                  <a:cubicBezTo>
                    <a:pt x="74699" y="6491"/>
                    <a:pt x="75255" y="6395"/>
                    <a:pt x="75809" y="6298"/>
                  </a:cubicBezTo>
                  <a:cubicBezTo>
                    <a:pt x="76364" y="6227"/>
                    <a:pt x="76895" y="6153"/>
                    <a:pt x="77449" y="6082"/>
                  </a:cubicBezTo>
                  <a:lnTo>
                    <a:pt x="78270" y="5985"/>
                  </a:lnTo>
                  <a:lnTo>
                    <a:pt x="78463" y="5960"/>
                  </a:lnTo>
                  <a:cubicBezTo>
                    <a:pt x="78559" y="5937"/>
                    <a:pt x="78607" y="5937"/>
                    <a:pt x="78681" y="5937"/>
                  </a:cubicBezTo>
                  <a:lnTo>
                    <a:pt x="79115" y="5912"/>
                  </a:lnTo>
                  <a:cubicBezTo>
                    <a:pt x="79669" y="5864"/>
                    <a:pt x="80225" y="5841"/>
                    <a:pt x="80756" y="5792"/>
                  </a:cubicBezTo>
                  <a:cubicBezTo>
                    <a:pt x="81865" y="5744"/>
                    <a:pt x="82950" y="5671"/>
                    <a:pt x="84037" y="5599"/>
                  </a:cubicBezTo>
                  <a:cubicBezTo>
                    <a:pt x="85147" y="5623"/>
                    <a:pt x="86208" y="5623"/>
                    <a:pt x="87293" y="5648"/>
                  </a:cubicBezTo>
                  <a:cubicBezTo>
                    <a:pt x="87824" y="5648"/>
                    <a:pt x="88355" y="5648"/>
                    <a:pt x="88885" y="5671"/>
                  </a:cubicBezTo>
                  <a:cubicBezTo>
                    <a:pt x="89416" y="5671"/>
                    <a:pt x="89947" y="5744"/>
                    <a:pt x="90478" y="5792"/>
                  </a:cubicBezTo>
                  <a:cubicBezTo>
                    <a:pt x="91516" y="5889"/>
                    <a:pt x="92553" y="5985"/>
                    <a:pt x="93566" y="6082"/>
                  </a:cubicBezTo>
                  <a:cubicBezTo>
                    <a:pt x="94097" y="6105"/>
                    <a:pt x="94605" y="6202"/>
                    <a:pt x="95087" y="6275"/>
                  </a:cubicBezTo>
                  <a:cubicBezTo>
                    <a:pt x="95593" y="6371"/>
                    <a:pt x="96101" y="6443"/>
                    <a:pt x="96583" y="6539"/>
                  </a:cubicBezTo>
                  <a:cubicBezTo>
                    <a:pt x="97571" y="6709"/>
                    <a:pt x="98561" y="6829"/>
                    <a:pt x="99527" y="7047"/>
                  </a:cubicBezTo>
                  <a:lnTo>
                    <a:pt x="102348" y="7697"/>
                  </a:lnTo>
                  <a:cubicBezTo>
                    <a:pt x="102808" y="7819"/>
                    <a:pt x="103265" y="7890"/>
                    <a:pt x="103725" y="8035"/>
                  </a:cubicBezTo>
                  <a:cubicBezTo>
                    <a:pt x="104159" y="8157"/>
                    <a:pt x="104616" y="8302"/>
                    <a:pt x="105051" y="8421"/>
                  </a:cubicBezTo>
                  <a:cubicBezTo>
                    <a:pt x="105944" y="8688"/>
                    <a:pt x="106788" y="8952"/>
                    <a:pt x="107656" y="9218"/>
                  </a:cubicBezTo>
                  <a:cubicBezTo>
                    <a:pt x="108477" y="9508"/>
                    <a:pt x="109297" y="9797"/>
                    <a:pt x="110094" y="10087"/>
                  </a:cubicBezTo>
                  <a:cubicBezTo>
                    <a:pt x="113327" y="11220"/>
                    <a:pt x="116149" y="12548"/>
                    <a:pt x="118635" y="13754"/>
                  </a:cubicBezTo>
                  <a:cubicBezTo>
                    <a:pt x="121071" y="15032"/>
                    <a:pt x="123194" y="16190"/>
                    <a:pt x="124860" y="17252"/>
                  </a:cubicBezTo>
                  <a:cubicBezTo>
                    <a:pt x="125269" y="17493"/>
                    <a:pt x="125680" y="17759"/>
                    <a:pt x="126041" y="17976"/>
                  </a:cubicBezTo>
                  <a:cubicBezTo>
                    <a:pt x="126404" y="18242"/>
                    <a:pt x="126765" y="18458"/>
                    <a:pt x="127080" y="18676"/>
                  </a:cubicBezTo>
                  <a:cubicBezTo>
                    <a:pt x="127707" y="19111"/>
                    <a:pt x="128238" y="19497"/>
                    <a:pt x="128672" y="19809"/>
                  </a:cubicBezTo>
                  <a:cubicBezTo>
                    <a:pt x="129516" y="20413"/>
                    <a:pt x="129950" y="20774"/>
                    <a:pt x="129950" y="20774"/>
                  </a:cubicBezTo>
                  <a:cubicBezTo>
                    <a:pt x="129950" y="20774"/>
                    <a:pt x="129493" y="20462"/>
                    <a:pt x="128599" y="19883"/>
                  </a:cubicBezTo>
                  <a:cubicBezTo>
                    <a:pt x="127707" y="19327"/>
                    <a:pt x="126379" y="18532"/>
                    <a:pt x="124667" y="17590"/>
                  </a:cubicBezTo>
                  <a:cubicBezTo>
                    <a:pt x="122930" y="16625"/>
                    <a:pt x="120782" y="15563"/>
                    <a:pt x="118298" y="14453"/>
                  </a:cubicBezTo>
                  <a:cubicBezTo>
                    <a:pt x="115788" y="13368"/>
                    <a:pt x="112916" y="12210"/>
                    <a:pt x="109731" y="11197"/>
                  </a:cubicBezTo>
                  <a:cubicBezTo>
                    <a:pt x="108911" y="10956"/>
                    <a:pt x="108116" y="10689"/>
                    <a:pt x="107270" y="10425"/>
                  </a:cubicBezTo>
                  <a:cubicBezTo>
                    <a:pt x="106427" y="10207"/>
                    <a:pt x="105558" y="9991"/>
                    <a:pt x="104690" y="9749"/>
                  </a:cubicBezTo>
                  <a:cubicBezTo>
                    <a:pt x="102953" y="9242"/>
                    <a:pt x="101119" y="8952"/>
                    <a:pt x="99237" y="8543"/>
                  </a:cubicBezTo>
                  <a:cubicBezTo>
                    <a:pt x="98295" y="8350"/>
                    <a:pt x="97330" y="8277"/>
                    <a:pt x="96342" y="8132"/>
                  </a:cubicBezTo>
                  <a:lnTo>
                    <a:pt x="94894" y="7916"/>
                  </a:lnTo>
                  <a:cubicBezTo>
                    <a:pt x="94387" y="7842"/>
                    <a:pt x="93904" y="7771"/>
                    <a:pt x="93398" y="7746"/>
                  </a:cubicBezTo>
                  <a:cubicBezTo>
                    <a:pt x="92385" y="7674"/>
                    <a:pt x="91372" y="7626"/>
                    <a:pt x="90358" y="7553"/>
                  </a:cubicBezTo>
                  <a:cubicBezTo>
                    <a:pt x="89851" y="7504"/>
                    <a:pt x="89320" y="7456"/>
                    <a:pt x="88814" y="7456"/>
                  </a:cubicBezTo>
                  <a:lnTo>
                    <a:pt x="84108" y="7456"/>
                  </a:lnTo>
                  <a:cubicBezTo>
                    <a:pt x="83047" y="7553"/>
                    <a:pt x="81985" y="7626"/>
                    <a:pt x="80924" y="7723"/>
                  </a:cubicBezTo>
                  <a:cubicBezTo>
                    <a:pt x="80393" y="7746"/>
                    <a:pt x="79839" y="7794"/>
                    <a:pt x="79308" y="7842"/>
                  </a:cubicBezTo>
                  <a:lnTo>
                    <a:pt x="78922" y="7867"/>
                  </a:lnTo>
                  <a:cubicBezTo>
                    <a:pt x="78849" y="7890"/>
                    <a:pt x="78752" y="7890"/>
                    <a:pt x="78729" y="7890"/>
                  </a:cubicBezTo>
                  <a:lnTo>
                    <a:pt x="78511" y="7916"/>
                  </a:lnTo>
                  <a:lnTo>
                    <a:pt x="77716" y="8035"/>
                  </a:lnTo>
                  <a:cubicBezTo>
                    <a:pt x="77160" y="8109"/>
                    <a:pt x="76606" y="8180"/>
                    <a:pt x="76075" y="8253"/>
                  </a:cubicBezTo>
                  <a:cubicBezTo>
                    <a:pt x="75544" y="8350"/>
                    <a:pt x="74988" y="8446"/>
                    <a:pt x="74457" y="8543"/>
                  </a:cubicBezTo>
                  <a:cubicBezTo>
                    <a:pt x="70140" y="9290"/>
                    <a:pt x="65797" y="10377"/>
                    <a:pt x="61502" y="11631"/>
                  </a:cubicBezTo>
                  <a:cubicBezTo>
                    <a:pt x="57182" y="12886"/>
                    <a:pt x="52913" y="14285"/>
                    <a:pt x="48715" y="15708"/>
                  </a:cubicBezTo>
                  <a:cubicBezTo>
                    <a:pt x="44516" y="17155"/>
                    <a:pt x="40390" y="18555"/>
                    <a:pt x="36385" y="19931"/>
                  </a:cubicBezTo>
                  <a:cubicBezTo>
                    <a:pt x="28374" y="22633"/>
                    <a:pt x="20750" y="24901"/>
                    <a:pt x="14068" y="26156"/>
                  </a:cubicBezTo>
                  <a:cubicBezTo>
                    <a:pt x="10713" y="26831"/>
                    <a:pt x="7602" y="27192"/>
                    <a:pt x="4851" y="27337"/>
                  </a:cubicBezTo>
                  <a:cubicBezTo>
                    <a:pt x="3958" y="27385"/>
                    <a:pt x="3114" y="27434"/>
                    <a:pt x="2294" y="27434"/>
                  </a:cubicBezTo>
                  <a:lnTo>
                    <a:pt x="4585" y="32767"/>
                  </a:lnTo>
                  <a:cubicBezTo>
                    <a:pt x="5502" y="32815"/>
                    <a:pt x="6444" y="32838"/>
                    <a:pt x="7457" y="32838"/>
                  </a:cubicBezTo>
                  <a:cubicBezTo>
                    <a:pt x="10086" y="32838"/>
                    <a:pt x="13055" y="32597"/>
                    <a:pt x="16263" y="32091"/>
                  </a:cubicBezTo>
                  <a:cubicBezTo>
                    <a:pt x="19472" y="31583"/>
                    <a:pt x="22898" y="30788"/>
                    <a:pt x="26492" y="29775"/>
                  </a:cubicBezTo>
                  <a:cubicBezTo>
                    <a:pt x="30063" y="28762"/>
                    <a:pt x="33804" y="27530"/>
                    <a:pt x="37688" y="26227"/>
                  </a:cubicBezTo>
                  <a:cubicBezTo>
                    <a:pt x="41548" y="24924"/>
                    <a:pt x="45530" y="23502"/>
                    <a:pt x="49631" y="22174"/>
                  </a:cubicBezTo>
                  <a:cubicBezTo>
                    <a:pt x="53733" y="20848"/>
                    <a:pt x="57931" y="19568"/>
                    <a:pt x="62178" y="18458"/>
                  </a:cubicBezTo>
                  <a:cubicBezTo>
                    <a:pt x="64301" y="17904"/>
                    <a:pt x="66447" y="17422"/>
                    <a:pt x="68595" y="16962"/>
                  </a:cubicBezTo>
                  <a:cubicBezTo>
                    <a:pt x="69680" y="16769"/>
                    <a:pt x="70742" y="16553"/>
                    <a:pt x="71829" y="16335"/>
                  </a:cubicBezTo>
                  <a:cubicBezTo>
                    <a:pt x="72913" y="16167"/>
                    <a:pt x="73952" y="15974"/>
                    <a:pt x="75036" y="15829"/>
                  </a:cubicBezTo>
                  <a:cubicBezTo>
                    <a:pt x="77208" y="15588"/>
                    <a:pt x="79331" y="15299"/>
                    <a:pt x="81454" y="15154"/>
                  </a:cubicBezTo>
                  <a:cubicBezTo>
                    <a:pt x="82516" y="15105"/>
                    <a:pt x="83578" y="15080"/>
                    <a:pt x="84639" y="15032"/>
                  </a:cubicBezTo>
                  <a:cubicBezTo>
                    <a:pt x="85147" y="15009"/>
                    <a:pt x="85678" y="14984"/>
                    <a:pt x="86208" y="14961"/>
                  </a:cubicBezTo>
                  <a:cubicBezTo>
                    <a:pt x="86714" y="14961"/>
                    <a:pt x="87245" y="14984"/>
                    <a:pt x="87752" y="15009"/>
                  </a:cubicBezTo>
                  <a:cubicBezTo>
                    <a:pt x="89827" y="15080"/>
                    <a:pt x="91854" y="15057"/>
                    <a:pt x="93833" y="15299"/>
                  </a:cubicBezTo>
                  <a:cubicBezTo>
                    <a:pt x="94821" y="15395"/>
                    <a:pt x="95811" y="15492"/>
                    <a:pt x="96776" y="15588"/>
                  </a:cubicBezTo>
                  <a:cubicBezTo>
                    <a:pt x="97741" y="15708"/>
                    <a:pt x="98681" y="15852"/>
                    <a:pt x="99623" y="15997"/>
                  </a:cubicBezTo>
                  <a:cubicBezTo>
                    <a:pt x="100540" y="16167"/>
                    <a:pt x="101480" y="16264"/>
                    <a:pt x="102374" y="16457"/>
                  </a:cubicBezTo>
                  <a:cubicBezTo>
                    <a:pt x="103265" y="16650"/>
                    <a:pt x="104159" y="16843"/>
                    <a:pt x="105028" y="17036"/>
                  </a:cubicBezTo>
                  <a:cubicBezTo>
                    <a:pt x="105462" y="17107"/>
                    <a:pt x="105896" y="17204"/>
                    <a:pt x="106330" y="17300"/>
                  </a:cubicBezTo>
                  <a:cubicBezTo>
                    <a:pt x="106740" y="17422"/>
                    <a:pt x="107174" y="17518"/>
                    <a:pt x="107585" y="17638"/>
                  </a:cubicBezTo>
                  <a:cubicBezTo>
                    <a:pt x="108405" y="17856"/>
                    <a:pt x="109226" y="18072"/>
                    <a:pt x="110021" y="18290"/>
                  </a:cubicBezTo>
                  <a:cubicBezTo>
                    <a:pt x="111590" y="18748"/>
                    <a:pt x="113086" y="19255"/>
                    <a:pt x="114509" y="19713"/>
                  </a:cubicBezTo>
                  <a:cubicBezTo>
                    <a:pt x="115908" y="20269"/>
                    <a:pt x="117259" y="20726"/>
                    <a:pt x="118491" y="21257"/>
                  </a:cubicBezTo>
                  <a:cubicBezTo>
                    <a:pt x="120952" y="22295"/>
                    <a:pt x="123075" y="23260"/>
                    <a:pt x="124764" y="24152"/>
                  </a:cubicBezTo>
                  <a:cubicBezTo>
                    <a:pt x="125632" y="24587"/>
                    <a:pt x="126379" y="24998"/>
                    <a:pt x="127007" y="25359"/>
                  </a:cubicBezTo>
                  <a:cubicBezTo>
                    <a:pt x="127659" y="25721"/>
                    <a:pt x="128213" y="26059"/>
                    <a:pt x="128647" y="26324"/>
                  </a:cubicBezTo>
                  <a:cubicBezTo>
                    <a:pt x="129516" y="26854"/>
                    <a:pt x="129950" y="27169"/>
                    <a:pt x="129950" y="27169"/>
                  </a:cubicBezTo>
                  <a:cubicBezTo>
                    <a:pt x="129950" y="27169"/>
                    <a:pt x="129493" y="26903"/>
                    <a:pt x="128576" y="26420"/>
                  </a:cubicBezTo>
                  <a:cubicBezTo>
                    <a:pt x="127682" y="25938"/>
                    <a:pt x="126331" y="25287"/>
                    <a:pt x="124594" y="24515"/>
                  </a:cubicBezTo>
                  <a:cubicBezTo>
                    <a:pt x="122857" y="23718"/>
                    <a:pt x="120710" y="22849"/>
                    <a:pt x="118224" y="21981"/>
                  </a:cubicBezTo>
                  <a:cubicBezTo>
                    <a:pt x="116970" y="21523"/>
                    <a:pt x="115618" y="21137"/>
                    <a:pt x="114219" y="20655"/>
                  </a:cubicBezTo>
                  <a:cubicBezTo>
                    <a:pt x="112771" y="20292"/>
                    <a:pt x="111301" y="19809"/>
                    <a:pt x="109708" y="19423"/>
                  </a:cubicBezTo>
                  <a:cubicBezTo>
                    <a:pt x="108911" y="19255"/>
                    <a:pt x="108116" y="19062"/>
                    <a:pt x="107270" y="18869"/>
                  </a:cubicBezTo>
                  <a:cubicBezTo>
                    <a:pt x="106861" y="18796"/>
                    <a:pt x="106450" y="18699"/>
                    <a:pt x="106041" y="18603"/>
                  </a:cubicBezTo>
                  <a:cubicBezTo>
                    <a:pt x="105607" y="18532"/>
                    <a:pt x="105172" y="18435"/>
                    <a:pt x="104761" y="18362"/>
                  </a:cubicBezTo>
                  <a:cubicBezTo>
                    <a:pt x="103893" y="18217"/>
                    <a:pt x="103024" y="18049"/>
                    <a:pt x="102132" y="17904"/>
                  </a:cubicBezTo>
                  <a:cubicBezTo>
                    <a:pt x="101239" y="17734"/>
                    <a:pt x="100322" y="17663"/>
                    <a:pt x="99405" y="17518"/>
                  </a:cubicBezTo>
                  <a:cubicBezTo>
                    <a:pt x="98488" y="17422"/>
                    <a:pt x="97548" y="17277"/>
                    <a:pt x="96606" y="17180"/>
                  </a:cubicBezTo>
                  <a:cubicBezTo>
                    <a:pt x="95641" y="17107"/>
                    <a:pt x="94676" y="17059"/>
                    <a:pt x="93711" y="16987"/>
                  </a:cubicBezTo>
                  <a:cubicBezTo>
                    <a:pt x="91781" y="16794"/>
                    <a:pt x="89779" y="16843"/>
                    <a:pt x="87752" y="16818"/>
                  </a:cubicBezTo>
                  <a:cubicBezTo>
                    <a:pt x="87414" y="16818"/>
                    <a:pt x="87076" y="16807"/>
                    <a:pt x="86739" y="16807"/>
                  </a:cubicBezTo>
                  <a:cubicBezTo>
                    <a:pt x="86570" y="16807"/>
                    <a:pt x="86401" y="16810"/>
                    <a:pt x="86231" y="16818"/>
                  </a:cubicBezTo>
                  <a:cubicBezTo>
                    <a:pt x="85726" y="16843"/>
                    <a:pt x="85218" y="16866"/>
                    <a:pt x="84687" y="16891"/>
                  </a:cubicBezTo>
                  <a:cubicBezTo>
                    <a:pt x="83674" y="16962"/>
                    <a:pt x="82638" y="17011"/>
                    <a:pt x="81599" y="17059"/>
                  </a:cubicBezTo>
                  <a:lnTo>
                    <a:pt x="80827" y="17107"/>
                  </a:lnTo>
                  <a:lnTo>
                    <a:pt x="80032" y="17204"/>
                  </a:lnTo>
                  <a:cubicBezTo>
                    <a:pt x="79524" y="17277"/>
                    <a:pt x="78993" y="17348"/>
                    <a:pt x="78488" y="17422"/>
                  </a:cubicBezTo>
                  <a:cubicBezTo>
                    <a:pt x="77426" y="17541"/>
                    <a:pt x="76388" y="17663"/>
                    <a:pt x="75326" y="17783"/>
                  </a:cubicBezTo>
                  <a:cubicBezTo>
                    <a:pt x="74313" y="17953"/>
                    <a:pt x="73228" y="18146"/>
                    <a:pt x="72166" y="18313"/>
                  </a:cubicBezTo>
                  <a:cubicBezTo>
                    <a:pt x="71105" y="18532"/>
                    <a:pt x="70066" y="18748"/>
                    <a:pt x="69005" y="18941"/>
                  </a:cubicBezTo>
                  <a:cubicBezTo>
                    <a:pt x="66907" y="19400"/>
                    <a:pt x="64783" y="19906"/>
                    <a:pt x="62683" y="20437"/>
                  </a:cubicBezTo>
                  <a:cubicBezTo>
                    <a:pt x="58485" y="21523"/>
                    <a:pt x="54335" y="22778"/>
                    <a:pt x="50259" y="24081"/>
                  </a:cubicBezTo>
                  <a:cubicBezTo>
                    <a:pt x="46157" y="25384"/>
                    <a:pt x="42152" y="26687"/>
                    <a:pt x="38243" y="27964"/>
                  </a:cubicBezTo>
                  <a:cubicBezTo>
                    <a:pt x="34358" y="29219"/>
                    <a:pt x="30546" y="30354"/>
                    <a:pt x="26879" y="31271"/>
                  </a:cubicBezTo>
                  <a:cubicBezTo>
                    <a:pt x="23211" y="32188"/>
                    <a:pt x="19714" y="32863"/>
                    <a:pt x="16432" y="33272"/>
                  </a:cubicBezTo>
                  <a:cubicBezTo>
                    <a:pt x="14161" y="33557"/>
                    <a:pt x="12005" y="33679"/>
                    <a:pt x="10005" y="33679"/>
                  </a:cubicBezTo>
                  <a:cubicBezTo>
                    <a:pt x="9115" y="33679"/>
                    <a:pt x="8256" y="33655"/>
                    <a:pt x="7432" y="33610"/>
                  </a:cubicBezTo>
                  <a:cubicBezTo>
                    <a:pt x="6540" y="33562"/>
                    <a:pt x="5695" y="33490"/>
                    <a:pt x="4874" y="33417"/>
                  </a:cubicBezTo>
                  <a:lnTo>
                    <a:pt x="4874" y="33417"/>
                  </a:lnTo>
                  <a:lnTo>
                    <a:pt x="9484" y="44155"/>
                  </a:lnTo>
                  <a:lnTo>
                    <a:pt x="119141" y="35903"/>
                  </a:lnTo>
                  <a:cubicBezTo>
                    <a:pt x="119141" y="35903"/>
                    <a:pt x="122169" y="44157"/>
                    <a:pt x="133682" y="44157"/>
                  </a:cubicBezTo>
                  <a:cubicBezTo>
                    <a:pt x="133796" y="44157"/>
                    <a:pt x="133912" y="44156"/>
                    <a:pt x="134029" y="44155"/>
                  </a:cubicBezTo>
                  <a:lnTo>
                    <a:pt x="134029" y="18024"/>
                  </a:lnTo>
                  <a:cubicBezTo>
                    <a:pt x="134029" y="18024"/>
                    <a:pt x="111671" y="0"/>
                    <a:pt x="84639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07" name="Google Shape;1707;p38"/>
            <p:cNvSpPr/>
            <p:nvPr/>
          </p:nvSpPr>
          <p:spPr>
            <a:xfrm>
              <a:off x="508925" y="2719025"/>
              <a:ext cx="3198100" cy="545875"/>
            </a:xfrm>
            <a:custGeom>
              <a:avLst/>
              <a:gdLst/>
              <a:ahLst/>
              <a:cxnLst/>
              <a:rect l="l" t="t" r="r" b="b"/>
              <a:pathLst>
                <a:path w="127924" h="21835" extrusionOk="0">
                  <a:moveTo>
                    <a:pt x="82010" y="0"/>
                  </a:moveTo>
                  <a:cubicBezTo>
                    <a:pt x="80923" y="72"/>
                    <a:pt x="79838" y="145"/>
                    <a:pt x="78729" y="193"/>
                  </a:cubicBezTo>
                  <a:cubicBezTo>
                    <a:pt x="78198" y="242"/>
                    <a:pt x="77642" y="265"/>
                    <a:pt x="77088" y="313"/>
                  </a:cubicBezTo>
                  <a:lnTo>
                    <a:pt x="76654" y="338"/>
                  </a:lnTo>
                  <a:cubicBezTo>
                    <a:pt x="76580" y="338"/>
                    <a:pt x="76532" y="338"/>
                    <a:pt x="76436" y="361"/>
                  </a:cubicBezTo>
                  <a:lnTo>
                    <a:pt x="76243" y="386"/>
                  </a:lnTo>
                  <a:lnTo>
                    <a:pt x="75422" y="483"/>
                  </a:lnTo>
                  <a:cubicBezTo>
                    <a:pt x="74868" y="554"/>
                    <a:pt x="74337" y="628"/>
                    <a:pt x="73782" y="699"/>
                  </a:cubicBezTo>
                  <a:cubicBezTo>
                    <a:pt x="73228" y="796"/>
                    <a:pt x="72672" y="892"/>
                    <a:pt x="72118" y="965"/>
                  </a:cubicBezTo>
                  <a:cubicBezTo>
                    <a:pt x="67678" y="1712"/>
                    <a:pt x="63262" y="2799"/>
                    <a:pt x="58896" y="4054"/>
                  </a:cubicBezTo>
                  <a:cubicBezTo>
                    <a:pt x="54553" y="5332"/>
                    <a:pt x="50258" y="6779"/>
                    <a:pt x="46060" y="8227"/>
                  </a:cubicBezTo>
                  <a:cubicBezTo>
                    <a:pt x="41837" y="9674"/>
                    <a:pt x="37761" y="11195"/>
                    <a:pt x="33779" y="12618"/>
                  </a:cubicBezTo>
                  <a:cubicBezTo>
                    <a:pt x="29799" y="14017"/>
                    <a:pt x="25938" y="15345"/>
                    <a:pt x="22271" y="16503"/>
                  </a:cubicBezTo>
                  <a:cubicBezTo>
                    <a:pt x="18578" y="17661"/>
                    <a:pt x="15056" y="18650"/>
                    <a:pt x="11800" y="19399"/>
                  </a:cubicBezTo>
                  <a:cubicBezTo>
                    <a:pt x="7360" y="20435"/>
                    <a:pt x="3355" y="21014"/>
                    <a:pt x="0" y="21232"/>
                  </a:cubicBezTo>
                  <a:lnTo>
                    <a:pt x="267" y="21835"/>
                  </a:lnTo>
                  <a:cubicBezTo>
                    <a:pt x="1087" y="21835"/>
                    <a:pt x="1931" y="21786"/>
                    <a:pt x="2824" y="21738"/>
                  </a:cubicBezTo>
                  <a:cubicBezTo>
                    <a:pt x="5575" y="21593"/>
                    <a:pt x="8686" y="21232"/>
                    <a:pt x="12041" y="20557"/>
                  </a:cubicBezTo>
                  <a:cubicBezTo>
                    <a:pt x="18723" y="19302"/>
                    <a:pt x="26347" y="17034"/>
                    <a:pt x="34358" y="14332"/>
                  </a:cubicBezTo>
                  <a:cubicBezTo>
                    <a:pt x="38363" y="12956"/>
                    <a:pt x="42489" y="11556"/>
                    <a:pt x="46688" y="10109"/>
                  </a:cubicBezTo>
                  <a:cubicBezTo>
                    <a:pt x="50886" y="8686"/>
                    <a:pt x="55155" y="7287"/>
                    <a:pt x="59475" y="6032"/>
                  </a:cubicBezTo>
                  <a:cubicBezTo>
                    <a:pt x="63770" y="4778"/>
                    <a:pt x="68113" y="3691"/>
                    <a:pt x="72430" y="2944"/>
                  </a:cubicBezTo>
                  <a:cubicBezTo>
                    <a:pt x="72961" y="2847"/>
                    <a:pt x="73517" y="2751"/>
                    <a:pt x="74048" y="2654"/>
                  </a:cubicBezTo>
                  <a:cubicBezTo>
                    <a:pt x="74579" y="2581"/>
                    <a:pt x="75133" y="2510"/>
                    <a:pt x="75689" y="2436"/>
                  </a:cubicBezTo>
                  <a:lnTo>
                    <a:pt x="76484" y="2317"/>
                  </a:lnTo>
                  <a:lnTo>
                    <a:pt x="76702" y="2291"/>
                  </a:lnTo>
                  <a:cubicBezTo>
                    <a:pt x="76725" y="2291"/>
                    <a:pt x="76822" y="2291"/>
                    <a:pt x="76895" y="2268"/>
                  </a:cubicBezTo>
                  <a:lnTo>
                    <a:pt x="77281" y="2243"/>
                  </a:lnTo>
                  <a:cubicBezTo>
                    <a:pt x="77812" y="2195"/>
                    <a:pt x="78366" y="2147"/>
                    <a:pt x="78897" y="2124"/>
                  </a:cubicBezTo>
                  <a:cubicBezTo>
                    <a:pt x="79958" y="2027"/>
                    <a:pt x="81020" y="1954"/>
                    <a:pt x="82081" y="1857"/>
                  </a:cubicBezTo>
                  <a:lnTo>
                    <a:pt x="86787" y="1857"/>
                  </a:lnTo>
                  <a:cubicBezTo>
                    <a:pt x="87293" y="1857"/>
                    <a:pt x="87824" y="1905"/>
                    <a:pt x="88331" y="1954"/>
                  </a:cubicBezTo>
                  <a:cubicBezTo>
                    <a:pt x="89345" y="2027"/>
                    <a:pt x="90358" y="2075"/>
                    <a:pt x="91371" y="2147"/>
                  </a:cubicBezTo>
                  <a:cubicBezTo>
                    <a:pt x="91877" y="2172"/>
                    <a:pt x="92360" y="2243"/>
                    <a:pt x="92867" y="2317"/>
                  </a:cubicBezTo>
                  <a:lnTo>
                    <a:pt x="94315" y="2533"/>
                  </a:lnTo>
                  <a:cubicBezTo>
                    <a:pt x="95303" y="2678"/>
                    <a:pt x="96268" y="2751"/>
                    <a:pt x="97210" y="2944"/>
                  </a:cubicBezTo>
                  <a:cubicBezTo>
                    <a:pt x="99092" y="3353"/>
                    <a:pt x="100926" y="3643"/>
                    <a:pt x="102663" y="4150"/>
                  </a:cubicBezTo>
                  <a:cubicBezTo>
                    <a:pt x="103531" y="4392"/>
                    <a:pt x="104400" y="4608"/>
                    <a:pt x="105243" y="4826"/>
                  </a:cubicBezTo>
                  <a:cubicBezTo>
                    <a:pt x="106089" y="5090"/>
                    <a:pt x="106884" y="5357"/>
                    <a:pt x="107704" y="5598"/>
                  </a:cubicBezTo>
                  <a:cubicBezTo>
                    <a:pt x="110889" y="6611"/>
                    <a:pt x="113761" y="7769"/>
                    <a:pt x="116271" y="8854"/>
                  </a:cubicBezTo>
                  <a:cubicBezTo>
                    <a:pt x="118755" y="9964"/>
                    <a:pt x="120903" y="11026"/>
                    <a:pt x="122640" y="11991"/>
                  </a:cubicBezTo>
                  <a:cubicBezTo>
                    <a:pt x="124352" y="12933"/>
                    <a:pt x="125680" y="13728"/>
                    <a:pt x="126572" y="14284"/>
                  </a:cubicBezTo>
                  <a:cubicBezTo>
                    <a:pt x="127466" y="14863"/>
                    <a:pt x="127923" y="15175"/>
                    <a:pt x="127923" y="15175"/>
                  </a:cubicBezTo>
                  <a:cubicBezTo>
                    <a:pt x="127923" y="15175"/>
                    <a:pt x="127489" y="14814"/>
                    <a:pt x="126645" y="14210"/>
                  </a:cubicBezTo>
                  <a:cubicBezTo>
                    <a:pt x="126211" y="13898"/>
                    <a:pt x="125680" y="13512"/>
                    <a:pt x="125053" y="13077"/>
                  </a:cubicBezTo>
                  <a:cubicBezTo>
                    <a:pt x="124738" y="12859"/>
                    <a:pt x="124377" y="12643"/>
                    <a:pt x="124014" y="12377"/>
                  </a:cubicBezTo>
                  <a:cubicBezTo>
                    <a:pt x="123653" y="12160"/>
                    <a:pt x="123242" y="11894"/>
                    <a:pt x="122833" y="11653"/>
                  </a:cubicBezTo>
                  <a:cubicBezTo>
                    <a:pt x="121167" y="10591"/>
                    <a:pt x="119044" y="9433"/>
                    <a:pt x="116608" y="8155"/>
                  </a:cubicBezTo>
                  <a:cubicBezTo>
                    <a:pt x="114122" y="6949"/>
                    <a:pt x="111300" y="5621"/>
                    <a:pt x="108067" y="4488"/>
                  </a:cubicBezTo>
                  <a:cubicBezTo>
                    <a:pt x="107270" y="4198"/>
                    <a:pt x="106450" y="3909"/>
                    <a:pt x="105629" y="3619"/>
                  </a:cubicBezTo>
                  <a:cubicBezTo>
                    <a:pt x="104761" y="3353"/>
                    <a:pt x="103917" y="3089"/>
                    <a:pt x="103024" y="2822"/>
                  </a:cubicBezTo>
                  <a:cubicBezTo>
                    <a:pt x="102589" y="2703"/>
                    <a:pt x="102132" y="2558"/>
                    <a:pt x="101698" y="2436"/>
                  </a:cubicBezTo>
                  <a:cubicBezTo>
                    <a:pt x="101238" y="2291"/>
                    <a:pt x="100781" y="2220"/>
                    <a:pt x="100321" y="2098"/>
                  </a:cubicBezTo>
                  <a:lnTo>
                    <a:pt x="97500" y="1448"/>
                  </a:lnTo>
                  <a:cubicBezTo>
                    <a:pt x="96534" y="1230"/>
                    <a:pt x="95544" y="1110"/>
                    <a:pt x="94556" y="940"/>
                  </a:cubicBezTo>
                  <a:cubicBezTo>
                    <a:pt x="94074" y="844"/>
                    <a:pt x="93566" y="772"/>
                    <a:pt x="93060" y="676"/>
                  </a:cubicBezTo>
                  <a:cubicBezTo>
                    <a:pt x="92578" y="603"/>
                    <a:pt x="92070" y="506"/>
                    <a:pt x="91539" y="483"/>
                  </a:cubicBezTo>
                  <a:cubicBezTo>
                    <a:pt x="90526" y="386"/>
                    <a:pt x="89489" y="290"/>
                    <a:pt x="88451" y="193"/>
                  </a:cubicBezTo>
                  <a:cubicBezTo>
                    <a:pt x="87920" y="145"/>
                    <a:pt x="87389" y="72"/>
                    <a:pt x="86858" y="72"/>
                  </a:cubicBezTo>
                  <a:cubicBezTo>
                    <a:pt x="86328" y="49"/>
                    <a:pt x="85797" y="49"/>
                    <a:pt x="85266" y="49"/>
                  </a:cubicBezTo>
                  <a:cubicBezTo>
                    <a:pt x="84181" y="24"/>
                    <a:pt x="83120" y="24"/>
                    <a:pt x="8201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08" name="Google Shape;1708;p38"/>
            <p:cNvSpPr/>
            <p:nvPr/>
          </p:nvSpPr>
          <p:spPr>
            <a:xfrm>
              <a:off x="572850" y="2953050"/>
              <a:ext cx="3134175" cy="467975"/>
            </a:xfrm>
            <a:custGeom>
              <a:avLst/>
              <a:gdLst/>
              <a:ahLst/>
              <a:cxnLst/>
              <a:rect l="l" t="t" r="r" b="b"/>
              <a:pathLst>
                <a:path w="125367" h="18719" extrusionOk="0">
                  <a:moveTo>
                    <a:pt x="81624" y="1"/>
                  </a:moveTo>
                  <a:cubicBezTo>
                    <a:pt x="81094" y="24"/>
                    <a:pt x="80563" y="49"/>
                    <a:pt x="80055" y="72"/>
                  </a:cubicBezTo>
                  <a:cubicBezTo>
                    <a:pt x="78994" y="120"/>
                    <a:pt x="77932" y="145"/>
                    <a:pt x="76870" y="194"/>
                  </a:cubicBezTo>
                  <a:cubicBezTo>
                    <a:pt x="74747" y="339"/>
                    <a:pt x="72624" y="628"/>
                    <a:pt x="70452" y="869"/>
                  </a:cubicBezTo>
                  <a:cubicBezTo>
                    <a:pt x="69368" y="1014"/>
                    <a:pt x="68329" y="1207"/>
                    <a:pt x="67245" y="1375"/>
                  </a:cubicBezTo>
                  <a:cubicBezTo>
                    <a:pt x="66158" y="1593"/>
                    <a:pt x="65096" y="1809"/>
                    <a:pt x="64011" y="2002"/>
                  </a:cubicBezTo>
                  <a:cubicBezTo>
                    <a:pt x="61863" y="2462"/>
                    <a:pt x="59717" y="2944"/>
                    <a:pt x="57594" y="3498"/>
                  </a:cubicBezTo>
                  <a:cubicBezTo>
                    <a:pt x="53347" y="4608"/>
                    <a:pt x="49149" y="5888"/>
                    <a:pt x="45047" y="7214"/>
                  </a:cubicBezTo>
                  <a:cubicBezTo>
                    <a:pt x="40946" y="8542"/>
                    <a:pt x="36964" y="9964"/>
                    <a:pt x="33104" y="11267"/>
                  </a:cubicBezTo>
                  <a:cubicBezTo>
                    <a:pt x="29220" y="12570"/>
                    <a:pt x="25479" y="13802"/>
                    <a:pt x="21908" y="14815"/>
                  </a:cubicBezTo>
                  <a:cubicBezTo>
                    <a:pt x="18314" y="15828"/>
                    <a:pt x="14888" y="16623"/>
                    <a:pt x="11679" y="17131"/>
                  </a:cubicBezTo>
                  <a:cubicBezTo>
                    <a:pt x="8471" y="17637"/>
                    <a:pt x="5502" y="17878"/>
                    <a:pt x="2873" y="17878"/>
                  </a:cubicBezTo>
                  <a:cubicBezTo>
                    <a:pt x="1860" y="17878"/>
                    <a:pt x="918" y="17855"/>
                    <a:pt x="1" y="17807"/>
                  </a:cubicBezTo>
                  <a:lnTo>
                    <a:pt x="1" y="17807"/>
                  </a:lnTo>
                  <a:lnTo>
                    <a:pt x="290" y="18457"/>
                  </a:lnTo>
                  <a:cubicBezTo>
                    <a:pt x="1111" y="18530"/>
                    <a:pt x="1956" y="18602"/>
                    <a:pt x="2848" y="18650"/>
                  </a:cubicBezTo>
                  <a:cubicBezTo>
                    <a:pt x="3672" y="18695"/>
                    <a:pt x="4531" y="18719"/>
                    <a:pt x="5421" y="18719"/>
                  </a:cubicBezTo>
                  <a:cubicBezTo>
                    <a:pt x="7421" y="18719"/>
                    <a:pt x="9577" y="18597"/>
                    <a:pt x="11848" y="18312"/>
                  </a:cubicBezTo>
                  <a:cubicBezTo>
                    <a:pt x="15130" y="17903"/>
                    <a:pt x="18627" y="17228"/>
                    <a:pt x="22295" y="16311"/>
                  </a:cubicBezTo>
                  <a:cubicBezTo>
                    <a:pt x="25962" y="15394"/>
                    <a:pt x="29774" y="14259"/>
                    <a:pt x="33659" y="13004"/>
                  </a:cubicBezTo>
                  <a:cubicBezTo>
                    <a:pt x="37568" y="11727"/>
                    <a:pt x="41573" y="10424"/>
                    <a:pt x="45675" y="9121"/>
                  </a:cubicBezTo>
                  <a:cubicBezTo>
                    <a:pt x="49751" y="7818"/>
                    <a:pt x="53901" y="6563"/>
                    <a:pt x="58099" y="5477"/>
                  </a:cubicBezTo>
                  <a:cubicBezTo>
                    <a:pt x="60199" y="4946"/>
                    <a:pt x="62323" y="4440"/>
                    <a:pt x="64421" y="3981"/>
                  </a:cubicBezTo>
                  <a:cubicBezTo>
                    <a:pt x="65482" y="3788"/>
                    <a:pt x="66521" y="3572"/>
                    <a:pt x="67582" y="3353"/>
                  </a:cubicBezTo>
                  <a:cubicBezTo>
                    <a:pt x="68644" y="3186"/>
                    <a:pt x="69729" y="2993"/>
                    <a:pt x="70742" y="2823"/>
                  </a:cubicBezTo>
                  <a:cubicBezTo>
                    <a:pt x="71804" y="2703"/>
                    <a:pt x="72842" y="2581"/>
                    <a:pt x="73904" y="2462"/>
                  </a:cubicBezTo>
                  <a:cubicBezTo>
                    <a:pt x="74409" y="2388"/>
                    <a:pt x="74940" y="2317"/>
                    <a:pt x="75448" y="2244"/>
                  </a:cubicBezTo>
                  <a:lnTo>
                    <a:pt x="76243" y="2147"/>
                  </a:lnTo>
                  <a:lnTo>
                    <a:pt x="77015" y="2099"/>
                  </a:lnTo>
                  <a:cubicBezTo>
                    <a:pt x="78054" y="2051"/>
                    <a:pt x="79090" y="2002"/>
                    <a:pt x="80103" y="1931"/>
                  </a:cubicBezTo>
                  <a:cubicBezTo>
                    <a:pt x="80634" y="1906"/>
                    <a:pt x="81142" y="1883"/>
                    <a:pt x="81647" y="1858"/>
                  </a:cubicBezTo>
                  <a:cubicBezTo>
                    <a:pt x="81817" y="1850"/>
                    <a:pt x="81986" y="1847"/>
                    <a:pt x="82155" y="1847"/>
                  </a:cubicBezTo>
                  <a:cubicBezTo>
                    <a:pt x="82492" y="1847"/>
                    <a:pt x="82830" y="1858"/>
                    <a:pt x="83168" y="1858"/>
                  </a:cubicBezTo>
                  <a:cubicBezTo>
                    <a:pt x="85195" y="1883"/>
                    <a:pt x="87197" y="1834"/>
                    <a:pt x="89127" y="2027"/>
                  </a:cubicBezTo>
                  <a:cubicBezTo>
                    <a:pt x="90092" y="2099"/>
                    <a:pt x="91057" y="2147"/>
                    <a:pt x="92022" y="2220"/>
                  </a:cubicBezTo>
                  <a:cubicBezTo>
                    <a:pt x="92964" y="2317"/>
                    <a:pt x="93904" y="2462"/>
                    <a:pt x="94821" y="2558"/>
                  </a:cubicBezTo>
                  <a:cubicBezTo>
                    <a:pt x="95738" y="2703"/>
                    <a:pt x="96655" y="2774"/>
                    <a:pt x="97548" y="2944"/>
                  </a:cubicBezTo>
                  <a:cubicBezTo>
                    <a:pt x="98440" y="3089"/>
                    <a:pt x="99309" y="3257"/>
                    <a:pt x="100177" y="3402"/>
                  </a:cubicBezTo>
                  <a:cubicBezTo>
                    <a:pt x="100588" y="3475"/>
                    <a:pt x="101023" y="3572"/>
                    <a:pt x="101457" y="3643"/>
                  </a:cubicBezTo>
                  <a:cubicBezTo>
                    <a:pt x="101866" y="3739"/>
                    <a:pt x="102277" y="3836"/>
                    <a:pt x="102686" y="3909"/>
                  </a:cubicBezTo>
                  <a:cubicBezTo>
                    <a:pt x="103532" y="4102"/>
                    <a:pt x="104327" y="4295"/>
                    <a:pt x="105124" y="4463"/>
                  </a:cubicBezTo>
                  <a:cubicBezTo>
                    <a:pt x="106717" y="4849"/>
                    <a:pt x="108187" y="5332"/>
                    <a:pt x="109635" y="5695"/>
                  </a:cubicBezTo>
                  <a:cubicBezTo>
                    <a:pt x="111034" y="6177"/>
                    <a:pt x="112386" y="6563"/>
                    <a:pt x="113640" y="7021"/>
                  </a:cubicBezTo>
                  <a:cubicBezTo>
                    <a:pt x="116126" y="7889"/>
                    <a:pt x="118273" y="8758"/>
                    <a:pt x="120010" y="9555"/>
                  </a:cubicBezTo>
                  <a:cubicBezTo>
                    <a:pt x="121747" y="10327"/>
                    <a:pt x="123098" y="10978"/>
                    <a:pt x="123992" y="11460"/>
                  </a:cubicBezTo>
                  <a:cubicBezTo>
                    <a:pt x="124909" y="11943"/>
                    <a:pt x="125366" y="12209"/>
                    <a:pt x="125366" y="12209"/>
                  </a:cubicBezTo>
                  <a:cubicBezTo>
                    <a:pt x="125366" y="12209"/>
                    <a:pt x="124932" y="11894"/>
                    <a:pt x="124063" y="11364"/>
                  </a:cubicBezTo>
                  <a:cubicBezTo>
                    <a:pt x="123629" y="11099"/>
                    <a:pt x="123075" y="10761"/>
                    <a:pt x="122423" y="10399"/>
                  </a:cubicBezTo>
                  <a:cubicBezTo>
                    <a:pt x="121795" y="10038"/>
                    <a:pt x="121048" y="9627"/>
                    <a:pt x="120180" y="9192"/>
                  </a:cubicBezTo>
                  <a:cubicBezTo>
                    <a:pt x="118491" y="8300"/>
                    <a:pt x="116368" y="7335"/>
                    <a:pt x="113907" y="6297"/>
                  </a:cubicBezTo>
                  <a:cubicBezTo>
                    <a:pt x="112675" y="5766"/>
                    <a:pt x="111324" y="5309"/>
                    <a:pt x="109925" y="4753"/>
                  </a:cubicBezTo>
                  <a:cubicBezTo>
                    <a:pt x="108502" y="4295"/>
                    <a:pt x="107006" y="3788"/>
                    <a:pt x="105437" y="3330"/>
                  </a:cubicBezTo>
                  <a:cubicBezTo>
                    <a:pt x="104642" y="3112"/>
                    <a:pt x="103821" y="2896"/>
                    <a:pt x="103001" y="2678"/>
                  </a:cubicBezTo>
                  <a:cubicBezTo>
                    <a:pt x="102590" y="2558"/>
                    <a:pt x="102156" y="2462"/>
                    <a:pt x="101746" y="2340"/>
                  </a:cubicBezTo>
                  <a:cubicBezTo>
                    <a:pt x="101312" y="2244"/>
                    <a:pt x="100878" y="2147"/>
                    <a:pt x="100444" y="2076"/>
                  </a:cubicBezTo>
                  <a:cubicBezTo>
                    <a:pt x="99575" y="1883"/>
                    <a:pt x="98681" y="1690"/>
                    <a:pt x="97790" y="1497"/>
                  </a:cubicBezTo>
                  <a:cubicBezTo>
                    <a:pt x="96896" y="1304"/>
                    <a:pt x="95956" y="1207"/>
                    <a:pt x="95039" y="1037"/>
                  </a:cubicBezTo>
                  <a:cubicBezTo>
                    <a:pt x="94097" y="892"/>
                    <a:pt x="93157" y="748"/>
                    <a:pt x="92192" y="628"/>
                  </a:cubicBezTo>
                  <a:cubicBezTo>
                    <a:pt x="91227" y="532"/>
                    <a:pt x="90237" y="435"/>
                    <a:pt x="89249" y="339"/>
                  </a:cubicBezTo>
                  <a:cubicBezTo>
                    <a:pt x="87270" y="97"/>
                    <a:pt x="85243" y="120"/>
                    <a:pt x="83168" y="49"/>
                  </a:cubicBezTo>
                  <a:cubicBezTo>
                    <a:pt x="82661" y="24"/>
                    <a:pt x="82130" y="1"/>
                    <a:pt x="81624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09" name="Google Shape;1709;p38"/>
            <p:cNvSpPr/>
            <p:nvPr/>
          </p:nvSpPr>
          <p:spPr>
            <a:xfrm>
              <a:off x="1444475" y="3183950"/>
              <a:ext cx="2262550" cy="286650"/>
            </a:xfrm>
            <a:custGeom>
              <a:avLst/>
              <a:gdLst/>
              <a:ahLst/>
              <a:cxnLst/>
              <a:rect l="l" t="t" r="r" b="b"/>
              <a:pathLst>
                <a:path w="90502" h="11466" extrusionOk="0">
                  <a:moveTo>
                    <a:pt x="49763" y="1"/>
                  </a:moveTo>
                  <a:cubicBezTo>
                    <a:pt x="49686" y="1"/>
                    <a:pt x="49610" y="2"/>
                    <a:pt x="49533" y="4"/>
                  </a:cubicBezTo>
                  <a:cubicBezTo>
                    <a:pt x="48786" y="30"/>
                    <a:pt x="48062" y="30"/>
                    <a:pt x="47313" y="30"/>
                  </a:cubicBezTo>
                  <a:lnTo>
                    <a:pt x="46759" y="30"/>
                  </a:lnTo>
                  <a:lnTo>
                    <a:pt x="46180" y="78"/>
                  </a:lnTo>
                  <a:lnTo>
                    <a:pt x="45094" y="149"/>
                  </a:lnTo>
                  <a:cubicBezTo>
                    <a:pt x="44370" y="198"/>
                    <a:pt x="43671" y="246"/>
                    <a:pt x="42922" y="319"/>
                  </a:cubicBezTo>
                  <a:cubicBezTo>
                    <a:pt x="42198" y="416"/>
                    <a:pt x="41475" y="512"/>
                    <a:pt x="40728" y="584"/>
                  </a:cubicBezTo>
                  <a:cubicBezTo>
                    <a:pt x="39255" y="753"/>
                    <a:pt x="37855" y="1018"/>
                    <a:pt x="36433" y="1236"/>
                  </a:cubicBezTo>
                  <a:cubicBezTo>
                    <a:pt x="33586" y="1693"/>
                    <a:pt x="30810" y="2298"/>
                    <a:pt x="28156" y="2877"/>
                  </a:cubicBezTo>
                  <a:cubicBezTo>
                    <a:pt x="26830" y="3189"/>
                    <a:pt x="25527" y="3504"/>
                    <a:pt x="24248" y="3817"/>
                  </a:cubicBezTo>
                  <a:cubicBezTo>
                    <a:pt x="22970" y="4154"/>
                    <a:pt x="21738" y="4492"/>
                    <a:pt x="20509" y="4807"/>
                  </a:cubicBezTo>
                  <a:cubicBezTo>
                    <a:pt x="18096" y="5457"/>
                    <a:pt x="15828" y="6133"/>
                    <a:pt x="13753" y="6760"/>
                  </a:cubicBezTo>
                  <a:cubicBezTo>
                    <a:pt x="5405" y="9318"/>
                    <a:pt x="1" y="11466"/>
                    <a:pt x="1" y="11466"/>
                  </a:cubicBezTo>
                  <a:cubicBezTo>
                    <a:pt x="1" y="11466"/>
                    <a:pt x="1423" y="11103"/>
                    <a:pt x="3861" y="10476"/>
                  </a:cubicBezTo>
                  <a:cubicBezTo>
                    <a:pt x="6322" y="9825"/>
                    <a:pt x="9845" y="8932"/>
                    <a:pt x="14066" y="7918"/>
                  </a:cubicBezTo>
                  <a:cubicBezTo>
                    <a:pt x="16189" y="7413"/>
                    <a:pt x="18482" y="6882"/>
                    <a:pt x="20895" y="6303"/>
                  </a:cubicBezTo>
                  <a:cubicBezTo>
                    <a:pt x="23308" y="5747"/>
                    <a:pt x="25888" y="5216"/>
                    <a:pt x="28542" y="4662"/>
                  </a:cubicBezTo>
                  <a:cubicBezTo>
                    <a:pt x="29870" y="4421"/>
                    <a:pt x="31221" y="4154"/>
                    <a:pt x="32573" y="3890"/>
                  </a:cubicBezTo>
                  <a:cubicBezTo>
                    <a:pt x="33947" y="3672"/>
                    <a:pt x="35346" y="3407"/>
                    <a:pt x="36746" y="3189"/>
                  </a:cubicBezTo>
                  <a:cubicBezTo>
                    <a:pt x="38145" y="2996"/>
                    <a:pt x="39569" y="2732"/>
                    <a:pt x="40969" y="2610"/>
                  </a:cubicBezTo>
                  <a:cubicBezTo>
                    <a:pt x="41668" y="2514"/>
                    <a:pt x="42368" y="2442"/>
                    <a:pt x="43092" y="2369"/>
                  </a:cubicBezTo>
                  <a:cubicBezTo>
                    <a:pt x="43791" y="2272"/>
                    <a:pt x="44515" y="2249"/>
                    <a:pt x="45238" y="2201"/>
                  </a:cubicBezTo>
                  <a:lnTo>
                    <a:pt x="46325" y="2105"/>
                  </a:lnTo>
                  <a:lnTo>
                    <a:pt x="46856" y="2079"/>
                  </a:lnTo>
                  <a:lnTo>
                    <a:pt x="47387" y="2079"/>
                  </a:lnTo>
                  <a:cubicBezTo>
                    <a:pt x="48085" y="2056"/>
                    <a:pt x="48809" y="2056"/>
                    <a:pt x="49510" y="2031"/>
                  </a:cubicBezTo>
                  <a:cubicBezTo>
                    <a:pt x="49605" y="2028"/>
                    <a:pt x="49701" y="2027"/>
                    <a:pt x="49797" y="2027"/>
                  </a:cubicBezTo>
                  <a:cubicBezTo>
                    <a:pt x="50405" y="2027"/>
                    <a:pt x="51028" y="2083"/>
                    <a:pt x="51633" y="2105"/>
                  </a:cubicBezTo>
                  <a:cubicBezTo>
                    <a:pt x="52332" y="2128"/>
                    <a:pt x="53032" y="2176"/>
                    <a:pt x="53756" y="2201"/>
                  </a:cubicBezTo>
                  <a:cubicBezTo>
                    <a:pt x="55156" y="2346"/>
                    <a:pt x="56555" y="2442"/>
                    <a:pt x="57929" y="2610"/>
                  </a:cubicBezTo>
                  <a:cubicBezTo>
                    <a:pt x="59305" y="2803"/>
                    <a:pt x="60657" y="2925"/>
                    <a:pt x="61983" y="3166"/>
                  </a:cubicBezTo>
                  <a:cubicBezTo>
                    <a:pt x="63334" y="3382"/>
                    <a:pt x="64637" y="3575"/>
                    <a:pt x="65916" y="3817"/>
                  </a:cubicBezTo>
                  <a:cubicBezTo>
                    <a:pt x="67194" y="4058"/>
                    <a:pt x="68449" y="4276"/>
                    <a:pt x="69655" y="4540"/>
                  </a:cubicBezTo>
                  <a:cubicBezTo>
                    <a:pt x="70887" y="4782"/>
                    <a:pt x="72068" y="5048"/>
                    <a:pt x="73203" y="5289"/>
                  </a:cubicBezTo>
                  <a:cubicBezTo>
                    <a:pt x="74336" y="5554"/>
                    <a:pt x="75446" y="5795"/>
                    <a:pt x="76507" y="6061"/>
                  </a:cubicBezTo>
                  <a:cubicBezTo>
                    <a:pt x="78607" y="6544"/>
                    <a:pt x="80537" y="7026"/>
                    <a:pt x="82250" y="7484"/>
                  </a:cubicBezTo>
                  <a:cubicBezTo>
                    <a:pt x="83964" y="7943"/>
                    <a:pt x="85434" y="8329"/>
                    <a:pt x="86666" y="8667"/>
                  </a:cubicBezTo>
                  <a:cubicBezTo>
                    <a:pt x="89127" y="9343"/>
                    <a:pt x="90501" y="9752"/>
                    <a:pt x="90501" y="9752"/>
                  </a:cubicBezTo>
                  <a:cubicBezTo>
                    <a:pt x="90501" y="9752"/>
                    <a:pt x="89175" y="9173"/>
                    <a:pt x="86811" y="8281"/>
                  </a:cubicBezTo>
                  <a:cubicBezTo>
                    <a:pt x="85604" y="7822"/>
                    <a:pt x="84157" y="7291"/>
                    <a:pt x="82468" y="6737"/>
                  </a:cubicBezTo>
                  <a:cubicBezTo>
                    <a:pt x="80802" y="6158"/>
                    <a:pt x="78897" y="5531"/>
                    <a:pt x="76797" y="4903"/>
                  </a:cubicBezTo>
                  <a:cubicBezTo>
                    <a:pt x="74722" y="4276"/>
                    <a:pt x="72431" y="3624"/>
                    <a:pt x="69993" y="3045"/>
                  </a:cubicBezTo>
                  <a:cubicBezTo>
                    <a:pt x="67580" y="2442"/>
                    <a:pt x="65000" y="1863"/>
                    <a:pt x="62297" y="1381"/>
                  </a:cubicBezTo>
                  <a:cubicBezTo>
                    <a:pt x="59595" y="873"/>
                    <a:pt x="56771" y="487"/>
                    <a:pt x="53901" y="223"/>
                  </a:cubicBezTo>
                  <a:cubicBezTo>
                    <a:pt x="53177" y="174"/>
                    <a:pt x="52453" y="149"/>
                    <a:pt x="51730" y="101"/>
                  </a:cubicBezTo>
                  <a:cubicBezTo>
                    <a:pt x="51060" y="80"/>
                    <a:pt x="50410" y="1"/>
                    <a:pt x="49763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10" name="Google Shape;1710;p38"/>
            <p:cNvSpPr/>
            <p:nvPr/>
          </p:nvSpPr>
          <p:spPr>
            <a:xfrm>
              <a:off x="383475" y="3404825"/>
              <a:ext cx="6850950" cy="512150"/>
            </a:xfrm>
            <a:custGeom>
              <a:avLst/>
              <a:gdLst/>
              <a:ahLst/>
              <a:cxnLst/>
              <a:rect l="l" t="t" r="r" b="b"/>
              <a:pathLst>
                <a:path w="274038" h="20486" extrusionOk="0">
                  <a:moveTo>
                    <a:pt x="122373" y="0"/>
                  </a:moveTo>
                  <a:lnTo>
                    <a:pt x="0" y="12112"/>
                  </a:lnTo>
                  <a:lnTo>
                    <a:pt x="0" y="16937"/>
                  </a:lnTo>
                  <a:lnTo>
                    <a:pt x="118947" y="4826"/>
                  </a:lnTo>
                  <a:cubicBezTo>
                    <a:pt x="120516" y="7817"/>
                    <a:pt x="125076" y="13536"/>
                    <a:pt x="137020" y="13536"/>
                  </a:cubicBezTo>
                  <a:cubicBezTo>
                    <a:pt x="148962" y="13536"/>
                    <a:pt x="153523" y="7817"/>
                    <a:pt x="155115" y="4826"/>
                  </a:cubicBezTo>
                  <a:lnTo>
                    <a:pt x="274037" y="20485"/>
                  </a:lnTo>
                  <a:lnTo>
                    <a:pt x="274037" y="15683"/>
                  </a:lnTo>
                  <a:lnTo>
                    <a:pt x="151664" y="0"/>
                  </a:lnTo>
                  <a:lnTo>
                    <a:pt x="151181" y="1811"/>
                  </a:lnTo>
                  <a:cubicBezTo>
                    <a:pt x="151110" y="2052"/>
                    <a:pt x="149010" y="8711"/>
                    <a:pt x="137020" y="8711"/>
                  </a:cubicBezTo>
                  <a:cubicBezTo>
                    <a:pt x="125027" y="8711"/>
                    <a:pt x="122929" y="2052"/>
                    <a:pt x="122856" y="1811"/>
                  </a:cubicBezTo>
                  <a:lnTo>
                    <a:pt x="12237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11" name="Google Shape;1711;p38"/>
            <p:cNvSpPr/>
            <p:nvPr/>
          </p:nvSpPr>
          <p:spPr>
            <a:xfrm>
              <a:off x="3842725" y="2162175"/>
              <a:ext cx="3162475" cy="886975"/>
            </a:xfrm>
            <a:custGeom>
              <a:avLst/>
              <a:gdLst/>
              <a:ahLst/>
              <a:cxnLst/>
              <a:rect l="l" t="t" r="r" b="b"/>
              <a:pathLst>
                <a:path w="126499" h="35479" extrusionOk="0">
                  <a:moveTo>
                    <a:pt x="77310" y="1"/>
                  </a:moveTo>
                  <a:cubicBezTo>
                    <a:pt x="69975" y="1"/>
                    <a:pt x="62221" y="452"/>
                    <a:pt x="54310" y="1621"/>
                  </a:cubicBezTo>
                  <a:cubicBezTo>
                    <a:pt x="17662" y="7049"/>
                    <a:pt x="1" y="35423"/>
                    <a:pt x="1" y="35423"/>
                  </a:cubicBezTo>
                  <a:cubicBezTo>
                    <a:pt x="1" y="35423"/>
                    <a:pt x="109" y="35479"/>
                    <a:pt x="363" y="35479"/>
                  </a:cubicBezTo>
                  <a:cubicBezTo>
                    <a:pt x="1026" y="35479"/>
                    <a:pt x="2680" y="35101"/>
                    <a:pt x="6007" y="32383"/>
                  </a:cubicBezTo>
                  <a:cubicBezTo>
                    <a:pt x="14983" y="25073"/>
                    <a:pt x="33055" y="11176"/>
                    <a:pt x="54310" y="8159"/>
                  </a:cubicBezTo>
                  <a:cubicBezTo>
                    <a:pt x="59709" y="7388"/>
                    <a:pt x="65555" y="7078"/>
                    <a:pt x="71465" y="7078"/>
                  </a:cubicBezTo>
                  <a:cubicBezTo>
                    <a:pt x="95693" y="7078"/>
                    <a:pt x="120998" y="12286"/>
                    <a:pt x="120998" y="12286"/>
                  </a:cubicBezTo>
                  <a:lnTo>
                    <a:pt x="126499" y="5071"/>
                  </a:lnTo>
                  <a:cubicBezTo>
                    <a:pt x="120541" y="4758"/>
                    <a:pt x="101139" y="1"/>
                    <a:pt x="773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12" name="Google Shape;1712;p38"/>
            <p:cNvSpPr/>
            <p:nvPr/>
          </p:nvSpPr>
          <p:spPr>
            <a:xfrm>
              <a:off x="3837900" y="1087400"/>
              <a:ext cx="2560500" cy="2003775"/>
            </a:xfrm>
            <a:custGeom>
              <a:avLst/>
              <a:gdLst/>
              <a:ahLst/>
              <a:cxnLst/>
              <a:rect l="l" t="t" r="r" b="b"/>
              <a:pathLst>
                <a:path w="102420" h="80151" extrusionOk="0">
                  <a:moveTo>
                    <a:pt x="102420" y="0"/>
                  </a:moveTo>
                  <a:lnTo>
                    <a:pt x="102420" y="0"/>
                  </a:lnTo>
                  <a:cubicBezTo>
                    <a:pt x="95182" y="2872"/>
                    <a:pt x="63841" y="8348"/>
                    <a:pt x="35346" y="26855"/>
                  </a:cubicBezTo>
                  <a:cubicBezTo>
                    <a:pt x="4270" y="47000"/>
                    <a:pt x="1" y="80151"/>
                    <a:pt x="1" y="80151"/>
                  </a:cubicBezTo>
                  <a:cubicBezTo>
                    <a:pt x="1" y="80151"/>
                    <a:pt x="2" y="80151"/>
                    <a:pt x="4" y="80151"/>
                  </a:cubicBezTo>
                  <a:cubicBezTo>
                    <a:pt x="85" y="80151"/>
                    <a:pt x="1638" y="80081"/>
                    <a:pt x="4174" y="74891"/>
                  </a:cubicBezTo>
                  <a:cubicBezTo>
                    <a:pt x="9314" y="64516"/>
                    <a:pt x="19978" y="44371"/>
                    <a:pt x="38048" y="32790"/>
                  </a:cubicBezTo>
                  <a:cubicBezTo>
                    <a:pt x="61477" y="17783"/>
                    <a:pt x="100418" y="8856"/>
                    <a:pt x="100418" y="8856"/>
                  </a:cubicBezTo>
                  <a:lnTo>
                    <a:pt x="10242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13" name="Google Shape;1713;p38"/>
            <p:cNvSpPr/>
            <p:nvPr/>
          </p:nvSpPr>
          <p:spPr>
            <a:xfrm>
              <a:off x="3615300" y="238125"/>
              <a:ext cx="1813825" cy="2867525"/>
            </a:xfrm>
            <a:custGeom>
              <a:avLst/>
              <a:gdLst/>
              <a:ahLst/>
              <a:cxnLst/>
              <a:rect l="l" t="t" r="r" b="b"/>
              <a:pathLst>
                <a:path w="72553" h="114701" extrusionOk="0">
                  <a:moveTo>
                    <a:pt x="70815" y="0"/>
                  </a:moveTo>
                  <a:cubicBezTo>
                    <a:pt x="65337" y="5549"/>
                    <a:pt x="38894" y="23236"/>
                    <a:pt x="20293" y="51657"/>
                  </a:cubicBezTo>
                  <a:cubicBezTo>
                    <a:pt x="1" y="82637"/>
                    <a:pt x="9459" y="114701"/>
                    <a:pt x="9459" y="114701"/>
                  </a:cubicBezTo>
                  <a:cubicBezTo>
                    <a:pt x="9459" y="114701"/>
                    <a:pt x="10931" y="114122"/>
                    <a:pt x="11173" y="108187"/>
                  </a:cubicBezTo>
                  <a:cubicBezTo>
                    <a:pt x="11655" y="96631"/>
                    <a:pt x="13296" y="73903"/>
                    <a:pt x="25166" y="56000"/>
                  </a:cubicBezTo>
                  <a:cubicBezTo>
                    <a:pt x="40534" y="32813"/>
                    <a:pt x="72552" y="8904"/>
                    <a:pt x="72552" y="8904"/>
                  </a:cubicBezTo>
                  <a:lnTo>
                    <a:pt x="70815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14" name="Google Shape;1714;p38"/>
            <p:cNvSpPr/>
            <p:nvPr/>
          </p:nvSpPr>
          <p:spPr>
            <a:xfrm>
              <a:off x="613300" y="2162175"/>
              <a:ext cx="3161900" cy="886975"/>
            </a:xfrm>
            <a:custGeom>
              <a:avLst/>
              <a:gdLst/>
              <a:ahLst/>
              <a:cxnLst/>
              <a:rect l="l" t="t" r="r" b="b"/>
              <a:pathLst>
                <a:path w="126476" h="35479" extrusionOk="0">
                  <a:moveTo>
                    <a:pt x="49165" y="1"/>
                  </a:moveTo>
                  <a:cubicBezTo>
                    <a:pt x="25339" y="1"/>
                    <a:pt x="5941" y="4758"/>
                    <a:pt x="0" y="5071"/>
                  </a:cubicBezTo>
                  <a:lnTo>
                    <a:pt x="5501" y="12286"/>
                  </a:lnTo>
                  <a:cubicBezTo>
                    <a:pt x="5501" y="12286"/>
                    <a:pt x="30792" y="7078"/>
                    <a:pt x="55012" y="7078"/>
                  </a:cubicBezTo>
                  <a:cubicBezTo>
                    <a:pt x="60921" y="7078"/>
                    <a:pt x="66765" y="7388"/>
                    <a:pt x="72164" y="8159"/>
                  </a:cubicBezTo>
                  <a:cubicBezTo>
                    <a:pt x="93421" y="11176"/>
                    <a:pt x="111491" y="25073"/>
                    <a:pt x="120467" y="32383"/>
                  </a:cubicBezTo>
                  <a:cubicBezTo>
                    <a:pt x="123796" y="35101"/>
                    <a:pt x="125450" y="35479"/>
                    <a:pt x="126113" y="35479"/>
                  </a:cubicBezTo>
                  <a:cubicBezTo>
                    <a:pt x="126367" y="35479"/>
                    <a:pt x="126475" y="35423"/>
                    <a:pt x="126475" y="35423"/>
                  </a:cubicBezTo>
                  <a:cubicBezTo>
                    <a:pt x="126475" y="35423"/>
                    <a:pt x="108814" y="7049"/>
                    <a:pt x="72164" y="1621"/>
                  </a:cubicBezTo>
                  <a:cubicBezTo>
                    <a:pt x="64254" y="452"/>
                    <a:pt x="56500" y="1"/>
                    <a:pt x="4916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15" name="Google Shape;1715;p38"/>
            <p:cNvSpPr/>
            <p:nvPr/>
          </p:nvSpPr>
          <p:spPr>
            <a:xfrm>
              <a:off x="1219475" y="1087400"/>
              <a:ext cx="2561125" cy="2003775"/>
            </a:xfrm>
            <a:custGeom>
              <a:avLst/>
              <a:gdLst/>
              <a:ahLst/>
              <a:cxnLst/>
              <a:rect l="l" t="t" r="r" b="b"/>
              <a:pathLst>
                <a:path w="102445" h="80151" extrusionOk="0">
                  <a:moveTo>
                    <a:pt x="0" y="0"/>
                  </a:moveTo>
                  <a:lnTo>
                    <a:pt x="2004" y="8856"/>
                  </a:lnTo>
                  <a:cubicBezTo>
                    <a:pt x="2004" y="8856"/>
                    <a:pt x="40945" y="17783"/>
                    <a:pt x="64372" y="32790"/>
                  </a:cubicBezTo>
                  <a:cubicBezTo>
                    <a:pt x="82444" y="44371"/>
                    <a:pt x="93131" y="64516"/>
                    <a:pt x="98246" y="74891"/>
                  </a:cubicBezTo>
                  <a:cubicBezTo>
                    <a:pt x="100807" y="80081"/>
                    <a:pt x="102360" y="80151"/>
                    <a:pt x="102441" y="80151"/>
                  </a:cubicBezTo>
                  <a:cubicBezTo>
                    <a:pt x="102443" y="80151"/>
                    <a:pt x="102445" y="80151"/>
                    <a:pt x="102445" y="80151"/>
                  </a:cubicBezTo>
                  <a:cubicBezTo>
                    <a:pt x="102445" y="80151"/>
                    <a:pt x="98150" y="47000"/>
                    <a:pt x="67074" y="26855"/>
                  </a:cubicBezTo>
                  <a:cubicBezTo>
                    <a:pt x="38581" y="8348"/>
                    <a:pt x="7239" y="287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16" name="Google Shape;1716;p38"/>
            <p:cNvSpPr/>
            <p:nvPr/>
          </p:nvSpPr>
          <p:spPr>
            <a:xfrm>
              <a:off x="2188800" y="238125"/>
              <a:ext cx="1814400" cy="2867525"/>
            </a:xfrm>
            <a:custGeom>
              <a:avLst/>
              <a:gdLst/>
              <a:ahLst/>
              <a:cxnLst/>
              <a:rect l="l" t="t" r="r" b="b"/>
              <a:pathLst>
                <a:path w="72576" h="114701" extrusionOk="0">
                  <a:moveTo>
                    <a:pt x="1761" y="0"/>
                  </a:moveTo>
                  <a:lnTo>
                    <a:pt x="1" y="8904"/>
                  </a:lnTo>
                  <a:cubicBezTo>
                    <a:pt x="1" y="8904"/>
                    <a:pt x="32017" y="32813"/>
                    <a:pt x="47387" y="56000"/>
                  </a:cubicBezTo>
                  <a:cubicBezTo>
                    <a:pt x="59257" y="73903"/>
                    <a:pt x="60898" y="96631"/>
                    <a:pt x="61380" y="108187"/>
                  </a:cubicBezTo>
                  <a:cubicBezTo>
                    <a:pt x="61622" y="114122"/>
                    <a:pt x="63093" y="114701"/>
                    <a:pt x="63093" y="114701"/>
                  </a:cubicBezTo>
                  <a:cubicBezTo>
                    <a:pt x="63093" y="114701"/>
                    <a:pt x="72575" y="82637"/>
                    <a:pt x="52284" y="51657"/>
                  </a:cubicBezTo>
                  <a:cubicBezTo>
                    <a:pt x="33657" y="23236"/>
                    <a:pt x="7214" y="5549"/>
                    <a:pt x="17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717" name="Google Shape;1717;p38"/>
          <p:cNvGrpSpPr/>
          <p:nvPr/>
        </p:nvGrpSpPr>
        <p:grpSpPr>
          <a:xfrm>
            <a:off x="5372101" y="4485136"/>
            <a:ext cx="3902175" cy="1817052"/>
            <a:chOff x="1691950" y="1294825"/>
            <a:chExt cx="1889456" cy="923273"/>
          </a:xfrm>
        </p:grpSpPr>
        <p:cxnSp>
          <p:nvCxnSpPr>
            <p:cNvPr id="1718" name="Google Shape;1718;p38"/>
            <p:cNvCxnSpPr>
              <a:endCxn id="1720" idx="0"/>
            </p:cNvCxnSpPr>
            <p:nvPr/>
          </p:nvCxnSpPr>
          <p:spPr>
            <a:xfrm>
              <a:off x="1691950" y="1294825"/>
              <a:ext cx="1660853" cy="566723"/>
            </a:xfrm>
            <a:prstGeom prst="bentConnector2">
              <a:avLst/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721" name="Google Shape;1721;p38"/>
            <p:cNvGrpSpPr/>
            <p:nvPr/>
          </p:nvGrpSpPr>
          <p:grpSpPr>
            <a:xfrm>
              <a:off x="3124203" y="1760899"/>
              <a:ext cx="457203" cy="457199"/>
              <a:chOff x="3442503" y="7800763"/>
              <a:chExt cx="457203" cy="457199"/>
            </a:xfrm>
          </p:grpSpPr>
          <p:sp>
            <p:nvSpPr>
              <p:cNvPr id="1722" name="Google Shape;1722;p38"/>
              <p:cNvSpPr/>
              <p:nvPr/>
            </p:nvSpPr>
            <p:spPr>
              <a:xfrm>
                <a:off x="3442503" y="7800763"/>
                <a:ext cx="457203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54" h="2130" extrusionOk="0">
                    <a:moveTo>
                      <a:pt x="1077" y="0"/>
                    </a:moveTo>
                    <a:cubicBezTo>
                      <a:pt x="486" y="0"/>
                      <a:pt x="0" y="488"/>
                      <a:pt x="0" y="1077"/>
                    </a:cubicBezTo>
                    <a:cubicBezTo>
                      <a:pt x="0" y="1668"/>
                      <a:pt x="486" y="2129"/>
                      <a:pt x="1077" y="2129"/>
                    </a:cubicBezTo>
                    <a:cubicBezTo>
                      <a:pt x="1666" y="2129"/>
                      <a:pt x="2154" y="1668"/>
                      <a:pt x="2154" y="1077"/>
                    </a:cubicBezTo>
                    <a:cubicBezTo>
                      <a:pt x="2154" y="488"/>
                      <a:pt x="1666" y="0"/>
                      <a:pt x="107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20" name="Google Shape;1720;p38"/>
              <p:cNvSpPr txBox="1"/>
              <p:nvPr/>
            </p:nvSpPr>
            <p:spPr>
              <a:xfrm>
                <a:off x="3502504" y="7901412"/>
                <a:ext cx="337200" cy="25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r>
                  <a:rPr lang="en" sz="3149" b="1">
                    <a:solidFill>
                      <a:schemeClr val="lt1"/>
                    </a:solidFill>
                    <a:latin typeface="Roboto"/>
                    <a:ea typeface="Roboto"/>
                    <a:cs typeface="Roboto"/>
                    <a:sym typeface="Roboto"/>
                  </a:rPr>
                  <a:t>3</a:t>
                </a:r>
                <a:endParaRPr sz="3149" b="1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</p:grpSp>
      <p:grpSp>
        <p:nvGrpSpPr>
          <p:cNvPr id="1724" name="Google Shape;1724;p38"/>
          <p:cNvGrpSpPr/>
          <p:nvPr/>
        </p:nvGrpSpPr>
        <p:grpSpPr>
          <a:xfrm>
            <a:off x="-214917" y="4270433"/>
            <a:ext cx="6828043" cy="2100627"/>
            <a:chOff x="136355" y="1817826"/>
            <a:chExt cx="3469436" cy="1067361"/>
          </a:xfrm>
        </p:grpSpPr>
        <p:cxnSp>
          <p:nvCxnSpPr>
            <p:cNvPr id="1725" name="Google Shape;1725;p38"/>
            <p:cNvCxnSpPr>
              <a:stCxn id="1726" idx="3"/>
              <a:endCxn id="1727" idx="0"/>
            </p:cNvCxnSpPr>
            <p:nvPr/>
          </p:nvCxnSpPr>
          <p:spPr>
            <a:xfrm>
              <a:off x="2121826" y="1974018"/>
              <a:ext cx="1264441" cy="407506"/>
            </a:xfrm>
            <a:prstGeom prst="bentConnector2">
              <a:avLst/>
            </a:prstGeom>
            <a:noFill/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728" name="Google Shape;1728;p38"/>
            <p:cNvGrpSpPr/>
            <p:nvPr/>
          </p:nvGrpSpPr>
          <p:grpSpPr>
            <a:xfrm>
              <a:off x="3148594" y="2290270"/>
              <a:ext cx="457197" cy="457199"/>
              <a:chOff x="4024894" y="6613895"/>
              <a:chExt cx="457197" cy="457199"/>
            </a:xfrm>
          </p:grpSpPr>
          <p:sp>
            <p:nvSpPr>
              <p:cNvPr id="1729" name="Google Shape;1729;p38"/>
              <p:cNvSpPr/>
              <p:nvPr/>
            </p:nvSpPr>
            <p:spPr>
              <a:xfrm>
                <a:off x="4024894" y="6613895"/>
                <a:ext cx="457197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2130" extrusionOk="0">
                    <a:moveTo>
                      <a:pt x="1077" y="0"/>
                    </a:moveTo>
                    <a:cubicBezTo>
                      <a:pt x="488" y="0"/>
                      <a:pt x="0" y="489"/>
                      <a:pt x="0" y="1077"/>
                    </a:cubicBezTo>
                    <a:cubicBezTo>
                      <a:pt x="0" y="1668"/>
                      <a:pt x="488" y="2129"/>
                      <a:pt x="1077" y="2129"/>
                    </a:cubicBezTo>
                    <a:cubicBezTo>
                      <a:pt x="1668" y="2129"/>
                      <a:pt x="2129" y="1668"/>
                      <a:pt x="2129" y="1077"/>
                    </a:cubicBezTo>
                    <a:cubicBezTo>
                      <a:pt x="2129" y="489"/>
                      <a:pt x="1668" y="0"/>
                      <a:pt x="10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27" name="Google Shape;1727;p38"/>
              <p:cNvSpPr txBox="1"/>
              <p:nvPr/>
            </p:nvSpPr>
            <p:spPr>
              <a:xfrm>
                <a:off x="4093967" y="6705149"/>
                <a:ext cx="337200" cy="25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r>
                  <a:rPr lang="en" sz="3149" b="1" dirty="0">
                    <a:solidFill>
                      <a:schemeClr val="lt1"/>
                    </a:solidFill>
                    <a:latin typeface="Roboto"/>
                    <a:ea typeface="Roboto"/>
                    <a:cs typeface="Roboto"/>
                    <a:sym typeface="Roboto"/>
                  </a:rPr>
                  <a:t>2</a:t>
                </a:r>
                <a:endParaRPr sz="3149" b="1" dirty="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30" name="Google Shape;1730;p38"/>
            <p:cNvSpPr txBox="1"/>
            <p:nvPr/>
          </p:nvSpPr>
          <p:spPr>
            <a:xfrm>
              <a:off x="136355" y="2176538"/>
              <a:ext cx="3097411" cy="7086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en-US" sz="2400" dirty="0" err="1"/>
                <a:t>O‘quvchilar</a:t>
              </a:r>
              <a:r>
                <a:rPr lang="en-US" sz="2400" dirty="0"/>
                <a:t> </a:t>
              </a:r>
              <a:r>
                <a:rPr lang="en-US" sz="2400" dirty="0" err="1" smtClean="0"/>
                <a:t>tuxumni</a:t>
              </a:r>
              <a:r>
                <a:rPr lang="en-US" sz="2400" dirty="0" smtClean="0"/>
                <a:t> </a:t>
              </a:r>
              <a:r>
                <a:rPr lang="en-US" sz="2400" dirty="0" err="1"/>
                <a:t>qatlamlarga</a:t>
              </a:r>
              <a:r>
                <a:rPr lang="en-US" sz="2400" dirty="0"/>
                <a:t> </a:t>
              </a:r>
              <a:r>
                <a:rPr lang="en-US" sz="2400" dirty="0" err="1"/>
                <a:t>ajratish</a:t>
              </a:r>
              <a:r>
                <a:rPr lang="en-US" sz="2400" dirty="0"/>
                <a:t> </a:t>
              </a:r>
              <a:endParaRPr lang="en-US" sz="2400" dirty="0" smtClean="0"/>
            </a:p>
            <a:p>
              <a:pPr algn="ctr"/>
              <a:r>
                <a:rPr lang="en-US" sz="2400" dirty="0" err="1" smtClean="0"/>
                <a:t>orqali</a:t>
              </a:r>
              <a:r>
                <a:rPr lang="en-US" sz="2400" dirty="0" smtClean="0"/>
                <a:t> </a:t>
              </a:r>
              <a:r>
                <a:rPr lang="en-US" sz="2400" dirty="0" err="1"/>
                <a:t>Yerning</a:t>
              </a:r>
              <a:r>
                <a:rPr lang="en-US" sz="2400" dirty="0"/>
                <a:t> </a:t>
              </a:r>
              <a:r>
                <a:rPr lang="en-US" sz="2400" dirty="0" err="1"/>
                <a:t>ichki</a:t>
              </a:r>
              <a:r>
                <a:rPr lang="en-US" sz="2400" dirty="0"/>
                <a:t> </a:t>
              </a:r>
              <a:r>
                <a:rPr lang="en-US" sz="2400" dirty="0" err="1"/>
                <a:t>tuzilishini</a:t>
              </a:r>
              <a:r>
                <a:rPr lang="en-US" sz="2400" dirty="0"/>
                <a:t> ham </a:t>
              </a:r>
              <a:endParaRPr lang="en-US" sz="2400" dirty="0" smtClean="0"/>
            </a:p>
            <a:p>
              <a:pPr algn="ctr"/>
              <a:r>
                <a:rPr lang="en-US" sz="2400" dirty="0" err="1" smtClean="0"/>
                <a:t>qatlamlarga</a:t>
              </a:r>
              <a:r>
                <a:rPr lang="en-US" sz="2400" dirty="0" smtClean="0"/>
                <a:t> </a:t>
              </a:r>
              <a:r>
                <a:rPr lang="en-US" sz="2400" dirty="0" err="1" smtClean="0"/>
                <a:t>ajratishini</a:t>
              </a:r>
              <a:r>
                <a:rPr lang="en-US" sz="2400" dirty="0" smtClean="0"/>
                <a:t> </a:t>
              </a:r>
              <a:r>
                <a:rPr lang="en-US" sz="2400" dirty="0" err="1"/>
                <a:t>ko‘radilar</a:t>
              </a:r>
              <a:r>
                <a:rPr lang="en-US" sz="2400" dirty="0"/>
                <a:t>. </a:t>
              </a:r>
              <a:br>
                <a:rPr lang="en-US" sz="2400" dirty="0"/>
              </a:br>
              <a:endParaRPr sz="2362" dirty="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726" name="Google Shape;1726;p38"/>
            <p:cNvSpPr txBox="1"/>
            <p:nvPr/>
          </p:nvSpPr>
          <p:spPr>
            <a:xfrm>
              <a:off x="403109" y="1817826"/>
              <a:ext cx="1718717" cy="312384"/>
            </a:xfrm>
            <a:prstGeom prst="rect">
              <a:avLst/>
            </a:prstGeom>
            <a:solidFill>
              <a:srgbClr val="0066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3543" b="1" dirty="0" err="1" smtClean="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Tadqiq</a:t>
              </a:r>
              <a:r>
                <a:rPr lang="en-US" sz="3543" b="1" dirty="0" smtClean="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 </a:t>
              </a:r>
              <a:r>
                <a:rPr lang="en-US" sz="3543" b="1" dirty="0" err="1" smtClean="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qilish</a:t>
              </a:r>
              <a:endParaRPr sz="3543" b="1" dirty="0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1731" name="Google Shape;1731;p38"/>
          <p:cNvGrpSpPr/>
          <p:nvPr/>
        </p:nvGrpSpPr>
        <p:grpSpPr>
          <a:xfrm>
            <a:off x="915532" y="6725924"/>
            <a:ext cx="4862908" cy="3199220"/>
            <a:chOff x="348937" y="2889494"/>
            <a:chExt cx="2376833" cy="1224944"/>
          </a:xfrm>
        </p:grpSpPr>
        <p:cxnSp>
          <p:nvCxnSpPr>
            <p:cNvPr id="1732" name="Google Shape;1732;p38"/>
            <p:cNvCxnSpPr/>
            <p:nvPr/>
          </p:nvCxnSpPr>
          <p:spPr>
            <a:xfrm>
              <a:off x="1774306" y="3039744"/>
              <a:ext cx="771277" cy="85699"/>
            </a:xfrm>
            <a:prstGeom prst="bentConnector2">
              <a:avLst/>
            </a:pr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735" name="Google Shape;1735;p38"/>
            <p:cNvGrpSpPr/>
            <p:nvPr/>
          </p:nvGrpSpPr>
          <p:grpSpPr>
            <a:xfrm>
              <a:off x="2268573" y="3042258"/>
              <a:ext cx="457197" cy="374157"/>
              <a:chOff x="3449673" y="5570101"/>
              <a:chExt cx="457197" cy="374157"/>
            </a:xfrm>
          </p:grpSpPr>
          <p:sp>
            <p:nvSpPr>
              <p:cNvPr id="1736" name="Google Shape;1736;p38"/>
              <p:cNvSpPr/>
              <p:nvPr/>
            </p:nvSpPr>
            <p:spPr>
              <a:xfrm>
                <a:off x="3449673" y="5570101"/>
                <a:ext cx="457197" cy="374157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2130" extrusionOk="0">
                    <a:moveTo>
                      <a:pt x="1077" y="1"/>
                    </a:moveTo>
                    <a:cubicBezTo>
                      <a:pt x="488" y="1"/>
                      <a:pt x="0" y="489"/>
                      <a:pt x="0" y="1078"/>
                    </a:cubicBezTo>
                    <a:cubicBezTo>
                      <a:pt x="0" y="1668"/>
                      <a:pt x="488" y="2130"/>
                      <a:pt x="1077" y="2130"/>
                    </a:cubicBezTo>
                    <a:cubicBezTo>
                      <a:pt x="1668" y="2130"/>
                      <a:pt x="2129" y="1668"/>
                      <a:pt x="2129" y="1078"/>
                    </a:cubicBezTo>
                    <a:cubicBezTo>
                      <a:pt x="2129" y="489"/>
                      <a:pt x="1668" y="1"/>
                      <a:pt x="107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34" name="Google Shape;1734;p38"/>
              <p:cNvSpPr txBox="1"/>
              <p:nvPr/>
            </p:nvSpPr>
            <p:spPr>
              <a:xfrm>
                <a:off x="3522234" y="5614703"/>
                <a:ext cx="337200" cy="25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r>
                  <a:rPr lang="en" sz="3149" b="1">
                    <a:solidFill>
                      <a:schemeClr val="lt1"/>
                    </a:solidFill>
                    <a:latin typeface="Roboto"/>
                    <a:ea typeface="Roboto"/>
                    <a:cs typeface="Roboto"/>
                    <a:sym typeface="Roboto"/>
                  </a:rPr>
                  <a:t>1</a:t>
                </a:r>
                <a:endParaRPr sz="3149" b="1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37" name="Google Shape;1737;p38"/>
            <p:cNvSpPr txBox="1"/>
            <p:nvPr/>
          </p:nvSpPr>
          <p:spPr>
            <a:xfrm>
              <a:off x="949778" y="3401501"/>
              <a:ext cx="1682838" cy="7129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en-US" sz="2400" dirty="0" err="1"/>
                <a:t>Vatandoshimiz</a:t>
              </a:r>
              <a:r>
                <a:rPr lang="en-US" sz="2400" dirty="0"/>
                <a:t> Abu </a:t>
              </a:r>
              <a:r>
                <a:rPr lang="en-US" sz="2400" dirty="0" err="1"/>
                <a:t>Rayhon</a:t>
              </a:r>
              <a:r>
                <a:rPr lang="en-US" sz="2400" dirty="0"/>
                <a:t> </a:t>
              </a:r>
              <a:r>
                <a:rPr lang="en-US" sz="2400" dirty="0" err="1"/>
                <a:t>Beruniyning</a:t>
              </a:r>
              <a:r>
                <a:rPr lang="en-US" sz="2400" dirty="0"/>
                <a:t> </a:t>
              </a:r>
              <a:r>
                <a:rPr lang="en-US" sz="2400" dirty="0" err="1"/>
                <a:t>materiklarning</a:t>
              </a:r>
              <a:r>
                <a:rPr lang="en-US" sz="2400" dirty="0"/>
                <a:t> </a:t>
              </a:r>
              <a:r>
                <a:rPr lang="en-US" sz="2400" dirty="0" err="1"/>
                <a:t>siljishi</a:t>
              </a:r>
              <a:r>
                <a:rPr lang="en-US" sz="2400" dirty="0"/>
                <a:t> </a:t>
              </a:r>
              <a:r>
                <a:rPr lang="en-US" sz="2400" dirty="0" err="1"/>
                <a:t>haqidagi</a:t>
              </a:r>
              <a:r>
                <a:rPr lang="en-US" sz="2400" dirty="0"/>
                <a:t> </a:t>
              </a:r>
              <a:r>
                <a:rPr lang="en-US" sz="2400" dirty="0" err="1"/>
                <a:t>mobilizm</a:t>
              </a:r>
              <a:r>
                <a:rPr lang="en-US" sz="2400" dirty="0"/>
                <a:t> </a:t>
              </a:r>
              <a:r>
                <a:rPr lang="en-US" sz="2400" dirty="0" err="1" smtClean="0"/>
                <a:t>gipotezasi</a:t>
              </a:r>
              <a:r>
                <a:rPr lang="en-US" sz="2400" dirty="0" smtClean="0"/>
                <a:t> </a:t>
              </a:r>
              <a:r>
                <a:rPr lang="en-US" sz="2400" dirty="0" err="1" smtClean="0"/>
                <a:t>keltiriladi</a:t>
              </a:r>
              <a:r>
                <a:rPr lang="en-US" sz="2400" dirty="0" smtClean="0"/>
                <a:t>.</a:t>
              </a:r>
              <a:endParaRPr sz="2400" dirty="0">
                <a:sym typeface="Roboto"/>
              </a:endParaRPr>
            </a:p>
          </p:txBody>
        </p:sp>
        <p:sp>
          <p:nvSpPr>
            <p:cNvPr id="1733" name="Google Shape;1733;p38"/>
            <p:cNvSpPr txBox="1"/>
            <p:nvPr/>
          </p:nvSpPr>
          <p:spPr>
            <a:xfrm>
              <a:off x="348937" y="2889494"/>
              <a:ext cx="1369790" cy="260823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543" b="1" dirty="0" smtClean="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Jalb qilish</a:t>
              </a:r>
              <a:endParaRPr sz="3543" b="1" dirty="0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1738" name="Google Shape;1738;p38"/>
          <p:cNvGrpSpPr/>
          <p:nvPr/>
        </p:nvGrpSpPr>
        <p:grpSpPr>
          <a:xfrm>
            <a:off x="10519074" y="4198141"/>
            <a:ext cx="3560722" cy="1817052"/>
            <a:chOff x="5600691" y="1294825"/>
            <a:chExt cx="1809259" cy="923273"/>
          </a:xfrm>
        </p:grpSpPr>
        <p:cxnSp>
          <p:nvCxnSpPr>
            <p:cNvPr id="1739" name="Google Shape;1739;p38"/>
            <p:cNvCxnSpPr>
              <a:endCxn id="1741" idx="0"/>
            </p:cNvCxnSpPr>
            <p:nvPr/>
          </p:nvCxnSpPr>
          <p:spPr>
            <a:xfrm flipH="1">
              <a:off x="5829250" y="1294825"/>
              <a:ext cx="1580700" cy="566700"/>
            </a:xfrm>
            <a:prstGeom prst="bentConnector2">
              <a:avLst/>
            </a:prstGeom>
            <a:noFill/>
            <a:ln w="9525" cap="flat" cmpd="sng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742" name="Google Shape;1742;p38"/>
            <p:cNvGrpSpPr/>
            <p:nvPr/>
          </p:nvGrpSpPr>
          <p:grpSpPr>
            <a:xfrm>
              <a:off x="5600691" y="1760899"/>
              <a:ext cx="457197" cy="457199"/>
              <a:chOff x="5457391" y="5532798"/>
              <a:chExt cx="457197" cy="457199"/>
            </a:xfrm>
          </p:grpSpPr>
          <p:sp>
            <p:nvSpPr>
              <p:cNvPr id="1743" name="Google Shape;1743;p38"/>
              <p:cNvSpPr/>
              <p:nvPr/>
            </p:nvSpPr>
            <p:spPr>
              <a:xfrm flipH="1">
                <a:off x="5457391" y="5532798"/>
                <a:ext cx="457197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2130" extrusionOk="0">
                    <a:moveTo>
                      <a:pt x="1077" y="1"/>
                    </a:moveTo>
                    <a:cubicBezTo>
                      <a:pt x="488" y="1"/>
                      <a:pt x="0" y="489"/>
                      <a:pt x="0" y="1078"/>
                    </a:cubicBezTo>
                    <a:cubicBezTo>
                      <a:pt x="0" y="1668"/>
                      <a:pt x="488" y="2130"/>
                      <a:pt x="1077" y="2130"/>
                    </a:cubicBezTo>
                    <a:cubicBezTo>
                      <a:pt x="1668" y="2130"/>
                      <a:pt x="2129" y="1668"/>
                      <a:pt x="2129" y="1078"/>
                    </a:cubicBezTo>
                    <a:cubicBezTo>
                      <a:pt x="2129" y="489"/>
                      <a:pt x="1668" y="1"/>
                      <a:pt x="107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41" name="Google Shape;1741;p38"/>
              <p:cNvSpPr txBox="1"/>
              <p:nvPr/>
            </p:nvSpPr>
            <p:spPr>
              <a:xfrm flipH="1">
                <a:off x="5517389" y="5633448"/>
                <a:ext cx="337200" cy="25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r>
                  <a:rPr lang="en" sz="3149" b="1">
                    <a:solidFill>
                      <a:schemeClr val="lt1"/>
                    </a:solidFill>
                    <a:latin typeface="Roboto"/>
                    <a:ea typeface="Roboto"/>
                    <a:cs typeface="Roboto"/>
                    <a:sym typeface="Roboto"/>
                  </a:rPr>
                  <a:t>4</a:t>
                </a:r>
                <a:endParaRPr sz="3149" b="1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</p:grpSp>
      <p:grpSp>
        <p:nvGrpSpPr>
          <p:cNvPr id="1745" name="Google Shape;1745;p38"/>
          <p:cNvGrpSpPr/>
          <p:nvPr/>
        </p:nvGrpSpPr>
        <p:grpSpPr>
          <a:xfrm>
            <a:off x="11988685" y="6686968"/>
            <a:ext cx="2668308" cy="1313340"/>
            <a:chOff x="6101541" y="2133025"/>
            <a:chExt cx="1355809" cy="667329"/>
          </a:xfrm>
        </p:grpSpPr>
        <p:cxnSp>
          <p:nvCxnSpPr>
            <p:cNvPr id="1746" name="Google Shape;1746;p38"/>
            <p:cNvCxnSpPr>
              <a:endCxn id="1748" idx="0"/>
            </p:cNvCxnSpPr>
            <p:nvPr/>
          </p:nvCxnSpPr>
          <p:spPr>
            <a:xfrm rot="10800000" flipV="1">
              <a:off x="6330139" y="2133025"/>
              <a:ext cx="1127211" cy="310780"/>
            </a:xfrm>
            <a:prstGeom prst="bentConnector2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749" name="Google Shape;1749;p38"/>
            <p:cNvGrpSpPr/>
            <p:nvPr/>
          </p:nvGrpSpPr>
          <p:grpSpPr>
            <a:xfrm>
              <a:off x="6101541" y="2343155"/>
              <a:ext cx="457197" cy="457199"/>
              <a:chOff x="5457391" y="6666780"/>
              <a:chExt cx="457197" cy="457199"/>
            </a:xfrm>
          </p:grpSpPr>
          <p:sp>
            <p:nvSpPr>
              <p:cNvPr id="1750" name="Google Shape;1750;p38"/>
              <p:cNvSpPr/>
              <p:nvPr/>
            </p:nvSpPr>
            <p:spPr>
              <a:xfrm flipH="1">
                <a:off x="5457391" y="6666780"/>
                <a:ext cx="457197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2130" extrusionOk="0">
                    <a:moveTo>
                      <a:pt x="1077" y="0"/>
                    </a:moveTo>
                    <a:cubicBezTo>
                      <a:pt x="488" y="0"/>
                      <a:pt x="0" y="489"/>
                      <a:pt x="0" y="1077"/>
                    </a:cubicBezTo>
                    <a:cubicBezTo>
                      <a:pt x="0" y="1668"/>
                      <a:pt x="488" y="2129"/>
                      <a:pt x="1077" y="2129"/>
                    </a:cubicBezTo>
                    <a:cubicBezTo>
                      <a:pt x="1668" y="2129"/>
                      <a:pt x="2129" y="1668"/>
                      <a:pt x="2129" y="1077"/>
                    </a:cubicBezTo>
                    <a:cubicBezTo>
                      <a:pt x="2129" y="489"/>
                      <a:pt x="1668" y="0"/>
                      <a:pt x="107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48" name="Google Shape;1748;p38"/>
              <p:cNvSpPr txBox="1"/>
              <p:nvPr/>
            </p:nvSpPr>
            <p:spPr>
              <a:xfrm flipH="1">
                <a:off x="5517389" y="6767430"/>
                <a:ext cx="337200" cy="25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r>
                  <a:rPr lang="en" sz="3149" b="1">
                    <a:solidFill>
                      <a:schemeClr val="lt1"/>
                    </a:solidFill>
                    <a:latin typeface="Roboto"/>
                    <a:ea typeface="Roboto"/>
                    <a:cs typeface="Roboto"/>
                    <a:sym typeface="Roboto"/>
                  </a:rPr>
                  <a:t>5</a:t>
                </a:r>
                <a:endParaRPr sz="3149" b="1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</p:grpSp>
      <p:pic>
        <p:nvPicPr>
          <p:cNvPr id="8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83" name="Рисунок 82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84" name="Рисунок 83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97" name="Google Shape;1726;p38"/>
          <p:cNvSpPr txBox="1"/>
          <p:nvPr/>
        </p:nvSpPr>
        <p:spPr>
          <a:xfrm>
            <a:off x="3154821" y="2529372"/>
            <a:ext cx="3066963" cy="614789"/>
          </a:xfrm>
          <a:prstGeom prst="rect">
            <a:avLst/>
          </a:prstGeom>
          <a:solidFill>
            <a:srgbClr val="B2B2B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3543" b="1" dirty="0" err="1" smtClean="0"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Tushuntirish</a:t>
            </a:r>
            <a:endParaRPr sz="3543" b="1" dirty="0"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98" name="Google Shape;1726;p38"/>
          <p:cNvSpPr txBox="1"/>
          <p:nvPr/>
        </p:nvSpPr>
        <p:spPr>
          <a:xfrm>
            <a:off x="14238027" y="2569249"/>
            <a:ext cx="3066963" cy="61478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3543" b="1" dirty="0" err="1" smtClean="0"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Qo‘llash</a:t>
            </a:r>
            <a:endParaRPr sz="3543" b="1" dirty="0"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100" name="Google Shape;1726;p38"/>
          <p:cNvSpPr txBox="1"/>
          <p:nvPr/>
        </p:nvSpPr>
        <p:spPr>
          <a:xfrm>
            <a:off x="13953749" y="6186491"/>
            <a:ext cx="3066963" cy="61478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3543" b="1" dirty="0" err="1" smtClean="0"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Baholash</a:t>
            </a:r>
            <a:endParaRPr sz="3543" b="1" dirty="0"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pic>
        <p:nvPicPr>
          <p:cNvPr id="2050" name="Picture 2" descr="Tuxumni qay tarzda pishirish kerak.avi - YouTube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03" t="16294" r="23247" b="2595"/>
          <a:stretch/>
        </p:blipFill>
        <p:spPr bwMode="auto">
          <a:xfrm>
            <a:off x="549560" y="2282396"/>
            <a:ext cx="2246144" cy="1516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Urug'lik uchun Tuxum | Smart-market.uz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21" t="3892" r="42106" b="63380"/>
          <a:stretch/>
        </p:blipFill>
        <p:spPr bwMode="auto">
          <a:xfrm rot="10800000">
            <a:off x="1977136" y="2243174"/>
            <a:ext cx="818568" cy="5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9" name="Google Shape;1723;p38"/>
          <p:cNvSpPr txBox="1"/>
          <p:nvPr/>
        </p:nvSpPr>
        <p:spPr>
          <a:xfrm>
            <a:off x="6282311" y="2101051"/>
            <a:ext cx="67056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po‘sti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kontinental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po‘sti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okean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po‘sti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litosfera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plitalari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harakatlari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platformalar,geosinklinallar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mobilizm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  <a:sym typeface="Roboto"/>
            </a:endParaRPr>
          </a:p>
        </p:txBody>
      </p:sp>
      <p:pic>
        <p:nvPicPr>
          <p:cNvPr id="110" name="Рисунок 109"/>
          <p:cNvPicPr>
            <a:picLocks noChangeAspect="1"/>
          </p:cNvPicPr>
          <p:nvPr/>
        </p:nvPicPr>
        <p:blipFill rotWithShape="1">
          <a:blip r:embed="rId9"/>
          <a:srcRect l="5834" t="18148" r="70832" b="57407"/>
          <a:stretch/>
        </p:blipFill>
        <p:spPr>
          <a:xfrm>
            <a:off x="10279710" y="3488554"/>
            <a:ext cx="3800086" cy="1438618"/>
          </a:xfrm>
          <a:prstGeom prst="rect">
            <a:avLst/>
          </a:prstGeom>
        </p:spPr>
      </p:pic>
      <p:sp>
        <p:nvSpPr>
          <p:cNvPr id="111" name="Прямоугольник 110"/>
          <p:cNvSpPr/>
          <p:nvPr/>
        </p:nvSpPr>
        <p:spPr>
          <a:xfrm>
            <a:off x="13083373" y="7124820"/>
            <a:ext cx="472757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Litosfera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bino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inshootlarni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qurishda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bo‘ladilar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60" name="Picture 12" descr="👉13m x 13m sodda bir qavatli uy loyihasi...#uzbekistan #uylar #arzonuylar  #proekt #arxitektura #dizay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9083" y="8833031"/>
            <a:ext cx="3340085" cy="1688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7" name="Прямоугольник 116"/>
          <p:cNvSpPr/>
          <p:nvPr/>
        </p:nvSpPr>
        <p:spPr>
          <a:xfrm>
            <a:off x="13782066" y="3521536"/>
            <a:ext cx="397888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Litosfera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plitalarining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harakatlari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sxemasini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yasash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8" name="Google Shape;1726;p38"/>
          <p:cNvSpPr txBox="1"/>
          <p:nvPr/>
        </p:nvSpPr>
        <p:spPr>
          <a:xfrm>
            <a:off x="7233535" y="8909021"/>
            <a:ext cx="3066963" cy="61478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3543" b="1" dirty="0" smtClean="0"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5 E </a:t>
            </a:r>
            <a:r>
              <a:rPr lang="en-US" sz="3543" b="1" dirty="0" err="1" smtClean="0"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modeli</a:t>
            </a:r>
            <a:endParaRPr sz="3543" b="1" dirty="0"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1"/>
          <a:srcRect l="33751" t="22222" r="33332" b="45927"/>
          <a:stretch/>
        </p:blipFill>
        <p:spPr>
          <a:xfrm>
            <a:off x="6954517" y="3400863"/>
            <a:ext cx="2856409" cy="1554754"/>
          </a:xfrm>
          <a:prstGeom prst="rect">
            <a:avLst/>
          </a:prstGeom>
        </p:spPr>
      </p:pic>
      <p:pic>
        <p:nvPicPr>
          <p:cNvPr id="1026" name="Picture 2" descr="АКАДЕМИЯ НАУК РЕСПУБЛИКИ УЗБЕКИСТАН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426" y="7873247"/>
            <a:ext cx="1931353" cy="2476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079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2" name="Google Shape;1092;p37"/>
          <p:cNvSpPr txBox="1">
            <a:spLocks noGrp="1"/>
          </p:cNvSpPr>
          <p:nvPr>
            <p:ph type="title"/>
          </p:nvPr>
        </p:nvSpPr>
        <p:spPr>
          <a:xfrm>
            <a:off x="516283" y="1259276"/>
            <a:ext cx="17297400" cy="173028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10-sinf. 11-mavzu. Jahon mamlakatlari urbanizatsiyasi.</a:t>
            </a:r>
            <a:br>
              <a:rPr lang="e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SWOT tahlili</a:t>
            </a:r>
            <a:endParaRPr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93" name="Google Shape;1093;p37"/>
          <p:cNvSpPr/>
          <p:nvPr/>
        </p:nvSpPr>
        <p:spPr>
          <a:xfrm>
            <a:off x="9008859" y="4345829"/>
            <a:ext cx="55" cy="2822928"/>
          </a:xfrm>
          <a:custGeom>
            <a:avLst/>
            <a:gdLst/>
            <a:ahLst/>
            <a:cxnLst/>
            <a:rect l="l" t="t" r="r" b="b"/>
            <a:pathLst>
              <a:path w="1" h="50923" extrusionOk="0">
                <a:moveTo>
                  <a:pt x="1" y="50923"/>
                </a:moveTo>
                <a:lnTo>
                  <a:pt x="1" y="0"/>
                </a:lnTo>
              </a:path>
            </a:pathLst>
          </a:custGeom>
          <a:solidFill>
            <a:srgbClr val="FF990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1094" name="Google Shape;1094;p37"/>
          <p:cNvGrpSpPr/>
          <p:nvPr/>
        </p:nvGrpSpPr>
        <p:grpSpPr>
          <a:xfrm>
            <a:off x="245944" y="2989562"/>
            <a:ext cx="8649906" cy="2929125"/>
            <a:chOff x="1021317" y="1202420"/>
            <a:chExt cx="3512577" cy="1554847"/>
          </a:xfrm>
        </p:grpSpPr>
        <p:sp>
          <p:nvSpPr>
            <p:cNvPr id="1095" name="Google Shape;1095;p37"/>
            <p:cNvSpPr/>
            <p:nvPr/>
          </p:nvSpPr>
          <p:spPr>
            <a:xfrm>
              <a:off x="1021317" y="1647063"/>
              <a:ext cx="1469816" cy="60417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346" dirty="0" smtClea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Kuchli </a:t>
              </a:r>
            </a:p>
            <a:p>
              <a:pPr algn="ctr"/>
              <a:r>
                <a:rPr lang="en" sz="3346" dirty="0" smtClea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tomonlari</a:t>
              </a:r>
              <a:endParaRPr sz="3543" dirty="0">
                <a:solidFill>
                  <a:srgbClr val="FFFFFF"/>
                </a:solidFill>
              </a:endParaRPr>
            </a:p>
          </p:txBody>
        </p:sp>
        <p:sp>
          <p:nvSpPr>
            <p:cNvPr id="1096" name="Google Shape;1096;p37"/>
            <p:cNvSpPr/>
            <p:nvPr/>
          </p:nvSpPr>
          <p:spPr>
            <a:xfrm>
              <a:off x="2326222" y="1202420"/>
              <a:ext cx="1611153" cy="1554847"/>
            </a:xfrm>
            <a:custGeom>
              <a:avLst/>
              <a:gdLst/>
              <a:ahLst/>
              <a:cxnLst/>
              <a:rect l="l" t="t" r="r" b="b"/>
              <a:pathLst>
                <a:path w="70176" h="76144" extrusionOk="0">
                  <a:moveTo>
                    <a:pt x="34946" y="0"/>
                  </a:moveTo>
                  <a:cubicBezTo>
                    <a:pt x="32823" y="0"/>
                    <a:pt x="30531" y="647"/>
                    <a:pt x="27766" y="2131"/>
                  </a:cubicBezTo>
                  <a:cubicBezTo>
                    <a:pt x="26135" y="3012"/>
                    <a:pt x="23884" y="4274"/>
                    <a:pt x="21420" y="5679"/>
                  </a:cubicBezTo>
                  <a:cubicBezTo>
                    <a:pt x="16824" y="8299"/>
                    <a:pt x="11490" y="11418"/>
                    <a:pt x="8144" y="13418"/>
                  </a:cubicBezTo>
                  <a:cubicBezTo>
                    <a:pt x="6894" y="14180"/>
                    <a:pt x="5918" y="14776"/>
                    <a:pt x="5358" y="15133"/>
                  </a:cubicBezTo>
                  <a:cubicBezTo>
                    <a:pt x="2822" y="16776"/>
                    <a:pt x="286" y="20812"/>
                    <a:pt x="286" y="25444"/>
                  </a:cubicBezTo>
                  <a:cubicBezTo>
                    <a:pt x="286" y="26087"/>
                    <a:pt x="274" y="26908"/>
                    <a:pt x="262" y="27849"/>
                  </a:cubicBezTo>
                  <a:cubicBezTo>
                    <a:pt x="203" y="33611"/>
                    <a:pt x="0" y="43910"/>
                    <a:pt x="131" y="48149"/>
                  </a:cubicBezTo>
                  <a:cubicBezTo>
                    <a:pt x="286" y="53078"/>
                    <a:pt x="584" y="58007"/>
                    <a:pt x="6263" y="61591"/>
                  </a:cubicBezTo>
                  <a:cubicBezTo>
                    <a:pt x="6918" y="62008"/>
                    <a:pt x="7608" y="62436"/>
                    <a:pt x="8323" y="62889"/>
                  </a:cubicBezTo>
                  <a:cubicBezTo>
                    <a:pt x="12216" y="65306"/>
                    <a:pt x="13550" y="66270"/>
                    <a:pt x="17765" y="68770"/>
                  </a:cubicBezTo>
                  <a:cubicBezTo>
                    <a:pt x="19539" y="69818"/>
                    <a:pt x="24634" y="72676"/>
                    <a:pt x="26123" y="73545"/>
                  </a:cubicBezTo>
                  <a:cubicBezTo>
                    <a:pt x="29058" y="75243"/>
                    <a:pt x="31675" y="76143"/>
                    <a:pt x="34446" y="76143"/>
                  </a:cubicBezTo>
                  <a:cubicBezTo>
                    <a:pt x="37036" y="76143"/>
                    <a:pt x="39761" y="75357"/>
                    <a:pt x="43006" y="73700"/>
                  </a:cubicBezTo>
                  <a:cubicBezTo>
                    <a:pt x="49733" y="70259"/>
                    <a:pt x="55412" y="66818"/>
                    <a:pt x="62127" y="62794"/>
                  </a:cubicBezTo>
                  <a:cubicBezTo>
                    <a:pt x="68854" y="58757"/>
                    <a:pt x="69604" y="55019"/>
                    <a:pt x="69902" y="48304"/>
                  </a:cubicBezTo>
                  <a:cubicBezTo>
                    <a:pt x="70176" y="42041"/>
                    <a:pt x="69807" y="35778"/>
                    <a:pt x="69878" y="28920"/>
                  </a:cubicBezTo>
                  <a:cubicBezTo>
                    <a:pt x="69878" y="28420"/>
                    <a:pt x="69890" y="27896"/>
                    <a:pt x="69902" y="27384"/>
                  </a:cubicBezTo>
                  <a:cubicBezTo>
                    <a:pt x="70045" y="19919"/>
                    <a:pt x="66461" y="16324"/>
                    <a:pt x="62580" y="13942"/>
                  </a:cubicBezTo>
                  <a:cubicBezTo>
                    <a:pt x="58698" y="11549"/>
                    <a:pt x="46292" y="4679"/>
                    <a:pt x="41815" y="2131"/>
                  </a:cubicBezTo>
                  <a:cubicBezTo>
                    <a:pt x="39454" y="797"/>
                    <a:pt x="37304" y="0"/>
                    <a:pt x="34946" y="0"/>
                  </a:cubicBezTo>
                  <a:close/>
                </a:path>
              </a:pathLst>
            </a:custGeom>
            <a:solidFill>
              <a:srgbClr val="FFFFFF"/>
            </a:solidFill>
            <a:ln w="5715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2362" dirty="0" smtClean="0">
                  <a:solidFill>
                    <a:srgbClr val="434343"/>
                  </a:solidFill>
                  <a:latin typeface="Roboto"/>
                  <a:ea typeface="Roboto"/>
                  <a:cs typeface="Roboto"/>
                  <a:sym typeface="Roboto"/>
                </a:rPr>
                <a:t>Davlatlarning iqtisodiy o‘sishi, infratuzilmalarning rivojlanishi, ilm-fanning rivojlanish imkoniyatlarining ortishi</a:t>
              </a:r>
              <a:endParaRPr sz="3543" dirty="0"/>
            </a:p>
          </p:txBody>
        </p:sp>
        <p:sp>
          <p:nvSpPr>
            <p:cNvPr id="1097" name="Google Shape;1097;p37"/>
            <p:cNvSpPr/>
            <p:nvPr/>
          </p:nvSpPr>
          <p:spPr>
            <a:xfrm>
              <a:off x="3815848" y="1998166"/>
              <a:ext cx="718046" cy="718046"/>
            </a:xfrm>
            <a:custGeom>
              <a:avLst/>
              <a:gdLst/>
              <a:ahLst/>
              <a:cxnLst/>
              <a:rect l="l" t="t" r="r" b="b"/>
              <a:pathLst>
                <a:path w="25492" h="25492" extrusionOk="0">
                  <a:moveTo>
                    <a:pt x="25491" y="0"/>
                  </a:moveTo>
                  <a:cubicBezTo>
                    <a:pt x="24896" y="48"/>
                    <a:pt x="24277" y="107"/>
                    <a:pt x="23658" y="191"/>
                  </a:cubicBezTo>
                  <a:cubicBezTo>
                    <a:pt x="19955" y="643"/>
                    <a:pt x="16859" y="1608"/>
                    <a:pt x="14228" y="2810"/>
                  </a:cubicBezTo>
                  <a:cubicBezTo>
                    <a:pt x="12871" y="3429"/>
                    <a:pt x="11692" y="4203"/>
                    <a:pt x="10585" y="4953"/>
                  </a:cubicBezTo>
                  <a:lnTo>
                    <a:pt x="5394" y="4953"/>
                  </a:lnTo>
                  <a:lnTo>
                    <a:pt x="5394" y="9716"/>
                  </a:lnTo>
                  <a:cubicBezTo>
                    <a:pt x="3608" y="12014"/>
                    <a:pt x="2465" y="14478"/>
                    <a:pt x="1679" y="16717"/>
                  </a:cubicBezTo>
                  <a:cubicBezTo>
                    <a:pt x="0" y="21503"/>
                    <a:pt x="131" y="25491"/>
                    <a:pt x="131" y="25491"/>
                  </a:cubicBezTo>
                  <a:lnTo>
                    <a:pt x="25491" y="25491"/>
                  </a:lnTo>
                  <a:lnTo>
                    <a:pt x="25491" y="11859"/>
                  </a:lnTo>
                  <a:lnTo>
                    <a:pt x="2549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98" name="Google Shape;1098;p37"/>
            <p:cNvSpPr txBox="1"/>
            <p:nvPr/>
          </p:nvSpPr>
          <p:spPr>
            <a:xfrm>
              <a:off x="3937375" y="2153300"/>
              <a:ext cx="518700" cy="459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5904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S</a:t>
              </a:r>
              <a:endParaRPr sz="5904"/>
            </a:p>
          </p:txBody>
        </p:sp>
      </p:grpSp>
      <p:grpSp>
        <p:nvGrpSpPr>
          <p:cNvPr id="1099" name="Google Shape;1099;p37"/>
          <p:cNvGrpSpPr/>
          <p:nvPr/>
        </p:nvGrpSpPr>
        <p:grpSpPr>
          <a:xfrm>
            <a:off x="9121923" y="2793300"/>
            <a:ext cx="8547985" cy="2977908"/>
            <a:chOff x="4610098" y="1073587"/>
            <a:chExt cx="3377249" cy="1642625"/>
          </a:xfrm>
        </p:grpSpPr>
        <p:sp>
          <p:nvSpPr>
            <p:cNvPr id="1100" name="Google Shape;1100;p37"/>
            <p:cNvSpPr/>
            <p:nvPr/>
          </p:nvSpPr>
          <p:spPr>
            <a:xfrm>
              <a:off x="6377547" y="1683847"/>
              <a:ext cx="1609800" cy="565458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r">
                <a:buClr>
                  <a:schemeClr val="dk1"/>
                </a:buClr>
                <a:buSzPts val="1100"/>
              </a:pPr>
              <a:r>
                <a:rPr lang="en" sz="3346" dirty="0" smtClea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Imkoniyatlar</a:t>
              </a:r>
              <a:endParaRPr sz="3543" dirty="0">
                <a:solidFill>
                  <a:srgbClr val="FFFFFF"/>
                </a:solidFill>
              </a:endParaRPr>
            </a:p>
          </p:txBody>
        </p:sp>
        <p:sp>
          <p:nvSpPr>
            <p:cNvPr id="1101" name="Google Shape;1101;p37"/>
            <p:cNvSpPr/>
            <p:nvPr/>
          </p:nvSpPr>
          <p:spPr>
            <a:xfrm>
              <a:off x="5281653" y="1073587"/>
              <a:ext cx="1563293" cy="1628003"/>
            </a:xfrm>
            <a:custGeom>
              <a:avLst/>
              <a:gdLst/>
              <a:ahLst/>
              <a:cxnLst/>
              <a:rect l="l" t="t" r="r" b="b"/>
              <a:pathLst>
                <a:path w="70164" h="76144" extrusionOk="0">
                  <a:moveTo>
                    <a:pt x="34940" y="0"/>
                  </a:moveTo>
                  <a:cubicBezTo>
                    <a:pt x="32816" y="0"/>
                    <a:pt x="30525" y="647"/>
                    <a:pt x="27766" y="2131"/>
                  </a:cubicBezTo>
                  <a:cubicBezTo>
                    <a:pt x="26134" y="3012"/>
                    <a:pt x="23872" y="4274"/>
                    <a:pt x="21420" y="5679"/>
                  </a:cubicBezTo>
                  <a:cubicBezTo>
                    <a:pt x="16812" y="8299"/>
                    <a:pt x="11490" y="11418"/>
                    <a:pt x="8132" y="13418"/>
                  </a:cubicBezTo>
                  <a:cubicBezTo>
                    <a:pt x="6882" y="14180"/>
                    <a:pt x="5906" y="14776"/>
                    <a:pt x="5358" y="15133"/>
                  </a:cubicBezTo>
                  <a:cubicBezTo>
                    <a:pt x="2810" y="16776"/>
                    <a:pt x="274" y="20812"/>
                    <a:pt x="274" y="25444"/>
                  </a:cubicBezTo>
                  <a:cubicBezTo>
                    <a:pt x="274" y="26099"/>
                    <a:pt x="262" y="26908"/>
                    <a:pt x="262" y="27849"/>
                  </a:cubicBezTo>
                  <a:cubicBezTo>
                    <a:pt x="203" y="33611"/>
                    <a:pt x="0" y="43910"/>
                    <a:pt x="119" y="48149"/>
                  </a:cubicBezTo>
                  <a:cubicBezTo>
                    <a:pt x="274" y="53078"/>
                    <a:pt x="572" y="58007"/>
                    <a:pt x="6251" y="61591"/>
                  </a:cubicBezTo>
                  <a:cubicBezTo>
                    <a:pt x="6906" y="62008"/>
                    <a:pt x="7596" y="62436"/>
                    <a:pt x="8311" y="62889"/>
                  </a:cubicBezTo>
                  <a:cubicBezTo>
                    <a:pt x="12204" y="65306"/>
                    <a:pt x="13538" y="66270"/>
                    <a:pt x="17752" y="68770"/>
                  </a:cubicBezTo>
                  <a:cubicBezTo>
                    <a:pt x="19538" y="69818"/>
                    <a:pt x="24622" y="72676"/>
                    <a:pt x="26123" y="73545"/>
                  </a:cubicBezTo>
                  <a:cubicBezTo>
                    <a:pt x="29051" y="75243"/>
                    <a:pt x="31666" y="76143"/>
                    <a:pt x="34435" y="76143"/>
                  </a:cubicBezTo>
                  <a:cubicBezTo>
                    <a:pt x="37024" y="76143"/>
                    <a:pt x="39749" y="75357"/>
                    <a:pt x="42994" y="73700"/>
                  </a:cubicBezTo>
                  <a:cubicBezTo>
                    <a:pt x="49721" y="70259"/>
                    <a:pt x="55400" y="66818"/>
                    <a:pt x="62115" y="62794"/>
                  </a:cubicBezTo>
                  <a:cubicBezTo>
                    <a:pt x="68842" y="58757"/>
                    <a:pt x="69592" y="55019"/>
                    <a:pt x="69890" y="48304"/>
                  </a:cubicBezTo>
                  <a:cubicBezTo>
                    <a:pt x="70164" y="42041"/>
                    <a:pt x="69795" y="35778"/>
                    <a:pt x="69866" y="28920"/>
                  </a:cubicBezTo>
                  <a:cubicBezTo>
                    <a:pt x="69866" y="28420"/>
                    <a:pt x="69878" y="27896"/>
                    <a:pt x="69890" y="27384"/>
                  </a:cubicBezTo>
                  <a:cubicBezTo>
                    <a:pt x="70033" y="19919"/>
                    <a:pt x="66449" y="16324"/>
                    <a:pt x="62568" y="13942"/>
                  </a:cubicBezTo>
                  <a:cubicBezTo>
                    <a:pt x="58686" y="11549"/>
                    <a:pt x="46280" y="4679"/>
                    <a:pt x="41803" y="2131"/>
                  </a:cubicBezTo>
                  <a:cubicBezTo>
                    <a:pt x="39448" y="797"/>
                    <a:pt x="37297" y="0"/>
                    <a:pt x="34940" y="0"/>
                  </a:cubicBezTo>
                  <a:close/>
                </a:path>
              </a:pathLst>
            </a:custGeom>
            <a:solidFill>
              <a:srgbClr val="FFFFFF"/>
            </a:solidFill>
            <a:ln w="5715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2362" dirty="0" smtClean="0">
                  <a:solidFill>
                    <a:srgbClr val="434343"/>
                  </a:solidFill>
                  <a:latin typeface="Roboto"/>
                  <a:ea typeface="Roboto"/>
                  <a:cs typeface="Roboto"/>
                  <a:sym typeface="Roboto"/>
                </a:rPr>
                <a:t>Yashil infratuzilma yaratish, </a:t>
              </a:r>
            </a:p>
            <a:p>
              <a:pPr algn="ctr">
                <a:buClr>
                  <a:schemeClr val="dk1"/>
                </a:buClr>
                <a:buSzPts val="1100"/>
              </a:pPr>
              <a:r>
                <a:rPr lang="en" sz="2362" dirty="0" smtClean="0">
                  <a:solidFill>
                    <a:srgbClr val="434343"/>
                  </a:solidFill>
                  <a:latin typeface="Roboto"/>
                  <a:ea typeface="Roboto"/>
                  <a:cs typeface="Roboto"/>
                  <a:sym typeface="Roboto"/>
                </a:rPr>
                <a:t>aqlli shaharlar </a:t>
              </a:r>
            </a:p>
            <a:p>
              <a:pPr algn="ctr">
                <a:buClr>
                  <a:schemeClr val="dk1"/>
                </a:buClr>
                <a:buSzPts val="1100"/>
              </a:pPr>
              <a:r>
                <a:rPr lang="en" sz="2362" dirty="0" smtClean="0">
                  <a:solidFill>
                    <a:srgbClr val="434343"/>
                  </a:solidFill>
                  <a:latin typeface="Roboto"/>
                  <a:ea typeface="Roboto"/>
                  <a:cs typeface="Roboto"/>
                  <a:sym typeface="Roboto"/>
                </a:rPr>
                <a:t>barpo etish</a:t>
              </a:r>
              <a:endParaRPr sz="2362" dirty="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02" name="Google Shape;1102;p37"/>
            <p:cNvSpPr/>
            <p:nvPr/>
          </p:nvSpPr>
          <p:spPr>
            <a:xfrm rot="5400000">
              <a:off x="4610098" y="1998166"/>
              <a:ext cx="718046" cy="718046"/>
            </a:xfrm>
            <a:custGeom>
              <a:avLst/>
              <a:gdLst/>
              <a:ahLst/>
              <a:cxnLst/>
              <a:rect l="l" t="t" r="r" b="b"/>
              <a:pathLst>
                <a:path w="25492" h="25492" extrusionOk="0">
                  <a:moveTo>
                    <a:pt x="25491" y="0"/>
                  </a:moveTo>
                  <a:cubicBezTo>
                    <a:pt x="24896" y="48"/>
                    <a:pt x="24277" y="107"/>
                    <a:pt x="23658" y="191"/>
                  </a:cubicBezTo>
                  <a:cubicBezTo>
                    <a:pt x="19955" y="643"/>
                    <a:pt x="16859" y="1608"/>
                    <a:pt x="14228" y="2810"/>
                  </a:cubicBezTo>
                  <a:cubicBezTo>
                    <a:pt x="12871" y="3429"/>
                    <a:pt x="11692" y="4203"/>
                    <a:pt x="10585" y="4953"/>
                  </a:cubicBezTo>
                  <a:lnTo>
                    <a:pt x="5394" y="4953"/>
                  </a:lnTo>
                  <a:lnTo>
                    <a:pt x="5394" y="9716"/>
                  </a:lnTo>
                  <a:cubicBezTo>
                    <a:pt x="3608" y="12014"/>
                    <a:pt x="2465" y="14478"/>
                    <a:pt x="1679" y="16717"/>
                  </a:cubicBezTo>
                  <a:cubicBezTo>
                    <a:pt x="0" y="21503"/>
                    <a:pt x="131" y="25491"/>
                    <a:pt x="131" y="25491"/>
                  </a:cubicBezTo>
                  <a:lnTo>
                    <a:pt x="25491" y="25491"/>
                  </a:lnTo>
                  <a:lnTo>
                    <a:pt x="25491" y="11859"/>
                  </a:lnTo>
                  <a:lnTo>
                    <a:pt x="2549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03" name="Google Shape;1103;p37"/>
            <p:cNvSpPr txBox="1"/>
            <p:nvPr/>
          </p:nvSpPr>
          <p:spPr>
            <a:xfrm>
              <a:off x="4686525" y="2153300"/>
              <a:ext cx="518700" cy="459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5904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W</a:t>
              </a:r>
              <a:endParaRPr sz="5904"/>
            </a:p>
          </p:txBody>
        </p:sp>
      </p:grpSp>
      <p:grpSp>
        <p:nvGrpSpPr>
          <p:cNvPr id="1104" name="Google Shape;1104;p37"/>
          <p:cNvGrpSpPr/>
          <p:nvPr/>
        </p:nvGrpSpPr>
        <p:grpSpPr>
          <a:xfrm>
            <a:off x="245943" y="6123199"/>
            <a:ext cx="8682261" cy="3147163"/>
            <a:chOff x="1008178" y="2792391"/>
            <a:chExt cx="3525716" cy="1986308"/>
          </a:xfrm>
        </p:grpSpPr>
        <p:sp>
          <p:nvSpPr>
            <p:cNvPr id="1105" name="Google Shape;1105;p37"/>
            <p:cNvSpPr/>
            <p:nvPr/>
          </p:nvSpPr>
          <p:spPr>
            <a:xfrm>
              <a:off x="1008178" y="3391022"/>
              <a:ext cx="1438548" cy="725612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346" dirty="0" smtClea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Zaif</a:t>
              </a:r>
            </a:p>
            <a:p>
              <a:pPr algn="ctr"/>
              <a:r>
                <a:rPr lang="en" sz="3346" dirty="0" smtClea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 tomonlari</a:t>
              </a:r>
              <a:endParaRPr sz="3346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1106" name="Google Shape;1106;p37"/>
            <p:cNvSpPr/>
            <p:nvPr/>
          </p:nvSpPr>
          <p:spPr>
            <a:xfrm>
              <a:off x="2299761" y="2801081"/>
              <a:ext cx="1611619" cy="1977618"/>
            </a:xfrm>
            <a:custGeom>
              <a:avLst/>
              <a:gdLst/>
              <a:ahLst/>
              <a:cxnLst/>
              <a:rect l="l" t="t" r="r" b="b"/>
              <a:pathLst>
                <a:path w="70212" h="76363" extrusionOk="0">
                  <a:moveTo>
                    <a:pt x="34067" y="0"/>
                  </a:moveTo>
                  <a:cubicBezTo>
                    <a:pt x="32139" y="0"/>
                    <a:pt x="30382" y="414"/>
                    <a:pt x="29099" y="1092"/>
                  </a:cubicBezTo>
                  <a:cubicBezTo>
                    <a:pt x="28516" y="1402"/>
                    <a:pt x="27528" y="1973"/>
                    <a:pt x="26254" y="2699"/>
                  </a:cubicBezTo>
                  <a:cubicBezTo>
                    <a:pt x="22872" y="4652"/>
                    <a:pt x="17574" y="7795"/>
                    <a:pt x="13038" y="10546"/>
                  </a:cubicBezTo>
                  <a:cubicBezTo>
                    <a:pt x="10621" y="12022"/>
                    <a:pt x="8418" y="13379"/>
                    <a:pt x="6859" y="14379"/>
                  </a:cubicBezTo>
                  <a:cubicBezTo>
                    <a:pt x="1298" y="17951"/>
                    <a:pt x="1" y="21511"/>
                    <a:pt x="48" y="26655"/>
                  </a:cubicBezTo>
                  <a:cubicBezTo>
                    <a:pt x="96" y="31810"/>
                    <a:pt x="84" y="45979"/>
                    <a:pt x="286" y="50539"/>
                  </a:cubicBezTo>
                  <a:cubicBezTo>
                    <a:pt x="489" y="55099"/>
                    <a:pt x="1882" y="59968"/>
                    <a:pt x="8490" y="63469"/>
                  </a:cubicBezTo>
                  <a:cubicBezTo>
                    <a:pt x="8942" y="63707"/>
                    <a:pt x="9395" y="63957"/>
                    <a:pt x="9847" y="64195"/>
                  </a:cubicBezTo>
                  <a:cubicBezTo>
                    <a:pt x="15872" y="67469"/>
                    <a:pt x="21170" y="70827"/>
                    <a:pt x="26778" y="73613"/>
                  </a:cubicBezTo>
                  <a:cubicBezTo>
                    <a:pt x="30082" y="75268"/>
                    <a:pt x="32667" y="76363"/>
                    <a:pt x="35452" y="76363"/>
                  </a:cubicBezTo>
                  <a:cubicBezTo>
                    <a:pt x="37735" y="76363"/>
                    <a:pt x="40151" y="75627"/>
                    <a:pt x="43208" y="73863"/>
                  </a:cubicBezTo>
                  <a:cubicBezTo>
                    <a:pt x="50007" y="69946"/>
                    <a:pt x="55758" y="66648"/>
                    <a:pt x="62032" y="62433"/>
                  </a:cubicBezTo>
                  <a:cubicBezTo>
                    <a:pt x="68295" y="58230"/>
                    <a:pt x="70212" y="54158"/>
                    <a:pt x="70093" y="47610"/>
                  </a:cubicBezTo>
                  <a:cubicBezTo>
                    <a:pt x="70057" y="45883"/>
                    <a:pt x="70033" y="40037"/>
                    <a:pt x="69974" y="37966"/>
                  </a:cubicBezTo>
                  <a:cubicBezTo>
                    <a:pt x="69843" y="33072"/>
                    <a:pt x="69640" y="31441"/>
                    <a:pt x="69414" y="26869"/>
                  </a:cubicBezTo>
                  <a:cubicBezTo>
                    <a:pt x="69378" y="26024"/>
                    <a:pt x="69331" y="25202"/>
                    <a:pt x="69283" y="24428"/>
                  </a:cubicBezTo>
                  <a:cubicBezTo>
                    <a:pt x="68914" y="17725"/>
                    <a:pt x="64747" y="15070"/>
                    <a:pt x="60508" y="12546"/>
                  </a:cubicBezTo>
                  <a:cubicBezTo>
                    <a:pt x="56865" y="10379"/>
                    <a:pt x="47757" y="5557"/>
                    <a:pt x="42696" y="2819"/>
                  </a:cubicBezTo>
                  <a:cubicBezTo>
                    <a:pt x="41875" y="2366"/>
                    <a:pt x="41149" y="1973"/>
                    <a:pt x="40577" y="1664"/>
                  </a:cubicBezTo>
                  <a:cubicBezTo>
                    <a:pt x="38467" y="491"/>
                    <a:pt x="36166" y="0"/>
                    <a:pt x="34067" y="0"/>
                  </a:cubicBezTo>
                  <a:close/>
                </a:path>
              </a:pathLst>
            </a:custGeom>
            <a:solidFill>
              <a:srgbClr val="FFFFFF"/>
            </a:solidFill>
            <a:ln w="5715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2362" dirty="0" smtClean="0">
                  <a:solidFill>
                    <a:srgbClr val="434343"/>
                  </a:solidFill>
                  <a:latin typeface="Roboto"/>
                  <a:ea typeface="Roboto"/>
                  <a:cs typeface="Roboto"/>
                  <a:sym typeface="Roboto"/>
                </a:rPr>
                <a:t> Resurslarning yetishmasligi, qasshoqlik va ijtimoiy tengsizlik. </a:t>
              </a:r>
            </a:p>
            <a:p>
              <a:pPr algn="ctr">
                <a:buClr>
                  <a:schemeClr val="dk1"/>
                </a:buClr>
                <a:buSzPts val="1100"/>
              </a:pPr>
              <a:r>
                <a:rPr lang="en" sz="2362" dirty="0" smtClean="0">
                  <a:solidFill>
                    <a:srgbClr val="434343"/>
                  </a:solidFill>
                  <a:latin typeface="Roboto"/>
                  <a:ea typeface="Roboto"/>
                  <a:cs typeface="Roboto"/>
                  <a:sym typeface="Roboto"/>
                </a:rPr>
                <a:t>Atrof-muhitga salbiy ta’sir va transport tizimlarining tirbandligi</a:t>
              </a:r>
              <a:endParaRPr sz="3543" dirty="0"/>
            </a:p>
          </p:txBody>
        </p:sp>
        <p:sp>
          <p:nvSpPr>
            <p:cNvPr id="1107" name="Google Shape;1107;p37"/>
            <p:cNvSpPr/>
            <p:nvPr/>
          </p:nvSpPr>
          <p:spPr>
            <a:xfrm rot="10800000" flipH="1">
              <a:off x="3815848" y="2792391"/>
              <a:ext cx="718046" cy="718046"/>
            </a:xfrm>
            <a:custGeom>
              <a:avLst/>
              <a:gdLst/>
              <a:ahLst/>
              <a:cxnLst/>
              <a:rect l="l" t="t" r="r" b="b"/>
              <a:pathLst>
                <a:path w="25492" h="25492" extrusionOk="0">
                  <a:moveTo>
                    <a:pt x="25491" y="0"/>
                  </a:moveTo>
                  <a:cubicBezTo>
                    <a:pt x="24896" y="48"/>
                    <a:pt x="24277" y="107"/>
                    <a:pt x="23658" y="191"/>
                  </a:cubicBezTo>
                  <a:cubicBezTo>
                    <a:pt x="19955" y="643"/>
                    <a:pt x="16859" y="1608"/>
                    <a:pt x="14228" y="2810"/>
                  </a:cubicBezTo>
                  <a:cubicBezTo>
                    <a:pt x="12871" y="3429"/>
                    <a:pt x="11692" y="4203"/>
                    <a:pt x="10585" y="4953"/>
                  </a:cubicBezTo>
                  <a:lnTo>
                    <a:pt x="5394" y="4953"/>
                  </a:lnTo>
                  <a:lnTo>
                    <a:pt x="5394" y="9716"/>
                  </a:lnTo>
                  <a:cubicBezTo>
                    <a:pt x="3608" y="12014"/>
                    <a:pt x="2465" y="14478"/>
                    <a:pt x="1679" y="16717"/>
                  </a:cubicBezTo>
                  <a:cubicBezTo>
                    <a:pt x="0" y="21503"/>
                    <a:pt x="131" y="25491"/>
                    <a:pt x="131" y="25491"/>
                  </a:cubicBezTo>
                  <a:lnTo>
                    <a:pt x="25491" y="25491"/>
                  </a:lnTo>
                  <a:lnTo>
                    <a:pt x="25491" y="11859"/>
                  </a:lnTo>
                  <a:lnTo>
                    <a:pt x="2549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08" name="Google Shape;1108;p37"/>
            <p:cNvSpPr txBox="1"/>
            <p:nvPr/>
          </p:nvSpPr>
          <p:spPr>
            <a:xfrm>
              <a:off x="3937375" y="2921463"/>
              <a:ext cx="518700" cy="459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5904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O</a:t>
              </a:r>
              <a:endParaRPr sz="5904"/>
            </a:p>
          </p:txBody>
        </p:sp>
      </p:grpSp>
      <p:grpSp>
        <p:nvGrpSpPr>
          <p:cNvPr id="1109" name="Google Shape;1109;p37"/>
          <p:cNvGrpSpPr/>
          <p:nvPr/>
        </p:nvGrpSpPr>
        <p:grpSpPr>
          <a:xfrm>
            <a:off x="9164983" y="6015366"/>
            <a:ext cx="8241169" cy="3147167"/>
            <a:chOff x="4610098" y="2792391"/>
            <a:chExt cx="3316316" cy="1704453"/>
          </a:xfrm>
        </p:grpSpPr>
        <p:sp>
          <p:nvSpPr>
            <p:cNvPr id="1110" name="Google Shape;1110;p37"/>
            <p:cNvSpPr/>
            <p:nvPr/>
          </p:nvSpPr>
          <p:spPr>
            <a:xfrm>
              <a:off x="6603718" y="3273222"/>
              <a:ext cx="1322696" cy="53887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346" dirty="0" smtClea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Xavflar</a:t>
              </a:r>
              <a:endParaRPr sz="3543" dirty="0">
                <a:solidFill>
                  <a:srgbClr val="FFFFFF"/>
                </a:solidFill>
              </a:endParaRPr>
            </a:p>
          </p:txBody>
        </p:sp>
        <p:sp>
          <p:nvSpPr>
            <p:cNvPr id="1111" name="Google Shape;1111;p37"/>
            <p:cNvSpPr/>
            <p:nvPr/>
          </p:nvSpPr>
          <p:spPr>
            <a:xfrm>
              <a:off x="5234078" y="2792391"/>
              <a:ext cx="1549246" cy="1704453"/>
            </a:xfrm>
            <a:custGeom>
              <a:avLst/>
              <a:gdLst/>
              <a:ahLst/>
              <a:cxnLst/>
              <a:rect l="l" t="t" r="r" b="b"/>
              <a:pathLst>
                <a:path w="70165" h="76143" extrusionOk="0">
                  <a:moveTo>
                    <a:pt x="35432" y="0"/>
                  </a:moveTo>
                  <a:cubicBezTo>
                    <a:pt x="33100" y="0"/>
                    <a:pt x="30964" y="782"/>
                    <a:pt x="28623" y="2092"/>
                  </a:cubicBezTo>
                  <a:cubicBezTo>
                    <a:pt x="24123" y="4604"/>
                    <a:pt x="11681" y="11391"/>
                    <a:pt x="7776" y="13760"/>
                  </a:cubicBezTo>
                  <a:cubicBezTo>
                    <a:pt x="3882" y="16130"/>
                    <a:pt x="275" y="19690"/>
                    <a:pt x="370" y="27155"/>
                  </a:cubicBezTo>
                  <a:cubicBezTo>
                    <a:pt x="382" y="27679"/>
                    <a:pt x="382" y="28191"/>
                    <a:pt x="382" y="28703"/>
                  </a:cubicBezTo>
                  <a:cubicBezTo>
                    <a:pt x="406" y="35561"/>
                    <a:pt x="1" y="41811"/>
                    <a:pt x="239" y="48074"/>
                  </a:cubicBezTo>
                  <a:cubicBezTo>
                    <a:pt x="501" y="54801"/>
                    <a:pt x="1215" y="58540"/>
                    <a:pt x="7919" y="62612"/>
                  </a:cubicBezTo>
                  <a:cubicBezTo>
                    <a:pt x="14610" y="66683"/>
                    <a:pt x="20265" y="70160"/>
                    <a:pt x="26969" y="73637"/>
                  </a:cubicBezTo>
                  <a:cubicBezTo>
                    <a:pt x="30246" y="75337"/>
                    <a:pt x="32991" y="76143"/>
                    <a:pt x="35608" y="76143"/>
                  </a:cubicBezTo>
                  <a:cubicBezTo>
                    <a:pt x="38343" y="76143"/>
                    <a:pt x="40937" y="75262"/>
                    <a:pt x="43852" y="73601"/>
                  </a:cubicBezTo>
                  <a:cubicBezTo>
                    <a:pt x="45352" y="72744"/>
                    <a:pt x="50460" y="69910"/>
                    <a:pt x="52245" y="68874"/>
                  </a:cubicBezTo>
                  <a:cubicBezTo>
                    <a:pt x="56472" y="66410"/>
                    <a:pt x="57818" y="65445"/>
                    <a:pt x="61723" y="63052"/>
                  </a:cubicBezTo>
                  <a:cubicBezTo>
                    <a:pt x="62437" y="62612"/>
                    <a:pt x="63140" y="62183"/>
                    <a:pt x="63795" y="61778"/>
                  </a:cubicBezTo>
                  <a:cubicBezTo>
                    <a:pt x="69498" y="58218"/>
                    <a:pt x="69819" y="53301"/>
                    <a:pt x="70010" y="48372"/>
                  </a:cubicBezTo>
                  <a:cubicBezTo>
                    <a:pt x="70164" y="44133"/>
                    <a:pt x="70022" y="33822"/>
                    <a:pt x="69998" y="28072"/>
                  </a:cubicBezTo>
                  <a:cubicBezTo>
                    <a:pt x="69998" y="27131"/>
                    <a:pt x="69998" y="26309"/>
                    <a:pt x="69998" y="25655"/>
                  </a:cubicBezTo>
                  <a:cubicBezTo>
                    <a:pt x="70033" y="21023"/>
                    <a:pt x="67521" y="16975"/>
                    <a:pt x="64985" y="15320"/>
                  </a:cubicBezTo>
                  <a:cubicBezTo>
                    <a:pt x="64437" y="14963"/>
                    <a:pt x="63461" y="14356"/>
                    <a:pt x="62211" y="13594"/>
                  </a:cubicBezTo>
                  <a:cubicBezTo>
                    <a:pt x="58877" y="11558"/>
                    <a:pt x="53567" y="8414"/>
                    <a:pt x="48983" y="5759"/>
                  </a:cubicBezTo>
                  <a:cubicBezTo>
                    <a:pt x="46530" y="4342"/>
                    <a:pt x="44292" y="3068"/>
                    <a:pt x="42661" y="2176"/>
                  </a:cubicBezTo>
                  <a:cubicBezTo>
                    <a:pt x="39880" y="660"/>
                    <a:pt x="37573" y="0"/>
                    <a:pt x="35432" y="0"/>
                  </a:cubicBezTo>
                  <a:close/>
                </a:path>
              </a:pathLst>
            </a:custGeom>
            <a:solidFill>
              <a:srgbClr val="FFFFFF"/>
            </a:solidFill>
            <a:ln w="571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2362" dirty="0" smtClean="0">
                  <a:solidFill>
                    <a:srgbClr val="434343"/>
                  </a:solidFill>
                  <a:latin typeface="Roboto"/>
                  <a:ea typeface="Roboto"/>
                  <a:cs typeface="Roboto"/>
                  <a:sym typeface="Roboto"/>
                </a:rPr>
                <a:t>Shaharlar orasida farq ortishi, tabiiy resurslarnig kamayishi, ijtimoiy notenglikning kelib chiqishi</a:t>
              </a:r>
              <a:endParaRPr sz="2362" dirty="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12" name="Google Shape;1112;p37"/>
            <p:cNvSpPr/>
            <p:nvPr/>
          </p:nvSpPr>
          <p:spPr>
            <a:xfrm rot="5400000" flipH="1">
              <a:off x="4610098" y="2792391"/>
              <a:ext cx="718046" cy="718046"/>
            </a:xfrm>
            <a:custGeom>
              <a:avLst/>
              <a:gdLst/>
              <a:ahLst/>
              <a:cxnLst/>
              <a:rect l="l" t="t" r="r" b="b"/>
              <a:pathLst>
                <a:path w="25492" h="25492" extrusionOk="0">
                  <a:moveTo>
                    <a:pt x="25491" y="0"/>
                  </a:moveTo>
                  <a:cubicBezTo>
                    <a:pt x="24896" y="48"/>
                    <a:pt x="24277" y="107"/>
                    <a:pt x="23658" y="191"/>
                  </a:cubicBezTo>
                  <a:cubicBezTo>
                    <a:pt x="19955" y="643"/>
                    <a:pt x="16859" y="1608"/>
                    <a:pt x="14228" y="2810"/>
                  </a:cubicBezTo>
                  <a:cubicBezTo>
                    <a:pt x="12871" y="3429"/>
                    <a:pt x="11692" y="4203"/>
                    <a:pt x="10585" y="4953"/>
                  </a:cubicBezTo>
                  <a:lnTo>
                    <a:pt x="5394" y="4953"/>
                  </a:lnTo>
                  <a:lnTo>
                    <a:pt x="5394" y="9716"/>
                  </a:lnTo>
                  <a:cubicBezTo>
                    <a:pt x="3608" y="12014"/>
                    <a:pt x="2465" y="14478"/>
                    <a:pt x="1679" y="16717"/>
                  </a:cubicBezTo>
                  <a:cubicBezTo>
                    <a:pt x="0" y="21503"/>
                    <a:pt x="131" y="25491"/>
                    <a:pt x="131" y="25491"/>
                  </a:cubicBezTo>
                  <a:lnTo>
                    <a:pt x="25491" y="25491"/>
                  </a:lnTo>
                  <a:lnTo>
                    <a:pt x="25491" y="11859"/>
                  </a:lnTo>
                  <a:lnTo>
                    <a:pt x="2549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13" name="Google Shape;1113;p37"/>
            <p:cNvSpPr txBox="1"/>
            <p:nvPr/>
          </p:nvSpPr>
          <p:spPr>
            <a:xfrm>
              <a:off x="4686525" y="2921463"/>
              <a:ext cx="518700" cy="459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5904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T</a:t>
              </a:r>
              <a:endParaRPr sz="5904"/>
            </a:p>
          </p:txBody>
        </p:sp>
      </p:grpSp>
      <p:sp>
        <p:nvSpPr>
          <p:cNvPr id="1114" name="Google Shape;1114;p37"/>
          <p:cNvSpPr/>
          <p:nvPr/>
        </p:nvSpPr>
        <p:spPr>
          <a:xfrm>
            <a:off x="8450689" y="5212903"/>
            <a:ext cx="1094042" cy="1094042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pic>
        <p:nvPicPr>
          <p:cNvPr id="2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1" name="Picture 2" descr="Урбанизация Китая | U-Technology Group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34" y="2105739"/>
            <a:ext cx="2953199" cy="159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Urbanizatsiya agentligi hamda jamg'arma tashkil etildi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90"/>
          <a:stretch/>
        </p:blipFill>
        <p:spPr bwMode="auto">
          <a:xfrm>
            <a:off x="14808611" y="2204216"/>
            <a:ext cx="2698031" cy="1570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9"/>
          <a:srcRect l="51250" t="52222" r="13750" b="8518"/>
          <a:stretch/>
        </p:blipFill>
        <p:spPr>
          <a:xfrm>
            <a:off x="169377" y="8474091"/>
            <a:ext cx="3267792" cy="2061821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10"/>
          <a:srcRect l="14584" t="34444" r="50416" b="23333"/>
          <a:stretch/>
        </p:blipFill>
        <p:spPr>
          <a:xfrm>
            <a:off x="14493054" y="8342587"/>
            <a:ext cx="3246182" cy="220276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1"/>
          <a:srcRect t="46149" r="62042"/>
          <a:stretch/>
        </p:blipFill>
        <p:spPr>
          <a:xfrm>
            <a:off x="7778342" y="7531058"/>
            <a:ext cx="2470904" cy="3023236"/>
          </a:xfrm>
          <a:prstGeom prst="rect">
            <a:avLst/>
          </a:prstGeom>
        </p:spPr>
      </p:pic>
      <p:pic>
        <p:nvPicPr>
          <p:cNvPr id="1026" name="Picture 2" descr="SWOT-анализ: практика освоения технологии - Тренинг Бизнес Консалтинг  Краснодар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6726" y="4375471"/>
            <a:ext cx="3178315" cy="3086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462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/>
          <a:srcRect l="22917" t="26296" r="20417" b="41474"/>
          <a:stretch/>
        </p:blipFill>
        <p:spPr>
          <a:xfrm>
            <a:off x="539474" y="1381348"/>
            <a:ext cx="15468876" cy="4705127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073150" y="1381348"/>
            <a:ext cx="685800" cy="6665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3569950" y="6315075"/>
            <a:ext cx="1828800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3417550" y="7991475"/>
            <a:ext cx="2286000" cy="838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390650" y="6619875"/>
            <a:ext cx="1460085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Mamlakatda</a:t>
            </a:r>
            <a:r>
              <a:rPr lang="en-US" sz="36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br>
              <a:rPr lang="en-US" sz="36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3600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) 2021-yilda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shahar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aholisi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salmog’i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necha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foizni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tashkil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etganini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aniqlang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b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en-US" sz="3600" i="1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sz="3600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) 2021-yilda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aholi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soni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necha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kishiga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ko‘payganini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aniqlang</a:t>
            </a:r>
            <a:r>
              <a:rPr lang="en-US" sz="3600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566521" y="7991475"/>
            <a:ext cx="2883658" cy="2673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591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6"/>
          <a:srcRect l="15833" t="20370" r="26250" b="24815"/>
          <a:stretch/>
        </p:blipFill>
        <p:spPr>
          <a:xfrm>
            <a:off x="1841500" y="1463272"/>
            <a:ext cx="12649200" cy="673410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841500" y="1291172"/>
            <a:ext cx="9144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454150" y="8067675"/>
            <a:ext cx="168595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a) 2020-yilda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mintaqa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aholisi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tabiiy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o‘sish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hisobiga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necha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kishiga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ko‘payganini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aniqlang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b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3600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)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Mintaqa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aholisi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tabiiy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o‘sish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hisobiga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qaysi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yilda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eng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ko‘p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ko‘payganini</a:t>
            </a:r>
            <a:r>
              <a:rPr lang="en-US" sz="3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i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aniqlang</a:t>
            </a:r>
            <a:r>
              <a:rPr lang="en-US" sz="3600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3600" i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265150" y="3267075"/>
            <a:ext cx="3915736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90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4">
            <a:extLst>
              <a:ext uri="{FF2B5EF4-FFF2-40B4-BE49-F238E27FC236}">
                <a16:creationId xmlns="" xmlns:a16="http://schemas.microsoft.com/office/drawing/2014/main" id="{51F6B2C7-9FD0-4371-92E9-D738C810A31C}"/>
              </a:ext>
            </a:extLst>
          </p:cNvPr>
          <p:cNvSpPr txBox="1"/>
          <p:nvPr/>
        </p:nvSpPr>
        <p:spPr>
          <a:xfrm>
            <a:off x="1697484" y="3018819"/>
            <a:ext cx="9582975" cy="563068"/>
          </a:xfrm>
          <a:prstGeom prst="rect">
            <a:avLst/>
          </a:prstGeom>
        </p:spPr>
        <p:txBody>
          <a:bodyPr vert="horz" wrap="square" lIns="0" tIns="17808" rIns="0" bIns="0" rtlCol="0">
            <a:spAutoFit/>
          </a:bodyPr>
          <a:lstStyle/>
          <a:p>
            <a:pPr marL="18745" algn="just" defTabSz="1349654">
              <a:spcBef>
                <a:spcPts val="140"/>
              </a:spcBef>
              <a:tabLst>
                <a:tab pos="599846" algn="l"/>
              </a:tabLst>
              <a:defRPr/>
            </a:pPr>
            <a:r>
              <a:rPr lang="uz-Latn-UZ" sz="3542" b="1" dirty="0">
                <a:solidFill>
                  <a:prstClr val="black"/>
                </a:solidFill>
                <a:latin typeface="Arial"/>
              </a:rPr>
              <a:t>     </a:t>
            </a:r>
            <a:endParaRPr sz="3542" dirty="0">
              <a:solidFill>
                <a:prstClr val="black"/>
              </a:solidFill>
              <a:latin typeface="Arial"/>
            </a:endParaRPr>
          </a:p>
        </p:txBody>
      </p:sp>
      <p:grpSp>
        <p:nvGrpSpPr>
          <p:cNvPr id="17" name="Google Shape;163;p25">
            <a:extLst>
              <a:ext uri="{FF2B5EF4-FFF2-40B4-BE49-F238E27FC236}">
                <a16:creationId xmlns="" xmlns:a16="http://schemas.microsoft.com/office/drawing/2014/main" id="{BE9F86AC-34A5-4243-8B4D-9172075A9974}"/>
              </a:ext>
            </a:extLst>
          </p:cNvPr>
          <p:cNvGrpSpPr/>
          <p:nvPr/>
        </p:nvGrpSpPr>
        <p:grpSpPr>
          <a:xfrm rot="-707089">
            <a:off x="1339666" y="2717717"/>
            <a:ext cx="1880777" cy="1880777"/>
            <a:chOff x="2609068" y="1381505"/>
            <a:chExt cx="3597546" cy="3597546"/>
          </a:xfrm>
        </p:grpSpPr>
        <p:sp>
          <p:nvSpPr>
            <p:cNvPr id="18" name="Google Shape;164;p25">
              <a:extLst>
                <a:ext uri="{FF2B5EF4-FFF2-40B4-BE49-F238E27FC236}">
                  <a16:creationId xmlns="" xmlns:a16="http://schemas.microsoft.com/office/drawing/2014/main" id="{F24011D1-1490-4380-981B-3BE3835D43C7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65;p25">
              <a:extLst>
                <a:ext uri="{FF2B5EF4-FFF2-40B4-BE49-F238E27FC236}">
                  <a16:creationId xmlns="" xmlns:a16="http://schemas.microsoft.com/office/drawing/2014/main" id="{71AE07D8-F107-44DC-827E-390909936A81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0" name="Google Shape;166;p25">
            <a:extLst>
              <a:ext uri="{FF2B5EF4-FFF2-40B4-BE49-F238E27FC236}">
                <a16:creationId xmlns="" xmlns:a16="http://schemas.microsoft.com/office/drawing/2014/main" id="{997314F2-4F62-4697-80F9-DD918C1936C6}"/>
              </a:ext>
            </a:extLst>
          </p:cNvPr>
          <p:cNvGrpSpPr/>
          <p:nvPr/>
        </p:nvGrpSpPr>
        <p:grpSpPr>
          <a:xfrm rot="-707089">
            <a:off x="1027365" y="4573378"/>
            <a:ext cx="3011335" cy="3011335"/>
            <a:chOff x="2609068" y="1381505"/>
            <a:chExt cx="3597546" cy="3597546"/>
          </a:xfrm>
        </p:grpSpPr>
        <p:sp>
          <p:nvSpPr>
            <p:cNvPr id="21" name="Google Shape;167;p25">
              <a:extLst>
                <a:ext uri="{FF2B5EF4-FFF2-40B4-BE49-F238E27FC236}">
                  <a16:creationId xmlns="" xmlns:a16="http://schemas.microsoft.com/office/drawing/2014/main" id="{3DE043D8-4FCA-409F-AFB7-736CFD858B80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FF5A43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68;p25">
              <a:extLst>
                <a:ext uri="{FF2B5EF4-FFF2-40B4-BE49-F238E27FC236}">
                  <a16:creationId xmlns="" xmlns:a16="http://schemas.microsoft.com/office/drawing/2014/main" id="{17C0EA72-1A33-4634-A944-2EEFCC0831E0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FF5A43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" name="Google Shape;169;p25">
            <a:extLst>
              <a:ext uri="{FF2B5EF4-FFF2-40B4-BE49-F238E27FC236}">
                <a16:creationId xmlns="" xmlns:a16="http://schemas.microsoft.com/office/drawing/2014/main" id="{D353EF5D-7973-4B28-B53F-9E83591DE35B}"/>
              </a:ext>
            </a:extLst>
          </p:cNvPr>
          <p:cNvGrpSpPr/>
          <p:nvPr/>
        </p:nvGrpSpPr>
        <p:grpSpPr>
          <a:xfrm rot="-707089">
            <a:off x="3483312" y="3698052"/>
            <a:ext cx="1148047" cy="1148047"/>
            <a:chOff x="2609068" y="1381505"/>
            <a:chExt cx="3597546" cy="3597546"/>
          </a:xfrm>
        </p:grpSpPr>
        <p:sp>
          <p:nvSpPr>
            <p:cNvPr id="24" name="Google Shape;170;p25">
              <a:extLst>
                <a:ext uri="{FF2B5EF4-FFF2-40B4-BE49-F238E27FC236}">
                  <a16:creationId xmlns="" xmlns:a16="http://schemas.microsoft.com/office/drawing/2014/main" id="{272682E5-639B-4F43-9E16-8483A761E461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" name="Google Shape;171;p25">
              <a:extLst>
                <a:ext uri="{FF2B5EF4-FFF2-40B4-BE49-F238E27FC236}">
                  <a16:creationId xmlns="" xmlns:a16="http://schemas.microsoft.com/office/drawing/2014/main" id="{D57186E6-2845-407C-8A3B-F508E521F0E3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6" name="Google Shape;172;p25">
            <a:extLst>
              <a:ext uri="{FF2B5EF4-FFF2-40B4-BE49-F238E27FC236}">
                <a16:creationId xmlns="" xmlns:a16="http://schemas.microsoft.com/office/drawing/2014/main" id="{1AF1E03B-954A-4D23-9A1F-097590D53BD8}"/>
              </a:ext>
            </a:extLst>
          </p:cNvPr>
          <p:cNvGrpSpPr/>
          <p:nvPr/>
        </p:nvGrpSpPr>
        <p:grpSpPr>
          <a:xfrm rot="-707089">
            <a:off x="4258943" y="4886101"/>
            <a:ext cx="2201453" cy="2201453"/>
            <a:chOff x="2609068" y="1381505"/>
            <a:chExt cx="3597546" cy="3597546"/>
          </a:xfrm>
        </p:grpSpPr>
        <p:sp>
          <p:nvSpPr>
            <p:cNvPr id="27" name="Google Shape;173;p25">
              <a:extLst>
                <a:ext uri="{FF2B5EF4-FFF2-40B4-BE49-F238E27FC236}">
                  <a16:creationId xmlns="" xmlns:a16="http://schemas.microsoft.com/office/drawing/2014/main" id="{825795C9-BC81-497C-822E-DE152063F135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174;p25">
              <a:extLst>
                <a:ext uri="{FF2B5EF4-FFF2-40B4-BE49-F238E27FC236}">
                  <a16:creationId xmlns="" xmlns:a16="http://schemas.microsoft.com/office/drawing/2014/main" id="{D9A5AB75-A93F-44DE-B175-FE00B2A00363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" name="Google Shape;175;p25">
            <a:extLst>
              <a:ext uri="{FF2B5EF4-FFF2-40B4-BE49-F238E27FC236}">
                <a16:creationId xmlns="" xmlns:a16="http://schemas.microsoft.com/office/drawing/2014/main" id="{FC4DC9B7-9176-4172-942A-6EA3BF681F2C}"/>
              </a:ext>
            </a:extLst>
          </p:cNvPr>
          <p:cNvGrpSpPr/>
          <p:nvPr/>
        </p:nvGrpSpPr>
        <p:grpSpPr>
          <a:xfrm rot="-707089">
            <a:off x="4196503" y="7364238"/>
            <a:ext cx="1519638" cy="1519638"/>
            <a:chOff x="2609068" y="1381505"/>
            <a:chExt cx="3597546" cy="3597546"/>
          </a:xfrm>
        </p:grpSpPr>
        <p:sp>
          <p:nvSpPr>
            <p:cNvPr id="36" name="Google Shape;176;p25">
              <a:extLst>
                <a:ext uri="{FF2B5EF4-FFF2-40B4-BE49-F238E27FC236}">
                  <a16:creationId xmlns="" xmlns:a16="http://schemas.microsoft.com/office/drawing/2014/main" id="{B9296775-A835-4A8D-8B8A-C5347F3CAB9E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177;p25">
              <a:extLst>
                <a:ext uri="{FF2B5EF4-FFF2-40B4-BE49-F238E27FC236}">
                  <a16:creationId xmlns="" xmlns:a16="http://schemas.microsoft.com/office/drawing/2014/main" id="{58D29325-47AD-4564-92F8-2B5926048955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178;p25">
            <a:extLst>
              <a:ext uri="{FF2B5EF4-FFF2-40B4-BE49-F238E27FC236}">
                <a16:creationId xmlns="" xmlns:a16="http://schemas.microsoft.com/office/drawing/2014/main" id="{0853E378-4BDA-4C65-BACB-ADB488968889}"/>
              </a:ext>
            </a:extLst>
          </p:cNvPr>
          <p:cNvGrpSpPr/>
          <p:nvPr/>
        </p:nvGrpSpPr>
        <p:grpSpPr>
          <a:xfrm rot="-707089">
            <a:off x="5926655" y="6724764"/>
            <a:ext cx="1517428" cy="1517428"/>
            <a:chOff x="2609068" y="1381505"/>
            <a:chExt cx="3597546" cy="3597546"/>
          </a:xfrm>
        </p:grpSpPr>
        <p:sp>
          <p:nvSpPr>
            <p:cNvPr id="42" name="Google Shape;179;p25">
              <a:extLst>
                <a:ext uri="{FF2B5EF4-FFF2-40B4-BE49-F238E27FC236}">
                  <a16:creationId xmlns="" xmlns:a16="http://schemas.microsoft.com/office/drawing/2014/main" id="{28AF8721-BCCB-46C6-82DE-473A18054925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3EBA9B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" name="Google Shape;180;p25">
              <a:extLst>
                <a:ext uri="{FF2B5EF4-FFF2-40B4-BE49-F238E27FC236}">
                  <a16:creationId xmlns="" xmlns:a16="http://schemas.microsoft.com/office/drawing/2014/main" id="{9980B499-C498-48A3-8F9B-800C09C1098B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3EBA9B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4" name="Google Shape;181;p25">
            <a:extLst>
              <a:ext uri="{FF2B5EF4-FFF2-40B4-BE49-F238E27FC236}">
                <a16:creationId xmlns="" xmlns:a16="http://schemas.microsoft.com/office/drawing/2014/main" id="{7B6B3B3E-D313-4A12-A338-EA4D00AD4C3E}"/>
              </a:ext>
            </a:extLst>
          </p:cNvPr>
          <p:cNvGrpSpPr/>
          <p:nvPr/>
        </p:nvGrpSpPr>
        <p:grpSpPr>
          <a:xfrm rot="-707089">
            <a:off x="8083994" y="7773094"/>
            <a:ext cx="890843" cy="890843"/>
            <a:chOff x="2609068" y="1381505"/>
            <a:chExt cx="3597546" cy="3597546"/>
          </a:xfrm>
        </p:grpSpPr>
        <p:sp>
          <p:nvSpPr>
            <p:cNvPr id="45" name="Google Shape;182;p25">
              <a:extLst>
                <a:ext uri="{FF2B5EF4-FFF2-40B4-BE49-F238E27FC236}">
                  <a16:creationId xmlns="" xmlns:a16="http://schemas.microsoft.com/office/drawing/2014/main" id="{698588A6-9714-4949-A92D-55B5E5D2B587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9F7DF3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" name="Google Shape;183;p25">
              <a:extLst>
                <a:ext uri="{FF2B5EF4-FFF2-40B4-BE49-F238E27FC236}">
                  <a16:creationId xmlns="" xmlns:a16="http://schemas.microsoft.com/office/drawing/2014/main" id="{56A8EA48-32B2-4964-B6F1-B66B6EC7B52C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9F7DF3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47" name="Google Shape;184;p25">
            <a:extLst>
              <a:ext uri="{FF2B5EF4-FFF2-40B4-BE49-F238E27FC236}">
                <a16:creationId xmlns="" xmlns:a16="http://schemas.microsoft.com/office/drawing/2014/main" id="{C98E00B2-AE36-475E-9A3D-D9619A874CB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67992" y="4580619"/>
            <a:ext cx="4952676" cy="3636748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Google Shape;188;p25">
            <a:extLst>
              <a:ext uri="{FF2B5EF4-FFF2-40B4-BE49-F238E27FC236}">
                <a16:creationId xmlns="" xmlns:a16="http://schemas.microsoft.com/office/drawing/2014/main" id="{963D9543-35EB-4DB4-84C9-627203B9EC93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10514598" flipH="1">
            <a:off x="4406721" y="4235591"/>
            <a:ext cx="5282247" cy="5213456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186;p25" descr="Right pointing backhand index">
            <a:extLst>
              <a:ext uri="{FF2B5EF4-FFF2-40B4-BE49-F238E27FC236}">
                <a16:creationId xmlns="" xmlns:a16="http://schemas.microsoft.com/office/drawing/2014/main" id="{6202B27A-BCC4-43E8-8AFB-A8BB9E87C30C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60318" y="3518120"/>
            <a:ext cx="1349693" cy="1349693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Полилиния: фигура 50">
            <a:extLst>
              <a:ext uri="{FF2B5EF4-FFF2-40B4-BE49-F238E27FC236}">
                <a16:creationId xmlns="" xmlns:a16="http://schemas.microsoft.com/office/drawing/2014/main" id="{2741E1A8-F998-4DD1-A5EE-D580770BDFB1}"/>
              </a:ext>
            </a:extLst>
          </p:cNvPr>
          <p:cNvSpPr/>
          <p:nvPr/>
        </p:nvSpPr>
        <p:spPr>
          <a:xfrm>
            <a:off x="-6397" y="1071017"/>
            <a:ext cx="6007586" cy="93723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defTabSz="1349654">
              <a:defRPr/>
            </a:pPr>
            <a:endParaRPr lang="ru-RU" sz="1612">
              <a:solidFill>
                <a:prstClr val="black"/>
              </a:solidFill>
              <a:latin typeface="Arial"/>
            </a:endParaRPr>
          </a:p>
        </p:txBody>
      </p:sp>
      <p:sp>
        <p:nvSpPr>
          <p:cNvPr id="52" name="Полилиния: фигура 51">
            <a:extLst>
              <a:ext uri="{FF2B5EF4-FFF2-40B4-BE49-F238E27FC236}">
                <a16:creationId xmlns="" xmlns:a16="http://schemas.microsoft.com/office/drawing/2014/main" id="{19C09070-7812-41E0-90F2-B5C08DC12415}"/>
              </a:ext>
            </a:extLst>
          </p:cNvPr>
          <p:cNvSpPr/>
          <p:nvPr/>
        </p:nvSpPr>
        <p:spPr>
          <a:xfrm>
            <a:off x="5990786" y="1071017"/>
            <a:ext cx="6007586" cy="93723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defTabSz="1349654">
              <a:defRPr/>
            </a:pPr>
            <a:endParaRPr lang="ru-RU" sz="1612">
              <a:solidFill>
                <a:prstClr val="black"/>
              </a:solidFill>
              <a:latin typeface="Arial"/>
            </a:endParaRPr>
          </a:p>
        </p:txBody>
      </p:sp>
      <p:sp>
        <p:nvSpPr>
          <p:cNvPr id="53" name="Полилиния: фигура 52">
            <a:extLst>
              <a:ext uri="{FF2B5EF4-FFF2-40B4-BE49-F238E27FC236}">
                <a16:creationId xmlns="" xmlns:a16="http://schemas.microsoft.com/office/drawing/2014/main" id="{47C7FBD1-6DA6-42F2-B614-2685C6A513F0}"/>
              </a:ext>
            </a:extLst>
          </p:cNvPr>
          <p:cNvSpPr/>
          <p:nvPr/>
        </p:nvSpPr>
        <p:spPr>
          <a:xfrm>
            <a:off x="11987965" y="1071017"/>
            <a:ext cx="6007586" cy="93723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defTabSz="1349654">
              <a:defRPr/>
            </a:pPr>
            <a:endParaRPr lang="ru-RU" sz="1612">
              <a:solidFill>
                <a:prstClr val="black"/>
              </a:solidFill>
              <a:latin typeface="Arial"/>
            </a:endParaRPr>
          </a:p>
        </p:txBody>
      </p:sp>
      <p:grpSp>
        <p:nvGrpSpPr>
          <p:cNvPr id="54" name="Группа 53">
            <a:extLst>
              <a:ext uri="{FF2B5EF4-FFF2-40B4-BE49-F238E27FC236}">
                <a16:creationId xmlns="" xmlns:a16="http://schemas.microsoft.com/office/drawing/2014/main" id="{25E7DF1B-B559-4EC3-8443-3375D99E12FD}"/>
              </a:ext>
            </a:extLst>
          </p:cNvPr>
          <p:cNvGrpSpPr/>
          <p:nvPr/>
        </p:nvGrpSpPr>
        <p:grpSpPr>
          <a:xfrm>
            <a:off x="15953540" y="454138"/>
            <a:ext cx="1684466" cy="506099"/>
            <a:chOff x="17975998" y="126699"/>
            <a:chExt cx="1881932" cy="565428"/>
          </a:xfrm>
        </p:grpSpPr>
        <p:sp>
          <p:nvSpPr>
            <p:cNvPr id="55" name="Полилиния: фигура 54">
              <a:extLst>
                <a:ext uri="{FF2B5EF4-FFF2-40B4-BE49-F238E27FC236}">
                  <a16:creationId xmlns="" xmlns:a16="http://schemas.microsoft.com/office/drawing/2014/main" id="{D141AB5B-EB3A-4ADB-8933-E0E45682E57B}"/>
                </a:ext>
              </a:extLst>
            </p:cNvPr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49654">
                <a:defRPr/>
              </a:pPr>
              <a:endParaRPr lang="ru-RU" sz="1612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6" name="Полилиния: фигура 55">
              <a:extLst>
                <a:ext uri="{FF2B5EF4-FFF2-40B4-BE49-F238E27FC236}">
                  <a16:creationId xmlns="" xmlns:a16="http://schemas.microsoft.com/office/drawing/2014/main" id="{74510DA5-3324-4114-A871-AE9943F8AB61}"/>
                </a:ext>
              </a:extLst>
            </p:cNvPr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49654">
                <a:defRPr/>
              </a:pPr>
              <a:endParaRPr lang="ru-RU" sz="1612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7" name="Полилиния: фигура 56">
              <a:extLst>
                <a:ext uri="{FF2B5EF4-FFF2-40B4-BE49-F238E27FC236}">
                  <a16:creationId xmlns="" xmlns:a16="http://schemas.microsoft.com/office/drawing/2014/main" id="{63AFB53E-9506-4198-85E8-D3AC676E3CD0}"/>
                </a:ext>
              </a:extLst>
            </p:cNvPr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pPr defTabSz="1349654">
                <a:defRPr/>
              </a:pPr>
              <a:endParaRPr lang="ru-RU" sz="1612">
                <a:solidFill>
                  <a:prstClr val="black"/>
                </a:solidFill>
                <a:latin typeface="Arial"/>
              </a:endParaRPr>
            </a:p>
          </p:txBody>
        </p:sp>
      </p:grpSp>
      <p:sp>
        <p:nvSpPr>
          <p:cNvPr id="37" name="Заголовок 1"/>
          <p:cNvSpPr txBox="1">
            <a:spLocks/>
          </p:cNvSpPr>
          <p:nvPr/>
        </p:nvSpPr>
        <p:spPr>
          <a:xfrm>
            <a:off x="10504232" y="1801679"/>
            <a:ext cx="6658856" cy="1441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Bugungi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mashg‘ulotda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nimalarni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organdingiz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endParaRPr lang="ru-RU" sz="4400" b="1" dirty="0"/>
          </a:p>
        </p:txBody>
      </p:sp>
      <p:sp>
        <p:nvSpPr>
          <p:cNvPr id="40" name="Заголовок 1"/>
          <p:cNvSpPr txBox="1">
            <a:spLocks/>
          </p:cNvSpPr>
          <p:nvPr/>
        </p:nvSpPr>
        <p:spPr>
          <a:xfrm>
            <a:off x="10577576" y="4197336"/>
            <a:ext cx="6858000" cy="20589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Topshiriqlarni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bajarishda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qiyinchiliklarga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duch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keldingiz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endParaRPr lang="ru-RU" sz="4400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1" name="Заголовок 1"/>
          <p:cNvSpPr txBox="1">
            <a:spLocks/>
          </p:cNvSpPr>
          <p:nvPr/>
        </p:nvSpPr>
        <p:spPr>
          <a:xfrm>
            <a:off x="10434745" y="6749052"/>
            <a:ext cx="7359146" cy="20589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amaliy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topshiriqlarni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o‘rganishni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xohlaysiz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endParaRPr lang="ru-RU" sz="4400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58" name="Google Shape;922;p26"/>
          <p:cNvSpPr/>
          <p:nvPr/>
        </p:nvSpPr>
        <p:spPr>
          <a:xfrm flipH="1">
            <a:off x="9681051" y="1658605"/>
            <a:ext cx="1153667" cy="108404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3600" dirty="0" smtClean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1</a:t>
            </a:r>
            <a:endParaRPr lang="en" sz="3600" dirty="0"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sp>
        <p:nvSpPr>
          <p:cNvPr id="59" name="Google Shape;922;p26"/>
          <p:cNvSpPr/>
          <p:nvPr/>
        </p:nvSpPr>
        <p:spPr>
          <a:xfrm flipH="1">
            <a:off x="9691553" y="3974620"/>
            <a:ext cx="1153667" cy="108404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3600" dirty="0" smtClean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2</a:t>
            </a:r>
            <a:endParaRPr lang="en" sz="3600" dirty="0"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sp>
        <p:nvSpPr>
          <p:cNvPr id="60" name="Google Shape;922;p26"/>
          <p:cNvSpPr/>
          <p:nvPr/>
        </p:nvSpPr>
        <p:spPr>
          <a:xfrm flipH="1">
            <a:off x="9509417" y="6569242"/>
            <a:ext cx="1153667" cy="108404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3600" dirty="0" smtClean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3</a:t>
            </a:r>
            <a:endParaRPr lang="en" sz="3600" dirty="0"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pic>
        <p:nvPicPr>
          <p:cNvPr id="61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2" name="Рисунок 61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43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9750" y="2651686"/>
            <a:ext cx="17068800" cy="3404471"/>
          </a:xfrm>
          <a:prstGeom prst="rect">
            <a:avLst/>
          </a:prstGeom>
        </p:spPr>
        <p:txBody>
          <a:bodyPr vert="horz" wrap="square" lIns="0" tIns="18746" rIns="0" bIns="0" rtlCol="0">
            <a:spAutoFit/>
          </a:bodyPr>
          <a:lstStyle/>
          <a:p>
            <a:pPr marL="18745" marR="7498" algn="just">
              <a:spcBef>
                <a:spcPts val="148"/>
              </a:spcBef>
            </a:pPr>
            <a:r>
              <a:rPr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Doskada quyosh ko‘rinishidagi bir doira yopishtiriladi, bolalarga sariq va moviy rangli nurlar beriladi. Nurlarni quyoshga yopishtirish kerak:</a:t>
            </a:r>
          </a:p>
          <a:p>
            <a:pPr marL="18745" algn="just"/>
            <a:r>
              <a:rPr sz="4400" b="1" dirty="0">
                <a:solidFill>
                  <a:srgbClr val="FFC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sariq  rang  </a:t>
            </a:r>
            <a:r>
              <a:rPr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-  menga  dars  juda  yoqdi,  juda  </a:t>
            </a:r>
            <a:r>
              <a:rPr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ko‘p</a:t>
            </a:r>
            <a:r>
              <a:rPr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  </a:t>
            </a:r>
            <a:r>
              <a:rPr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qiziqarli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 </a:t>
            </a:r>
            <a:r>
              <a:rPr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ma’lumotlarni</a:t>
            </a:r>
            <a:r>
              <a:rPr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 oldim;</a:t>
            </a:r>
          </a:p>
          <a:p>
            <a:pPr marL="18745" algn="just"/>
            <a:r>
              <a:rPr sz="4400" b="1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moviy rang </a:t>
            </a:r>
            <a:r>
              <a:rPr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- bu qiziqarli dars emas, foydali ma’lumotlar yo‘q edi.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901949" y="1376734"/>
            <a:ext cx="8843958" cy="1068258"/>
          </a:xfrm>
          <a:prstGeom prst="rect">
            <a:avLst/>
          </a:prstGeom>
        </p:spPr>
        <p:txBody>
          <a:bodyPr vert="horz" wrap="square" lIns="0" tIns="167212" rIns="0" bIns="0" rtlCol="0" anchor="t">
            <a:spAutoFit/>
          </a:bodyPr>
          <a:lstStyle/>
          <a:p>
            <a:pPr marL="3385383">
              <a:spcBef>
                <a:spcPts val="148"/>
              </a:spcBef>
            </a:pPr>
            <a:r>
              <a:rPr lang="en-US" b="1" spc="-745" dirty="0" smtClean="0">
                <a:solidFill>
                  <a:srgbClr val="000099"/>
                </a:solidFill>
                <a:latin typeface="Arial"/>
                <a:cs typeface="Arial"/>
              </a:rPr>
              <a:t>“</a:t>
            </a:r>
            <a:r>
              <a:rPr b="1" spc="-745" dirty="0" err="1" smtClean="0">
                <a:solidFill>
                  <a:srgbClr val="000099"/>
                </a:solidFill>
                <a:latin typeface="Arial"/>
                <a:cs typeface="Arial"/>
              </a:rPr>
              <a:t>Quyosh</a:t>
            </a:r>
            <a:r>
              <a:rPr lang="en-US" b="1" spc="-745" dirty="0" smtClean="0">
                <a:solidFill>
                  <a:srgbClr val="000099"/>
                </a:solidFill>
                <a:latin typeface="Arial"/>
                <a:cs typeface="Arial"/>
              </a:rPr>
              <a:t>"</a:t>
            </a:r>
            <a:r>
              <a:rPr b="1" spc="-229" dirty="0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b="1" spc="-583" dirty="0">
                <a:solidFill>
                  <a:srgbClr val="000099"/>
                </a:solidFill>
                <a:latin typeface="Arial"/>
                <a:cs typeface="Arial"/>
              </a:rPr>
              <a:t>usuli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8083550" y="6467475"/>
            <a:ext cx="4038600" cy="3674810"/>
            <a:chOff x="2770185" y="4076916"/>
            <a:chExt cx="2430145" cy="2186940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44800" y="4086859"/>
              <a:ext cx="2324100" cy="1971039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2770174" y="4076928"/>
              <a:ext cx="2430145" cy="2186940"/>
            </a:xfrm>
            <a:custGeom>
              <a:avLst/>
              <a:gdLst/>
              <a:ahLst/>
              <a:cxnLst/>
              <a:rect l="l" t="t" r="r" b="b"/>
              <a:pathLst>
                <a:path w="2430145" h="2186940">
                  <a:moveTo>
                    <a:pt x="601230" y="1225626"/>
                  </a:moveTo>
                  <a:lnTo>
                    <a:pt x="594309" y="1187094"/>
                  </a:lnTo>
                  <a:lnTo>
                    <a:pt x="577913" y="1151559"/>
                  </a:lnTo>
                  <a:lnTo>
                    <a:pt x="553300" y="1121003"/>
                  </a:lnTo>
                  <a:lnTo>
                    <a:pt x="521474" y="1095743"/>
                  </a:lnTo>
                  <a:lnTo>
                    <a:pt x="483450" y="1076121"/>
                  </a:lnTo>
                  <a:lnTo>
                    <a:pt x="440232" y="1062431"/>
                  </a:lnTo>
                  <a:lnTo>
                    <a:pt x="392849" y="1055014"/>
                  </a:lnTo>
                  <a:lnTo>
                    <a:pt x="342303" y="1054188"/>
                  </a:lnTo>
                  <a:lnTo>
                    <a:pt x="289610" y="1060259"/>
                  </a:lnTo>
                  <a:lnTo>
                    <a:pt x="235788" y="1073556"/>
                  </a:lnTo>
                  <a:lnTo>
                    <a:pt x="184035" y="1093495"/>
                  </a:lnTo>
                  <a:lnTo>
                    <a:pt x="137363" y="1118704"/>
                  </a:lnTo>
                  <a:lnTo>
                    <a:pt x="96405" y="1148346"/>
                  </a:lnTo>
                  <a:lnTo>
                    <a:pt x="61810" y="1181569"/>
                  </a:lnTo>
                  <a:lnTo>
                    <a:pt x="34226" y="1217536"/>
                  </a:lnTo>
                  <a:lnTo>
                    <a:pt x="14300" y="1255407"/>
                  </a:lnTo>
                  <a:lnTo>
                    <a:pt x="2679" y="1294345"/>
                  </a:lnTo>
                  <a:lnTo>
                    <a:pt x="0" y="1333487"/>
                  </a:lnTo>
                  <a:lnTo>
                    <a:pt x="6934" y="1372006"/>
                  </a:lnTo>
                  <a:lnTo>
                    <a:pt x="23355" y="1407566"/>
                  </a:lnTo>
                  <a:lnTo>
                    <a:pt x="47993" y="1438135"/>
                  </a:lnTo>
                  <a:lnTo>
                    <a:pt x="79844" y="1463395"/>
                  </a:lnTo>
                  <a:lnTo>
                    <a:pt x="117881" y="1483042"/>
                  </a:lnTo>
                  <a:lnTo>
                    <a:pt x="161112" y="1496745"/>
                  </a:lnTo>
                  <a:lnTo>
                    <a:pt x="208495" y="1504175"/>
                  </a:lnTo>
                  <a:lnTo>
                    <a:pt x="259054" y="1505026"/>
                  </a:lnTo>
                  <a:lnTo>
                    <a:pt x="311746" y="1498968"/>
                  </a:lnTo>
                  <a:lnTo>
                    <a:pt x="365582" y="1485671"/>
                  </a:lnTo>
                  <a:lnTo>
                    <a:pt x="417309" y="1465732"/>
                  </a:lnTo>
                  <a:lnTo>
                    <a:pt x="463969" y="1440522"/>
                  </a:lnTo>
                  <a:lnTo>
                    <a:pt x="504913" y="1410868"/>
                  </a:lnTo>
                  <a:lnTo>
                    <a:pt x="539483" y="1377619"/>
                  </a:lnTo>
                  <a:lnTo>
                    <a:pt x="567055" y="1341628"/>
                  </a:lnTo>
                  <a:lnTo>
                    <a:pt x="586955" y="1303743"/>
                  </a:lnTo>
                  <a:lnTo>
                    <a:pt x="598563" y="1264793"/>
                  </a:lnTo>
                  <a:lnTo>
                    <a:pt x="601230" y="1225626"/>
                  </a:lnTo>
                  <a:close/>
                </a:path>
                <a:path w="2430145" h="2186940">
                  <a:moveTo>
                    <a:pt x="802170" y="362521"/>
                  </a:moveTo>
                  <a:lnTo>
                    <a:pt x="801878" y="315633"/>
                  </a:lnTo>
                  <a:lnTo>
                    <a:pt x="794702" y="267258"/>
                  </a:lnTo>
                  <a:lnTo>
                    <a:pt x="780364" y="218338"/>
                  </a:lnTo>
                  <a:lnTo>
                    <a:pt x="759447" y="171805"/>
                  </a:lnTo>
                  <a:lnTo>
                    <a:pt x="733425" y="130365"/>
                  </a:lnTo>
                  <a:lnTo>
                    <a:pt x="703148" y="94526"/>
                  </a:lnTo>
                  <a:lnTo>
                    <a:pt x="669467" y="64858"/>
                  </a:lnTo>
                  <a:lnTo>
                    <a:pt x="633222" y="41884"/>
                  </a:lnTo>
                  <a:lnTo>
                    <a:pt x="595261" y="26136"/>
                  </a:lnTo>
                  <a:lnTo>
                    <a:pt x="556450" y="18173"/>
                  </a:lnTo>
                  <a:lnTo>
                    <a:pt x="517613" y="18516"/>
                  </a:lnTo>
                  <a:lnTo>
                    <a:pt x="479628" y="27711"/>
                  </a:lnTo>
                  <a:lnTo>
                    <a:pt x="444754" y="45466"/>
                  </a:lnTo>
                  <a:lnTo>
                    <a:pt x="415010" y="70485"/>
                  </a:lnTo>
                  <a:lnTo>
                    <a:pt x="390690" y="101790"/>
                  </a:lnTo>
                  <a:lnTo>
                    <a:pt x="372084" y="138442"/>
                  </a:lnTo>
                  <a:lnTo>
                    <a:pt x="359498" y="179463"/>
                  </a:lnTo>
                  <a:lnTo>
                    <a:pt x="353199" y="223901"/>
                  </a:lnTo>
                  <a:lnTo>
                    <a:pt x="353517" y="270789"/>
                  </a:lnTo>
                  <a:lnTo>
                    <a:pt x="360718" y="319163"/>
                  </a:lnTo>
                  <a:lnTo>
                    <a:pt x="375107" y="368071"/>
                  </a:lnTo>
                  <a:lnTo>
                    <a:pt x="395986" y="414604"/>
                  </a:lnTo>
                  <a:lnTo>
                    <a:pt x="421982" y="456044"/>
                  </a:lnTo>
                  <a:lnTo>
                    <a:pt x="452247" y="491871"/>
                  </a:lnTo>
                  <a:lnTo>
                    <a:pt x="485940" y="521525"/>
                  </a:lnTo>
                  <a:lnTo>
                    <a:pt x="522198" y="544487"/>
                  </a:lnTo>
                  <a:lnTo>
                    <a:pt x="560158" y="560222"/>
                  </a:lnTo>
                  <a:lnTo>
                    <a:pt x="598995" y="568198"/>
                  </a:lnTo>
                  <a:lnTo>
                    <a:pt x="637832" y="567867"/>
                  </a:lnTo>
                  <a:lnTo>
                    <a:pt x="675843" y="558698"/>
                  </a:lnTo>
                  <a:lnTo>
                    <a:pt x="710666" y="540956"/>
                  </a:lnTo>
                  <a:lnTo>
                    <a:pt x="740384" y="515937"/>
                  </a:lnTo>
                  <a:lnTo>
                    <a:pt x="764679" y="484632"/>
                  </a:lnTo>
                  <a:lnTo>
                    <a:pt x="783272" y="447979"/>
                  </a:lnTo>
                  <a:lnTo>
                    <a:pt x="795870" y="406958"/>
                  </a:lnTo>
                  <a:lnTo>
                    <a:pt x="802170" y="362521"/>
                  </a:lnTo>
                  <a:close/>
                </a:path>
                <a:path w="2430145" h="2186940">
                  <a:moveTo>
                    <a:pt x="1370025" y="1903501"/>
                  </a:moveTo>
                  <a:lnTo>
                    <a:pt x="1366024" y="1846427"/>
                  </a:lnTo>
                  <a:lnTo>
                    <a:pt x="1354543" y="1793265"/>
                  </a:lnTo>
                  <a:lnTo>
                    <a:pt x="1336395" y="1745157"/>
                  </a:lnTo>
                  <a:lnTo>
                    <a:pt x="1312367" y="1703247"/>
                  </a:lnTo>
                  <a:lnTo>
                    <a:pt x="1283233" y="1668665"/>
                  </a:lnTo>
                  <a:lnTo>
                    <a:pt x="1249794" y="1642554"/>
                  </a:lnTo>
                  <a:lnTo>
                    <a:pt x="1212837" y="1626057"/>
                  </a:lnTo>
                  <a:lnTo>
                    <a:pt x="1173175" y="1620291"/>
                  </a:lnTo>
                  <a:lnTo>
                    <a:pt x="1133500" y="1626057"/>
                  </a:lnTo>
                  <a:lnTo>
                    <a:pt x="1096543" y="1642554"/>
                  </a:lnTo>
                  <a:lnTo>
                    <a:pt x="1063104" y="1668665"/>
                  </a:lnTo>
                  <a:lnTo>
                    <a:pt x="1033970" y="1703247"/>
                  </a:lnTo>
                  <a:lnTo>
                    <a:pt x="1009942" y="1745157"/>
                  </a:lnTo>
                  <a:lnTo>
                    <a:pt x="991793" y="1793265"/>
                  </a:lnTo>
                  <a:lnTo>
                    <a:pt x="980313" y="1846427"/>
                  </a:lnTo>
                  <a:lnTo>
                    <a:pt x="976325" y="1903501"/>
                  </a:lnTo>
                  <a:lnTo>
                    <a:pt x="980313" y="1960587"/>
                  </a:lnTo>
                  <a:lnTo>
                    <a:pt x="991793" y="2013750"/>
                  </a:lnTo>
                  <a:lnTo>
                    <a:pt x="1009942" y="2061857"/>
                  </a:lnTo>
                  <a:lnTo>
                    <a:pt x="1033970" y="2103767"/>
                  </a:lnTo>
                  <a:lnTo>
                    <a:pt x="1063104" y="2138349"/>
                  </a:lnTo>
                  <a:lnTo>
                    <a:pt x="1096543" y="2164461"/>
                  </a:lnTo>
                  <a:lnTo>
                    <a:pt x="1133500" y="2180958"/>
                  </a:lnTo>
                  <a:lnTo>
                    <a:pt x="1173175" y="2186711"/>
                  </a:lnTo>
                  <a:lnTo>
                    <a:pt x="1212837" y="2180958"/>
                  </a:lnTo>
                  <a:lnTo>
                    <a:pt x="1249794" y="2164461"/>
                  </a:lnTo>
                  <a:lnTo>
                    <a:pt x="1283233" y="2138349"/>
                  </a:lnTo>
                  <a:lnTo>
                    <a:pt x="1312367" y="2103767"/>
                  </a:lnTo>
                  <a:lnTo>
                    <a:pt x="1336395" y="2061857"/>
                  </a:lnTo>
                  <a:lnTo>
                    <a:pt x="1354543" y="2013750"/>
                  </a:lnTo>
                  <a:lnTo>
                    <a:pt x="1366024" y="1960587"/>
                  </a:lnTo>
                  <a:lnTo>
                    <a:pt x="1370025" y="1903501"/>
                  </a:lnTo>
                  <a:close/>
                </a:path>
                <a:path w="2430145" h="2186940">
                  <a:moveTo>
                    <a:pt x="2047176" y="180009"/>
                  </a:moveTo>
                  <a:lnTo>
                    <a:pt x="2041817" y="139280"/>
                  </a:lnTo>
                  <a:lnTo>
                    <a:pt x="2029307" y="101676"/>
                  </a:lnTo>
                  <a:lnTo>
                    <a:pt x="2009597" y="68224"/>
                  </a:lnTo>
                  <a:lnTo>
                    <a:pt x="1982673" y="39903"/>
                  </a:lnTo>
                  <a:lnTo>
                    <a:pt x="1949869" y="18618"/>
                  </a:lnTo>
                  <a:lnTo>
                    <a:pt x="1913343" y="5384"/>
                  </a:lnTo>
                  <a:lnTo>
                    <a:pt x="1874088" y="0"/>
                  </a:lnTo>
                  <a:lnTo>
                    <a:pt x="1833041" y="2209"/>
                  </a:lnTo>
                  <a:lnTo>
                    <a:pt x="1791220" y="11823"/>
                  </a:lnTo>
                  <a:lnTo>
                    <a:pt x="1749577" y="28600"/>
                  </a:lnTo>
                  <a:lnTo>
                    <a:pt x="1709102" y="52311"/>
                  </a:lnTo>
                  <a:lnTo>
                    <a:pt x="1670773" y="82740"/>
                  </a:lnTo>
                  <a:lnTo>
                    <a:pt x="1635582" y="119659"/>
                  </a:lnTo>
                  <a:lnTo>
                    <a:pt x="1605762" y="161036"/>
                  </a:lnTo>
                  <a:lnTo>
                    <a:pt x="1582915" y="204279"/>
                  </a:lnTo>
                  <a:lnTo>
                    <a:pt x="1567053" y="248412"/>
                  </a:lnTo>
                  <a:lnTo>
                    <a:pt x="1558213" y="292417"/>
                  </a:lnTo>
                  <a:lnTo>
                    <a:pt x="1556461" y="335292"/>
                  </a:lnTo>
                  <a:lnTo>
                    <a:pt x="1561820" y="376021"/>
                  </a:lnTo>
                  <a:lnTo>
                    <a:pt x="1574330" y="413626"/>
                  </a:lnTo>
                  <a:lnTo>
                    <a:pt x="1594040" y="447078"/>
                  </a:lnTo>
                  <a:lnTo>
                    <a:pt x="1620977" y="475386"/>
                  </a:lnTo>
                  <a:lnTo>
                    <a:pt x="1653768" y="496684"/>
                  </a:lnTo>
                  <a:lnTo>
                    <a:pt x="1690293" y="509917"/>
                  </a:lnTo>
                  <a:lnTo>
                    <a:pt x="1729562" y="515302"/>
                  </a:lnTo>
                  <a:lnTo>
                    <a:pt x="1770595" y="513092"/>
                  </a:lnTo>
                  <a:lnTo>
                    <a:pt x="1812417" y="503478"/>
                  </a:lnTo>
                  <a:lnTo>
                    <a:pt x="1854060" y="486702"/>
                  </a:lnTo>
                  <a:lnTo>
                    <a:pt x="1894535" y="462991"/>
                  </a:lnTo>
                  <a:lnTo>
                    <a:pt x="1932863" y="432562"/>
                  </a:lnTo>
                  <a:lnTo>
                    <a:pt x="1968068" y="395630"/>
                  </a:lnTo>
                  <a:lnTo>
                    <a:pt x="1997875" y="354266"/>
                  </a:lnTo>
                  <a:lnTo>
                    <a:pt x="2020722" y="311023"/>
                  </a:lnTo>
                  <a:lnTo>
                    <a:pt x="2036584" y="266890"/>
                  </a:lnTo>
                  <a:lnTo>
                    <a:pt x="2045423" y="222885"/>
                  </a:lnTo>
                  <a:lnTo>
                    <a:pt x="2047176" y="180009"/>
                  </a:lnTo>
                  <a:close/>
                </a:path>
                <a:path w="2430145" h="2186940">
                  <a:moveTo>
                    <a:pt x="2430094" y="1027836"/>
                  </a:moveTo>
                  <a:lnTo>
                    <a:pt x="2429903" y="988758"/>
                  </a:lnTo>
                  <a:lnTo>
                    <a:pt x="2420937" y="950976"/>
                  </a:lnTo>
                  <a:lnTo>
                    <a:pt x="2403919" y="915187"/>
                  </a:lnTo>
                  <a:lnTo>
                    <a:pt x="2379573" y="882091"/>
                  </a:lnTo>
                  <a:lnTo>
                    <a:pt x="2348611" y="852385"/>
                  </a:lnTo>
                  <a:lnTo>
                    <a:pt x="2311768" y="826757"/>
                  </a:lnTo>
                  <a:lnTo>
                    <a:pt x="2269769" y="805916"/>
                  </a:lnTo>
                  <a:lnTo>
                    <a:pt x="2223325" y="790536"/>
                  </a:lnTo>
                  <a:lnTo>
                    <a:pt x="2173173" y="781329"/>
                  </a:lnTo>
                  <a:lnTo>
                    <a:pt x="2122220" y="779081"/>
                  </a:lnTo>
                  <a:lnTo>
                    <a:pt x="2073516" y="783678"/>
                  </a:lnTo>
                  <a:lnTo>
                    <a:pt x="2027910" y="794600"/>
                  </a:lnTo>
                  <a:lnTo>
                    <a:pt x="1986254" y="811339"/>
                  </a:lnTo>
                  <a:lnTo>
                    <a:pt x="1949437" y="833374"/>
                  </a:lnTo>
                  <a:lnTo>
                    <a:pt x="1918296" y="860183"/>
                  </a:lnTo>
                  <a:lnTo>
                    <a:pt x="1893697" y="891273"/>
                  </a:lnTo>
                  <a:lnTo>
                    <a:pt x="1876513" y="926122"/>
                  </a:lnTo>
                  <a:lnTo>
                    <a:pt x="1867611" y="964209"/>
                  </a:lnTo>
                  <a:lnTo>
                    <a:pt x="1867750" y="1003300"/>
                  </a:lnTo>
                  <a:lnTo>
                    <a:pt x="1876704" y="1041082"/>
                  </a:lnTo>
                  <a:lnTo>
                    <a:pt x="1893709" y="1076871"/>
                  </a:lnTo>
                  <a:lnTo>
                    <a:pt x="1918068" y="1109967"/>
                  </a:lnTo>
                  <a:lnTo>
                    <a:pt x="1949043" y="1139672"/>
                  </a:lnTo>
                  <a:lnTo>
                    <a:pt x="1985899" y="1165301"/>
                  </a:lnTo>
                  <a:lnTo>
                    <a:pt x="2027910" y="1186141"/>
                  </a:lnTo>
                  <a:lnTo>
                    <a:pt x="2074367" y="1201521"/>
                  </a:lnTo>
                  <a:lnTo>
                    <a:pt x="2124532" y="1210716"/>
                  </a:lnTo>
                  <a:lnTo>
                    <a:pt x="2175472" y="1212977"/>
                  </a:lnTo>
                  <a:lnTo>
                    <a:pt x="2224176" y="1208379"/>
                  </a:lnTo>
                  <a:lnTo>
                    <a:pt x="2269782" y="1197457"/>
                  </a:lnTo>
                  <a:lnTo>
                    <a:pt x="2311438" y="1180719"/>
                  </a:lnTo>
                  <a:lnTo>
                    <a:pt x="2348255" y="1158684"/>
                  </a:lnTo>
                  <a:lnTo>
                    <a:pt x="2379395" y="1131874"/>
                  </a:lnTo>
                  <a:lnTo>
                    <a:pt x="2403995" y="1100785"/>
                  </a:lnTo>
                  <a:lnTo>
                    <a:pt x="2421178" y="1065936"/>
                  </a:lnTo>
                  <a:lnTo>
                    <a:pt x="2430094" y="1027836"/>
                  </a:lnTo>
                  <a:close/>
                </a:path>
              </a:pathLst>
            </a:custGeom>
            <a:solidFill>
              <a:srgbClr val="66CCFF"/>
            </a:solidFill>
          </p:spPr>
          <p:txBody>
            <a:bodyPr wrap="square" lIns="0" tIns="0" rIns="0" bIns="0" rtlCol="0"/>
            <a:lstStyle/>
            <a:p>
              <a:endParaRPr sz="2657"/>
            </a:p>
          </p:txBody>
        </p:sp>
      </p:grpSp>
      <p:pic>
        <p:nvPicPr>
          <p:cNvPr id="9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2" name="Picture 8" descr="Солнце детский рисунок - 80 фото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150" y="6197093"/>
            <a:ext cx="3886200" cy="3886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537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Picture 2" descr="Создан Центр научно-прикладных исследований по межнациональным отношениям |  NORMA.UZ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5150" y="7381875"/>
            <a:ext cx="4267200" cy="3207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912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endParaRPr lang="en-US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chun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016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5703</TotalTime>
  <Words>520</Words>
  <Application>Microsoft Office PowerPoint</Application>
  <PresentationFormat>Произвольный</PresentationFormat>
  <Paragraphs>102</Paragraphs>
  <Slides>16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Arial</vt:lpstr>
      <vt:lpstr>Calibri</vt:lpstr>
      <vt:lpstr>Calibri Light</vt:lpstr>
      <vt:lpstr>Fira Sans Extra Condensed</vt:lpstr>
      <vt:lpstr>Fira Sans Extra Condensed Medium</vt:lpstr>
      <vt:lpstr>Fira Sans Extra Condensed SemiBold</vt:lpstr>
      <vt:lpstr>Roboto</vt:lpstr>
      <vt:lpstr>Times New Roman</vt:lpstr>
      <vt:lpstr>Тема Office</vt:lpstr>
      <vt:lpstr>Презентация PowerPoint</vt:lpstr>
      <vt:lpstr>Maqsadlarni belgilash:</vt:lpstr>
      <vt:lpstr>Reja:</vt:lpstr>
      <vt:lpstr>Презентация PowerPoint</vt:lpstr>
      <vt:lpstr>Презентация PowerPoint</vt:lpstr>
      <vt:lpstr>Murakab mavzular:</vt:lpstr>
      <vt:lpstr>Презентация PowerPoint</vt:lpstr>
      <vt:lpstr>Murakkab mavzularni o‘qitish usullari:</vt:lpstr>
      <vt:lpstr>7-sinf. 1-chorak. 3.3-mavzu. Litosfera va Yerning harakatlari</vt:lpstr>
      <vt:lpstr>10-sinf. 11-mavzu. Jahon mamlakatlari urbanizatsiyasi.  SWOT tahlili</vt:lpstr>
      <vt:lpstr>Презентация PowerPoint</vt:lpstr>
      <vt:lpstr>Презентация PowerPoint</vt:lpstr>
      <vt:lpstr>Презентация PowerPoint</vt:lpstr>
      <vt:lpstr>“Quyosh" usuli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userpro</cp:lastModifiedBy>
  <cp:revision>575</cp:revision>
  <cp:lastPrinted>2020-12-11T16:07:03Z</cp:lastPrinted>
  <dcterms:created xsi:type="dcterms:W3CDTF">2020-11-12T01:04:50Z</dcterms:created>
  <dcterms:modified xsi:type="dcterms:W3CDTF">2024-12-23T17:38:37Z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