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0" r:id="rId2"/>
    <p:sldId id="362" r:id="rId3"/>
    <p:sldId id="353" r:id="rId4"/>
    <p:sldId id="354" r:id="rId5"/>
    <p:sldId id="373" r:id="rId6"/>
    <p:sldId id="369" r:id="rId7"/>
    <p:sldId id="371" r:id="rId8"/>
    <p:sldId id="378" r:id="rId9"/>
    <p:sldId id="379" r:id="rId10"/>
    <p:sldId id="374" r:id="rId11"/>
    <p:sldId id="375" r:id="rId12"/>
    <p:sldId id="363" r:id="rId13"/>
    <p:sldId id="376" r:id="rId14"/>
    <p:sldId id="377" r:id="rId15"/>
    <p:sldId id="365" r:id="rId16"/>
    <p:sldId id="366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783"/>
    <a:srgbClr val="2CC8A1"/>
    <a:srgbClr val="FF8B8B"/>
    <a:srgbClr val="FF9999"/>
    <a:srgbClr val="002060"/>
    <a:srgbClr val="1F295C"/>
    <a:srgbClr val="E53935"/>
    <a:srgbClr val="E6E6E6"/>
    <a:srgbClr val="FF616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90" autoAdjust="0"/>
    <p:restoredTop sz="94660"/>
  </p:normalViewPr>
  <p:slideViewPr>
    <p:cSldViewPr>
      <p:cViewPr varScale="1">
        <p:scale>
          <a:sx n="55" d="100"/>
          <a:sy n="55" d="100"/>
        </p:scale>
        <p:origin x="120" y="9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AE2482-1CD7-3148-AF49-4AB5DB5FBFCE}" type="doc">
      <dgm:prSet loTypeId="urn:microsoft.com/office/officeart/2008/layout/VerticalCurvedList" loCatId="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GB"/>
        </a:p>
      </dgm:t>
    </dgm:pt>
    <dgm:pt modelId="{1E94EA3D-27B7-8B46-869C-BC9B5E6F3B0E}">
      <dgm:prSet phldrT="[Text]" custT="1"/>
      <dgm:spPr/>
      <dgm:t>
        <a:bodyPr/>
        <a:lstStyle/>
        <a:p>
          <a:pPr>
            <a:buFont typeface="+mj-lt"/>
            <a:buNone/>
          </a:pPr>
          <a:r>
            <a:rPr lang="en-GB" sz="2800" dirty="0" smtClean="0"/>
            <a:t>‘   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Geografiya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darslarida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amaliy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mashg‘ulotlarning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o‘rnini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ochib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GB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BAE231-102D-8C45-A34E-5C517732EF26}" type="parTrans" cxnId="{DD2EA716-D4EF-F742-9B3B-C89FB4CFA581}">
      <dgm:prSet/>
      <dgm:spPr/>
      <dgm:t>
        <a:bodyPr/>
        <a:lstStyle/>
        <a:p>
          <a:endParaRPr lang="en-GB" sz="2000"/>
        </a:p>
      </dgm:t>
    </dgm:pt>
    <dgm:pt modelId="{2D5B9D48-6496-3A48-8A3B-808B56B36AEE}" type="sibTrans" cxnId="{DD2EA716-D4EF-F742-9B3B-C89FB4CFA581}">
      <dgm:prSet/>
      <dgm:spPr/>
      <dgm:t>
        <a:bodyPr/>
        <a:lstStyle/>
        <a:p>
          <a:endParaRPr lang="en-GB" sz="2000"/>
        </a:p>
      </dgm:t>
    </dgm:pt>
    <dgm:pt modelId="{A90934D6-5AA1-ED49-B596-AD53D89A9284}">
      <dgm:prSet phldrT="[Text]" custT="1"/>
      <dgm:spPr/>
      <dgm:t>
        <a:bodyPr/>
        <a:lstStyle/>
        <a:p>
          <a:pPr>
            <a:buFont typeface="+mj-lt"/>
            <a:buNone/>
          </a:pPr>
          <a:r>
            <a:rPr lang="en-US" sz="3600" dirty="0" err="1" smtClean="0"/>
            <a:t>Geografiya</a:t>
          </a:r>
          <a:r>
            <a:rPr lang="en-US" sz="3600" dirty="0" smtClean="0"/>
            <a:t> </a:t>
          </a:r>
          <a:r>
            <a:rPr lang="en-US" sz="3600" dirty="0" err="1" smtClean="0"/>
            <a:t>darslarida</a:t>
          </a:r>
          <a:r>
            <a:rPr lang="en-US" sz="3600" dirty="0" smtClean="0"/>
            <a:t> </a:t>
          </a:r>
          <a:r>
            <a:rPr lang="en-US" sz="3600" dirty="0" err="1" smtClean="0"/>
            <a:t>amaliy</a:t>
          </a:r>
          <a:r>
            <a:rPr lang="en-US" sz="3600" dirty="0" smtClean="0"/>
            <a:t> </a:t>
          </a:r>
          <a:r>
            <a:rPr lang="en-US" sz="3600" dirty="0" err="1" smtClean="0"/>
            <a:t>mashgʻulotlar</a:t>
          </a:r>
          <a:r>
            <a:rPr lang="en-US" sz="3600" dirty="0" smtClean="0"/>
            <a:t> </a:t>
          </a:r>
          <a:r>
            <a:rPr lang="en-US" sz="3600" dirty="0" err="1" smtClean="0"/>
            <a:t>tashkil</a:t>
          </a:r>
          <a:r>
            <a:rPr lang="en-US" sz="3600" dirty="0" smtClean="0"/>
            <a:t> </a:t>
          </a:r>
          <a:r>
            <a:rPr lang="en-US" sz="3600" dirty="0" err="1" smtClean="0"/>
            <a:t>etish</a:t>
          </a:r>
          <a:r>
            <a:rPr lang="en-US" sz="3600" dirty="0" smtClean="0"/>
            <a:t> </a:t>
          </a:r>
          <a:r>
            <a:rPr lang="en-US" sz="3600" dirty="0" err="1" smtClean="0"/>
            <a:t>metodikasini</a:t>
          </a:r>
          <a:r>
            <a:rPr lang="en-US" sz="3600" dirty="0" smtClean="0"/>
            <a:t> </a:t>
          </a:r>
          <a:r>
            <a:rPr lang="en-US" sz="3600" dirty="0" err="1" smtClean="0"/>
            <a:t>rivojlantirish</a:t>
          </a:r>
          <a:r>
            <a:rPr lang="en-US" sz="3600" dirty="0" smtClean="0"/>
            <a:t> </a:t>
          </a:r>
          <a:r>
            <a:rPr lang="en-US" sz="3600" dirty="0" err="1" smtClean="0"/>
            <a:t>orqali</a:t>
          </a:r>
          <a:r>
            <a:rPr lang="en-US" sz="3600" dirty="0" smtClean="0"/>
            <a:t> </a:t>
          </a:r>
          <a:r>
            <a:rPr lang="en-US" sz="3600" dirty="0" err="1" smtClean="0"/>
            <a:t>nazariy</a:t>
          </a:r>
          <a:r>
            <a:rPr lang="en-US" sz="3600" dirty="0" smtClean="0"/>
            <a:t> </a:t>
          </a:r>
          <a:r>
            <a:rPr lang="en-US" sz="3600" dirty="0" err="1" smtClean="0"/>
            <a:t>bilimlarni</a:t>
          </a:r>
          <a:r>
            <a:rPr lang="en-US" sz="3600" dirty="0" smtClean="0"/>
            <a:t> </a:t>
          </a:r>
          <a:r>
            <a:rPr lang="en-US" sz="3600" dirty="0" err="1" smtClean="0"/>
            <a:t>amalda</a:t>
          </a:r>
          <a:r>
            <a:rPr lang="en-US" sz="3600" dirty="0" smtClean="0"/>
            <a:t> </a:t>
          </a:r>
          <a:r>
            <a:rPr lang="en-US" sz="3600" dirty="0" err="1" smtClean="0"/>
            <a:t>tadbiq</a:t>
          </a:r>
          <a:r>
            <a:rPr lang="en-US" sz="3600" dirty="0" smtClean="0"/>
            <a:t> </a:t>
          </a:r>
          <a:r>
            <a:rPr lang="en-US" sz="3600" dirty="0" err="1" smtClean="0"/>
            <a:t>etish</a:t>
          </a:r>
          <a:r>
            <a:rPr lang="en-US" sz="3600" dirty="0" smtClean="0"/>
            <a:t> </a:t>
          </a:r>
          <a:r>
            <a:rPr lang="en-US" sz="3600" dirty="0" err="1" smtClean="0"/>
            <a:t>va</a:t>
          </a:r>
          <a:r>
            <a:rPr lang="en-US" sz="3600" dirty="0" smtClean="0"/>
            <a:t> </a:t>
          </a:r>
          <a:r>
            <a:rPr lang="en-US" sz="3600" dirty="0" err="1" smtClean="0"/>
            <a:t>ularni</a:t>
          </a:r>
          <a:r>
            <a:rPr lang="en-US" sz="3600" dirty="0" smtClean="0"/>
            <a:t> </a:t>
          </a:r>
          <a:r>
            <a:rPr lang="en-US" sz="3600" dirty="0" err="1" smtClean="0"/>
            <a:t>yanada</a:t>
          </a:r>
          <a:r>
            <a:rPr lang="en-US" sz="3600" dirty="0" smtClean="0"/>
            <a:t> </a:t>
          </a:r>
          <a:r>
            <a:rPr lang="en-US" sz="3600" dirty="0" err="1" smtClean="0"/>
            <a:t>mustahkamlash</a:t>
          </a:r>
          <a:r>
            <a:rPr lang="en-US" sz="3600" dirty="0" smtClean="0"/>
            <a:t> </a:t>
          </a:r>
          <a:r>
            <a:rPr lang="en-US" sz="3600" dirty="0" err="1" smtClean="0"/>
            <a:t>ko‘nikmalarini</a:t>
          </a:r>
          <a:r>
            <a:rPr lang="en-US" sz="3600" dirty="0" smtClean="0"/>
            <a:t> </a:t>
          </a:r>
          <a:r>
            <a:rPr lang="en-US" sz="3600" dirty="0" err="1" smtClean="0"/>
            <a:t>rivojlantirish</a:t>
          </a:r>
          <a:r>
            <a:rPr lang="en-US" sz="3600" dirty="0" smtClean="0"/>
            <a:t>.</a:t>
          </a:r>
          <a:endParaRPr lang="en-GB" sz="3600" dirty="0"/>
        </a:p>
      </dgm:t>
    </dgm:pt>
    <dgm:pt modelId="{629A9C35-7521-D74D-8A1C-28ACA7BAC3C0}" type="parTrans" cxnId="{BA4D6A54-5A11-E345-945A-7528CEF6C587}">
      <dgm:prSet/>
      <dgm:spPr/>
      <dgm:t>
        <a:bodyPr/>
        <a:lstStyle/>
        <a:p>
          <a:endParaRPr lang="en-GB" sz="2000"/>
        </a:p>
      </dgm:t>
    </dgm:pt>
    <dgm:pt modelId="{ED87B5D2-5AEB-4849-A1A0-5E7CC123AE19}" type="sibTrans" cxnId="{BA4D6A54-5A11-E345-945A-7528CEF6C587}">
      <dgm:prSet/>
      <dgm:spPr/>
      <dgm:t>
        <a:bodyPr/>
        <a:lstStyle/>
        <a:p>
          <a:endParaRPr lang="en-GB" sz="2000"/>
        </a:p>
      </dgm:t>
    </dgm:pt>
    <dgm:pt modelId="{7BC8DA0D-CDC2-794B-9550-65384B11F94A}">
      <dgm:prSet phldrT="[Text]" custT="1"/>
      <dgm:spPr/>
      <dgm:t>
        <a:bodyPr/>
        <a:lstStyle/>
        <a:p>
          <a:pPr>
            <a:buFont typeface="+mj-lt"/>
            <a:buNone/>
          </a:pPr>
          <a:r>
            <a:rPr lang="en-US" sz="3600" dirty="0" err="1" smtClean="0"/>
            <a:t>Amaliy</a:t>
          </a:r>
          <a:r>
            <a:rPr lang="en-US" sz="3600" dirty="0" smtClean="0"/>
            <a:t> </a:t>
          </a:r>
          <a:r>
            <a:rPr lang="en-US" sz="3600" dirty="0" err="1" smtClean="0"/>
            <a:t>mashg‘ulotlar</a:t>
          </a:r>
          <a:r>
            <a:rPr lang="en-US" sz="3600" dirty="0" smtClean="0"/>
            <a:t> </a:t>
          </a:r>
          <a:r>
            <a:rPr lang="en-US" sz="3600" dirty="0" err="1" smtClean="0"/>
            <a:t>turlari</a:t>
          </a:r>
          <a:r>
            <a:rPr lang="en-US" sz="3600" dirty="0" smtClean="0"/>
            <a:t> </a:t>
          </a:r>
          <a:r>
            <a:rPr lang="en-US" sz="3600" dirty="0" err="1" smtClean="0"/>
            <a:t>va</a:t>
          </a:r>
          <a:r>
            <a:rPr lang="en-US" sz="3600" dirty="0" smtClean="0"/>
            <a:t> </a:t>
          </a:r>
          <a:r>
            <a:rPr lang="en-US" sz="3600" dirty="0" err="1" smtClean="0"/>
            <a:t>usullarini</a:t>
          </a:r>
          <a:r>
            <a:rPr lang="en-US" sz="3600" dirty="0" smtClean="0"/>
            <a:t> </a:t>
          </a:r>
          <a:r>
            <a:rPr lang="en-US" sz="3600" dirty="0" err="1" smtClean="0"/>
            <a:t>o‘rgatish</a:t>
          </a:r>
          <a:r>
            <a:rPr lang="en-US" sz="3600" dirty="0" smtClean="0"/>
            <a:t> </a:t>
          </a:r>
          <a:r>
            <a:rPr lang="en-US" sz="3600" dirty="0" err="1" smtClean="0"/>
            <a:t>orqali</a:t>
          </a:r>
          <a:r>
            <a:rPr lang="en-US" sz="3600" dirty="0" smtClean="0"/>
            <a:t> </a:t>
          </a:r>
          <a:r>
            <a:rPr lang="en-US" sz="3600" dirty="0" err="1" smtClean="0"/>
            <a:t>maʼlumotlar</a:t>
          </a:r>
          <a:r>
            <a:rPr lang="en-US" sz="3600" dirty="0" smtClean="0"/>
            <a:t> </a:t>
          </a:r>
          <a:r>
            <a:rPr lang="en-US" sz="3600" dirty="0" err="1" smtClean="0"/>
            <a:t>va</a:t>
          </a:r>
          <a:r>
            <a:rPr lang="en-US" sz="3600" dirty="0" smtClean="0"/>
            <a:t> </a:t>
          </a:r>
          <a:r>
            <a:rPr lang="en-US" sz="3600" dirty="0" err="1" smtClean="0"/>
            <a:t>topshiriqlarni</a:t>
          </a:r>
          <a:r>
            <a:rPr lang="en-US" sz="3600" dirty="0" smtClean="0"/>
            <a:t> </a:t>
          </a:r>
          <a:r>
            <a:rPr lang="en-US" sz="3600" dirty="0" err="1" smtClean="0"/>
            <a:t>yechish</a:t>
          </a:r>
          <a:r>
            <a:rPr lang="en-US" sz="3600" dirty="0" smtClean="0"/>
            <a:t>, </a:t>
          </a:r>
          <a:r>
            <a:rPr lang="en-US" sz="3600" dirty="0" err="1" smtClean="0"/>
            <a:t>qo‘shimcha</a:t>
          </a:r>
          <a:r>
            <a:rPr lang="en-US" sz="3600" dirty="0" smtClean="0"/>
            <a:t> </a:t>
          </a:r>
          <a:r>
            <a:rPr lang="en-US" sz="3600" dirty="0" err="1" smtClean="0"/>
            <a:t>manbalar</a:t>
          </a:r>
          <a:r>
            <a:rPr lang="en-US" sz="3600" dirty="0" smtClean="0"/>
            <a:t> </a:t>
          </a:r>
          <a:r>
            <a:rPr lang="en-US" sz="3600" dirty="0" err="1" smtClean="0"/>
            <a:t>bilan</a:t>
          </a:r>
          <a:r>
            <a:rPr lang="en-US" sz="3600" dirty="0" smtClean="0"/>
            <a:t> </a:t>
          </a:r>
          <a:r>
            <a:rPr lang="en-US" sz="3600" dirty="0" err="1" smtClean="0"/>
            <a:t>ishlash</a:t>
          </a:r>
          <a:r>
            <a:rPr lang="en-US" sz="3600" dirty="0" smtClean="0"/>
            <a:t>, </a:t>
          </a:r>
          <a:r>
            <a:rPr lang="en-US" sz="3600" dirty="0" err="1" smtClean="0"/>
            <a:t>fanlararo</a:t>
          </a:r>
          <a:r>
            <a:rPr lang="en-US" sz="3600" dirty="0" smtClean="0"/>
            <a:t> </a:t>
          </a:r>
          <a:r>
            <a:rPr lang="en-US" sz="3600" dirty="0" err="1" smtClean="0"/>
            <a:t>bog‘liqlikni</a:t>
          </a:r>
          <a:r>
            <a:rPr lang="en-US" sz="3600" dirty="0" smtClean="0"/>
            <a:t> </a:t>
          </a:r>
          <a:r>
            <a:rPr lang="en-US" sz="3600" dirty="0" err="1" smtClean="0"/>
            <a:t>qo‘llashga</a:t>
          </a:r>
          <a:r>
            <a:rPr lang="en-US" sz="3600" dirty="0" smtClean="0"/>
            <a:t> </a:t>
          </a:r>
          <a:r>
            <a:rPr lang="en-US" sz="3600" dirty="0" err="1" smtClean="0"/>
            <a:t>yo‘naltirish</a:t>
          </a:r>
          <a:r>
            <a:rPr lang="en-US" sz="3600" dirty="0" smtClean="0"/>
            <a:t>.</a:t>
          </a:r>
          <a:endParaRPr lang="en-GB" sz="3600" dirty="0"/>
        </a:p>
      </dgm:t>
    </dgm:pt>
    <dgm:pt modelId="{4B02E3E8-C3BC-3F43-80C6-F3A7250CCCD6}" type="parTrans" cxnId="{36823C5D-0200-2A41-BD57-902DCDDC2CC1}">
      <dgm:prSet/>
      <dgm:spPr/>
      <dgm:t>
        <a:bodyPr/>
        <a:lstStyle/>
        <a:p>
          <a:endParaRPr lang="en-GB" sz="2000"/>
        </a:p>
      </dgm:t>
    </dgm:pt>
    <dgm:pt modelId="{64A7C3B2-0925-4646-B65C-6FA594988514}" type="sibTrans" cxnId="{36823C5D-0200-2A41-BD57-902DCDDC2CC1}">
      <dgm:prSet/>
      <dgm:spPr/>
      <dgm:t>
        <a:bodyPr/>
        <a:lstStyle/>
        <a:p>
          <a:endParaRPr lang="en-GB" sz="2000"/>
        </a:p>
      </dgm:t>
    </dgm:pt>
    <dgm:pt modelId="{4D31C80F-9687-4628-821C-42F9BD5E199A}">
      <dgm:prSet/>
      <dgm:spPr/>
      <dgm:t>
        <a:bodyPr/>
        <a:lstStyle/>
        <a:p>
          <a:r>
            <a:rPr lang="en-US" smtClean="0"/>
            <a:t>Geografiya darslarida amaliy mashgʻulotlarni tashkil etish va ularning natijadorligini tahlil qilish.</a:t>
          </a:r>
          <a:endParaRPr lang="ru-RU"/>
        </a:p>
      </dgm:t>
    </dgm:pt>
    <dgm:pt modelId="{D7704917-85FC-468A-A6E4-2ED5655E8A08}" type="parTrans" cxnId="{1949A91B-85EB-43C3-9944-C50E6D54C955}">
      <dgm:prSet/>
      <dgm:spPr/>
      <dgm:t>
        <a:bodyPr/>
        <a:lstStyle/>
        <a:p>
          <a:endParaRPr lang="ru-RU"/>
        </a:p>
      </dgm:t>
    </dgm:pt>
    <dgm:pt modelId="{C77AEBFF-F855-4101-9E34-B1DE9A09B16E}" type="sibTrans" cxnId="{1949A91B-85EB-43C3-9944-C50E6D54C955}">
      <dgm:prSet/>
      <dgm:spPr/>
      <dgm:t>
        <a:bodyPr/>
        <a:lstStyle/>
        <a:p>
          <a:endParaRPr lang="ru-RU"/>
        </a:p>
      </dgm:t>
    </dgm:pt>
    <dgm:pt modelId="{D1299694-C0AB-634B-A1BF-67FE83220A2E}" type="pres">
      <dgm:prSet presAssocID="{D7AE2482-1CD7-3148-AF49-4AB5DB5FBFC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25AA697-129D-3E40-AEE8-0A46874C0DA5}" type="pres">
      <dgm:prSet presAssocID="{D7AE2482-1CD7-3148-AF49-4AB5DB5FBFCE}" presName="Name1" presStyleCnt="0"/>
      <dgm:spPr/>
    </dgm:pt>
    <dgm:pt modelId="{3A925CBD-0B66-5049-B0DC-B1347738A41F}" type="pres">
      <dgm:prSet presAssocID="{D7AE2482-1CD7-3148-AF49-4AB5DB5FBFCE}" presName="cycle" presStyleCnt="0"/>
      <dgm:spPr/>
    </dgm:pt>
    <dgm:pt modelId="{2D8726E0-36D3-114C-8984-FC50575042F8}" type="pres">
      <dgm:prSet presAssocID="{D7AE2482-1CD7-3148-AF49-4AB5DB5FBFCE}" presName="srcNode" presStyleLbl="node1" presStyleIdx="0" presStyleCnt="4"/>
      <dgm:spPr/>
    </dgm:pt>
    <dgm:pt modelId="{4F20452B-B0A1-1646-9A9F-BCA9B0C62D2C}" type="pres">
      <dgm:prSet presAssocID="{D7AE2482-1CD7-3148-AF49-4AB5DB5FBFCE}" presName="conn" presStyleLbl="parChTrans1D2" presStyleIdx="0" presStyleCnt="1"/>
      <dgm:spPr/>
      <dgm:t>
        <a:bodyPr/>
        <a:lstStyle/>
        <a:p>
          <a:endParaRPr lang="ru-RU"/>
        </a:p>
      </dgm:t>
    </dgm:pt>
    <dgm:pt modelId="{7CAA1EDC-77DC-D145-936B-B93D59CE4354}" type="pres">
      <dgm:prSet presAssocID="{D7AE2482-1CD7-3148-AF49-4AB5DB5FBFCE}" presName="extraNode" presStyleLbl="node1" presStyleIdx="0" presStyleCnt="4"/>
      <dgm:spPr/>
    </dgm:pt>
    <dgm:pt modelId="{F322A50F-9819-6C42-A667-45D00D1B20FF}" type="pres">
      <dgm:prSet presAssocID="{D7AE2482-1CD7-3148-AF49-4AB5DB5FBFCE}" presName="dstNode" presStyleLbl="node1" presStyleIdx="0" presStyleCnt="4"/>
      <dgm:spPr/>
    </dgm:pt>
    <dgm:pt modelId="{78915D09-21EB-8B4F-8750-5091DC87A56D}" type="pres">
      <dgm:prSet presAssocID="{1E94EA3D-27B7-8B46-869C-BC9B5E6F3B0E}" presName="text_1" presStyleLbl="node1" presStyleIdx="0" presStyleCnt="4" custScaleX="1039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A40302-3644-4D4B-8749-15E5BA615EFE}" type="pres">
      <dgm:prSet presAssocID="{1E94EA3D-27B7-8B46-869C-BC9B5E6F3B0E}" presName="accent_1" presStyleCnt="0"/>
      <dgm:spPr/>
    </dgm:pt>
    <dgm:pt modelId="{059AAA9C-8C1E-0742-B3F1-AA46F5C317DA}" type="pres">
      <dgm:prSet presAssocID="{1E94EA3D-27B7-8B46-869C-BC9B5E6F3B0E}" presName="accentRepeatNode" presStyleLbl="solidFgAcc1" presStyleIdx="0" presStyleCnt="4"/>
      <dgm:spPr/>
    </dgm:pt>
    <dgm:pt modelId="{39E48670-AC05-6540-AB17-6B47C990FEA7}" type="pres">
      <dgm:prSet presAssocID="{A90934D6-5AA1-ED49-B596-AD53D89A9284}" presName="text_2" presStyleLbl="node1" presStyleIdx="1" presStyleCnt="4" custScaleX="101472" custScaleY="1699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471881-8CFA-B04A-80E8-62B7A4CA8A6E}" type="pres">
      <dgm:prSet presAssocID="{A90934D6-5AA1-ED49-B596-AD53D89A9284}" presName="accent_2" presStyleCnt="0"/>
      <dgm:spPr/>
    </dgm:pt>
    <dgm:pt modelId="{CB54A402-02B6-C848-B63F-CF04A9936DA2}" type="pres">
      <dgm:prSet presAssocID="{A90934D6-5AA1-ED49-B596-AD53D89A9284}" presName="accentRepeatNode" presStyleLbl="solidFgAcc1" presStyleIdx="1" presStyleCnt="4" custLinFactNeighborX="-10312" custLinFactNeighborY="7329"/>
      <dgm:spPr/>
    </dgm:pt>
    <dgm:pt modelId="{05FC3F46-93C1-1B4D-AA1F-03424C50E4FE}" type="pres">
      <dgm:prSet presAssocID="{7BC8DA0D-CDC2-794B-9550-65384B11F94A}" presName="text_3" presStyleLbl="node1" presStyleIdx="2" presStyleCnt="4" custScaleX="101495" custScaleY="154018" custLinFactNeighborX="907" custLinFactNeighborY="210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5E8A90-C286-464D-BA3B-BEE15ED9B861}" type="pres">
      <dgm:prSet presAssocID="{7BC8DA0D-CDC2-794B-9550-65384B11F94A}" presName="accent_3" presStyleCnt="0"/>
      <dgm:spPr/>
    </dgm:pt>
    <dgm:pt modelId="{4165A376-7B0D-C545-AF1E-DB2BE846D4A8}" type="pres">
      <dgm:prSet presAssocID="{7BC8DA0D-CDC2-794B-9550-65384B11F94A}" presName="accentRepeatNode" presStyleLbl="solidFgAcc1" presStyleIdx="2" presStyleCnt="4" custLinFactNeighborX="-4395" custLinFactNeighborY="12087"/>
      <dgm:spPr/>
    </dgm:pt>
    <dgm:pt modelId="{CD2B74CE-CB4A-4207-AE7F-EC37F10FA03F}" type="pres">
      <dgm:prSet presAssocID="{4D31C80F-9687-4628-821C-42F9BD5E199A}" presName="text_4" presStyleLbl="node1" presStyleIdx="3" presStyleCnt="4" custLinFactNeighborX="586" custLinFactNeighborY="212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B0CCD-1AFE-44B5-AC83-25F8BB57D88A}" type="pres">
      <dgm:prSet presAssocID="{4D31C80F-9687-4628-821C-42F9BD5E199A}" presName="accent_4" presStyleCnt="0"/>
      <dgm:spPr/>
    </dgm:pt>
    <dgm:pt modelId="{21009F44-7A35-45E6-BE74-489BACBE3746}" type="pres">
      <dgm:prSet presAssocID="{4D31C80F-9687-4628-821C-42F9BD5E199A}" presName="accentRepeatNode" presStyleLbl="solidFgAcc1" presStyleIdx="3" presStyleCnt="4" custLinFactNeighborX="440" custLinFactNeighborY="2007"/>
      <dgm:spPr/>
    </dgm:pt>
  </dgm:ptLst>
  <dgm:cxnLst>
    <dgm:cxn modelId="{DFD06881-EE2F-43EC-AC7C-1F41F041A270}" type="presOf" srcId="{A90934D6-5AA1-ED49-B596-AD53D89A9284}" destId="{39E48670-AC05-6540-AB17-6B47C990FEA7}" srcOrd="0" destOrd="0" presId="urn:microsoft.com/office/officeart/2008/layout/VerticalCurvedList"/>
    <dgm:cxn modelId="{F71EB245-BEB7-42D8-88E6-3D8A214886AA}" type="presOf" srcId="{7BC8DA0D-CDC2-794B-9550-65384B11F94A}" destId="{05FC3F46-93C1-1B4D-AA1F-03424C50E4FE}" srcOrd="0" destOrd="0" presId="urn:microsoft.com/office/officeart/2008/layout/VerticalCurvedList"/>
    <dgm:cxn modelId="{2A09F26A-1791-4D65-A55A-FE48C26A8794}" type="presOf" srcId="{4D31C80F-9687-4628-821C-42F9BD5E199A}" destId="{CD2B74CE-CB4A-4207-AE7F-EC37F10FA03F}" srcOrd="0" destOrd="0" presId="urn:microsoft.com/office/officeart/2008/layout/VerticalCurvedList"/>
    <dgm:cxn modelId="{36823C5D-0200-2A41-BD57-902DCDDC2CC1}" srcId="{D7AE2482-1CD7-3148-AF49-4AB5DB5FBFCE}" destId="{7BC8DA0D-CDC2-794B-9550-65384B11F94A}" srcOrd="2" destOrd="0" parTransId="{4B02E3E8-C3BC-3F43-80C6-F3A7250CCCD6}" sibTransId="{64A7C3B2-0925-4646-B65C-6FA594988514}"/>
    <dgm:cxn modelId="{3EEC52A8-DF72-4BB2-8967-80A1C4B1CD7D}" type="presOf" srcId="{2D5B9D48-6496-3A48-8A3B-808B56B36AEE}" destId="{4F20452B-B0A1-1646-9A9F-BCA9B0C62D2C}" srcOrd="0" destOrd="0" presId="urn:microsoft.com/office/officeart/2008/layout/VerticalCurvedList"/>
    <dgm:cxn modelId="{BA4D6A54-5A11-E345-945A-7528CEF6C587}" srcId="{D7AE2482-1CD7-3148-AF49-4AB5DB5FBFCE}" destId="{A90934D6-5AA1-ED49-B596-AD53D89A9284}" srcOrd="1" destOrd="0" parTransId="{629A9C35-7521-D74D-8A1C-28ACA7BAC3C0}" sibTransId="{ED87B5D2-5AEB-4849-A1A0-5E7CC123AE19}"/>
    <dgm:cxn modelId="{8726B84A-0FE9-4AEA-8F2F-D947E1A3C3F1}" type="presOf" srcId="{1E94EA3D-27B7-8B46-869C-BC9B5E6F3B0E}" destId="{78915D09-21EB-8B4F-8750-5091DC87A56D}" srcOrd="0" destOrd="0" presId="urn:microsoft.com/office/officeart/2008/layout/VerticalCurvedList"/>
    <dgm:cxn modelId="{DD2EA716-D4EF-F742-9B3B-C89FB4CFA581}" srcId="{D7AE2482-1CD7-3148-AF49-4AB5DB5FBFCE}" destId="{1E94EA3D-27B7-8B46-869C-BC9B5E6F3B0E}" srcOrd="0" destOrd="0" parTransId="{78BAE231-102D-8C45-A34E-5C517732EF26}" sibTransId="{2D5B9D48-6496-3A48-8A3B-808B56B36AEE}"/>
    <dgm:cxn modelId="{1949A91B-85EB-43C3-9944-C50E6D54C955}" srcId="{D7AE2482-1CD7-3148-AF49-4AB5DB5FBFCE}" destId="{4D31C80F-9687-4628-821C-42F9BD5E199A}" srcOrd="3" destOrd="0" parTransId="{D7704917-85FC-468A-A6E4-2ED5655E8A08}" sibTransId="{C77AEBFF-F855-4101-9E34-B1DE9A09B16E}"/>
    <dgm:cxn modelId="{D7F7134F-CD22-414B-89A7-B0687AF8C350}" type="presOf" srcId="{D7AE2482-1CD7-3148-AF49-4AB5DB5FBFCE}" destId="{D1299694-C0AB-634B-A1BF-67FE83220A2E}" srcOrd="0" destOrd="0" presId="urn:microsoft.com/office/officeart/2008/layout/VerticalCurvedList"/>
    <dgm:cxn modelId="{759AB98A-158F-470B-8CC7-C857B1CC8421}" type="presParOf" srcId="{D1299694-C0AB-634B-A1BF-67FE83220A2E}" destId="{825AA697-129D-3E40-AEE8-0A46874C0DA5}" srcOrd="0" destOrd="0" presId="urn:microsoft.com/office/officeart/2008/layout/VerticalCurvedList"/>
    <dgm:cxn modelId="{02970D3E-3F23-47D4-9FB4-46EB1E45D024}" type="presParOf" srcId="{825AA697-129D-3E40-AEE8-0A46874C0DA5}" destId="{3A925CBD-0B66-5049-B0DC-B1347738A41F}" srcOrd="0" destOrd="0" presId="urn:microsoft.com/office/officeart/2008/layout/VerticalCurvedList"/>
    <dgm:cxn modelId="{471B5E57-2978-4DAE-A009-AD85B578A5BC}" type="presParOf" srcId="{3A925CBD-0B66-5049-B0DC-B1347738A41F}" destId="{2D8726E0-36D3-114C-8984-FC50575042F8}" srcOrd="0" destOrd="0" presId="urn:microsoft.com/office/officeart/2008/layout/VerticalCurvedList"/>
    <dgm:cxn modelId="{7F3466DB-11EC-4B8A-A79F-F9C0E68567AB}" type="presParOf" srcId="{3A925CBD-0B66-5049-B0DC-B1347738A41F}" destId="{4F20452B-B0A1-1646-9A9F-BCA9B0C62D2C}" srcOrd="1" destOrd="0" presId="urn:microsoft.com/office/officeart/2008/layout/VerticalCurvedList"/>
    <dgm:cxn modelId="{2BDF8727-0880-46D3-89FC-47D44F8049FA}" type="presParOf" srcId="{3A925CBD-0B66-5049-B0DC-B1347738A41F}" destId="{7CAA1EDC-77DC-D145-936B-B93D59CE4354}" srcOrd="2" destOrd="0" presId="urn:microsoft.com/office/officeart/2008/layout/VerticalCurvedList"/>
    <dgm:cxn modelId="{56713AB1-6BBA-4665-8AA9-31857115201A}" type="presParOf" srcId="{3A925CBD-0B66-5049-B0DC-B1347738A41F}" destId="{F322A50F-9819-6C42-A667-45D00D1B20FF}" srcOrd="3" destOrd="0" presId="urn:microsoft.com/office/officeart/2008/layout/VerticalCurvedList"/>
    <dgm:cxn modelId="{1CF4AD6D-0667-46C0-8D98-D5C485E4D1BB}" type="presParOf" srcId="{825AA697-129D-3E40-AEE8-0A46874C0DA5}" destId="{78915D09-21EB-8B4F-8750-5091DC87A56D}" srcOrd="1" destOrd="0" presId="urn:microsoft.com/office/officeart/2008/layout/VerticalCurvedList"/>
    <dgm:cxn modelId="{EFDD4723-A113-401A-BC75-68AE77BFFF5D}" type="presParOf" srcId="{825AA697-129D-3E40-AEE8-0A46874C0DA5}" destId="{D2A40302-3644-4D4B-8749-15E5BA615EFE}" srcOrd="2" destOrd="0" presId="urn:microsoft.com/office/officeart/2008/layout/VerticalCurvedList"/>
    <dgm:cxn modelId="{7D9B3328-D8F0-40CD-8FEB-4EE2A439F210}" type="presParOf" srcId="{D2A40302-3644-4D4B-8749-15E5BA615EFE}" destId="{059AAA9C-8C1E-0742-B3F1-AA46F5C317DA}" srcOrd="0" destOrd="0" presId="urn:microsoft.com/office/officeart/2008/layout/VerticalCurvedList"/>
    <dgm:cxn modelId="{E15D3D2F-1F47-4544-9CBD-FC580C1AAF09}" type="presParOf" srcId="{825AA697-129D-3E40-AEE8-0A46874C0DA5}" destId="{39E48670-AC05-6540-AB17-6B47C990FEA7}" srcOrd="3" destOrd="0" presId="urn:microsoft.com/office/officeart/2008/layout/VerticalCurvedList"/>
    <dgm:cxn modelId="{F31F5F83-04F0-49D2-B578-5BB7FF539CF9}" type="presParOf" srcId="{825AA697-129D-3E40-AEE8-0A46874C0DA5}" destId="{CE471881-8CFA-B04A-80E8-62B7A4CA8A6E}" srcOrd="4" destOrd="0" presId="urn:microsoft.com/office/officeart/2008/layout/VerticalCurvedList"/>
    <dgm:cxn modelId="{29ECAACC-289F-4068-A298-A7BB6BA2048B}" type="presParOf" srcId="{CE471881-8CFA-B04A-80E8-62B7A4CA8A6E}" destId="{CB54A402-02B6-C848-B63F-CF04A9936DA2}" srcOrd="0" destOrd="0" presId="urn:microsoft.com/office/officeart/2008/layout/VerticalCurvedList"/>
    <dgm:cxn modelId="{3F44E17C-83E5-4575-851B-587853E0E7DB}" type="presParOf" srcId="{825AA697-129D-3E40-AEE8-0A46874C0DA5}" destId="{05FC3F46-93C1-1B4D-AA1F-03424C50E4FE}" srcOrd="5" destOrd="0" presId="urn:microsoft.com/office/officeart/2008/layout/VerticalCurvedList"/>
    <dgm:cxn modelId="{94B746AD-946B-43B6-859C-C78BA2B3FC52}" type="presParOf" srcId="{825AA697-129D-3E40-AEE8-0A46874C0DA5}" destId="{215E8A90-C286-464D-BA3B-BEE15ED9B861}" srcOrd="6" destOrd="0" presId="urn:microsoft.com/office/officeart/2008/layout/VerticalCurvedList"/>
    <dgm:cxn modelId="{69032388-052E-4566-85DC-B5A8DD103594}" type="presParOf" srcId="{215E8A90-C286-464D-BA3B-BEE15ED9B861}" destId="{4165A376-7B0D-C545-AF1E-DB2BE846D4A8}" srcOrd="0" destOrd="0" presId="urn:microsoft.com/office/officeart/2008/layout/VerticalCurvedList"/>
    <dgm:cxn modelId="{EABBA6AF-CACA-4A29-AE19-836529AD8846}" type="presParOf" srcId="{825AA697-129D-3E40-AEE8-0A46874C0DA5}" destId="{CD2B74CE-CB4A-4207-AE7F-EC37F10FA03F}" srcOrd="7" destOrd="0" presId="urn:microsoft.com/office/officeart/2008/layout/VerticalCurvedList"/>
    <dgm:cxn modelId="{81F17D6B-9AE5-4C8C-A181-6C7DB4D2D189}" type="presParOf" srcId="{825AA697-129D-3E40-AEE8-0A46874C0DA5}" destId="{B71B0CCD-1AFE-44B5-AC83-25F8BB57D88A}" srcOrd="8" destOrd="0" presId="urn:microsoft.com/office/officeart/2008/layout/VerticalCurvedList"/>
    <dgm:cxn modelId="{A7CE1692-C81B-4D7E-951B-4B013876789B}" type="presParOf" srcId="{B71B0CCD-1AFE-44B5-AC83-25F8BB57D88A}" destId="{21009F44-7A35-45E6-BE74-489BACBE374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20452B-B0A1-1646-9A9F-BCA9B0C62D2C}">
      <dsp:nvSpPr>
        <dsp:cNvPr id="0" name=""/>
        <dsp:cNvSpPr/>
      </dsp:nvSpPr>
      <dsp:spPr>
        <a:xfrm>
          <a:off x="-8761298" y="-1316039"/>
          <a:ext cx="10252080" cy="10252080"/>
        </a:xfrm>
        <a:prstGeom prst="blockArc">
          <a:avLst>
            <a:gd name="adj1" fmla="val 18900000"/>
            <a:gd name="adj2" fmla="val 2700000"/>
            <a:gd name="adj3" fmla="val 211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915D09-21EB-8B4F-8750-5091DC87A56D}">
      <dsp:nvSpPr>
        <dsp:cNvPr id="0" name=""/>
        <dsp:cNvSpPr/>
      </dsp:nvSpPr>
      <dsp:spPr>
        <a:xfrm>
          <a:off x="423559" y="585825"/>
          <a:ext cx="15115560" cy="11722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04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800" kern="1200" dirty="0" smtClean="0"/>
            <a:t>‘   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Geografiya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darslarida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amaliy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mashg‘ulotlarning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o‘rnini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ochib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GB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3559" y="585825"/>
        <a:ext cx="15115560" cy="1172260"/>
      </dsp:txXfrm>
    </dsp:sp>
    <dsp:sp modelId="{059AAA9C-8C1E-0742-B3F1-AA46F5C317DA}">
      <dsp:nvSpPr>
        <dsp:cNvPr id="0" name=""/>
        <dsp:cNvSpPr/>
      </dsp:nvSpPr>
      <dsp:spPr>
        <a:xfrm>
          <a:off x="-21565" y="439293"/>
          <a:ext cx="1465326" cy="1465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48670-AC05-6540-AB17-6B47C990FEA7}">
      <dsp:nvSpPr>
        <dsp:cNvPr id="0" name=""/>
        <dsp:cNvSpPr/>
      </dsp:nvSpPr>
      <dsp:spPr>
        <a:xfrm>
          <a:off x="1281109" y="1934318"/>
          <a:ext cx="14072542" cy="19926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0482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3600" kern="1200" dirty="0" err="1" smtClean="0"/>
            <a:t>Geografiya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darslarida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amaliy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mashgʻulotlar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tashkil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etish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metodikasini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rivojlantirish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orqali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nazariy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bilimlarni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amalda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tadbiq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etish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va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ularni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yanada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mustahkamlash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ko‘nikmalarini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rivojlantirish</a:t>
          </a:r>
          <a:r>
            <a:rPr lang="en-US" sz="3600" kern="1200" dirty="0" smtClean="0"/>
            <a:t>.</a:t>
          </a:r>
          <a:endParaRPr lang="en-GB" sz="3600" kern="1200" dirty="0"/>
        </a:p>
      </dsp:txBody>
      <dsp:txXfrm>
        <a:off x="1281109" y="1934318"/>
        <a:ext cx="14072542" cy="1992667"/>
      </dsp:txXfrm>
    </dsp:sp>
    <dsp:sp modelId="{CB54A402-02B6-C848-B63F-CF04A9936DA2}">
      <dsp:nvSpPr>
        <dsp:cNvPr id="0" name=""/>
        <dsp:cNvSpPr/>
      </dsp:nvSpPr>
      <dsp:spPr>
        <a:xfrm>
          <a:off x="499413" y="2305382"/>
          <a:ext cx="1465326" cy="1465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FC3F46-93C1-1B4D-AA1F-03424C50E4FE}">
      <dsp:nvSpPr>
        <dsp:cNvPr id="0" name=""/>
        <dsp:cNvSpPr/>
      </dsp:nvSpPr>
      <dsp:spPr>
        <a:xfrm>
          <a:off x="1405301" y="4033092"/>
          <a:ext cx="14075732" cy="180549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0482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3600" kern="1200" dirty="0" err="1" smtClean="0"/>
            <a:t>Amaliy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mashg‘ulotlar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turlari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va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usullarini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o‘rgatish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orqali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maʼlumotlar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va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topshiriqlarni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yechish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qo‘shimcha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manbalar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bilan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ishlash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fanlararo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bog‘liqlikni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qo‘llashga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yo‘naltirish</a:t>
          </a:r>
          <a:r>
            <a:rPr lang="en-US" sz="3600" kern="1200" dirty="0" smtClean="0"/>
            <a:t>.</a:t>
          </a:r>
          <a:endParaRPr lang="en-GB" sz="3600" kern="1200" dirty="0"/>
        </a:p>
      </dsp:txBody>
      <dsp:txXfrm>
        <a:off x="1405301" y="4033092"/>
        <a:ext cx="14075732" cy="1805492"/>
      </dsp:txXfrm>
    </dsp:sp>
    <dsp:sp modelId="{4165A376-7B0D-C545-AF1E-DB2BE846D4A8}">
      <dsp:nvSpPr>
        <dsp:cNvPr id="0" name=""/>
        <dsp:cNvSpPr/>
      </dsp:nvSpPr>
      <dsp:spPr>
        <a:xfrm>
          <a:off x="586117" y="4133798"/>
          <a:ext cx="1465326" cy="1465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B74CE-CB4A-4207-AE7F-EC37F10FA03F}">
      <dsp:nvSpPr>
        <dsp:cNvPr id="0" name=""/>
        <dsp:cNvSpPr/>
      </dsp:nvSpPr>
      <dsp:spPr>
        <a:xfrm>
          <a:off x="796304" y="6111089"/>
          <a:ext cx="14540484" cy="11722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0482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smtClean="0"/>
            <a:t>Geografiya darslarida amaliy mashgʻulotlarni tashkil etish va ularning natijadorligini tahlil qilish.</a:t>
          </a:r>
          <a:endParaRPr lang="ru-RU" sz="3500" kern="1200"/>
        </a:p>
      </dsp:txBody>
      <dsp:txXfrm>
        <a:off x="796304" y="6111089"/>
        <a:ext cx="14540484" cy="1172260"/>
      </dsp:txXfrm>
    </dsp:sp>
    <dsp:sp modelId="{21009F44-7A35-45E6-BE74-489BACBE3746}">
      <dsp:nvSpPr>
        <dsp:cNvPr id="0" name=""/>
        <dsp:cNvSpPr/>
      </dsp:nvSpPr>
      <dsp:spPr>
        <a:xfrm>
          <a:off x="-15118" y="5744790"/>
          <a:ext cx="1465326" cy="1465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14.02.2025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0378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963458933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963458933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7974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" name="Google Shape;3573;g98099b62ae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4" name="Google Shape;3574;g98099b62ae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4653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853208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995136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791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494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2/14/2025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21130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hdphoto" Target="../media/hdphoto1.wdp"/><Relationship Id="rId7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12.jpeg"/><Relationship Id="rId4" Type="http://schemas.openxmlformats.org/officeDocument/2006/relationships/image" Target="../media/image10.png"/><Relationship Id="rId9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15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3.png"/><Relationship Id="rId4" Type="http://schemas.openxmlformats.org/officeDocument/2006/relationships/image" Target="../media/image16.pn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0.jpeg"/><Relationship Id="rId7" Type="http://schemas.openxmlformats.org/officeDocument/2006/relationships/image" Target="../media/image2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4.jpeg"/><Relationship Id="rId7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6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50" y="392313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4550" y="9820275"/>
            <a:ext cx="708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yondashuvlar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96950" y="1821627"/>
            <a:ext cx="9788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fanidan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mashg‘ulotlar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371808" y="4269939"/>
            <a:ext cx="11125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5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darslarida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5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</a:t>
            </a:r>
            <a:r>
              <a:rPr lang="en-US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mashgʻulotlarning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5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o‘rni</a:t>
            </a:r>
            <a:r>
              <a:rPr lang="en-US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ahamiyati</a:t>
            </a:r>
            <a:endParaRPr lang="ru-RU" sz="5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8" name="Picture 2" descr="Dunyoni yig&amp;#39;latgan raqamlar: qayerda bolalar hayotiga befarq qoldik? |  Qalampir.uz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150" y="3069133"/>
            <a:ext cx="7315200" cy="498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 txBox="1">
            <a:spLocks noGrp="1"/>
          </p:cNvSpPr>
          <p:nvPr>
            <p:ph type="title"/>
          </p:nvPr>
        </p:nvSpPr>
        <p:spPr>
          <a:xfrm>
            <a:off x="1298659" y="1076663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dirty="0"/>
          </a:p>
        </p:txBody>
      </p:sp>
      <p:grpSp>
        <p:nvGrpSpPr>
          <p:cNvPr id="252" name="Google Shape;252;p19"/>
          <p:cNvGrpSpPr/>
          <p:nvPr/>
        </p:nvGrpSpPr>
        <p:grpSpPr>
          <a:xfrm>
            <a:off x="6756878" y="5080917"/>
            <a:ext cx="9361842" cy="1667337"/>
            <a:chOff x="3433276" y="2409276"/>
            <a:chExt cx="4723484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8B8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288175" y="2639976"/>
              <a:ext cx="1369001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</a:t>
              </a:r>
              <a:endParaRPr sz="3543"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5820148" y="2437403"/>
              <a:ext cx="2336612" cy="819073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Faol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ishtirok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hamisha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bo‘ling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671538" y="7283148"/>
            <a:ext cx="9447180" cy="1667337"/>
            <a:chOff x="3433276" y="3545638"/>
            <a:chExt cx="4800261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2CC8A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4288175" y="3776338"/>
              <a:ext cx="141181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C</a:t>
              </a:r>
              <a:endParaRPr sz="3543" dirty="0">
                <a:solidFill>
                  <a:srgbClr val="002060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5946044" y="3567663"/>
              <a:ext cx="2287493" cy="825175"/>
            </a:xfrm>
            <a:prstGeom prst="rect">
              <a:avLst/>
            </a:prstGeom>
            <a:solidFill>
              <a:srgbClr val="2CC8A1"/>
            </a:solidFill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marL="303847" indent="-303847" algn="ctr" defTabSz="804652">
                <a:spcAft>
                  <a:spcPts val="600"/>
                </a:spcAft>
              </a:pPr>
              <a:r>
                <a:rPr lang="en-US" sz="28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Qanday</a:t>
              </a:r>
              <a:r>
                <a: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foydalanish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mumkinligi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haqida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o‘ylang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725128" y="2793774"/>
            <a:ext cx="9393591" cy="1782391"/>
            <a:chOff x="3433276" y="1272915"/>
            <a:chExt cx="4876562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288175" y="1503615"/>
              <a:ext cx="1417239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A</a:t>
              </a:r>
              <a:endParaRPr sz="3346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5885744" y="1323149"/>
              <a:ext cx="2424094" cy="79696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pt-BR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pt-BR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Agar nimadandir ikkilansangiz yoki shubha </a:t>
              </a:r>
              <a:r>
                <a:rPr lang="pt-BR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bo‘lsa</a:t>
              </a:r>
              <a:r>
                <a:rPr lang="pt-BR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pt-BR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so‘rang</a:t>
              </a:r>
              <a:endPara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7194452" y="3344331"/>
            <a:ext cx="667669" cy="667669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11907" y="5580908"/>
            <a:ext cx="432756" cy="667358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193153" y="7817157"/>
            <a:ext cx="670267" cy="667704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183831" y="3526658"/>
            <a:ext cx="6363315" cy="4473274"/>
            <a:chOff x="710275" y="1696445"/>
            <a:chExt cx="2460575" cy="2272941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 smtClean="0">
                  <a:solidFill>
                    <a:schemeClr val="accent6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Asosiy qoidalar</a:t>
              </a:r>
              <a:endParaRPr sz="3346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86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Group 13">
            <a:extLst>
              <a:ext uri="{FF2B5EF4-FFF2-40B4-BE49-F238E27FC236}">
                <a16:creationId xmlns="" xmlns:a16="http://schemas.microsoft.com/office/drawing/2014/main" id="{C65A0828-7AE8-5471-C3DF-5B095BB302B7}"/>
              </a:ext>
            </a:extLst>
          </p:cNvPr>
          <p:cNvGrpSpPr/>
          <p:nvPr/>
        </p:nvGrpSpPr>
        <p:grpSpPr>
          <a:xfrm>
            <a:off x="1720849" y="2405815"/>
            <a:ext cx="15506700" cy="7620000"/>
            <a:chOff x="46526" y="1367945"/>
            <a:chExt cx="11032057" cy="5050301"/>
          </a:xfrm>
        </p:grpSpPr>
        <p:graphicFrame>
          <p:nvGraphicFramePr>
            <p:cNvPr id="8" name="Diagram 4">
              <a:extLst>
                <a:ext uri="{FF2B5EF4-FFF2-40B4-BE49-F238E27FC236}">
                  <a16:creationId xmlns="" xmlns:a16="http://schemas.microsoft.com/office/drawing/2014/main" id="{2553D2B9-28B4-0FE2-A6B1-A1EDF70923B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872057498"/>
                </p:ext>
              </p:extLst>
            </p:nvPr>
          </p:nvGraphicFramePr>
          <p:xfrm>
            <a:off x="46526" y="1367945"/>
            <a:ext cx="11032057" cy="505030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grpSp>
          <p:nvGrpSpPr>
            <p:cNvPr id="9" name="Group 12">
              <a:extLst>
                <a:ext uri="{FF2B5EF4-FFF2-40B4-BE49-F238E27FC236}">
                  <a16:creationId xmlns="" xmlns:a16="http://schemas.microsoft.com/office/drawing/2014/main" id="{4A8B7C0A-FB20-5581-AF9B-C83F876A6DE0}"/>
                </a:ext>
              </a:extLst>
            </p:cNvPr>
            <p:cNvGrpSpPr/>
            <p:nvPr/>
          </p:nvGrpSpPr>
          <p:grpSpPr>
            <a:xfrm>
              <a:off x="295952" y="1891273"/>
              <a:ext cx="1148106" cy="4259224"/>
              <a:chOff x="295952" y="1891273"/>
              <a:chExt cx="1148106" cy="4259224"/>
            </a:xfrm>
          </p:grpSpPr>
          <p:sp>
            <p:nvSpPr>
              <p:cNvPr id="10" name="TextBox 9">
                <a:extLst>
                  <a:ext uri="{FF2B5EF4-FFF2-40B4-BE49-F238E27FC236}">
                    <a16:creationId xmlns="" xmlns:a16="http://schemas.microsoft.com/office/drawing/2014/main" id="{1BE46A57-0501-EA0F-2284-0B9398ADCF37}"/>
                  </a:ext>
                </a:extLst>
              </p:cNvPr>
              <p:cNvSpPr txBox="1"/>
              <p:nvPr/>
            </p:nvSpPr>
            <p:spPr>
              <a:xfrm>
                <a:off x="316547" y="1891273"/>
                <a:ext cx="668214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4000" b="1" dirty="0">
                    <a:solidFill>
                      <a:schemeClr val="accent1"/>
                    </a:solidFill>
                    <a:latin typeface="Trebuchet MS" panose="020B0703020202090204" pitchFamily="34" charset="0"/>
                  </a:rPr>
                  <a:t>1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="" xmlns:a16="http://schemas.microsoft.com/office/drawing/2014/main" id="{91037B0D-8EAB-CB28-F93B-AEAD1648FCA2}"/>
                  </a:ext>
                </a:extLst>
              </p:cNvPr>
              <p:cNvSpPr txBox="1"/>
              <p:nvPr/>
            </p:nvSpPr>
            <p:spPr>
              <a:xfrm>
                <a:off x="715288" y="3113490"/>
                <a:ext cx="668214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4000" b="1" dirty="0">
                    <a:solidFill>
                      <a:schemeClr val="accent1"/>
                    </a:solidFill>
                    <a:latin typeface="Trebuchet MS" panose="020B0703020202090204" pitchFamily="34" charset="0"/>
                  </a:rPr>
                  <a:t>2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1D2B26CB-7855-27D9-4908-593B15AEBAC4}"/>
                  </a:ext>
                </a:extLst>
              </p:cNvPr>
              <p:cNvSpPr txBox="1"/>
              <p:nvPr/>
            </p:nvSpPr>
            <p:spPr>
              <a:xfrm>
                <a:off x="775844" y="4306265"/>
                <a:ext cx="668214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4000" b="1" dirty="0">
                    <a:solidFill>
                      <a:schemeClr val="accent1"/>
                    </a:solidFill>
                    <a:latin typeface="Trebuchet MS" panose="020B0703020202090204" pitchFamily="34" charset="0"/>
                  </a:rPr>
                  <a:t>3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2D15204B-168E-4E7E-0058-9269CAA30C76}"/>
                  </a:ext>
                </a:extLst>
              </p:cNvPr>
              <p:cNvSpPr txBox="1"/>
              <p:nvPr/>
            </p:nvSpPr>
            <p:spPr>
              <a:xfrm>
                <a:off x="295952" y="5442611"/>
                <a:ext cx="668214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4000" b="1" dirty="0">
                    <a:solidFill>
                      <a:schemeClr val="accent1"/>
                    </a:solidFill>
                    <a:latin typeface="Trebuchet MS" panose="020B0703020202090204" pitchFamily="34" charset="0"/>
                  </a:rPr>
                  <a:t>4</a:t>
                </a:r>
              </a:p>
            </p:txBody>
          </p:sp>
        </p:grpSp>
      </p:grpSp>
      <p:sp>
        <p:nvSpPr>
          <p:cNvPr id="15" name="Прямоугольник 14"/>
          <p:cNvSpPr/>
          <p:nvPr/>
        </p:nvSpPr>
        <p:spPr>
          <a:xfrm>
            <a:off x="1622437" y="1697929"/>
            <a:ext cx="21242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40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82094" y="1819275"/>
            <a:ext cx="110161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Amaliyot</a:t>
            </a:r>
            <a:r>
              <a:rPr lang="en-US" sz="480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48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bilimni</a:t>
            </a:r>
            <a:r>
              <a:rPr lang="en-US" sz="4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mustahkamlash</a:t>
            </a:r>
            <a:r>
              <a:rPr lang="en-US" sz="4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asosi</a:t>
            </a:r>
            <a:r>
              <a:rPr lang="en-US" sz="480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4800" b="1" dirty="0"/>
          </a:p>
        </p:txBody>
      </p:sp>
      <p:pic>
        <p:nvPicPr>
          <p:cNvPr id="9" name="Picture 2" descr="25.06.2020 — Международный конкурс для детей младшего школьного возраста  «Наука глазами детей» — Конкурсы для детей школьного и дошкольного возраст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178" y="3532405"/>
            <a:ext cx="15635542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10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63550" y="1432471"/>
            <a:ext cx="9571880" cy="84748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darslarida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mashgʻulotlarni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etishning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usullaridan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en-US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4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30438" y="2276475"/>
            <a:ext cx="6039137" cy="681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Google Shape;893;p26"/>
          <p:cNvSpPr txBox="1">
            <a:spLocks noGrp="1"/>
          </p:cNvSpPr>
          <p:nvPr>
            <p:ph type="title"/>
          </p:nvPr>
        </p:nvSpPr>
        <p:spPr>
          <a:xfrm>
            <a:off x="3763482" y="1433144"/>
            <a:ext cx="10003155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sz="40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mashg‘ulotlarni tashkil etish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94" name="Google Shape;894;p26"/>
          <p:cNvGrpSpPr/>
          <p:nvPr/>
        </p:nvGrpSpPr>
        <p:grpSpPr>
          <a:xfrm>
            <a:off x="11593278" y="2689778"/>
            <a:ext cx="5448034" cy="1785170"/>
            <a:chOff x="5890727" y="432300"/>
            <a:chExt cx="2768232" cy="907073"/>
          </a:xfrm>
        </p:grpSpPr>
        <p:grpSp>
          <p:nvGrpSpPr>
            <p:cNvPr id="895" name="Google Shape;89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896" name="Google Shape;89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897" name="Google Shape;89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898" name="Google Shape;898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899" name="Google Shape;89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149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04</a:t>
              </a:r>
              <a:endParaRPr sz="3149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00" name="Google Shape;900;p26"/>
            <p:cNvSpPr txBox="1"/>
            <p:nvPr/>
          </p:nvSpPr>
          <p:spPr>
            <a:xfrm>
              <a:off x="6164926" y="522564"/>
              <a:ext cx="1443472" cy="6779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Guruhlarda muammolarni hal qilish</a:t>
              </a:r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02" name="Google Shape;902;p26"/>
          <p:cNvGrpSpPr/>
          <p:nvPr/>
        </p:nvGrpSpPr>
        <p:grpSpPr>
          <a:xfrm>
            <a:off x="11593278" y="5051740"/>
            <a:ext cx="5448034" cy="1785170"/>
            <a:chOff x="5890727" y="432300"/>
            <a:chExt cx="2768232" cy="907073"/>
          </a:xfrm>
        </p:grpSpPr>
        <p:grpSp>
          <p:nvGrpSpPr>
            <p:cNvPr id="903" name="Google Shape;903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04" name="Google Shape;904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05" name="Google Shape;905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06" name="Google Shape;906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07" name="Google Shape;907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149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05</a:t>
              </a:r>
              <a:endParaRPr sz="3149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08" name="Google Shape;908;p26"/>
            <p:cNvSpPr txBox="1"/>
            <p:nvPr/>
          </p:nvSpPr>
          <p:spPr>
            <a:xfrm>
              <a:off x="5954865" y="532163"/>
              <a:ext cx="1657082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Geografik asboblar yordamida tadqiqotlar</a:t>
              </a:r>
            </a:p>
            <a:p>
              <a:pPr algn="ctr"/>
              <a:r>
                <a:rPr lang="en-US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o</a:t>
              </a:r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lib borish</a:t>
              </a:r>
              <a:endParaRPr sz="2362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10" name="Google Shape;910;p26"/>
          <p:cNvGrpSpPr/>
          <p:nvPr/>
        </p:nvGrpSpPr>
        <p:grpSpPr>
          <a:xfrm>
            <a:off x="11593278" y="7413702"/>
            <a:ext cx="5448034" cy="1785170"/>
            <a:chOff x="5890727" y="432300"/>
            <a:chExt cx="2768232" cy="907073"/>
          </a:xfrm>
        </p:grpSpPr>
        <p:grpSp>
          <p:nvGrpSpPr>
            <p:cNvPr id="911" name="Google Shape;911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12" name="Google Shape;912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13" name="Google Shape;913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14" name="Google Shape;914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15" name="Google Shape;915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149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06</a:t>
              </a:r>
              <a:endParaRPr sz="3149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16" name="Google Shape;916;p26"/>
            <p:cNvSpPr txBox="1"/>
            <p:nvPr/>
          </p:nvSpPr>
          <p:spPr>
            <a:xfrm>
              <a:off x="6039671" y="587414"/>
              <a:ext cx="1514601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GIS dasturlaridan foydalanish orqali</a:t>
              </a:r>
              <a:endParaRPr sz="2362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18" name="Google Shape;918;p26"/>
          <p:cNvGrpSpPr/>
          <p:nvPr/>
        </p:nvGrpSpPr>
        <p:grpSpPr>
          <a:xfrm flipH="1">
            <a:off x="908213" y="2689778"/>
            <a:ext cx="5448034" cy="1785170"/>
            <a:chOff x="5890727" y="432300"/>
            <a:chExt cx="2768232" cy="907073"/>
          </a:xfrm>
        </p:grpSpPr>
        <p:grpSp>
          <p:nvGrpSpPr>
            <p:cNvPr id="919" name="Google Shape;919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20" name="Google Shape;920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21" name="Google Shape;921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22" name="Google Shape;922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23" name="Google Shape;923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149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3149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25" name="Google Shape;925;p26"/>
            <p:cNvSpPr txBox="1"/>
            <p:nvPr/>
          </p:nvSpPr>
          <p:spPr>
            <a:xfrm>
              <a:off x="6070134" y="487875"/>
              <a:ext cx="1541825" cy="8514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2362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Fira Sans Extra Condensed Medium"/>
                </a:rPr>
                <a:t>Real hayotiy misollar orqali</a:t>
              </a:r>
              <a:endParaRPr sz="2362" dirty="0">
                <a:solidFill>
                  <a:schemeClr val="lt1"/>
                </a:solidFill>
                <a:latin typeface="Roboto"/>
                <a:ea typeface="Roboto"/>
                <a:cs typeface="Roboto"/>
                <a:sym typeface="Fira Sans Extra Condensed Medium"/>
              </a:endParaRPr>
            </a:p>
          </p:txBody>
        </p:sp>
      </p:grpSp>
      <p:grpSp>
        <p:nvGrpSpPr>
          <p:cNvPr id="926" name="Google Shape;926;p26"/>
          <p:cNvGrpSpPr/>
          <p:nvPr/>
        </p:nvGrpSpPr>
        <p:grpSpPr>
          <a:xfrm flipH="1">
            <a:off x="908213" y="5051740"/>
            <a:ext cx="5448034" cy="1785170"/>
            <a:chOff x="5890727" y="432300"/>
            <a:chExt cx="2768232" cy="907073"/>
          </a:xfrm>
        </p:grpSpPr>
        <p:grpSp>
          <p:nvGrpSpPr>
            <p:cNvPr id="927" name="Google Shape;927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28" name="Google Shape;928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29" name="Google Shape;929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30" name="Google Shape;930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31" name="Google Shape;931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149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3149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32" name="Google Shape;932;p26"/>
            <p:cNvSpPr txBox="1"/>
            <p:nvPr/>
          </p:nvSpPr>
          <p:spPr>
            <a:xfrm>
              <a:off x="6228964" y="610875"/>
              <a:ext cx="1337100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Geografik xaritalar va </a:t>
              </a:r>
            </a:p>
            <a:p>
              <a:pPr algn="ctr"/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3D modellari yordamida</a:t>
              </a:r>
              <a:endParaRPr sz="2362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34" name="Google Shape;934;p26"/>
          <p:cNvGrpSpPr/>
          <p:nvPr/>
        </p:nvGrpSpPr>
        <p:grpSpPr>
          <a:xfrm flipH="1">
            <a:off x="908213" y="7413702"/>
            <a:ext cx="5448034" cy="1785170"/>
            <a:chOff x="5890727" y="432300"/>
            <a:chExt cx="2768232" cy="907073"/>
          </a:xfrm>
        </p:grpSpPr>
        <p:grpSp>
          <p:nvGrpSpPr>
            <p:cNvPr id="935" name="Google Shape;93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36" name="Google Shape;93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37" name="Google Shape;93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38" name="Google Shape;938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39" name="Google Shape;93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149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3149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40" name="Google Shape;940;p26"/>
            <p:cNvSpPr txBox="1"/>
            <p:nvPr/>
          </p:nvSpPr>
          <p:spPr>
            <a:xfrm>
              <a:off x="6304879" y="549239"/>
              <a:ext cx="1299589" cy="6727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362" dirty="0" smtClean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Stimulyatsiyalar va interaktiv mashqlar orqali</a:t>
              </a:r>
              <a:endParaRPr sz="2362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42" name="Google Shape;942;p26"/>
          <p:cNvGrpSpPr/>
          <p:nvPr/>
        </p:nvGrpSpPr>
        <p:grpSpPr>
          <a:xfrm>
            <a:off x="6356247" y="3582453"/>
            <a:ext cx="5238212" cy="4723924"/>
            <a:chOff x="3229709" y="1647883"/>
            <a:chExt cx="2661618" cy="2400300"/>
          </a:xfrm>
          <a:solidFill>
            <a:srgbClr val="2CC8A1"/>
          </a:solidFill>
        </p:grpSpPr>
        <p:sp>
          <p:nvSpPr>
            <p:cNvPr id="943" name="Google Shape;943;p26"/>
            <p:cNvSpPr/>
            <p:nvPr/>
          </p:nvSpPr>
          <p:spPr>
            <a:xfrm flipH="1">
              <a:off x="3841292" y="2227065"/>
              <a:ext cx="1438440" cy="1241935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cxnSp>
          <p:nvCxnSpPr>
            <p:cNvPr id="944" name="Google Shape;944;p26"/>
            <p:cNvCxnSpPr>
              <a:stCxn id="920" idx="3"/>
              <a:endCxn id="936" idx="3"/>
            </p:cNvCxnSpPr>
            <p:nvPr/>
          </p:nvCxnSpPr>
          <p:spPr>
            <a:xfrm>
              <a:off x="3229709" y="1647883"/>
              <a:ext cx="600" cy="2400300"/>
            </a:xfrm>
            <a:prstGeom prst="bentConnector3">
              <a:avLst>
                <a:gd name="adj1" fmla="val 396875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5" name="Google Shape;945;p26"/>
            <p:cNvCxnSpPr>
              <a:stCxn id="928" idx="3"/>
            </p:cNvCxnSpPr>
            <p:nvPr/>
          </p:nvCxnSpPr>
          <p:spPr>
            <a:xfrm>
              <a:off x="3229709" y="2848033"/>
              <a:ext cx="694500" cy="600"/>
            </a:xfrm>
            <a:prstGeom prst="bentConnector3">
              <a:avLst>
                <a:gd name="adj1" fmla="val 500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46" name="Google Shape;946;p26"/>
            <p:cNvSpPr txBox="1"/>
            <p:nvPr/>
          </p:nvSpPr>
          <p:spPr>
            <a:xfrm>
              <a:off x="4079675" y="2602275"/>
              <a:ext cx="1020651" cy="5436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Samarali usullari</a:t>
              </a:r>
              <a:endParaRPr sz="2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947" name="Google Shape;947;p26"/>
            <p:cNvCxnSpPr>
              <a:stCxn id="943" idx="3"/>
              <a:endCxn id="904" idx="3"/>
            </p:cNvCxnSpPr>
            <p:nvPr/>
          </p:nvCxnSpPr>
          <p:spPr>
            <a:xfrm>
              <a:off x="5279732" y="2848032"/>
              <a:ext cx="610995" cy="1"/>
            </a:xfrm>
            <a:prstGeom prst="bentConnector3">
              <a:avLst>
                <a:gd name="adj1" fmla="val 500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8" name="Google Shape;948;p26"/>
            <p:cNvCxnSpPr>
              <a:stCxn id="896" idx="3"/>
              <a:endCxn id="912" idx="3"/>
            </p:cNvCxnSpPr>
            <p:nvPr/>
          </p:nvCxnSpPr>
          <p:spPr>
            <a:xfrm>
              <a:off x="5890727" y="1647883"/>
              <a:ext cx="600" cy="2400300"/>
            </a:xfrm>
            <a:prstGeom prst="bentConnector3">
              <a:avLst>
                <a:gd name="adj1" fmla="val -396875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5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89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>
            <a:extLst>
              <a:ext uri="{FF2B5EF4-FFF2-40B4-BE49-F238E27FC236}">
                <a16:creationId xmlns="" xmlns:a16="http://schemas.microsoft.com/office/drawing/2014/main" id="{666B3B32-9A96-4FE6-AF74-096D20752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66" y="2086605"/>
            <a:ext cx="4729974" cy="43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>
            <a:extLst>
              <a:ext uri="{FF2B5EF4-FFF2-40B4-BE49-F238E27FC236}">
                <a16:creationId xmlns="" xmlns:a16="http://schemas.microsoft.com/office/drawing/2014/main" id="{034C4DBD-4E7C-47DB-A9C3-18C1FDC5F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641" y="6548959"/>
            <a:ext cx="6831171" cy="408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6" name="Google Shape;3586;p38"/>
          <p:cNvSpPr/>
          <p:nvPr/>
        </p:nvSpPr>
        <p:spPr>
          <a:xfrm>
            <a:off x="12567910" y="7910481"/>
            <a:ext cx="4334998" cy="1909794"/>
          </a:xfrm>
          <a:custGeom>
            <a:avLst/>
            <a:gdLst/>
            <a:ahLst/>
            <a:cxnLst/>
            <a:rect l="l" t="t" r="r" b="b"/>
            <a:pathLst>
              <a:path w="61218" h="26002" extrusionOk="0">
                <a:moveTo>
                  <a:pt x="1" y="1"/>
                </a:moveTo>
                <a:lnTo>
                  <a:pt x="3959" y="26001"/>
                </a:lnTo>
                <a:lnTo>
                  <a:pt x="61217" y="26001"/>
                </a:lnTo>
                <a:lnTo>
                  <a:pt x="5722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87" name="Google Shape;3587;p38"/>
          <p:cNvSpPr/>
          <p:nvPr/>
        </p:nvSpPr>
        <p:spPr>
          <a:xfrm>
            <a:off x="15767613" y="7414593"/>
            <a:ext cx="1328471" cy="1328471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78" y="0"/>
                </a:moveTo>
                <a:cubicBezTo>
                  <a:pt x="4719" y="0"/>
                  <a:pt x="1" y="4719"/>
                  <a:pt x="1" y="10546"/>
                </a:cubicBezTo>
                <a:cubicBezTo>
                  <a:pt x="1" y="16405"/>
                  <a:pt x="4719" y="21123"/>
                  <a:pt x="10578" y="21123"/>
                </a:cubicBezTo>
                <a:cubicBezTo>
                  <a:pt x="16405" y="21123"/>
                  <a:pt x="21124" y="16405"/>
                  <a:pt x="21124" y="10546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88" name="Google Shape;3588;p38"/>
          <p:cNvSpPr/>
          <p:nvPr/>
        </p:nvSpPr>
        <p:spPr>
          <a:xfrm>
            <a:off x="15847294" y="7494276"/>
            <a:ext cx="1169173" cy="1169110"/>
          </a:xfrm>
          <a:custGeom>
            <a:avLst/>
            <a:gdLst/>
            <a:ahLst/>
            <a:cxnLst/>
            <a:rect l="l" t="t" r="r" b="b"/>
            <a:pathLst>
              <a:path w="18591" h="18590" extrusionOk="0">
                <a:moveTo>
                  <a:pt x="9311" y="317"/>
                </a:moveTo>
                <a:cubicBezTo>
                  <a:pt x="14252" y="317"/>
                  <a:pt x="18274" y="4339"/>
                  <a:pt x="18274" y="9311"/>
                </a:cubicBezTo>
                <a:cubicBezTo>
                  <a:pt x="18274" y="14251"/>
                  <a:pt x="14252" y="18273"/>
                  <a:pt x="9311" y="18273"/>
                </a:cubicBezTo>
                <a:cubicBezTo>
                  <a:pt x="4371" y="18273"/>
                  <a:pt x="349" y="14251"/>
                  <a:pt x="349" y="9311"/>
                </a:cubicBezTo>
                <a:cubicBezTo>
                  <a:pt x="349" y="4339"/>
                  <a:pt x="4371" y="317"/>
                  <a:pt x="9311" y="317"/>
                </a:cubicBezTo>
                <a:close/>
                <a:moveTo>
                  <a:pt x="9311" y="0"/>
                </a:moveTo>
                <a:cubicBezTo>
                  <a:pt x="4181" y="0"/>
                  <a:pt x="0" y="4180"/>
                  <a:pt x="0" y="9311"/>
                </a:cubicBezTo>
                <a:cubicBezTo>
                  <a:pt x="0" y="14409"/>
                  <a:pt x="4181" y="18590"/>
                  <a:pt x="9311" y="18590"/>
                </a:cubicBezTo>
                <a:cubicBezTo>
                  <a:pt x="14410" y="18590"/>
                  <a:pt x="18590" y="14409"/>
                  <a:pt x="18590" y="9311"/>
                </a:cubicBezTo>
                <a:cubicBezTo>
                  <a:pt x="18590" y="4180"/>
                  <a:pt x="14410" y="0"/>
                  <a:pt x="93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89" name="Google Shape;3589;p38"/>
          <p:cNvSpPr/>
          <p:nvPr/>
        </p:nvSpPr>
        <p:spPr>
          <a:xfrm>
            <a:off x="12042974" y="5184132"/>
            <a:ext cx="4260329" cy="2150783"/>
          </a:xfrm>
          <a:custGeom>
            <a:avLst/>
            <a:gdLst/>
            <a:ahLst/>
            <a:cxnLst/>
            <a:rect l="l" t="t" r="r" b="b"/>
            <a:pathLst>
              <a:path w="61218" h="25970" extrusionOk="0">
                <a:moveTo>
                  <a:pt x="1" y="1"/>
                </a:moveTo>
                <a:lnTo>
                  <a:pt x="3960" y="25969"/>
                </a:lnTo>
                <a:lnTo>
                  <a:pt x="61217" y="25969"/>
                </a:lnTo>
                <a:lnTo>
                  <a:pt x="57259" y="1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0" name="Google Shape;3590;p38"/>
          <p:cNvSpPr/>
          <p:nvPr/>
        </p:nvSpPr>
        <p:spPr>
          <a:xfrm>
            <a:off x="15375239" y="4713897"/>
            <a:ext cx="1330484" cy="1328471"/>
          </a:xfrm>
          <a:custGeom>
            <a:avLst/>
            <a:gdLst/>
            <a:ahLst/>
            <a:cxnLst/>
            <a:rect l="l" t="t" r="r" b="b"/>
            <a:pathLst>
              <a:path w="21156" h="21124" extrusionOk="0">
                <a:moveTo>
                  <a:pt x="10578" y="0"/>
                </a:moveTo>
                <a:cubicBezTo>
                  <a:pt x="4751" y="0"/>
                  <a:pt x="1" y="4719"/>
                  <a:pt x="1" y="10578"/>
                </a:cubicBezTo>
                <a:cubicBezTo>
                  <a:pt x="1" y="16405"/>
                  <a:pt x="4751" y="21123"/>
                  <a:pt x="10578" y="21123"/>
                </a:cubicBezTo>
                <a:cubicBezTo>
                  <a:pt x="16405" y="21123"/>
                  <a:pt x="21156" y="16405"/>
                  <a:pt x="21156" y="10578"/>
                </a:cubicBezTo>
                <a:cubicBezTo>
                  <a:pt x="21156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AA2C0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1" name="Google Shape;3591;p38"/>
          <p:cNvSpPr/>
          <p:nvPr/>
        </p:nvSpPr>
        <p:spPr>
          <a:xfrm>
            <a:off x="15456934" y="4795531"/>
            <a:ext cx="1167161" cy="1167161"/>
          </a:xfrm>
          <a:custGeom>
            <a:avLst/>
            <a:gdLst/>
            <a:ahLst/>
            <a:cxnLst/>
            <a:rect l="l" t="t" r="r" b="b"/>
            <a:pathLst>
              <a:path w="18559" h="18559" extrusionOk="0">
                <a:moveTo>
                  <a:pt x="9279" y="317"/>
                </a:moveTo>
                <a:cubicBezTo>
                  <a:pt x="14220" y="317"/>
                  <a:pt x="18242" y="4339"/>
                  <a:pt x="18242" y="9280"/>
                </a:cubicBezTo>
                <a:cubicBezTo>
                  <a:pt x="18242" y="14220"/>
                  <a:pt x="14220" y="18242"/>
                  <a:pt x="9279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49"/>
                  <a:pt x="0" y="9280"/>
                </a:cubicBezTo>
                <a:cubicBezTo>
                  <a:pt x="0" y="14410"/>
                  <a:pt x="4181" y="18559"/>
                  <a:pt x="9279" y="18559"/>
                </a:cubicBezTo>
                <a:cubicBezTo>
                  <a:pt x="14410" y="18559"/>
                  <a:pt x="18558" y="14410"/>
                  <a:pt x="18558" y="9280"/>
                </a:cubicBezTo>
                <a:cubicBezTo>
                  <a:pt x="18558" y="4149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2" name="Google Shape;3592;p38"/>
          <p:cNvSpPr/>
          <p:nvPr/>
        </p:nvSpPr>
        <p:spPr>
          <a:xfrm>
            <a:off x="11725963" y="2701925"/>
            <a:ext cx="4071140" cy="1878358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0" y="0"/>
                </a:moveTo>
                <a:lnTo>
                  <a:pt x="3991" y="25969"/>
                </a:lnTo>
                <a:lnTo>
                  <a:pt x="61248" y="25969"/>
                </a:lnTo>
                <a:lnTo>
                  <a:pt x="57258" y="0"/>
                </a:lnTo>
                <a:close/>
              </a:path>
            </a:pathLst>
          </a:custGeom>
          <a:solidFill>
            <a:srgbClr val="80C78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3" name="Google Shape;3593;p38"/>
          <p:cNvSpPr/>
          <p:nvPr/>
        </p:nvSpPr>
        <p:spPr>
          <a:xfrm>
            <a:off x="15012805" y="2190427"/>
            <a:ext cx="1328471" cy="1328471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3" y="16405"/>
                  <a:pt x="21123" y="10578"/>
                </a:cubicBezTo>
                <a:cubicBezTo>
                  <a:pt x="21123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4" name="Google Shape;3594;p38"/>
          <p:cNvSpPr/>
          <p:nvPr/>
        </p:nvSpPr>
        <p:spPr>
          <a:xfrm>
            <a:off x="15092423" y="2270109"/>
            <a:ext cx="1169173" cy="1169173"/>
          </a:xfrm>
          <a:custGeom>
            <a:avLst/>
            <a:gdLst/>
            <a:ahLst/>
            <a:cxnLst/>
            <a:rect l="l" t="t" r="r" b="b"/>
            <a:pathLst>
              <a:path w="18591" h="18591" extrusionOk="0">
                <a:moveTo>
                  <a:pt x="9280" y="349"/>
                </a:moveTo>
                <a:cubicBezTo>
                  <a:pt x="14252" y="349"/>
                  <a:pt x="18274" y="4371"/>
                  <a:pt x="18242" y="9311"/>
                </a:cubicBezTo>
                <a:cubicBezTo>
                  <a:pt x="18242" y="14252"/>
                  <a:pt x="14252" y="18274"/>
                  <a:pt x="9280" y="18274"/>
                </a:cubicBezTo>
                <a:cubicBezTo>
                  <a:pt x="4340" y="18274"/>
                  <a:pt x="318" y="14252"/>
                  <a:pt x="318" y="9311"/>
                </a:cubicBezTo>
                <a:cubicBezTo>
                  <a:pt x="318" y="4371"/>
                  <a:pt x="4340" y="349"/>
                  <a:pt x="9280" y="349"/>
                </a:cubicBezTo>
                <a:close/>
                <a:moveTo>
                  <a:pt x="9280" y="1"/>
                </a:moveTo>
                <a:cubicBezTo>
                  <a:pt x="4181" y="1"/>
                  <a:pt x="1" y="4181"/>
                  <a:pt x="1" y="9311"/>
                </a:cubicBezTo>
                <a:cubicBezTo>
                  <a:pt x="1" y="14410"/>
                  <a:pt x="4181" y="18590"/>
                  <a:pt x="9280" y="18590"/>
                </a:cubicBezTo>
                <a:cubicBezTo>
                  <a:pt x="14410" y="18590"/>
                  <a:pt x="18591" y="14410"/>
                  <a:pt x="18591" y="9311"/>
                </a:cubicBezTo>
                <a:cubicBezTo>
                  <a:pt x="18591" y="4181"/>
                  <a:pt x="14410" y="1"/>
                  <a:pt x="92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5" name="Google Shape;3595;p38"/>
          <p:cNvSpPr/>
          <p:nvPr/>
        </p:nvSpPr>
        <p:spPr>
          <a:xfrm>
            <a:off x="1341914" y="7910481"/>
            <a:ext cx="3829127" cy="1909794"/>
          </a:xfrm>
          <a:custGeom>
            <a:avLst/>
            <a:gdLst/>
            <a:ahLst/>
            <a:cxnLst/>
            <a:rect l="l" t="t" r="r" b="b"/>
            <a:pathLst>
              <a:path w="61217" h="26002" extrusionOk="0">
                <a:moveTo>
                  <a:pt x="3959" y="1"/>
                </a:moveTo>
                <a:lnTo>
                  <a:pt x="1" y="26001"/>
                </a:lnTo>
                <a:lnTo>
                  <a:pt x="57258" y="26001"/>
                </a:lnTo>
                <a:lnTo>
                  <a:pt x="61217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6" name="Google Shape;3596;p38"/>
          <p:cNvSpPr/>
          <p:nvPr/>
        </p:nvSpPr>
        <p:spPr>
          <a:xfrm>
            <a:off x="900771" y="7433470"/>
            <a:ext cx="1328471" cy="1328471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78" y="0"/>
                </a:moveTo>
                <a:cubicBezTo>
                  <a:pt x="4750" y="0"/>
                  <a:pt x="0" y="4719"/>
                  <a:pt x="0" y="10546"/>
                </a:cubicBezTo>
                <a:cubicBezTo>
                  <a:pt x="0" y="16405"/>
                  <a:pt x="4750" y="21123"/>
                  <a:pt x="10578" y="21123"/>
                </a:cubicBezTo>
                <a:cubicBezTo>
                  <a:pt x="16405" y="21123"/>
                  <a:pt x="21123" y="16405"/>
                  <a:pt x="21123" y="10546"/>
                </a:cubicBezTo>
                <a:cubicBezTo>
                  <a:pt x="21123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7" name="Google Shape;3597;p38"/>
          <p:cNvSpPr/>
          <p:nvPr/>
        </p:nvSpPr>
        <p:spPr>
          <a:xfrm>
            <a:off x="981427" y="7494276"/>
            <a:ext cx="1167161" cy="1169110"/>
          </a:xfrm>
          <a:custGeom>
            <a:avLst/>
            <a:gdLst/>
            <a:ahLst/>
            <a:cxnLst/>
            <a:rect l="l" t="t" r="r" b="b"/>
            <a:pathLst>
              <a:path w="18559" h="18590" extrusionOk="0">
                <a:moveTo>
                  <a:pt x="9280" y="317"/>
                </a:moveTo>
                <a:cubicBezTo>
                  <a:pt x="14220" y="317"/>
                  <a:pt x="18242" y="4339"/>
                  <a:pt x="18242" y="9311"/>
                </a:cubicBezTo>
                <a:cubicBezTo>
                  <a:pt x="18242" y="14251"/>
                  <a:pt x="14220" y="18273"/>
                  <a:pt x="9280" y="18273"/>
                </a:cubicBezTo>
                <a:cubicBezTo>
                  <a:pt x="4339" y="18273"/>
                  <a:pt x="317" y="14251"/>
                  <a:pt x="317" y="9311"/>
                </a:cubicBezTo>
                <a:cubicBezTo>
                  <a:pt x="317" y="4339"/>
                  <a:pt x="4339" y="317"/>
                  <a:pt x="9280" y="317"/>
                </a:cubicBezTo>
                <a:close/>
                <a:moveTo>
                  <a:pt x="9280" y="0"/>
                </a:moveTo>
                <a:cubicBezTo>
                  <a:pt x="4149" y="0"/>
                  <a:pt x="1" y="4180"/>
                  <a:pt x="1" y="9311"/>
                </a:cubicBezTo>
                <a:cubicBezTo>
                  <a:pt x="1" y="14409"/>
                  <a:pt x="4149" y="18590"/>
                  <a:pt x="9280" y="18590"/>
                </a:cubicBezTo>
                <a:cubicBezTo>
                  <a:pt x="14410" y="18590"/>
                  <a:pt x="18559" y="14409"/>
                  <a:pt x="18559" y="9311"/>
                </a:cubicBezTo>
                <a:cubicBezTo>
                  <a:pt x="18559" y="4180"/>
                  <a:pt x="14410" y="0"/>
                  <a:pt x="92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8" name="Google Shape;3598;p38"/>
          <p:cNvSpPr/>
          <p:nvPr/>
        </p:nvSpPr>
        <p:spPr>
          <a:xfrm>
            <a:off x="2035479" y="5297384"/>
            <a:ext cx="3849889" cy="1633232"/>
          </a:xfrm>
          <a:custGeom>
            <a:avLst/>
            <a:gdLst/>
            <a:ahLst/>
            <a:cxnLst/>
            <a:rect l="l" t="t" r="r" b="b"/>
            <a:pathLst>
              <a:path w="61217" h="25970" extrusionOk="0">
                <a:moveTo>
                  <a:pt x="3959" y="1"/>
                </a:moveTo>
                <a:lnTo>
                  <a:pt x="0" y="25969"/>
                </a:lnTo>
                <a:lnTo>
                  <a:pt x="57226" y="25969"/>
                </a:lnTo>
                <a:lnTo>
                  <a:pt x="61217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599" name="Google Shape;3599;p38"/>
          <p:cNvSpPr/>
          <p:nvPr/>
        </p:nvSpPr>
        <p:spPr>
          <a:xfrm>
            <a:off x="1292106" y="4713897"/>
            <a:ext cx="1328534" cy="1328471"/>
          </a:xfrm>
          <a:custGeom>
            <a:avLst/>
            <a:gdLst/>
            <a:ahLst/>
            <a:cxnLst/>
            <a:rect l="l" t="t" r="r" b="b"/>
            <a:pathLst>
              <a:path w="21125" h="21124" extrusionOk="0">
                <a:moveTo>
                  <a:pt x="10578" y="0"/>
                </a:moveTo>
                <a:cubicBezTo>
                  <a:pt x="4720" y="0"/>
                  <a:pt x="1" y="4719"/>
                  <a:pt x="1" y="10578"/>
                </a:cubicBezTo>
                <a:cubicBezTo>
                  <a:pt x="1" y="16405"/>
                  <a:pt x="4720" y="21123"/>
                  <a:pt x="10578" y="21123"/>
                </a:cubicBezTo>
                <a:cubicBezTo>
                  <a:pt x="16405" y="21123"/>
                  <a:pt x="21124" y="16405"/>
                  <a:pt x="21124" y="10578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B7736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0" name="Google Shape;3600;p38"/>
          <p:cNvSpPr/>
          <p:nvPr/>
        </p:nvSpPr>
        <p:spPr>
          <a:xfrm>
            <a:off x="1371787" y="4795531"/>
            <a:ext cx="1169173" cy="1167161"/>
          </a:xfrm>
          <a:custGeom>
            <a:avLst/>
            <a:gdLst/>
            <a:ahLst/>
            <a:cxnLst/>
            <a:rect l="l" t="t" r="r" b="b"/>
            <a:pathLst>
              <a:path w="18591" h="18559" extrusionOk="0">
                <a:moveTo>
                  <a:pt x="9311" y="317"/>
                </a:moveTo>
                <a:cubicBezTo>
                  <a:pt x="14252" y="317"/>
                  <a:pt x="18274" y="4339"/>
                  <a:pt x="18274" y="9280"/>
                </a:cubicBezTo>
                <a:cubicBezTo>
                  <a:pt x="18274" y="14220"/>
                  <a:pt x="14252" y="18242"/>
                  <a:pt x="9311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311" y="317"/>
                </a:cubicBezTo>
                <a:close/>
                <a:moveTo>
                  <a:pt x="9311" y="1"/>
                </a:moveTo>
                <a:cubicBezTo>
                  <a:pt x="4181" y="1"/>
                  <a:pt x="1" y="4149"/>
                  <a:pt x="1" y="9280"/>
                </a:cubicBezTo>
                <a:cubicBezTo>
                  <a:pt x="1" y="14378"/>
                  <a:pt x="4181" y="18559"/>
                  <a:pt x="9311" y="18559"/>
                </a:cubicBezTo>
                <a:cubicBezTo>
                  <a:pt x="14410" y="18559"/>
                  <a:pt x="18590" y="14410"/>
                  <a:pt x="18590" y="9280"/>
                </a:cubicBezTo>
                <a:cubicBezTo>
                  <a:pt x="18590" y="4149"/>
                  <a:pt x="14410" y="1"/>
                  <a:pt x="931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1" name="Google Shape;3601;p38"/>
          <p:cNvSpPr/>
          <p:nvPr/>
        </p:nvSpPr>
        <p:spPr>
          <a:xfrm>
            <a:off x="2096784" y="2688392"/>
            <a:ext cx="3851902" cy="1633169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3990" y="0"/>
                </a:moveTo>
                <a:lnTo>
                  <a:pt x="0" y="25969"/>
                </a:lnTo>
                <a:lnTo>
                  <a:pt x="57258" y="25969"/>
                </a:lnTo>
                <a:lnTo>
                  <a:pt x="61248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2" name="Google Shape;3602;p38"/>
          <p:cNvSpPr/>
          <p:nvPr/>
        </p:nvSpPr>
        <p:spPr>
          <a:xfrm>
            <a:off x="1656618" y="2190427"/>
            <a:ext cx="1328471" cy="1328471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4" y="16405"/>
                  <a:pt x="21124" y="10578"/>
                </a:cubicBezTo>
                <a:cubicBezTo>
                  <a:pt x="21124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3" name="Google Shape;3603;p38"/>
          <p:cNvSpPr/>
          <p:nvPr/>
        </p:nvSpPr>
        <p:spPr>
          <a:xfrm>
            <a:off x="1736298" y="2270109"/>
            <a:ext cx="1169110" cy="1169173"/>
          </a:xfrm>
          <a:custGeom>
            <a:avLst/>
            <a:gdLst/>
            <a:ahLst/>
            <a:cxnLst/>
            <a:rect l="l" t="t" r="r" b="b"/>
            <a:pathLst>
              <a:path w="18590" h="18591" extrusionOk="0">
                <a:moveTo>
                  <a:pt x="9279" y="317"/>
                </a:moveTo>
                <a:cubicBezTo>
                  <a:pt x="14220" y="317"/>
                  <a:pt x="18241" y="4371"/>
                  <a:pt x="18241" y="9311"/>
                </a:cubicBezTo>
                <a:cubicBezTo>
                  <a:pt x="18241" y="14252"/>
                  <a:pt x="14220" y="18274"/>
                  <a:pt x="9279" y="18274"/>
                </a:cubicBezTo>
                <a:cubicBezTo>
                  <a:pt x="4339" y="18274"/>
                  <a:pt x="317" y="14252"/>
                  <a:pt x="317" y="9311"/>
                </a:cubicBezTo>
                <a:cubicBezTo>
                  <a:pt x="317" y="4371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81"/>
                  <a:pt x="0" y="9311"/>
                </a:cubicBezTo>
                <a:cubicBezTo>
                  <a:pt x="0" y="14410"/>
                  <a:pt x="4149" y="18590"/>
                  <a:pt x="9279" y="18590"/>
                </a:cubicBezTo>
                <a:cubicBezTo>
                  <a:pt x="14410" y="18590"/>
                  <a:pt x="18590" y="14410"/>
                  <a:pt x="18590" y="9311"/>
                </a:cubicBezTo>
                <a:cubicBezTo>
                  <a:pt x="18590" y="4181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4" name="Google Shape;3604;p38"/>
          <p:cNvSpPr/>
          <p:nvPr/>
        </p:nvSpPr>
        <p:spPr>
          <a:xfrm>
            <a:off x="15273673" y="2537015"/>
            <a:ext cx="808692" cy="635369"/>
          </a:xfrm>
          <a:custGeom>
            <a:avLst/>
            <a:gdLst/>
            <a:ahLst/>
            <a:cxnLst/>
            <a:rect l="l" t="t" r="r" b="b"/>
            <a:pathLst>
              <a:path w="12859" h="10103" extrusionOk="0">
                <a:moveTo>
                  <a:pt x="11085" y="507"/>
                </a:moveTo>
                <a:cubicBezTo>
                  <a:pt x="11497" y="507"/>
                  <a:pt x="11845" y="855"/>
                  <a:pt x="11845" y="1267"/>
                </a:cubicBezTo>
                <a:lnTo>
                  <a:pt x="11845" y="7601"/>
                </a:lnTo>
                <a:lnTo>
                  <a:pt x="11243" y="7601"/>
                </a:lnTo>
                <a:lnTo>
                  <a:pt x="11243" y="1362"/>
                </a:lnTo>
                <a:cubicBezTo>
                  <a:pt x="11243" y="1235"/>
                  <a:pt x="11117" y="1109"/>
                  <a:pt x="10990" y="1109"/>
                </a:cubicBezTo>
                <a:lnTo>
                  <a:pt x="1838" y="1109"/>
                </a:lnTo>
                <a:cubicBezTo>
                  <a:pt x="1711" y="1109"/>
                  <a:pt x="1584" y="1235"/>
                  <a:pt x="1584" y="1362"/>
                </a:cubicBezTo>
                <a:lnTo>
                  <a:pt x="1584" y="7601"/>
                </a:lnTo>
                <a:lnTo>
                  <a:pt x="982" y="7601"/>
                </a:lnTo>
                <a:lnTo>
                  <a:pt x="982" y="1267"/>
                </a:lnTo>
                <a:cubicBezTo>
                  <a:pt x="982" y="855"/>
                  <a:pt x="1331" y="507"/>
                  <a:pt x="1743" y="507"/>
                </a:cubicBezTo>
                <a:close/>
                <a:moveTo>
                  <a:pt x="10737" y="1615"/>
                </a:moveTo>
                <a:lnTo>
                  <a:pt x="10737" y="7601"/>
                </a:lnTo>
                <a:lnTo>
                  <a:pt x="7538" y="7601"/>
                </a:lnTo>
                <a:cubicBezTo>
                  <a:pt x="7411" y="7601"/>
                  <a:pt x="7285" y="7696"/>
                  <a:pt x="7285" y="7854"/>
                </a:cubicBezTo>
                <a:cubicBezTo>
                  <a:pt x="7285" y="7981"/>
                  <a:pt x="7411" y="8107"/>
                  <a:pt x="7538" y="8107"/>
                </a:cubicBezTo>
                <a:lnTo>
                  <a:pt x="12352" y="8107"/>
                </a:lnTo>
                <a:lnTo>
                  <a:pt x="12352" y="8836"/>
                </a:lnTo>
                <a:cubicBezTo>
                  <a:pt x="12352" y="9279"/>
                  <a:pt x="12003" y="9596"/>
                  <a:pt x="11592" y="9596"/>
                </a:cubicBezTo>
                <a:lnTo>
                  <a:pt x="1236" y="9596"/>
                </a:lnTo>
                <a:cubicBezTo>
                  <a:pt x="824" y="9596"/>
                  <a:pt x="476" y="9279"/>
                  <a:pt x="476" y="8836"/>
                </a:cubicBezTo>
                <a:lnTo>
                  <a:pt x="476" y="8107"/>
                </a:lnTo>
                <a:lnTo>
                  <a:pt x="5289" y="8107"/>
                </a:lnTo>
                <a:cubicBezTo>
                  <a:pt x="5416" y="8107"/>
                  <a:pt x="5543" y="7981"/>
                  <a:pt x="5543" y="7854"/>
                </a:cubicBezTo>
                <a:cubicBezTo>
                  <a:pt x="5543" y="7696"/>
                  <a:pt x="5416" y="7601"/>
                  <a:pt x="5289" y="7601"/>
                </a:cubicBezTo>
                <a:lnTo>
                  <a:pt x="2091" y="7601"/>
                </a:lnTo>
                <a:lnTo>
                  <a:pt x="2091" y="1615"/>
                </a:lnTo>
                <a:close/>
                <a:moveTo>
                  <a:pt x="1743" y="0"/>
                </a:moveTo>
                <a:cubicBezTo>
                  <a:pt x="1046" y="0"/>
                  <a:pt x="476" y="570"/>
                  <a:pt x="476" y="1267"/>
                </a:cubicBezTo>
                <a:lnTo>
                  <a:pt x="476" y="7601"/>
                </a:lnTo>
                <a:lnTo>
                  <a:pt x="254" y="7601"/>
                </a:lnTo>
                <a:cubicBezTo>
                  <a:pt x="96" y="7601"/>
                  <a:pt x="1" y="7696"/>
                  <a:pt x="1" y="7854"/>
                </a:cubicBezTo>
                <a:lnTo>
                  <a:pt x="1" y="8836"/>
                </a:lnTo>
                <a:cubicBezTo>
                  <a:pt x="1" y="9533"/>
                  <a:pt x="539" y="10103"/>
                  <a:pt x="1236" y="10103"/>
                </a:cubicBezTo>
                <a:lnTo>
                  <a:pt x="11592" y="10103"/>
                </a:lnTo>
                <a:cubicBezTo>
                  <a:pt x="12288" y="10103"/>
                  <a:pt x="12858" y="9533"/>
                  <a:pt x="12858" y="8836"/>
                </a:cubicBezTo>
                <a:lnTo>
                  <a:pt x="12858" y="7854"/>
                </a:lnTo>
                <a:cubicBezTo>
                  <a:pt x="12827" y="7696"/>
                  <a:pt x="12732" y="7601"/>
                  <a:pt x="12605" y="7601"/>
                </a:cubicBezTo>
                <a:lnTo>
                  <a:pt x="12352" y="7601"/>
                </a:lnTo>
                <a:lnTo>
                  <a:pt x="12352" y="1267"/>
                </a:lnTo>
                <a:cubicBezTo>
                  <a:pt x="12352" y="570"/>
                  <a:pt x="11782" y="0"/>
                  <a:pt x="110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5" name="Google Shape;3605;p38"/>
          <p:cNvSpPr/>
          <p:nvPr/>
        </p:nvSpPr>
        <p:spPr>
          <a:xfrm>
            <a:off x="15598311" y="3078752"/>
            <a:ext cx="157411" cy="29936"/>
          </a:xfrm>
          <a:custGeom>
            <a:avLst/>
            <a:gdLst/>
            <a:ahLst/>
            <a:cxnLst/>
            <a:rect l="l" t="t" r="r" b="b"/>
            <a:pathLst>
              <a:path w="2503" h="476" extrusionOk="0">
                <a:moveTo>
                  <a:pt x="254" y="0"/>
                </a:moveTo>
                <a:cubicBezTo>
                  <a:pt x="127" y="0"/>
                  <a:pt x="1" y="95"/>
                  <a:pt x="1" y="222"/>
                </a:cubicBezTo>
                <a:cubicBezTo>
                  <a:pt x="1" y="380"/>
                  <a:pt x="127" y="475"/>
                  <a:pt x="254" y="475"/>
                </a:cubicBezTo>
                <a:lnTo>
                  <a:pt x="2249" y="475"/>
                </a:lnTo>
                <a:cubicBezTo>
                  <a:pt x="2376" y="475"/>
                  <a:pt x="2503" y="380"/>
                  <a:pt x="2503" y="222"/>
                </a:cubicBezTo>
                <a:cubicBezTo>
                  <a:pt x="2503" y="95"/>
                  <a:pt x="2376" y="0"/>
                  <a:pt x="22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6" name="Google Shape;3606;p38"/>
          <p:cNvSpPr/>
          <p:nvPr/>
        </p:nvSpPr>
        <p:spPr>
          <a:xfrm>
            <a:off x="15660071" y="3014982"/>
            <a:ext cx="31947" cy="31947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127" y="32"/>
                  <a:pt x="96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96" y="412"/>
                </a:cubicBezTo>
                <a:cubicBezTo>
                  <a:pt x="127" y="476"/>
                  <a:pt x="191" y="507"/>
                  <a:pt x="254" y="507"/>
                </a:cubicBezTo>
                <a:cubicBezTo>
                  <a:pt x="317" y="507"/>
                  <a:pt x="412" y="476"/>
                  <a:pt x="444" y="412"/>
                </a:cubicBezTo>
                <a:cubicBezTo>
                  <a:pt x="507" y="381"/>
                  <a:pt x="507" y="317"/>
                  <a:pt x="507" y="254"/>
                </a:cubicBezTo>
                <a:cubicBezTo>
                  <a:pt x="507" y="191"/>
                  <a:pt x="507" y="127"/>
                  <a:pt x="444" y="64"/>
                </a:cubicBezTo>
                <a:cubicBezTo>
                  <a:pt x="412" y="32"/>
                  <a:pt x="349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7" name="Google Shape;3607;p38"/>
          <p:cNvSpPr/>
          <p:nvPr/>
        </p:nvSpPr>
        <p:spPr>
          <a:xfrm>
            <a:off x="15727802" y="2732164"/>
            <a:ext cx="131502" cy="31947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412"/>
                  <a:pt x="95" y="507"/>
                  <a:pt x="254" y="507"/>
                </a:cubicBezTo>
                <a:lnTo>
                  <a:pt x="1837" y="507"/>
                </a:lnTo>
                <a:cubicBezTo>
                  <a:pt x="1995" y="507"/>
                  <a:pt x="2090" y="412"/>
                  <a:pt x="2090" y="254"/>
                </a:cubicBezTo>
                <a:cubicBezTo>
                  <a:pt x="2090" y="127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8" name="Google Shape;3608;p38"/>
          <p:cNvSpPr/>
          <p:nvPr/>
        </p:nvSpPr>
        <p:spPr>
          <a:xfrm>
            <a:off x="15777613" y="2821783"/>
            <a:ext cx="31884" cy="31947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1"/>
                </a:moveTo>
                <a:cubicBezTo>
                  <a:pt x="190" y="33"/>
                  <a:pt x="127" y="33"/>
                  <a:pt x="63" y="96"/>
                </a:cubicBezTo>
                <a:cubicBezTo>
                  <a:pt x="32" y="128"/>
                  <a:pt x="0" y="191"/>
                  <a:pt x="0" y="254"/>
                </a:cubicBezTo>
                <a:cubicBezTo>
                  <a:pt x="0" y="349"/>
                  <a:pt x="32" y="413"/>
                  <a:pt x="63" y="444"/>
                </a:cubicBezTo>
                <a:cubicBezTo>
                  <a:pt x="127" y="508"/>
                  <a:pt x="190" y="508"/>
                  <a:pt x="253" y="508"/>
                </a:cubicBezTo>
                <a:cubicBezTo>
                  <a:pt x="317" y="508"/>
                  <a:pt x="380" y="508"/>
                  <a:pt x="443" y="444"/>
                </a:cubicBezTo>
                <a:cubicBezTo>
                  <a:pt x="475" y="413"/>
                  <a:pt x="507" y="349"/>
                  <a:pt x="507" y="254"/>
                </a:cubicBezTo>
                <a:cubicBezTo>
                  <a:pt x="507" y="191"/>
                  <a:pt x="475" y="128"/>
                  <a:pt x="443" y="96"/>
                </a:cubicBezTo>
                <a:cubicBezTo>
                  <a:pt x="380" y="33"/>
                  <a:pt x="317" y="1"/>
                  <a:pt x="2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09" name="Google Shape;3609;p38"/>
          <p:cNvSpPr/>
          <p:nvPr/>
        </p:nvSpPr>
        <p:spPr>
          <a:xfrm>
            <a:off x="15777613" y="2939326"/>
            <a:ext cx="31884" cy="31947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0"/>
                </a:moveTo>
                <a:cubicBezTo>
                  <a:pt x="190" y="0"/>
                  <a:pt x="127" y="32"/>
                  <a:pt x="63" y="64"/>
                </a:cubicBezTo>
                <a:cubicBezTo>
                  <a:pt x="32" y="127"/>
                  <a:pt x="0" y="190"/>
                  <a:pt x="0" y="254"/>
                </a:cubicBezTo>
                <a:cubicBezTo>
                  <a:pt x="0" y="317"/>
                  <a:pt x="32" y="380"/>
                  <a:pt x="63" y="412"/>
                </a:cubicBezTo>
                <a:cubicBezTo>
                  <a:pt x="127" y="475"/>
                  <a:pt x="190" y="507"/>
                  <a:pt x="253" y="507"/>
                </a:cubicBezTo>
                <a:cubicBezTo>
                  <a:pt x="317" y="507"/>
                  <a:pt x="380" y="475"/>
                  <a:pt x="443" y="412"/>
                </a:cubicBezTo>
                <a:cubicBezTo>
                  <a:pt x="475" y="380"/>
                  <a:pt x="507" y="317"/>
                  <a:pt x="507" y="254"/>
                </a:cubicBezTo>
                <a:cubicBezTo>
                  <a:pt x="507" y="190"/>
                  <a:pt x="475" y="127"/>
                  <a:pt x="443" y="64"/>
                </a:cubicBezTo>
                <a:cubicBezTo>
                  <a:pt x="380" y="32"/>
                  <a:pt x="317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0" name="Google Shape;3610;p38"/>
          <p:cNvSpPr/>
          <p:nvPr/>
        </p:nvSpPr>
        <p:spPr>
          <a:xfrm>
            <a:off x="15727802" y="2881528"/>
            <a:ext cx="131502" cy="31947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96"/>
                  <a:pt x="0" y="254"/>
                </a:cubicBezTo>
                <a:cubicBezTo>
                  <a:pt x="0" y="381"/>
                  <a:pt x="95" y="508"/>
                  <a:pt x="254" y="508"/>
                </a:cubicBezTo>
                <a:lnTo>
                  <a:pt x="1837" y="508"/>
                </a:lnTo>
                <a:cubicBezTo>
                  <a:pt x="1995" y="508"/>
                  <a:pt x="2090" y="381"/>
                  <a:pt x="2090" y="254"/>
                </a:cubicBezTo>
                <a:cubicBezTo>
                  <a:pt x="2090" y="96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1" name="Google Shape;3611;p38"/>
          <p:cNvSpPr/>
          <p:nvPr/>
        </p:nvSpPr>
        <p:spPr>
          <a:xfrm>
            <a:off x="15486806" y="2682417"/>
            <a:ext cx="133513" cy="133452"/>
          </a:xfrm>
          <a:custGeom>
            <a:avLst/>
            <a:gdLst/>
            <a:ahLst/>
            <a:cxnLst/>
            <a:rect l="l" t="t" r="r" b="b"/>
            <a:pathLst>
              <a:path w="2123" h="2122" extrusionOk="0">
                <a:moveTo>
                  <a:pt x="1077" y="0"/>
                </a:moveTo>
                <a:cubicBezTo>
                  <a:pt x="950" y="0"/>
                  <a:pt x="824" y="127"/>
                  <a:pt x="824" y="253"/>
                </a:cubicBezTo>
                <a:lnTo>
                  <a:pt x="824" y="792"/>
                </a:lnTo>
                <a:lnTo>
                  <a:pt x="254" y="792"/>
                </a:lnTo>
                <a:cubicBezTo>
                  <a:pt x="127" y="792"/>
                  <a:pt x="32" y="918"/>
                  <a:pt x="32" y="1045"/>
                </a:cubicBezTo>
                <a:cubicBezTo>
                  <a:pt x="0" y="1203"/>
                  <a:pt x="127" y="1298"/>
                  <a:pt x="254" y="1298"/>
                </a:cubicBezTo>
                <a:lnTo>
                  <a:pt x="824" y="1298"/>
                </a:lnTo>
                <a:lnTo>
                  <a:pt x="824" y="1869"/>
                </a:lnTo>
                <a:cubicBezTo>
                  <a:pt x="824" y="1995"/>
                  <a:pt x="950" y="2122"/>
                  <a:pt x="1077" y="2122"/>
                </a:cubicBezTo>
                <a:cubicBezTo>
                  <a:pt x="1204" y="2122"/>
                  <a:pt x="1330" y="1995"/>
                  <a:pt x="1330" y="1869"/>
                </a:cubicBezTo>
                <a:lnTo>
                  <a:pt x="1330" y="1298"/>
                </a:lnTo>
                <a:lnTo>
                  <a:pt x="1869" y="1298"/>
                </a:lnTo>
                <a:cubicBezTo>
                  <a:pt x="1995" y="1298"/>
                  <a:pt x="2122" y="1203"/>
                  <a:pt x="2122" y="1045"/>
                </a:cubicBezTo>
                <a:cubicBezTo>
                  <a:pt x="2122" y="918"/>
                  <a:pt x="1995" y="792"/>
                  <a:pt x="1869" y="792"/>
                </a:cubicBezTo>
                <a:lnTo>
                  <a:pt x="1330" y="792"/>
                </a:lnTo>
                <a:lnTo>
                  <a:pt x="1330" y="253"/>
                </a:lnTo>
                <a:cubicBezTo>
                  <a:pt x="1330" y="127"/>
                  <a:pt x="1204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2" name="Google Shape;3612;p38"/>
          <p:cNvSpPr/>
          <p:nvPr/>
        </p:nvSpPr>
        <p:spPr>
          <a:xfrm>
            <a:off x="15486807" y="2835744"/>
            <a:ext cx="135463" cy="133513"/>
          </a:xfrm>
          <a:custGeom>
            <a:avLst/>
            <a:gdLst/>
            <a:ahLst/>
            <a:cxnLst/>
            <a:rect l="l" t="t" r="r" b="b"/>
            <a:pathLst>
              <a:path w="2154" h="2123" extrusionOk="0">
                <a:moveTo>
                  <a:pt x="270" y="1"/>
                </a:moveTo>
                <a:cubicBezTo>
                  <a:pt x="206" y="1"/>
                  <a:pt x="143" y="32"/>
                  <a:pt x="95" y="96"/>
                </a:cubicBezTo>
                <a:cubicBezTo>
                  <a:pt x="0" y="191"/>
                  <a:pt x="0" y="349"/>
                  <a:pt x="95" y="444"/>
                </a:cubicBezTo>
                <a:lnTo>
                  <a:pt x="729" y="1077"/>
                </a:lnTo>
                <a:lnTo>
                  <a:pt x="95" y="1679"/>
                </a:lnTo>
                <a:cubicBezTo>
                  <a:pt x="0" y="1774"/>
                  <a:pt x="0" y="1932"/>
                  <a:pt x="95" y="2059"/>
                </a:cubicBezTo>
                <a:cubicBezTo>
                  <a:pt x="159" y="2091"/>
                  <a:pt x="222" y="2122"/>
                  <a:pt x="285" y="2122"/>
                </a:cubicBezTo>
                <a:cubicBezTo>
                  <a:pt x="349" y="2122"/>
                  <a:pt x="412" y="2091"/>
                  <a:pt x="475" y="2059"/>
                </a:cubicBezTo>
                <a:lnTo>
                  <a:pt x="1077" y="1426"/>
                </a:lnTo>
                <a:lnTo>
                  <a:pt x="1679" y="2027"/>
                </a:lnTo>
                <a:cubicBezTo>
                  <a:pt x="1742" y="2059"/>
                  <a:pt x="1805" y="2091"/>
                  <a:pt x="1869" y="2091"/>
                </a:cubicBezTo>
                <a:cubicBezTo>
                  <a:pt x="1932" y="2091"/>
                  <a:pt x="1995" y="2091"/>
                  <a:pt x="2059" y="2027"/>
                </a:cubicBezTo>
                <a:cubicBezTo>
                  <a:pt x="2154" y="1932"/>
                  <a:pt x="2154" y="1774"/>
                  <a:pt x="2059" y="1679"/>
                </a:cubicBezTo>
                <a:lnTo>
                  <a:pt x="1425" y="1077"/>
                </a:lnTo>
                <a:lnTo>
                  <a:pt x="2059" y="444"/>
                </a:lnTo>
                <a:cubicBezTo>
                  <a:pt x="2154" y="349"/>
                  <a:pt x="2154" y="191"/>
                  <a:pt x="2059" y="96"/>
                </a:cubicBezTo>
                <a:cubicBezTo>
                  <a:pt x="1995" y="48"/>
                  <a:pt x="1924" y="24"/>
                  <a:pt x="1857" y="24"/>
                </a:cubicBezTo>
                <a:cubicBezTo>
                  <a:pt x="1790" y="24"/>
                  <a:pt x="1726" y="48"/>
                  <a:pt x="1679" y="96"/>
                </a:cubicBezTo>
                <a:lnTo>
                  <a:pt x="1077" y="697"/>
                </a:lnTo>
                <a:lnTo>
                  <a:pt x="444" y="96"/>
                </a:lnTo>
                <a:cubicBezTo>
                  <a:pt x="396" y="32"/>
                  <a:pt x="333" y="1"/>
                  <a:pt x="27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3" name="Google Shape;3613;p38"/>
          <p:cNvSpPr/>
          <p:nvPr/>
        </p:nvSpPr>
        <p:spPr>
          <a:xfrm>
            <a:off x="16034518" y="7743195"/>
            <a:ext cx="796681" cy="671280"/>
          </a:xfrm>
          <a:custGeom>
            <a:avLst/>
            <a:gdLst/>
            <a:ahLst/>
            <a:cxnLst/>
            <a:rect l="l" t="t" r="r" b="b"/>
            <a:pathLst>
              <a:path w="12668" h="10674" extrusionOk="0">
                <a:moveTo>
                  <a:pt x="12161" y="507"/>
                </a:moveTo>
                <a:lnTo>
                  <a:pt x="12161" y="10166"/>
                </a:lnTo>
                <a:lnTo>
                  <a:pt x="507" y="10166"/>
                </a:lnTo>
                <a:lnTo>
                  <a:pt x="507" y="507"/>
                </a:lnTo>
                <a:close/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lnTo>
                  <a:pt x="0" y="10420"/>
                </a:lnTo>
                <a:cubicBezTo>
                  <a:pt x="0" y="10546"/>
                  <a:pt x="95" y="10673"/>
                  <a:pt x="254" y="10673"/>
                </a:cubicBezTo>
                <a:lnTo>
                  <a:pt x="12415" y="10673"/>
                </a:lnTo>
                <a:cubicBezTo>
                  <a:pt x="12541" y="10673"/>
                  <a:pt x="12668" y="10546"/>
                  <a:pt x="12636" y="10420"/>
                </a:cubicBezTo>
                <a:lnTo>
                  <a:pt x="12636" y="254"/>
                </a:lnTo>
                <a:cubicBezTo>
                  <a:pt x="12636" y="127"/>
                  <a:pt x="12541" y="1"/>
                  <a:pt x="12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4" name="Google Shape;3614;p38"/>
          <p:cNvSpPr/>
          <p:nvPr/>
        </p:nvSpPr>
        <p:spPr>
          <a:xfrm>
            <a:off x="16102251" y="7812940"/>
            <a:ext cx="659267" cy="531790"/>
          </a:xfrm>
          <a:custGeom>
            <a:avLst/>
            <a:gdLst/>
            <a:ahLst/>
            <a:cxnLst/>
            <a:rect l="l" t="t" r="r" b="b"/>
            <a:pathLst>
              <a:path w="10483" h="845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lnTo>
                  <a:pt x="0" y="8234"/>
                </a:lnTo>
                <a:cubicBezTo>
                  <a:pt x="0" y="8361"/>
                  <a:pt x="127" y="8456"/>
                  <a:pt x="253" y="8456"/>
                </a:cubicBezTo>
                <a:lnTo>
                  <a:pt x="10229" y="8456"/>
                </a:lnTo>
                <a:cubicBezTo>
                  <a:pt x="10388" y="8456"/>
                  <a:pt x="10483" y="8361"/>
                  <a:pt x="10483" y="8234"/>
                </a:cubicBezTo>
                <a:lnTo>
                  <a:pt x="10483" y="222"/>
                </a:lnTo>
                <a:cubicBezTo>
                  <a:pt x="10483" y="95"/>
                  <a:pt x="10388" y="0"/>
                  <a:pt x="10229" y="0"/>
                </a:cubicBezTo>
                <a:lnTo>
                  <a:pt x="6366" y="0"/>
                </a:lnTo>
                <a:cubicBezTo>
                  <a:pt x="6239" y="0"/>
                  <a:pt x="6112" y="95"/>
                  <a:pt x="6112" y="222"/>
                </a:cubicBezTo>
                <a:cubicBezTo>
                  <a:pt x="6112" y="380"/>
                  <a:pt x="6239" y="475"/>
                  <a:pt x="6366" y="475"/>
                </a:cubicBezTo>
                <a:lnTo>
                  <a:pt x="10008" y="475"/>
                </a:lnTo>
                <a:lnTo>
                  <a:pt x="10008" y="7981"/>
                </a:lnTo>
                <a:lnTo>
                  <a:pt x="507" y="7981"/>
                </a:lnTo>
                <a:lnTo>
                  <a:pt x="507" y="475"/>
                </a:lnTo>
                <a:lnTo>
                  <a:pt x="4149" y="475"/>
                </a:lnTo>
                <a:cubicBezTo>
                  <a:pt x="4275" y="475"/>
                  <a:pt x="4370" y="380"/>
                  <a:pt x="4370" y="222"/>
                </a:cubicBezTo>
                <a:cubicBezTo>
                  <a:pt x="4370" y="95"/>
                  <a:pt x="4275" y="0"/>
                  <a:pt x="41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5" name="Google Shape;3615;p38"/>
          <p:cNvSpPr/>
          <p:nvPr/>
        </p:nvSpPr>
        <p:spPr>
          <a:xfrm>
            <a:off x="16165959" y="7880608"/>
            <a:ext cx="151438" cy="179361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56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6" name="Google Shape;3616;p38"/>
          <p:cNvSpPr/>
          <p:nvPr/>
        </p:nvSpPr>
        <p:spPr>
          <a:xfrm>
            <a:off x="16357145" y="7880608"/>
            <a:ext cx="151438" cy="179361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7" name="Google Shape;3617;p38"/>
          <p:cNvSpPr/>
          <p:nvPr/>
        </p:nvSpPr>
        <p:spPr>
          <a:xfrm>
            <a:off x="16548330" y="7880608"/>
            <a:ext cx="151438" cy="179361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8" name="Google Shape;3618;p38"/>
          <p:cNvSpPr/>
          <p:nvPr/>
        </p:nvSpPr>
        <p:spPr>
          <a:xfrm>
            <a:off x="16165959" y="8097706"/>
            <a:ext cx="151438" cy="179298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24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19" name="Google Shape;3619;p38"/>
          <p:cNvSpPr/>
          <p:nvPr/>
        </p:nvSpPr>
        <p:spPr>
          <a:xfrm>
            <a:off x="16357145" y="8097706"/>
            <a:ext cx="151438" cy="179298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0" name="Google Shape;3620;p38"/>
          <p:cNvSpPr/>
          <p:nvPr/>
        </p:nvSpPr>
        <p:spPr>
          <a:xfrm>
            <a:off x="16548330" y="8097706"/>
            <a:ext cx="151438" cy="179298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1" name="Google Shape;3621;p38"/>
          <p:cNvSpPr/>
          <p:nvPr/>
        </p:nvSpPr>
        <p:spPr>
          <a:xfrm>
            <a:off x="16416891" y="7812939"/>
            <a:ext cx="31947" cy="29936"/>
          </a:xfrm>
          <a:custGeom>
            <a:avLst/>
            <a:gdLst/>
            <a:ahLst/>
            <a:cxnLst/>
            <a:rect l="l" t="t" r="r" b="b"/>
            <a:pathLst>
              <a:path w="508" h="476" extrusionOk="0">
                <a:moveTo>
                  <a:pt x="254" y="0"/>
                </a:moveTo>
                <a:cubicBezTo>
                  <a:pt x="191" y="0"/>
                  <a:pt x="127" y="32"/>
                  <a:pt x="64" y="63"/>
                </a:cubicBezTo>
                <a:cubicBezTo>
                  <a:pt x="32" y="95"/>
                  <a:pt x="1" y="190"/>
                  <a:pt x="1" y="253"/>
                </a:cubicBezTo>
                <a:cubicBezTo>
                  <a:pt x="1" y="317"/>
                  <a:pt x="32" y="380"/>
                  <a:pt x="64" y="412"/>
                </a:cubicBezTo>
                <a:cubicBezTo>
                  <a:pt x="127" y="443"/>
                  <a:pt x="191" y="475"/>
                  <a:pt x="254" y="475"/>
                </a:cubicBezTo>
                <a:cubicBezTo>
                  <a:pt x="317" y="475"/>
                  <a:pt x="381" y="443"/>
                  <a:pt x="413" y="412"/>
                </a:cubicBezTo>
                <a:cubicBezTo>
                  <a:pt x="476" y="380"/>
                  <a:pt x="508" y="317"/>
                  <a:pt x="508" y="253"/>
                </a:cubicBezTo>
                <a:cubicBezTo>
                  <a:pt x="508" y="190"/>
                  <a:pt x="476" y="127"/>
                  <a:pt x="413" y="63"/>
                </a:cubicBezTo>
                <a:cubicBezTo>
                  <a:pt x="381" y="32"/>
                  <a:pt x="317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2" name="Google Shape;3622;p38"/>
          <p:cNvSpPr/>
          <p:nvPr/>
        </p:nvSpPr>
        <p:spPr>
          <a:xfrm>
            <a:off x="1572973" y="5026588"/>
            <a:ext cx="766808" cy="705113"/>
          </a:xfrm>
          <a:custGeom>
            <a:avLst/>
            <a:gdLst/>
            <a:ahLst/>
            <a:cxnLst/>
            <a:rect l="l" t="t" r="r" b="b"/>
            <a:pathLst>
              <a:path w="12193" h="11212" extrusionOk="0">
                <a:moveTo>
                  <a:pt x="2185" y="7031"/>
                </a:moveTo>
                <a:cubicBezTo>
                  <a:pt x="2597" y="7031"/>
                  <a:pt x="2914" y="7348"/>
                  <a:pt x="2914" y="7728"/>
                </a:cubicBezTo>
                <a:lnTo>
                  <a:pt x="2914" y="7918"/>
                </a:lnTo>
                <a:cubicBezTo>
                  <a:pt x="2914" y="8329"/>
                  <a:pt x="2597" y="8646"/>
                  <a:pt x="2185" y="8646"/>
                </a:cubicBezTo>
                <a:cubicBezTo>
                  <a:pt x="1805" y="8646"/>
                  <a:pt x="1489" y="8329"/>
                  <a:pt x="1489" y="7918"/>
                </a:cubicBezTo>
                <a:lnTo>
                  <a:pt x="1489" y="7728"/>
                </a:lnTo>
                <a:cubicBezTo>
                  <a:pt x="1489" y="7348"/>
                  <a:pt x="1805" y="7031"/>
                  <a:pt x="2185" y="7031"/>
                </a:cubicBezTo>
                <a:close/>
                <a:moveTo>
                  <a:pt x="6112" y="7031"/>
                </a:moveTo>
                <a:cubicBezTo>
                  <a:pt x="6492" y="7031"/>
                  <a:pt x="6809" y="7348"/>
                  <a:pt x="6809" y="7728"/>
                </a:cubicBezTo>
                <a:lnTo>
                  <a:pt x="6809" y="7918"/>
                </a:lnTo>
                <a:cubicBezTo>
                  <a:pt x="6809" y="8329"/>
                  <a:pt x="6492" y="8646"/>
                  <a:pt x="6112" y="8646"/>
                </a:cubicBezTo>
                <a:cubicBezTo>
                  <a:pt x="5701" y="8646"/>
                  <a:pt x="5384" y="8329"/>
                  <a:pt x="5384" y="7918"/>
                </a:cubicBezTo>
                <a:lnTo>
                  <a:pt x="5384" y="7728"/>
                </a:lnTo>
                <a:cubicBezTo>
                  <a:pt x="5384" y="7348"/>
                  <a:pt x="5701" y="7031"/>
                  <a:pt x="6112" y="7031"/>
                </a:cubicBezTo>
                <a:close/>
                <a:moveTo>
                  <a:pt x="10008" y="7031"/>
                </a:moveTo>
                <a:cubicBezTo>
                  <a:pt x="10388" y="7031"/>
                  <a:pt x="10704" y="7348"/>
                  <a:pt x="10704" y="7728"/>
                </a:cubicBezTo>
                <a:lnTo>
                  <a:pt x="10704" y="7918"/>
                </a:lnTo>
                <a:cubicBezTo>
                  <a:pt x="10704" y="8329"/>
                  <a:pt x="10388" y="8646"/>
                  <a:pt x="10008" y="8646"/>
                </a:cubicBezTo>
                <a:cubicBezTo>
                  <a:pt x="9596" y="8646"/>
                  <a:pt x="9279" y="8329"/>
                  <a:pt x="9279" y="7918"/>
                </a:cubicBezTo>
                <a:lnTo>
                  <a:pt x="9279" y="7728"/>
                </a:lnTo>
                <a:cubicBezTo>
                  <a:pt x="9279" y="7348"/>
                  <a:pt x="9596" y="7031"/>
                  <a:pt x="10008" y="7031"/>
                </a:cubicBezTo>
                <a:close/>
                <a:moveTo>
                  <a:pt x="4909" y="8076"/>
                </a:moveTo>
                <a:cubicBezTo>
                  <a:pt x="4941" y="8361"/>
                  <a:pt x="5099" y="8614"/>
                  <a:pt x="5289" y="8804"/>
                </a:cubicBezTo>
                <a:cubicBezTo>
                  <a:pt x="4782" y="8994"/>
                  <a:pt x="4402" y="9374"/>
                  <a:pt x="4149" y="9849"/>
                </a:cubicBezTo>
                <a:cubicBezTo>
                  <a:pt x="3896" y="9374"/>
                  <a:pt x="3515" y="8994"/>
                  <a:pt x="3009" y="8804"/>
                </a:cubicBezTo>
                <a:cubicBezTo>
                  <a:pt x="3199" y="8614"/>
                  <a:pt x="3357" y="8361"/>
                  <a:pt x="3389" y="8076"/>
                </a:cubicBezTo>
                <a:close/>
                <a:moveTo>
                  <a:pt x="8836" y="8076"/>
                </a:moveTo>
                <a:cubicBezTo>
                  <a:pt x="8868" y="8361"/>
                  <a:pt x="8994" y="8614"/>
                  <a:pt x="9184" y="8804"/>
                </a:cubicBezTo>
                <a:cubicBezTo>
                  <a:pt x="8709" y="8994"/>
                  <a:pt x="8298" y="9374"/>
                  <a:pt x="8044" y="9849"/>
                </a:cubicBezTo>
                <a:cubicBezTo>
                  <a:pt x="7822" y="9374"/>
                  <a:pt x="7411" y="8994"/>
                  <a:pt x="6904" y="8804"/>
                </a:cubicBezTo>
                <a:cubicBezTo>
                  <a:pt x="7126" y="8614"/>
                  <a:pt x="7252" y="8361"/>
                  <a:pt x="7284" y="8076"/>
                </a:cubicBezTo>
                <a:close/>
                <a:moveTo>
                  <a:pt x="2185" y="9121"/>
                </a:moveTo>
                <a:cubicBezTo>
                  <a:pt x="3104" y="9121"/>
                  <a:pt x="3864" y="9849"/>
                  <a:pt x="3896" y="10736"/>
                </a:cubicBezTo>
                <a:lnTo>
                  <a:pt x="475" y="10736"/>
                </a:lnTo>
                <a:cubicBezTo>
                  <a:pt x="539" y="9849"/>
                  <a:pt x="1299" y="9121"/>
                  <a:pt x="2185" y="9121"/>
                </a:cubicBezTo>
                <a:close/>
                <a:moveTo>
                  <a:pt x="6112" y="9121"/>
                </a:moveTo>
                <a:cubicBezTo>
                  <a:pt x="6999" y="9121"/>
                  <a:pt x="7759" y="9849"/>
                  <a:pt x="7822" y="10736"/>
                </a:cubicBezTo>
                <a:lnTo>
                  <a:pt x="4402" y="10736"/>
                </a:lnTo>
                <a:cubicBezTo>
                  <a:pt x="4434" y="9849"/>
                  <a:pt x="5194" y="9121"/>
                  <a:pt x="6112" y="9121"/>
                </a:cubicBezTo>
                <a:close/>
                <a:moveTo>
                  <a:pt x="10008" y="9121"/>
                </a:moveTo>
                <a:cubicBezTo>
                  <a:pt x="10894" y="9121"/>
                  <a:pt x="11654" y="9849"/>
                  <a:pt x="11718" y="10736"/>
                </a:cubicBezTo>
                <a:lnTo>
                  <a:pt x="8298" y="10736"/>
                </a:lnTo>
                <a:cubicBezTo>
                  <a:pt x="8329" y="9849"/>
                  <a:pt x="9089" y="9121"/>
                  <a:pt x="10008" y="9121"/>
                </a:cubicBezTo>
                <a:close/>
                <a:moveTo>
                  <a:pt x="1045" y="0"/>
                </a:moveTo>
                <a:cubicBezTo>
                  <a:pt x="475" y="0"/>
                  <a:pt x="0" y="444"/>
                  <a:pt x="0" y="1014"/>
                </a:cubicBezTo>
                <a:lnTo>
                  <a:pt x="0" y="7031"/>
                </a:lnTo>
                <a:cubicBezTo>
                  <a:pt x="0" y="7601"/>
                  <a:pt x="475" y="8044"/>
                  <a:pt x="1014" y="8076"/>
                </a:cubicBezTo>
                <a:cubicBezTo>
                  <a:pt x="1045" y="8361"/>
                  <a:pt x="1204" y="8614"/>
                  <a:pt x="1394" y="8804"/>
                </a:cubicBezTo>
                <a:cubicBezTo>
                  <a:pt x="570" y="9121"/>
                  <a:pt x="0" y="9913"/>
                  <a:pt x="0" y="10831"/>
                </a:cubicBezTo>
                <a:lnTo>
                  <a:pt x="0" y="10958"/>
                </a:lnTo>
                <a:cubicBezTo>
                  <a:pt x="0" y="11116"/>
                  <a:pt x="127" y="11211"/>
                  <a:pt x="254" y="11211"/>
                </a:cubicBezTo>
                <a:lnTo>
                  <a:pt x="11939" y="11211"/>
                </a:lnTo>
                <a:cubicBezTo>
                  <a:pt x="12066" y="11211"/>
                  <a:pt x="12193" y="11116"/>
                  <a:pt x="12193" y="10958"/>
                </a:cubicBezTo>
                <a:lnTo>
                  <a:pt x="12193" y="10831"/>
                </a:lnTo>
                <a:cubicBezTo>
                  <a:pt x="12193" y="9913"/>
                  <a:pt x="11623" y="9121"/>
                  <a:pt x="10799" y="8804"/>
                </a:cubicBezTo>
                <a:cubicBezTo>
                  <a:pt x="11021" y="8614"/>
                  <a:pt x="11148" y="8361"/>
                  <a:pt x="11179" y="8076"/>
                </a:cubicBezTo>
                <a:cubicBezTo>
                  <a:pt x="11749" y="8044"/>
                  <a:pt x="12193" y="7601"/>
                  <a:pt x="12193" y="7031"/>
                </a:cubicBezTo>
                <a:lnTo>
                  <a:pt x="12193" y="1014"/>
                </a:lnTo>
                <a:cubicBezTo>
                  <a:pt x="12193" y="444"/>
                  <a:pt x="11718" y="0"/>
                  <a:pt x="11148" y="0"/>
                </a:cubicBezTo>
                <a:lnTo>
                  <a:pt x="7157" y="0"/>
                </a:lnTo>
                <a:cubicBezTo>
                  <a:pt x="7031" y="0"/>
                  <a:pt x="6936" y="95"/>
                  <a:pt x="6936" y="222"/>
                </a:cubicBezTo>
                <a:cubicBezTo>
                  <a:pt x="6936" y="349"/>
                  <a:pt x="7031" y="444"/>
                  <a:pt x="7157" y="444"/>
                </a:cubicBezTo>
                <a:lnTo>
                  <a:pt x="11148" y="444"/>
                </a:lnTo>
                <a:cubicBezTo>
                  <a:pt x="11464" y="444"/>
                  <a:pt x="11718" y="697"/>
                  <a:pt x="11718" y="1014"/>
                </a:cubicBezTo>
                <a:lnTo>
                  <a:pt x="11718" y="7031"/>
                </a:lnTo>
                <a:cubicBezTo>
                  <a:pt x="11718" y="7316"/>
                  <a:pt x="11464" y="7569"/>
                  <a:pt x="11179" y="7601"/>
                </a:cubicBezTo>
                <a:cubicBezTo>
                  <a:pt x="11116" y="6999"/>
                  <a:pt x="10609" y="6556"/>
                  <a:pt x="10008" y="6556"/>
                </a:cubicBezTo>
                <a:cubicBezTo>
                  <a:pt x="9406" y="6556"/>
                  <a:pt x="8899" y="6999"/>
                  <a:pt x="8836" y="7601"/>
                </a:cubicBezTo>
                <a:lnTo>
                  <a:pt x="7284" y="7601"/>
                </a:lnTo>
                <a:cubicBezTo>
                  <a:pt x="7189" y="6999"/>
                  <a:pt x="6714" y="6556"/>
                  <a:pt x="6081" y="6556"/>
                </a:cubicBezTo>
                <a:cubicBezTo>
                  <a:pt x="5479" y="6556"/>
                  <a:pt x="4972" y="6999"/>
                  <a:pt x="4909" y="7601"/>
                </a:cubicBezTo>
                <a:lnTo>
                  <a:pt x="3357" y="7601"/>
                </a:lnTo>
                <a:cubicBezTo>
                  <a:pt x="3294" y="6999"/>
                  <a:pt x="2787" y="6556"/>
                  <a:pt x="2185" y="6556"/>
                </a:cubicBezTo>
                <a:cubicBezTo>
                  <a:pt x="1584" y="6556"/>
                  <a:pt x="1077" y="6999"/>
                  <a:pt x="1014" y="7601"/>
                </a:cubicBezTo>
                <a:cubicBezTo>
                  <a:pt x="729" y="7569"/>
                  <a:pt x="475" y="7348"/>
                  <a:pt x="475" y="7031"/>
                </a:cubicBezTo>
                <a:lnTo>
                  <a:pt x="475" y="1014"/>
                </a:lnTo>
                <a:cubicBezTo>
                  <a:pt x="475" y="697"/>
                  <a:pt x="729" y="444"/>
                  <a:pt x="1045" y="444"/>
                </a:cubicBezTo>
                <a:lnTo>
                  <a:pt x="5036" y="444"/>
                </a:lnTo>
                <a:cubicBezTo>
                  <a:pt x="5162" y="444"/>
                  <a:pt x="5257" y="349"/>
                  <a:pt x="5257" y="222"/>
                </a:cubicBezTo>
                <a:cubicBezTo>
                  <a:pt x="5257" y="95"/>
                  <a:pt x="5162" y="0"/>
                  <a:pt x="503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3" name="Google Shape;3623;p38"/>
          <p:cNvSpPr/>
          <p:nvPr/>
        </p:nvSpPr>
        <p:spPr>
          <a:xfrm>
            <a:off x="1746235" y="5142116"/>
            <a:ext cx="107603" cy="109554"/>
          </a:xfrm>
          <a:custGeom>
            <a:avLst/>
            <a:gdLst/>
            <a:ahLst/>
            <a:cxnLst/>
            <a:rect l="l" t="t" r="r" b="b"/>
            <a:pathLst>
              <a:path w="1711" h="1742" extrusionOk="0">
                <a:moveTo>
                  <a:pt x="856" y="0"/>
                </a:moveTo>
                <a:cubicBezTo>
                  <a:pt x="729" y="0"/>
                  <a:pt x="634" y="127"/>
                  <a:pt x="634" y="253"/>
                </a:cubicBezTo>
                <a:lnTo>
                  <a:pt x="634" y="633"/>
                </a:lnTo>
                <a:lnTo>
                  <a:pt x="222" y="633"/>
                </a:lnTo>
                <a:cubicBezTo>
                  <a:pt x="95" y="633"/>
                  <a:pt x="0" y="729"/>
                  <a:pt x="0" y="855"/>
                </a:cubicBezTo>
                <a:cubicBezTo>
                  <a:pt x="0" y="982"/>
                  <a:pt x="95" y="1109"/>
                  <a:pt x="222" y="1109"/>
                </a:cubicBezTo>
                <a:lnTo>
                  <a:pt x="634" y="1109"/>
                </a:lnTo>
                <a:lnTo>
                  <a:pt x="634" y="1489"/>
                </a:lnTo>
                <a:cubicBezTo>
                  <a:pt x="634" y="1615"/>
                  <a:pt x="729" y="1742"/>
                  <a:pt x="856" y="1742"/>
                </a:cubicBezTo>
                <a:cubicBezTo>
                  <a:pt x="1014" y="1742"/>
                  <a:pt x="1109" y="1615"/>
                  <a:pt x="1109" y="1489"/>
                </a:cubicBezTo>
                <a:lnTo>
                  <a:pt x="1109" y="1109"/>
                </a:lnTo>
                <a:lnTo>
                  <a:pt x="1489" y="1109"/>
                </a:lnTo>
                <a:cubicBezTo>
                  <a:pt x="1616" y="1109"/>
                  <a:pt x="1711" y="982"/>
                  <a:pt x="1711" y="855"/>
                </a:cubicBezTo>
                <a:cubicBezTo>
                  <a:pt x="1711" y="729"/>
                  <a:pt x="1616" y="633"/>
                  <a:pt x="1489" y="633"/>
                </a:cubicBezTo>
                <a:lnTo>
                  <a:pt x="1109" y="633"/>
                </a:lnTo>
                <a:lnTo>
                  <a:pt x="1109" y="253"/>
                </a:lnTo>
                <a:cubicBezTo>
                  <a:pt x="1109" y="127"/>
                  <a:pt x="1014" y="0"/>
                  <a:pt x="8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4" name="Google Shape;3624;p38"/>
          <p:cNvSpPr/>
          <p:nvPr/>
        </p:nvSpPr>
        <p:spPr>
          <a:xfrm>
            <a:off x="1654603" y="5132119"/>
            <a:ext cx="55846" cy="149425"/>
          </a:xfrm>
          <a:custGeom>
            <a:avLst/>
            <a:gdLst/>
            <a:ahLst/>
            <a:cxnLst/>
            <a:rect l="l" t="t" r="r" b="b"/>
            <a:pathLst>
              <a:path w="888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87" y="2281"/>
                  <a:pt x="887" y="2154"/>
                </a:cubicBezTo>
                <a:lnTo>
                  <a:pt x="887" y="254"/>
                </a:lnTo>
                <a:cubicBezTo>
                  <a:pt x="887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5" name="Google Shape;3625;p38"/>
          <p:cNvSpPr/>
          <p:nvPr/>
        </p:nvSpPr>
        <p:spPr>
          <a:xfrm>
            <a:off x="1865728" y="5132119"/>
            <a:ext cx="53832" cy="149425"/>
          </a:xfrm>
          <a:custGeom>
            <a:avLst/>
            <a:gdLst/>
            <a:ahLst/>
            <a:cxnLst/>
            <a:rect l="l" t="t" r="r" b="b"/>
            <a:pathLst>
              <a:path w="856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56" y="2281"/>
                  <a:pt x="856" y="2154"/>
                </a:cubicBezTo>
                <a:lnTo>
                  <a:pt x="856" y="254"/>
                </a:lnTo>
                <a:cubicBezTo>
                  <a:pt x="856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6" name="Google Shape;3626;p38"/>
          <p:cNvSpPr/>
          <p:nvPr/>
        </p:nvSpPr>
        <p:spPr>
          <a:xfrm>
            <a:off x="1989242" y="5241673"/>
            <a:ext cx="268915" cy="29936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1"/>
                </a:moveTo>
                <a:cubicBezTo>
                  <a:pt x="127" y="1"/>
                  <a:pt x="0" y="96"/>
                  <a:pt x="0" y="222"/>
                </a:cubicBezTo>
                <a:cubicBezTo>
                  <a:pt x="0" y="349"/>
                  <a:pt x="127" y="476"/>
                  <a:pt x="253" y="476"/>
                </a:cubicBezTo>
                <a:lnTo>
                  <a:pt x="4054" y="476"/>
                </a:lnTo>
                <a:cubicBezTo>
                  <a:pt x="4180" y="476"/>
                  <a:pt x="4275" y="349"/>
                  <a:pt x="4275" y="222"/>
                </a:cubicBezTo>
                <a:cubicBezTo>
                  <a:pt x="4275" y="96"/>
                  <a:pt x="4180" y="1"/>
                  <a:pt x="40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7" name="Google Shape;3627;p38"/>
          <p:cNvSpPr/>
          <p:nvPr/>
        </p:nvSpPr>
        <p:spPr>
          <a:xfrm>
            <a:off x="1989242" y="5140105"/>
            <a:ext cx="268915" cy="29936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cubicBezTo>
                  <a:pt x="0" y="349"/>
                  <a:pt x="127" y="475"/>
                  <a:pt x="253" y="475"/>
                </a:cubicBezTo>
                <a:lnTo>
                  <a:pt x="4054" y="475"/>
                </a:lnTo>
                <a:cubicBezTo>
                  <a:pt x="4180" y="475"/>
                  <a:pt x="4275" y="349"/>
                  <a:pt x="4275" y="222"/>
                </a:cubicBezTo>
                <a:cubicBezTo>
                  <a:pt x="4275" y="95"/>
                  <a:pt x="4180" y="0"/>
                  <a:pt x="40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8" name="Google Shape;3628;p38"/>
          <p:cNvSpPr/>
          <p:nvPr/>
        </p:nvSpPr>
        <p:spPr>
          <a:xfrm>
            <a:off x="1654603" y="5343240"/>
            <a:ext cx="603548" cy="29936"/>
          </a:xfrm>
          <a:custGeom>
            <a:avLst/>
            <a:gdLst/>
            <a:ahLst/>
            <a:cxnLst/>
            <a:rect l="l" t="t" r="r" b="b"/>
            <a:pathLst>
              <a:path w="9597" h="476" extrusionOk="0">
                <a:moveTo>
                  <a:pt x="222" y="1"/>
                </a:moveTo>
                <a:cubicBezTo>
                  <a:pt x="96" y="1"/>
                  <a:pt x="1" y="96"/>
                  <a:pt x="1" y="222"/>
                </a:cubicBezTo>
                <a:cubicBezTo>
                  <a:pt x="1" y="349"/>
                  <a:pt x="96" y="476"/>
                  <a:pt x="222" y="476"/>
                </a:cubicBezTo>
                <a:lnTo>
                  <a:pt x="9375" y="476"/>
                </a:lnTo>
                <a:cubicBezTo>
                  <a:pt x="9501" y="476"/>
                  <a:pt x="9596" y="349"/>
                  <a:pt x="9596" y="222"/>
                </a:cubicBezTo>
                <a:cubicBezTo>
                  <a:pt x="9596" y="96"/>
                  <a:pt x="9501" y="1"/>
                  <a:pt x="93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29" name="Google Shape;3629;p38"/>
          <p:cNvSpPr/>
          <p:nvPr/>
        </p:nvSpPr>
        <p:spPr>
          <a:xfrm>
            <a:off x="1941447" y="5026588"/>
            <a:ext cx="29936" cy="29936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3" y="0"/>
                </a:moveTo>
                <a:cubicBezTo>
                  <a:pt x="190" y="0"/>
                  <a:pt x="127" y="0"/>
                  <a:pt x="63" y="64"/>
                </a:cubicBezTo>
                <a:cubicBezTo>
                  <a:pt x="32" y="95"/>
                  <a:pt x="0" y="159"/>
                  <a:pt x="0" y="222"/>
                </a:cubicBezTo>
                <a:cubicBezTo>
                  <a:pt x="0" y="285"/>
                  <a:pt x="32" y="349"/>
                  <a:pt x="63" y="380"/>
                </a:cubicBezTo>
                <a:cubicBezTo>
                  <a:pt x="127" y="444"/>
                  <a:pt x="190" y="475"/>
                  <a:pt x="253" y="475"/>
                </a:cubicBezTo>
                <a:cubicBezTo>
                  <a:pt x="285" y="475"/>
                  <a:pt x="348" y="444"/>
                  <a:pt x="412" y="380"/>
                </a:cubicBezTo>
                <a:cubicBezTo>
                  <a:pt x="443" y="349"/>
                  <a:pt x="475" y="285"/>
                  <a:pt x="475" y="222"/>
                </a:cubicBezTo>
                <a:cubicBezTo>
                  <a:pt x="475" y="159"/>
                  <a:pt x="443" y="95"/>
                  <a:pt x="412" y="64"/>
                </a:cubicBezTo>
                <a:cubicBezTo>
                  <a:pt x="348" y="32"/>
                  <a:pt x="285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0" name="Google Shape;3630;p38"/>
          <p:cNvSpPr/>
          <p:nvPr/>
        </p:nvSpPr>
        <p:spPr>
          <a:xfrm>
            <a:off x="1202486" y="7689423"/>
            <a:ext cx="729011" cy="776807"/>
          </a:xfrm>
          <a:custGeom>
            <a:avLst/>
            <a:gdLst/>
            <a:ahLst/>
            <a:cxnLst/>
            <a:rect l="l" t="t" r="r" b="b"/>
            <a:pathLst>
              <a:path w="11592" h="12352" extrusionOk="0">
                <a:moveTo>
                  <a:pt x="6398" y="507"/>
                </a:moveTo>
                <a:lnTo>
                  <a:pt x="6398" y="982"/>
                </a:lnTo>
                <a:lnTo>
                  <a:pt x="3706" y="982"/>
                </a:lnTo>
                <a:lnTo>
                  <a:pt x="3706" y="507"/>
                </a:lnTo>
                <a:close/>
                <a:moveTo>
                  <a:pt x="6081" y="3738"/>
                </a:moveTo>
                <a:cubicBezTo>
                  <a:pt x="6366" y="3896"/>
                  <a:pt x="6715" y="3991"/>
                  <a:pt x="7031" y="3991"/>
                </a:cubicBezTo>
                <a:cubicBezTo>
                  <a:pt x="7475" y="3991"/>
                  <a:pt x="7855" y="4339"/>
                  <a:pt x="7855" y="4783"/>
                </a:cubicBezTo>
                <a:cubicBezTo>
                  <a:pt x="7855" y="5226"/>
                  <a:pt x="7506" y="5574"/>
                  <a:pt x="7063" y="5574"/>
                </a:cubicBezTo>
                <a:cubicBezTo>
                  <a:pt x="6525" y="5574"/>
                  <a:pt x="6081" y="5131"/>
                  <a:pt x="6081" y="4593"/>
                </a:cubicBezTo>
                <a:lnTo>
                  <a:pt x="6081" y="3738"/>
                </a:lnTo>
                <a:close/>
                <a:moveTo>
                  <a:pt x="5036" y="3991"/>
                </a:moveTo>
                <a:cubicBezTo>
                  <a:pt x="5226" y="3991"/>
                  <a:pt x="5448" y="4086"/>
                  <a:pt x="5606" y="4213"/>
                </a:cubicBezTo>
                <a:lnTo>
                  <a:pt x="5606" y="4593"/>
                </a:lnTo>
                <a:cubicBezTo>
                  <a:pt x="5606" y="5416"/>
                  <a:pt x="6271" y="6049"/>
                  <a:pt x="7063" y="6049"/>
                </a:cubicBezTo>
                <a:lnTo>
                  <a:pt x="7253" y="6049"/>
                </a:lnTo>
                <a:lnTo>
                  <a:pt x="7950" y="6778"/>
                </a:lnTo>
                <a:lnTo>
                  <a:pt x="1299" y="6778"/>
                </a:lnTo>
                <a:lnTo>
                  <a:pt x="1299" y="4276"/>
                </a:lnTo>
                <a:cubicBezTo>
                  <a:pt x="1299" y="4276"/>
                  <a:pt x="1299" y="4244"/>
                  <a:pt x="1331" y="4244"/>
                </a:cubicBezTo>
                <a:cubicBezTo>
                  <a:pt x="1489" y="4086"/>
                  <a:pt x="1679" y="3991"/>
                  <a:pt x="1933" y="3991"/>
                </a:cubicBezTo>
                <a:cubicBezTo>
                  <a:pt x="2154" y="3991"/>
                  <a:pt x="2376" y="4086"/>
                  <a:pt x="2534" y="4244"/>
                </a:cubicBezTo>
                <a:cubicBezTo>
                  <a:pt x="2788" y="4498"/>
                  <a:pt x="3136" y="4624"/>
                  <a:pt x="3484" y="4624"/>
                </a:cubicBezTo>
                <a:cubicBezTo>
                  <a:pt x="3801" y="4624"/>
                  <a:pt x="4149" y="4498"/>
                  <a:pt x="4434" y="4244"/>
                </a:cubicBezTo>
                <a:cubicBezTo>
                  <a:pt x="4593" y="4086"/>
                  <a:pt x="4783" y="3991"/>
                  <a:pt x="5036" y="3991"/>
                </a:cubicBezTo>
                <a:close/>
                <a:moveTo>
                  <a:pt x="8425" y="7253"/>
                </a:moveTo>
                <a:lnTo>
                  <a:pt x="9121" y="7918"/>
                </a:lnTo>
                <a:lnTo>
                  <a:pt x="793" y="7918"/>
                </a:lnTo>
                <a:cubicBezTo>
                  <a:pt x="634" y="7918"/>
                  <a:pt x="476" y="7760"/>
                  <a:pt x="476" y="7601"/>
                </a:cubicBezTo>
                <a:cubicBezTo>
                  <a:pt x="476" y="7411"/>
                  <a:pt x="634" y="7253"/>
                  <a:pt x="793" y="7253"/>
                </a:cubicBezTo>
                <a:close/>
                <a:moveTo>
                  <a:pt x="8140" y="5448"/>
                </a:moveTo>
                <a:lnTo>
                  <a:pt x="10958" y="8266"/>
                </a:lnTo>
                <a:cubicBezTo>
                  <a:pt x="11085" y="8393"/>
                  <a:pt x="11085" y="8583"/>
                  <a:pt x="10958" y="8678"/>
                </a:cubicBezTo>
                <a:cubicBezTo>
                  <a:pt x="10895" y="8741"/>
                  <a:pt x="10824" y="8773"/>
                  <a:pt x="10752" y="8773"/>
                </a:cubicBezTo>
                <a:cubicBezTo>
                  <a:pt x="10681" y="8773"/>
                  <a:pt x="10610" y="8741"/>
                  <a:pt x="10547" y="8678"/>
                </a:cubicBezTo>
                <a:lnTo>
                  <a:pt x="7728" y="5859"/>
                </a:lnTo>
                <a:cubicBezTo>
                  <a:pt x="7918" y="5764"/>
                  <a:pt x="8045" y="5638"/>
                  <a:pt x="8140" y="5448"/>
                </a:cubicBezTo>
                <a:close/>
                <a:moveTo>
                  <a:pt x="6588" y="8425"/>
                </a:moveTo>
                <a:lnTo>
                  <a:pt x="7000" y="9913"/>
                </a:lnTo>
                <a:lnTo>
                  <a:pt x="3104" y="9913"/>
                </a:lnTo>
                <a:lnTo>
                  <a:pt x="3516" y="8425"/>
                </a:lnTo>
                <a:close/>
                <a:moveTo>
                  <a:pt x="3009" y="8425"/>
                </a:moveTo>
                <a:lnTo>
                  <a:pt x="2091" y="11876"/>
                </a:lnTo>
                <a:lnTo>
                  <a:pt x="1363" y="11876"/>
                </a:lnTo>
                <a:lnTo>
                  <a:pt x="2313" y="8425"/>
                </a:lnTo>
                <a:close/>
                <a:moveTo>
                  <a:pt x="7791" y="8425"/>
                </a:moveTo>
                <a:lnTo>
                  <a:pt x="8710" y="11876"/>
                </a:lnTo>
                <a:lnTo>
                  <a:pt x="8013" y="11876"/>
                </a:lnTo>
                <a:lnTo>
                  <a:pt x="7095" y="8425"/>
                </a:lnTo>
                <a:close/>
                <a:moveTo>
                  <a:pt x="3453" y="1"/>
                </a:moveTo>
                <a:cubicBezTo>
                  <a:pt x="3326" y="1"/>
                  <a:pt x="3199" y="127"/>
                  <a:pt x="3199" y="254"/>
                </a:cubicBezTo>
                <a:lnTo>
                  <a:pt x="3199" y="982"/>
                </a:lnTo>
                <a:lnTo>
                  <a:pt x="1046" y="982"/>
                </a:lnTo>
                <a:cubicBezTo>
                  <a:pt x="919" y="982"/>
                  <a:pt x="793" y="1077"/>
                  <a:pt x="793" y="1236"/>
                </a:cubicBezTo>
                <a:lnTo>
                  <a:pt x="793" y="6778"/>
                </a:lnTo>
                <a:cubicBezTo>
                  <a:pt x="349" y="6778"/>
                  <a:pt x="1" y="7158"/>
                  <a:pt x="1" y="7601"/>
                </a:cubicBezTo>
                <a:cubicBezTo>
                  <a:pt x="1" y="8013"/>
                  <a:pt x="349" y="8393"/>
                  <a:pt x="793" y="8393"/>
                </a:cubicBezTo>
                <a:lnTo>
                  <a:pt x="1806" y="8393"/>
                </a:lnTo>
                <a:lnTo>
                  <a:pt x="824" y="12066"/>
                </a:lnTo>
                <a:cubicBezTo>
                  <a:pt x="824" y="12130"/>
                  <a:pt x="824" y="12193"/>
                  <a:pt x="888" y="12256"/>
                </a:cubicBezTo>
                <a:cubicBezTo>
                  <a:pt x="919" y="12320"/>
                  <a:pt x="983" y="12351"/>
                  <a:pt x="1078" y="12351"/>
                </a:cubicBezTo>
                <a:lnTo>
                  <a:pt x="2249" y="12351"/>
                </a:lnTo>
                <a:cubicBezTo>
                  <a:pt x="2376" y="12351"/>
                  <a:pt x="2471" y="12288"/>
                  <a:pt x="2503" y="12193"/>
                </a:cubicBezTo>
                <a:lnTo>
                  <a:pt x="2978" y="10388"/>
                </a:lnTo>
                <a:lnTo>
                  <a:pt x="7095" y="10388"/>
                </a:lnTo>
                <a:lnTo>
                  <a:pt x="7601" y="12193"/>
                </a:lnTo>
                <a:cubicBezTo>
                  <a:pt x="7601" y="12288"/>
                  <a:pt x="7728" y="12351"/>
                  <a:pt x="7823" y="12351"/>
                </a:cubicBezTo>
                <a:lnTo>
                  <a:pt x="9026" y="12351"/>
                </a:lnTo>
                <a:cubicBezTo>
                  <a:pt x="9090" y="12351"/>
                  <a:pt x="9185" y="12320"/>
                  <a:pt x="9216" y="12256"/>
                </a:cubicBezTo>
                <a:cubicBezTo>
                  <a:pt x="9248" y="12193"/>
                  <a:pt x="9280" y="12130"/>
                  <a:pt x="9248" y="12066"/>
                </a:cubicBezTo>
                <a:lnTo>
                  <a:pt x="8266" y="8393"/>
                </a:lnTo>
                <a:lnTo>
                  <a:pt x="9311" y="8393"/>
                </a:lnTo>
                <a:cubicBezTo>
                  <a:pt x="9375" y="8393"/>
                  <a:pt x="9470" y="8393"/>
                  <a:pt x="9533" y="8361"/>
                </a:cubicBezTo>
                <a:lnTo>
                  <a:pt x="10198" y="9026"/>
                </a:lnTo>
                <a:cubicBezTo>
                  <a:pt x="10357" y="9153"/>
                  <a:pt x="10547" y="9248"/>
                  <a:pt x="10737" y="9248"/>
                </a:cubicBezTo>
                <a:cubicBezTo>
                  <a:pt x="10927" y="9248"/>
                  <a:pt x="11148" y="9153"/>
                  <a:pt x="11275" y="9026"/>
                </a:cubicBezTo>
                <a:cubicBezTo>
                  <a:pt x="11592" y="8710"/>
                  <a:pt x="11592" y="8235"/>
                  <a:pt x="11307" y="7918"/>
                </a:cubicBezTo>
                <a:lnTo>
                  <a:pt x="9280" y="5923"/>
                </a:lnTo>
                <a:lnTo>
                  <a:pt x="9280" y="4403"/>
                </a:lnTo>
                <a:cubicBezTo>
                  <a:pt x="9280" y="4276"/>
                  <a:pt x="9185" y="4149"/>
                  <a:pt x="9058" y="4149"/>
                </a:cubicBezTo>
                <a:cubicBezTo>
                  <a:pt x="8900" y="4149"/>
                  <a:pt x="8805" y="4276"/>
                  <a:pt x="8805" y="4403"/>
                </a:cubicBezTo>
                <a:lnTo>
                  <a:pt x="8805" y="5448"/>
                </a:lnTo>
                <a:lnTo>
                  <a:pt x="8330" y="4973"/>
                </a:lnTo>
                <a:cubicBezTo>
                  <a:pt x="8330" y="4909"/>
                  <a:pt x="8330" y="4846"/>
                  <a:pt x="8330" y="4783"/>
                </a:cubicBezTo>
                <a:cubicBezTo>
                  <a:pt x="8330" y="4086"/>
                  <a:pt x="7760" y="3516"/>
                  <a:pt x="7031" y="3516"/>
                </a:cubicBezTo>
                <a:cubicBezTo>
                  <a:pt x="6651" y="3516"/>
                  <a:pt x="6271" y="3358"/>
                  <a:pt x="5986" y="3104"/>
                </a:cubicBezTo>
                <a:cubicBezTo>
                  <a:pt x="5949" y="3067"/>
                  <a:pt x="5901" y="3052"/>
                  <a:pt x="5849" y="3052"/>
                </a:cubicBezTo>
                <a:cubicBezTo>
                  <a:pt x="5812" y="3052"/>
                  <a:pt x="5772" y="3059"/>
                  <a:pt x="5733" y="3073"/>
                </a:cubicBezTo>
                <a:cubicBezTo>
                  <a:pt x="5638" y="3104"/>
                  <a:pt x="5606" y="3199"/>
                  <a:pt x="5606" y="3294"/>
                </a:cubicBezTo>
                <a:lnTo>
                  <a:pt x="5606" y="3643"/>
                </a:lnTo>
                <a:cubicBezTo>
                  <a:pt x="5416" y="3548"/>
                  <a:pt x="5226" y="3516"/>
                  <a:pt x="5036" y="3516"/>
                </a:cubicBezTo>
                <a:cubicBezTo>
                  <a:pt x="4656" y="3516"/>
                  <a:pt x="4339" y="3643"/>
                  <a:pt x="4086" y="3896"/>
                </a:cubicBezTo>
                <a:cubicBezTo>
                  <a:pt x="3912" y="4054"/>
                  <a:pt x="3690" y="4133"/>
                  <a:pt x="3473" y="4133"/>
                </a:cubicBezTo>
                <a:cubicBezTo>
                  <a:pt x="3255" y="4133"/>
                  <a:pt x="3041" y="4054"/>
                  <a:pt x="2883" y="3896"/>
                </a:cubicBezTo>
                <a:cubicBezTo>
                  <a:pt x="2629" y="3643"/>
                  <a:pt x="2281" y="3516"/>
                  <a:pt x="1933" y="3516"/>
                </a:cubicBezTo>
                <a:cubicBezTo>
                  <a:pt x="1711" y="3516"/>
                  <a:pt x="1489" y="3548"/>
                  <a:pt x="1299" y="3674"/>
                </a:cubicBezTo>
                <a:lnTo>
                  <a:pt x="1299" y="1457"/>
                </a:lnTo>
                <a:lnTo>
                  <a:pt x="8805" y="1457"/>
                </a:lnTo>
                <a:lnTo>
                  <a:pt x="8805" y="2217"/>
                </a:lnTo>
                <a:cubicBezTo>
                  <a:pt x="8805" y="2344"/>
                  <a:pt x="8900" y="2471"/>
                  <a:pt x="9058" y="2471"/>
                </a:cubicBezTo>
                <a:cubicBezTo>
                  <a:pt x="9185" y="2471"/>
                  <a:pt x="9280" y="2344"/>
                  <a:pt x="9280" y="2217"/>
                </a:cubicBezTo>
                <a:lnTo>
                  <a:pt x="9280" y="1236"/>
                </a:lnTo>
                <a:cubicBezTo>
                  <a:pt x="9280" y="1077"/>
                  <a:pt x="9185" y="982"/>
                  <a:pt x="9058" y="982"/>
                </a:cubicBezTo>
                <a:lnTo>
                  <a:pt x="6873" y="982"/>
                </a:lnTo>
                <a:lnTo>
                  <a:pt x="6873" y="254"/>
                </a:lnTo>
                <a:cubicBezTo>
                  <a:pt x="6873" y="127"/>
                  <a:pt x="6778" y="1"/>
                  <a:pt x="66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1" name="Google Shape;3631;p38"/>
          <p:cNvSpPr/>
          <p:nvPr/>
        </p:nvSpPr>
        <p:spPr>
          <a:xfrm>
            <a:off x="1756172" y="7882622"/>
            <a:ext cx="29936" cy="29936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1"/>
                </a:moveTo>
                <a:cubicBezTo>
                  <a:pt x="191" y="1"/>
                  <a:pt x="127" y="32"/>
                  <a:pt x="64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64" y="412"/>
                </a:cubicBezTo>
                <a:cubicBezTo>
                  <a:pt x="127" y="444"/>
                  <a:pt x="191" y="476"/>
                  <a:pt x="254" y="476"/>
                </a:cubicBezTo>
                <a:cubicBezTo>
                  <a:pt x="317" y="476"/>
                  <a:pt x="381" y="444"/>
                  <a:pt x="412" y="412"/>
                </a:cubicBezTo>
                <a:cubicBezTo>
                  <a:pt x="476" y="381"/>
                  <a:pt x="476" y="317"/>
                  <a:pt x="476" y="254"/>
                </a:cubicBezTo>
                <a:cubicBezTo>
                  <a:pt x="476" y="191"/>
                  <a:pt x="476" y="127"/>
                  <a:pt x="412" y="64"/>
                </a:cubicBezTo>
                <a:cubicBezTo>
                  <a:pt x="381" y="32"/>
                  <a:pt x="317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2" name="Google Shape;3632;p38"/>
          <p:cNvSpPr/>
          <p:nvPr/>
        </p:nvSpPr>
        <p:spPr>
          <a:xfrm>
            <a:off x="15709881" y="4968792"/>
            <a:ext cx="667255" cy="820642"/>
          </a:xfrm>
          <a:custGeom>
            <a:avLst/>
            <a:gdLst/>
            <a:ahLst/>
            <a:cxnLst/>
            <a:rect l="l" t="t" r="r" b="b"/>
            <a:pathLst>
              <a:path w="10610" h="13049" extrusionOk="0">
                <a:moveTo>
                  <a:pt x="4434" y="508"/>
                </a:moveTo>
                <a:lnTo>
                  <a:pt x="4434" y="508"/>
                </a:lnTo>
                <a:cubicBezTo>
                  <a:pt x="4212" y="1173"/>
                  <a:pt x="3706" y="1711"/>
                  <a:pt x="3104" y="2028"/>
                </a:cubicBezTo>
                <a:lnTo>
                  <a:pt x="2914" y="2123"/>
                </a:lnTo>
                <a:cubicBezTo>
                  <a:pt x="2439" y="2376"/>
                  <a:pt x="2122" y="2851"/>
                  <a:pt x="2122" y="3389"/>
                </a:cubicBezTo>
                <a:cubicBezTo>
                  <a:pt x="2122" y="3548"/>
                  <a:pt x="2154" y="3706"/>
                  <a:pt x="2217" y="3865"/>
                </a:cubicBezTo>
                <a:lnTo>
                  <a:pt x="2375" y="4245"/>
                </a:lnTo>
                <a:lnTo>
                  <a:pt x="1330" y="3896"/>
                </a:lnTo>
                <a:lnTo>
                  <a:pt x="1235" y="3896"/>
                </a:lnTo>
                <a:cubicBezTo>
                  <a:pt x="1014" y="3896"/>
                  <a:pt x="824" y="3738"/>
                  <a:pt x="760" y="3516"/>
                </a:cubicBezTo>
                <a:lnTo>
                  <a:pt x="729" y="3294"/>
                </a:lnTo>
                <a:cubicBezTo>
                  <a:pt x="1235" y="1711"/>
                  <a:pt x="2724" y="571"/>
                  <a:pt x="4434" y="508"/>
                </a:cubicBezTo>
                <a:close/>
                <a:moveTo>
                  <a:pt x="6346" y="2210"/>
                </a:moveTo>
                <a:cubicBezTo>
                  <a:pt x="6445" y="2210"/>
                  <a:pt x="6540" y="2234"/>
                  <a:pt x="6619" y="2281"/>
                </a:cubicBezTo>
                <a:cubicBezTo>
                  <a:pt x="6810" y="2384"/>
                  <a:pt x="7022" y="2432"/>
                  <a:pt x="7232" y="2432"/>
                </a:cubicBezTo>
                <a:cubicBezTo>
                  <a:pt x="7474" y="2432"/>
                  <a:pt x="7714" y="2368"/>
                  <a:pt x="7918" y="2249"/>
                </a:cubicBezTo>
                <a:cubicBezTo>
                  <a:pt x="8393" y="2914"/>
                  <a:pt x="8678" y="3706"/>
                  <a:pt x="8678" y="4593"/>
                </a:cubicBezTo>
                <a:cubicBezTo>
                  <a:pt x="8678" y="5163"/>
                  <a:pt x="8551" y="5701"/>
                  <a:pt x="8329" y="6208"/>
                </a:cubicBezTo>
                <a:lnTo>
                  <a:pt x="8171" y="6208"/>
                </a:lnTo>
                <a:cubicBezTo>
                  <a:pt x="7696" y="6208"/>
                  <a:pt x="7284" y="5828"/>
                  <a:pt x="7284" y="5353"/>
                </a:cubicBezTo>
                <a:cubicBezTo>
                  <a:pt x="7284" y="5036"/>
                  <a:pt x="7253" y="4751"/>
                  <a:pt x="7189" y="4466"/>
                </a:cubicBezTo>
                <a:cubicBezTo>
                  <a:pt x="7062" y="4023"/>
                  <a:pt x="6682" y="3675"/>
                  <a:pt x="6207" y="3611"/>
                </a:cubicBezTo>
                <a:cubicBezTo>
                  <a:pt x="6017" y="3580"/>
                  <a:pt x="5827" y="3453"/>
                  <a:pt x="5732" y="3263"/>
                </a:cubicBezTo>
                <a:cubicBezTo>
                  <a:pt x="5606" y="3104"/>
                  <a:pt x="5574" y="2883"/>
                  <a:pt x="5669" y="2693"/>
                </a:cubicBezTo>
                <a:cubicBezTo>
                  <a:pt x="5701" y="2503"/>
                  <a:pt x="5859" y="2344"/>
                  <a:pt x="6049" y="2281"/>
                </a:cubicBezTo>
                <a:cubicBezTo>
                  <a:pt x="6144" y="2234"/>
                  <a:pt x="6247" y="2210"/>
                  <a:pt x="6346" y="2210"/>
                </a:cubicBezTo>
                <a:close/>
                <a:moveTo>
                  <a:pt x="3309" y="4928"/>
                </a:moveTo>
                <a:cubicBezTo>
                  <a:pt x="3436" y="4928"/>
                  <a:pt x="3564" y="4963"/>
                  <a:pt x="3674" y="5036"/>
                </a:cubicBezTo>
                <a:lnTo>
                  <a:pt x="4054" y="5290"/>
                </a:lnTo>
                <a:lnTo>
                  <a:pt x="4086" y="5290"/>
                </a:lnTo>
                <a:lnTo>
                  <a:pt x="5036" y="5733"/>
                </a:lnTo>
                <a:lnTo>
                  <a:pt x="5036" y="6588"/>
                </a:lnTo>
                <a:cubicBezTo>
                  <a:pt x="4751" y="6588"/>
                  <a:pt x="4529" y="6810"/>
                  <a:pt x="4529" y="7095"/>
                </a:cubicBezTo>
                <a:cubicBezTo>
                  <a:pt x="4529" y="7316"/>
                  <a:pt x="4434" y="7538"/>
                  <a:pt x="4276" y="7696"/>
                </a:cubicBezTo>
                <a:lnTo>
                  <a:pt x="3769" y="8171"/>
                </a:lnTo>
                <a:cubicBezTo>
                  <a:pt x="3769" y="8171"/>
                  <a:pt x="3769" y="8140"/>
                  <a:pt x="3769" y="8108"/>
                </a:cubicBezTo>
                <a:lnTo>
                  <a:pt x="3516" y="7411"/>
                </a:lnTo>
                <a:lnTo>
                  <a:pt x="3516" y="6746"/>
                </a:lnTo>
                <a:cubicBezTo>
                  <a:pt x="3516" y="6683"/>
                  <a:pt x="3484" y="6588"/>
                  <a:pt x="3421" y="6556"/>
                </a:cubicBezTo>
                <a:lnTo>
                  <a:pt x="2882" y="6113"/>
                </a:lnTo>
                <a:cubicBezTo>
                  <a:pt x="2597" y="5891"/>
                  <a:pt x="2565" y="5480"/>
                  <a:pt x="2787" y="5195"/>
                </a:cubicBezTo>
                <a:cubicBezTo>
                  <a:pt x="2904" y="5019"/>
                  <a:pt x="3105" y="4928"/>
                  <a:pt x="3309" y="4928"/>
                </a:cubicBezTo>
                <a:close/>
                <a:moveTo>
                  <a:pt x="539" y="4118"/>
                </a:moveTo>
                <a:cubicBezTo>
                  <a:pt x="729" y="4276"/>
                  <a:pt x="950" y="4403"/>
                  <a:pt x="1204" y="4403"/>
                </a:cubicBezTo>
                <a:lnTo>
                  <a:pt x="2439" y="4815"/>
                </a:lnTo>
                <a:lnTo>
                  <a:pt x="2375" y="4878"/>
                </a:lnTo>
                <a:cubicBezTo>
                  <a:pt x="1995" y="5385"/>
                  <a:pt x="2090" y="6113"/>
                  <a:pt x="2565" y="6525"/>
                </a:cubicBezTo>
                <a:lnTo>
                  <a:pt x="3009" y="6873"/>
                </a:lnTo>
                <a:lnTo>
                  <a:pt x="3009" y="7443"/>
                </a:lnTo>
                <a:cubicBezTo>
                  <a:pt x="3009" y="7475"/>
                  <a:pt x="3009" y="7506"/>
                  <a:pt x="3009" y="7538"/>
                </a:cubicBezTo>
                <a:lnTo>
                  <a:pt x="3262" y="8235"/>
                </a:lnTo>
                <a:lnTo>
                  <a:pt x="3262" y="8425"/>
                </a:lnTo>
                <a:cubicBezTo>
                  <a:pt x="1679" y="7886"/>
                  <a:pt x="507" y="6366"/>
                  <a:pt x="507" y="4593"/>
                </a:cubicBezTo>
                <a:cubicBezTo>
                  <a:pt x="507" y="4435"/>
                  <a:pt x="507" y="4276"/>
                  <a:pt x="539" y="4118"/>
                </a:cubicBezTo>
                <a:close/>
                <a:moveTo>
                  <a:pt x="4972" y="508"/>
                </a:moveTo>
                <a:cubicBezTo>
                  <a:pt x="6017" y="634"/>
                  <a:pt x="6936" y="1109"/>
                  <a:pt x="7601" y="1838"/>
                </a:cubicBezTo>
                <a:cubicBezTo>
                  <a:pt x="7490" y="1885"/>
                  <a:pt x="7363" y="1909"/>
                  <a:pt x="7237" y="1909"/>
                </a:cubicBezTo>
                <a:cubicBezTo>
                  <a:pt x="7110" y="1909"/>
                  <a:pt x="6983" y="1885"/>
                  <a:pt x="6872" y="1838"/>
                </a:cubicBezTo>
                <a:cubicBezTo>
                  <a:pt x="6688" y="1745"/>
                  <a:pt x="6482" y="1696"/>
                  <a:pt x="6280" y="1696"/>
                </a:cubicBezTo>
                <a:cubicBezTo>
                  <a:pt x="6134" y="1696"/>
                  <a:pt x="5991" y="1722"/>
                  <a:pt x="5859" y="1774"/>
                </a:cubicBezTo>
                <a:cubicBezTo>
                  <a:pt x="5542" y="1933"/>
                  <a:pt x="5289" y="2186"/>
                  <a:pt x="5162" y="2534"/>
                </a:cubicBezTo>
                <a:cubicBezTo>
                  <a:pt x="5067" y="2851"/>
                  <a:pt x="5099" y="3231"/>
                  <a:pt x="5289" y="3548"/>
                </a:cubicBezTo>
                <a:cubicBezTo>
                  <a:pt x="5479" y="3833"/>
                  <a:pt x="5764" y="4055"/>
                  <a:pt x="6144" y="4086"/>
                </a:cubicBezTo>
                <a:cubicBezTo>
                  <a:pt x="6397" y="4150"/>
                  <a:pt x="6619" y="4340"/>
                  <a:pt x="6682" y="4593"/>
                </a:cubicBezTo>
                <a:cubicBezTo>
                  <a:pt x="6746" y="4846"/>
                  <a:pt x="6809" y="5100"/>
                  <a:pt x="6809" y="5353"/>
                </a:cubicBezTo>
                <a:cubicBezTo>
                  <a:pt x="6809" y="6081"/>
                  <a:pt x="7348" y="6651"/>
                  <a:pt x="8076" y="6715"/>
                </a:cubicBezTo>
                <a:cubicBezTo>
                  <a:pt x="7348" y="7886"/>
                  <a:pt x="6049" y="8647"/>
                  <a:pt x="4592" y="8647"/>
                </a:cubicBezTo>
                <a:cubicBezTo>
                  <a:pt x="4402" y="8647"/>
                  <a:pt x="4244" y="8647"/>
                  <a:pt x="4054" y="8615"/>
                </a:cubicBezTo>
                <a:lnTo>
                  <a:pt x="4624" y="8076"/>
                </a:lnTo>
                <a:cubicBezTo>
                  <a:pt x="4909" y="7823"/>
                  <a:pt x="5036" y="7443"/>
                  <a:pt x="5036" y="7095"/>
                </a:cubicBezTo>
                <a:cubicBezTo>
                  <a:pt x="5321" y="7095"/>
                  <a:pt x="5542" y="6873"/>
                  <a:pt x="5542" y="6588"/>
                </a:cubicBezTo>
                <a:lnTo>
                  <a:pt x="5542" y="5733"/>
                </a:lnTo>
                <a:cubicBezTo>
                  <a:pt x="5542" y="5511"/>
                  <a:pt x="5447" y="5353"/>
                  <a:pt x="5257" y="5258"/>
                </a:cubicBezTo>
                <a:lnTo>
                  <a:pt x="4339" y="4846"/>
                </a:lnTo>
                <a:lnTo>
                  <a:pt x="3959" y="4593"/>
                </a:lnTo>
                <a:cubicBezTo>
                  <a:pt x="3776" y="4471"/>
                  <a:pt x="3554" y="4414"/>
                  <a:pt x="3335" y="4414"/>
                </a:cubicBezTo>
                <a:cubicBezTo>
                  <a:pt x="3213" y="4414"/>
                  <a:pt x="3091" y="4432"/>
                  <a:pt x="2977" y="4466"/>
                </a:cubicBezTo>
                <a:lnTo>
                  <a:pt x="2692" y="3706"/>
                </a:lnTo>
                <a:cubicBezTo>
                  <a:pt x="2660" y="3580"/>
                  <a:pt x="2660" y="3485"/>
                  <a:pt x="2660" y="3389"/>
                </a:cubicBezTo>
                <a:cubicBezTo>
                  <a:pt x="2660" y="3041"/>
                  <a:pt x="2850" y="2724"/>
                  <a:pt x="3136" y="2566"/>
                </a:cubicBezTo>
                <a:lnTo>
                  <a:pt x="3326" y="2471"/>
                </a:lnTo>
                <a:cubicBezTo>
                  <a:pt x="4117" y="2059"/>
                  <a:pt x="4719" y="1363"/>
                  <a:pt x="4972" y="508"/>
                </a:cubicBezTo>
                <a:close/>
                <a:moveTo>
                  <a:pt x="6587" y="11655"/>
                </a:moveTo>
                <a:cubicBezTo>
                  <a:pt x="7126" y="11655"/>
                  <a:pt x="7569" y="12035"/>
                  <a:pt x="7696" y="12542"/>
                </a:cubicBezTo>
                <a:lnTo>
                  <a:pt x="1489" y="12542"/>
                </a:lnTo>
                <a:cubicBezTo>
                  <a:pt x="1584" y="12035"/>
                  <a:pt x="2059" y="11655"/>
                  <a:pt x="2565" y="11655"/>
                </a:cubicBezTo>
                <a:close/>
                <a:moveTo>
                  <a:pt x="4592" y="1"/>
                </a:moveTo>
                <a:cubicBezTo>
                  <a:pt x="2059" y="1"/>
                  <a:pt x="0" y="2059"/>
                  <a:pt x="0" y="4593"/>
                </a:cubicBezTo>
                <a:cubicBezTo>
                  <a:pt x="0" y="5765"/>
                  <a:pt x="444" y="6841"/>
                  <a:pt x="1172" y="7633"/>
                </a:cubicBezTo>
                <a:lnTo>
                  <a:pt x="380" y="8425"/>
                </a:lnTo>
                <a:cubicBezTo>
                  <a:pt x="285" y="8520"/>
                  <a:pt x="285" y="8678"/>
                  <a:pt x="380" y="8773"/>
                </a:cubicBezTo>
                <a:cubicBezTo>
                  <a:pt x="1362" y="9755"/>
                  <a:pt x="2660" y="10357"/>
                  <a:pt x="4022" y="10483"/>
                </a:cubicBezTo>
                <a:cubicBezTo>
                  <a:pt x="4117" y="10483"/>
                  <a:pt x="4212" y="10515"/>
                  <a:pt x="4339" y="10515"/>
                </a:cubicBezTo>
                <a:lnTo>
                  <a:pt x="4339" y="11148"/>
                </a:lnTo>
                <a:lnTo>
                  <a:pt x="2565" y="11148"/>
                </a:lnTo>
                <a:cubicBezTo>
                  <a:pt x="1679" y="11148"/>
                  <a:pt x="950" y="11877"/>
                  <a:pt x="950" y="12795"/>
                </a:cubicBezTo>
                <a:cubicBezTo>
                  <a:pt x="950" y="12922"/>
                  <a:pt x="1045" y="13049"/>
                  <a:pt x="1204" y="13049"/>
                </a:cubicBezTo>
                <a:lnTo>
                  <a:pt x="7981" y="13049"/>
                </a:lnTo>
                <a:cubicBezTo>
                  <a:pt x="8108" y="13049"/>
                  <a:pt x="8234" y="12922"/>
                  <a:pt x="8234" y="12795"/>
                </a:cubicBezTo>
                <a:cubicBezTo>
                  <a:pt x="8234" y="11877"/>
                  <a:pt x="7506" y="11148"/>
                  <a:pt x="6587" y="11148"/>
                </a:cubicBezTo>
                <a:lnTo>
                  <a:pt x="4846" y="11148"/>
                </a:lnTo>
                <a:lnTo>
                  <a:pt x="4846" y="10515"/>
                </a:lnTo>
                <a:cubicBezTo>
                  <a:pt x="5891" y="10452"/>
                  <a:pt x="6967" y="10135"/>
                  <a:pt x="7854" y="9533"/>
                </a:cubicBezTo>
                <a:cubicBezTo>
                  <a:pt x="7981" y="9470"/>
                  <a:pt x="8013" y="9312"/>
                  <a:pt x="7918" y="9185"/>
                </a:cubicBezTo>
                <a:cubicBezTo>
                  <a:pt x="7879" y="9108"/>
                  <a:pt x="7806" y="9066"/>
                  <a:pt x="7726" y="9066"/>
                </a:cubicBezTo>
                <a:cubicBezTo>
                  <a:pt x="7674" y="9066"/>
                  <a:pt x="7619" y="9084"/>
                  <a:pt x="7569" y="9122"/>
                </a:cubicBezTo>
                <a:cubicBezTo>
                  <a:pt x="6668" y="9718"/>
                  <a:pt x="5634" y="10010"/>
                  <a:pt x="4601" y="10010"/>
                </a:cubicBezTo>
                <a:cubicBezTo>
                  <a:pt x="3275" y="10010"/>
                  <a:pt x="1952" y="9527"/>
                  <a:pt x="919" y="8583"/>
                </a:cubicBezTo>
                <a:lnTo>
                  <a:pt x="1520" y="8013"/>
                </a:lnTo>
                <a:cubicBezTo>
                  <a:pt x="2344" y="8742"/>
                  <a:pt x="3421" y="9185"/>
                  <a:pt x="4592" y="9185"/>
                </a:cubicBezTo>
                <a:cubicBezTo>
                  <a:pt x="7126" y="9185"/>
                  <a:pt x="9184" y="7126"/>
                  <a:pt x="9184" y="4593"/>
                </a:cubicBezTo>
                <a:cubicBezTo>
                  <a:pt x="9184" y="3421"/>
                  <a:pt x="8741" y="2344"/>
                  <a:pt x="8013" y="1521"/>
                </a:cubicBezTo>
                <a:lnTo>
                  <a:pt x="8583" y="919"/>
                </a:lnTo>
                <a:cubicBezTo>
                  <a:pt x="10261" y="2756"/>
                  <a:pt x="10483" y="5511"/>
                  <a:pt x="9121" y="7570"/>
                </a:cubicBezTo>
                <a:cubicBezTo>
                  <a:pt x="9026" y="7696"/>
                  <a:pt x="9058" y="7855"/>
                  <a:pt x="9184" y="7918"/>
                </a:cubicBezTo>
                <a:cubicBezTo>
                  <a:pt x="9216" y="7950"/>
                  <a:pt x="9279" y="7950"/>
                  <a:pt x="9311" y="7950"/>
                </a:cubicBezTo>
                <a:cubicBezTo>
                  <a:pt x="9406" y="7950"/>
                  <a:pt x="9469" y="7918"/>
                  <a:pt x="9533" y="7855"/>
                </a:cubicBezTo>
                <a:cubicBezTo>
                  <a:pt x="10293" y="6715"/>
                  <a:pt x="10609" y="5353"/>
                  <a:pt x="10483" y="4023"/>
                </a:cubicBezTo>
                <a:cubicBezTo>
                  <a:pt x="10356" y="2661"/>
                  <a:pt x="9754" y="1363"/>
                  <a:pt x="8773" y="381"/>
                </a:cubicBezTo>
                <a:cubicBezTo>
                  <a:pt x="8741" y="349"/>
                  <a:pt x="8678" y="318"/>
                  <a:pt x="8614" y="318"/>
                </a:cubicBezTo>
                <a:cubicBezTo>
                  <a:pt x="8519" y="318"/>
                  <a:pt x="8456" y="349"/>
                  <a:pt x="8424" y="381"/>
                </a:cubicBezTo>
                <a:lnTo>
                  <a:pt x="7633" y="1173"/>
                </a:lnTo>
                <a:cubicBezTo>
                  <a:pt x="6841" y="444"/>
                  <a:pt x="5764" y="1"/>
                  <a:pt x="459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3" name="Google Shape;3633;p38"/>
          <p:cNvSpPr/>
          <p:nvPr/>
        </p:nvSpPr>
        <p:spPr>
          <a:xfrm>
            <a:off x="16235643" y="5492606"/>
            <a:ext cx="31947" cy="31947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96" y="33"/>
                  <a:pt x="64" y="96"/>
                </a:cubicBezTo>
                <a:cubicBezTo>
                  <a:pt x="33" y="128"/>
                  <a:pt x="1" y="191"/>
                  <a:pt x="1" y="254"/>
                </a:cubicBezTo>
                <a:cubicBezTo>
                  <a:pt x="1" y="349"/>
                  <a:pt x="33" y="413"/>
                  <a:pt x="64" y="444"/>
                </a:cubicBezTo>
                <a:cubicBezTo>
                  <a:pt x="128" y="508"/>
                  <a:pt x="191" y="508"/>
                  <a:pt x="254" y="508"/>
                </a:cubicBezTo>
                <a:cubicBezTo>
                  <a:pt x="318" y="508"/>
                  <a:pt x="381" y="508"/>
                  <a:pt x="413" y="444"/>
                </a:cubicBezTo>
                <a:cubicBezTo>
                  <a:pt x="476" y="381"/>
                  <a:pt x="508" y="318"/>
                  <a:pt x="508" y="254"/>
                </a:cubicBezTo>
                <a:cubicBezTo>
                  <a:pt x="508" y="191"/>
                  <a:pt x="476" y="128"/>
                  <a:pt x="413" y="96"/>
                </a:cubicBezTo>
                <a:cubicBezTo>
                  <a:pt x="381" y="33"/>
                  <a:pt x="318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4" name="Google Shape;3634;p38"/>
          <p:cNvSpPr/>
          <p:nvPr/>
        </p:nvSpPr>
        <p:spPr>
          <a:xfrm>
            <a:off x="2232189" y="2789960"/>
            <a:ext cx="177347" cy="177284"/>
          </a:xfrm>
          <a:custGeom>
            <a:avLst/>
            <a:gdLst/>
            <a:ahLst/>
            <a:cxnLst/>
            <a:rect l="l" t="t" r="r" b="b"/>
            <a:pathLst>
              <a:path w="2820" h="2819" extrusionOk="0">
                <a:moveTo>
                  <a:pt x="1394" y="507"/>
                </a:moveTo>
                <a:cubicBezTo>
                  <a:pt x="1901" y="507"/>
                  <a:pt x="2313" y="919"/>
                  <a:pt x="2313" y="1394"/>
                </a:cubicBezTo>
                <a:cubicBezTo>
                  <a:pt x="2313" y="1900"/>
                  <a:pt x="1901" y="2312"/>
                  <a:pt x="1394" y="2312"/>
                </a:cubicBezTo>
                <a:cubicBezTo>
                  <a:pt x="919" y="2312"/>
                  <a:pt x="507" y="1900"/>
                  <a:pt x="507" y="1394"/>
                </a:cubicBezTo>
                <a:cubicBezTo>
                  <a:pt x="507" y="919"/>
                  <a:pt x="919" y="507"/>
                  <a:pt x="1394" y="507"/>
                </a:cubicBezTo>
                <a:close/>
                <a:moveTo>
                  <a:pt x="1394" y="0"/>
                </a:moveTo>
                <a:cubicBezTo>
                  <a:pt x="634" y="0"/>
                  <a:pt x="1" y="634"/>
                  <a:pt x="1" y="1394"/>
                </a:cubicBezTo>
                <a:cubicBezTo>
                  <a:pt x="1" y="2185"/>
                  <a:pt x="634" y="2819"/>
                  <a:pt x="1394" y="2819"/>
                </a:cubicBezTo>
                <a:cubicBezTo>
                  <a:pt x="2186" y="2819"/>
                  <a:pt x="2819" y="2185"/>
                  <a:pt x="2819" y="1394"/>
                </a:cubicBezTo>
                <a:cubicBezTo>
                  <a:pt x="2819" y="634"/>
                  <a:pt x="2186" y="0"/>
                  <a:pt x="13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5" name="Google Shape;3635;p38"/>
          <p:cNvSpPr/>
          <p:nvPr/>
        </p:nvSpPr>
        <p:spPr>
          <a:xfrm>
            <a:off x="1927484" y="2445385"/>
            <a:ext cx="784731" cy="820642"/>
          </a:xfrm>
          <a:custGeom>
            <a:avLst/>
            <a:gdLst/>
            <a:ahLst/>
            <a:cxnLst/>
            <a:rect l="l" t="t" r="r" b="b"/>
            <a:pathLst>
              <a:path w="12478" h="13049" extrusionOk="0">
                <a:moveTo>
                  <a:pt x="6239" y="507"/>
                </a:moveTo>
                <a:cubicBezTo>
                  <a:pt x="6524" y="507"/>
                  <a:pt x="6746" y="729"/>
                  <a:pt x="6746" y="982"/>
                </a:cubicBezTo>
                <a:cubicBezTo>
                  <a:pt x="6746" y="1236"/>
                  <a:pt x="6524" y="1457"/>
                  <a:pt x="6239" y="1457"/>
                </a:cubicBezTo>
                <a:cubicBezTo>
                  <a:pt x="5986" y="1457"/>
                  <a:pt x="5764" y="1236"/>
                  <a:pt x="5764" y="982"/>
                </a:cubicBezTo>
                <a:cubicBezTo>
                  <a:pt x="5764" y="729"/>
                  <a:pt x="5986" y="507"/>
                  <a:pt x="6239" y="507"/>
                </a:cubicBezTo>
                <a:close/>
                <a:moveTo>
                  <a:pt x="7031" y="1584"/>
                </a:moveTo>
                <a:cubicBezTo>
                  <a:pt x="7411" y="1901"/>
                  <a:pt x="7728" y="2407"/>
                  <a:pt x="7981" y="3104"/>
                </a:cubicBezTo>
                <a:cubicBezTo>
                  <a:pt x="7443" y="3231"/>
                  <a:pt x="6841" y="3421"/>
                  <a:pt x="6239" y="3674"/>
                </a:cubicBezTo>
                <a:cubicBezTo>
                  <a:pt x="5637" y="3421"/>
                  <a:pt x="5067" y="3231"/>
                  <a:pt x="4497" y="3072"/>
                </a:cubicBezTo>
                <a:cubicBezTo>
                  <a:pt x="4782" y="2407"/>
                  <a:pt x="5099" y="1901"/>
                  <a:pt x="5447" y="1584"/>
                </a:cubicBezTo>
                <a:cubicBezTo>
                  <a:pt x="5637" y="1837"/>
                  <a:pt x="5922" y="1964"/>
                  <a:pt x="6239" y="1964"/>
                </a:cubicBezTo>
                <a:cubicBezTo>
                  <a:pt x="6587" y="1964"/>
                  <a:pt x="6873" y="1837"/>
                  <a:pt x="7031" y="1584"/>
                </a:cubicBezTo>
                <a:close/>
                <a:moveTo>
                  <a:pt x="4339" y="3579"/>
                </a:moveTo>
                <a:cubicBezTo>
                  <a:pt x="4751" y="3674"/>
                  <a:pt x="5162" y="3801"/>
                  <a:pt x="5606" y="3959"/>
                </a:cubicBezTo>
                <a:cubicBezTo>
                  <a:pt x="5352" y="4086"/>
                  <a:pt x="5067" y="4212"/>
                  <a:pt x="4814" y="4371"/>
                </a:cubicBezTo>
                <a:cubicBezTo>
                  <a:pt x="4529" y="4529"/>
                  <a:pt x="4276" y="4687"/>
                  <a:pt x="4022" y="4846"/>
                </a:cubicBezTo>
                <a:cubicBezTo>
                  <a:pt x="4117" y="4402"/>
                  <a:pt x="4212" y="3959"/>
                  <a:pt x="4339" y="3579"/>
                </a:cubicBezTo>
                <a:close/>
                <a:moveTo>
                  <a:pt x="8171" y="3579"/>
                </a:moveTo>
                <a:cubicBezTo>
                  <a:pt x="8298" y="3959"/>
                  <a:pt x="8393" y="4402"/>
                  <a:pt x="8456" y="4877"/>
                </a:cubicBezTo>
                <a:cubicBezTo>
                  <a:pt x="8203" y="4687"/>
                  <a:pt x="7949" y="4529"/>
                  <a:pt x="7696" y="4371"/>
                </a:cubicBezTo>
                <a:cubicBezTo>
                  <a:pt x="7411" y="4212"/>
                  <a:pt x="7158" y="4086"/>
                  <a:pt x="6904" y="3959"/>
                </a:cubicBezTo>
                <a:cubicBezTo>
                  <a:pt x="7284" y="3801"/>
                  <a:pt x="7664" y="3674"/>
                  <a:pt x="8044" y="3579"/>
                </a:cubicBezTo>
                <a:close/>
                <a:moveTo>
                  <a:pt x="2966" y="3417"/>
                </a:moveTo>
                <a:cubicBezTo>
                  <a:pt x="3148" y="3417"/>
                  <a:pt x="3342" y="3429"/>
                  <a:pt x="3547" y="3452"/>
                </a:cubicBezTo>
                <a:cubicBezTo>
                  <a:pt x="3642" y="3452"/>
                  <a:pt x="3737" y="3452"/>
                  <a:pt x="3832" y="3484"/>
                </a:cubicBezTo>
                <a:cubicBezTo>
                  <a:pt x="3674" y="4022"/>
                  <a:pt x="3547" y="4624"/>
                  <a:pt x="3452" y="5257"/>
                </a:cubicBezTo>
                <a:cubicBezTo>
                  <a:pt x="2946" y="5669"/>
                  <a:pt x="2471" y="6081"/>
                  <a:pt x="2090" y="6493"/>
                </a:cubicBezTo>
                <a:cubicBezTo>
                  <a:pt x="2027" y="6429"/>
                  <a:pt x="1964" y="6334"/>
                  <a:pt x="1900" y="6271"/>
                </a:cubicBezTo>
                <a:cubicBezTo>
                  <a:pt x="1267" y="5384"/>
                  <a:pt x="1077" y="4561"/>
                  <a:pt x="1362" y="4054"/>
                </a:cubicBezTo>
                <a:cubicBezTo>
                  <a:pt x="1594" y="3641"/>
                  <a:pt x="2163" y="3417"/>
                  <a:pt x="2966" y="3417"/>
                </a:cubicBezTo>
                <a:close/>
                <a:moveTo>
                  <a:pt x="3389" y="5986"/>
                </a:moveTo>
                <a:lnTo>
                  <a:pt x="3389" y="5986"/>
                </a:lnTo>
                <a:cubicBezTo>
                  <a:pt x="3357" y="6271"/>
                  <a:pt x="3357" y="6588"/>
                  <a:pt x="3357" y="6873"/>
                </a:cubicBezTo>
                <a:cubicBezTo>
                  <a:pt x="3357" y="7189"/>
                  <a:pt x="3357" y="7506"/>
                  <a:pt x="3389" y="7791"/>
                </a:cubicBezTo>
                <a:cubicBezTo>
                  <a:pt x="3041" y="7506"/>
                  <a:pt x="2692" y="7189"/>
                  <a:pt x="2407" y="6873"/>
                </a:cubicBezTo>
                <a:cubicBezTo>
                  <a:pt x="2692" y="6556"/>
                  <a:pt x="3041" y="6271"/>
                  <a:pt x="3389" y="5986"/>
                </a:cubicBezTo>
                <a:close/>
                <a:moveTo>
                  <a:pt x="9089" y="5986"/>
                </a:moveTo>
                <a:lnTo>
                  <a:pt x="9089" y="5986"/>
                </a:lnTo>
                <a:cubicBezTo>
                  <a:pt x="9469" y="6271"/>
                  <a:pt x="9786" y="6556"/>
                  <a:pt x="10071" y="6873"/>
                </a:cubicBezTo>
                <a:cubicBezTo>
                  <a:pt x="10039" y="6904"/>
                  <a:pt x="10039" y="6936"/>
                  <a:pt x="10008" y="6968"/>
                </a:cubicBezTo>
                <a:cubicBezTo>
                  <a:pt x="9723" y="7253"/>
                  <a:pt x="9438" y="7538"/>
                  <a:pt x="9089" y="7791"/>
                </a:cubicBezTo>
                <a:cubicBezTo>
                  <a:pt x="9121" y="7506"/>
                  <a:pt x="9121" y="7189"/>
                  <a:pt x="9121" y="6873"/>
                </a:cubicBezTo>
                <a:cubicBezTo>
                  <a:pt x="9121" y="6588"/>
                  <a:pt x="9121" y="6271"/>
                  <a:pt x="9089" y="5986"/>
                </a:cubicBezTo>
                <a:close/>
                <a:moveTo>
                  <a:pt x="6239" y="4212"/>
                </a:moveTo>
                <a:cubicBezTo>
                  <a:pt x="6651" y="4402"/>
                  <a:pt x="7031" y="4592"/>
                  <a:pt x="7443" y="4814"/>
                </a:cubicBezTo>
                <a:cubicBezTo>
                  <a:pt x="7823" y="5067"/>
                  <a:pt x="8203" y="5289"/>
                  <a:pt x="8551" y="5542"/>
                </a:cubicBezTo>
                <a:cubicBezTo>
                  <a:pt x="8614" y="5986"/>
                  <a:pt x="8614" y="6429"/>
                  <a:pt x="8614" y="6873"/>
                </a:cubicBezTo>
                <a:cubicBezTo>
                  <a:pt x="8614" y="7348"/>
                  <a:pt x="8614" y="7791"/>
                  <a:pt x="8551" y="8234"/>
                </a:cubicBezTo>
                <a:cubicBezTo>
                  <a:pt x="8203" y="8488"/>
                  <a:pt x="7823" y="8709"/>
                  <a:pt x="7443" y="8931"/>
                </a:cubicBezTo>
                <a:cubicBezTo>
                  <a:pt x="7031" y="9184"/>
                  <a:pt x="6651" y="9374"/>
                  <a:pt x="6239" y="9564"/>
                </a:cubicBezTo>
                <a:cubicBezTo>
                  <a:pt x="5859" y="9374"/>
                  <a:pt x="5447" y="9184"/>
                  <a:pt x="5067" y="8931"/>
                </a:cubicBezTo>
                <a:cubicBezTo>
                  <a:pt x="4656" y="8709"/>
                  <a:pt x="4276" y="8488"/>
                  <a:pt x="3927" y="8234"/>
                </a:cubicBezTo>
                <a:cubicBezTo>
                  <a:pt x="3896" y="7791"/>
                  <a:pt x="3864" y="7348"/>
                  <a:pt x="3864" y="6873"/>
                </a:cubicBezTo>
                <a:cubicBezTo>
                  <a:pt x="3864" y="6429"/>
                  <a:pt x="3896" y="5986"/>
                  <a:pt x="3927" y="5542"/>
                </a:cubicBezTo>
                <a:cubicBezTo>
                  <a:pt x="4276" y="5289"/>
                  <a:pt x="4656" y="5067"/>
                  <a:pt x="5067" y="4814"/>
                </a:cubicBezTo>
                <a:cubicBezTo>
                  <a:pt x="5447" y="4592"/>
                  <a:pt x="5859" y="4402"/>
                  <a:pt x="6239" y="4212"/>
                </a:cubicBezTo>
                <a:close/>
                <a:moveTo>
                  <a:pt x="4022" y="8899"/>
                </a:moveTo>
                <a:cubicBezTo>
                  <a:pt x="4276" y="9058"/>
                  <a:pt x="4529" y="9248"/>
                  <a:pt x="4814" y="9374"/>
                </a:cubicBezTo>
                <a:cubicBezTo>
                  <a:pt x="5067" y="9533"/>
                  <a:pt x="5321" y="9691"/>
                  <a:pt x="5606" y="9818"/>
                </a:cubicBezTo>
                <a:cubicBezTo>
                  <a:pt x="5162" y="9976"/>
                  <a:pt x="4751" y="10103"/>
                  <a:pt x="4339" y="10198"/>
                </a:cubicBezTo>
                <a:cubicBezTo>
                  <a:pt x="4212" y="9786"/>
                  <a:pt x="4117" y="9374"/>
                  <a:pt x="4022" y="8899"/>
                </a:cubicBezTo>
                <a:close/>
                <a:moveTo>
                  <a:pt x="8456" y="8899"/>
                </a:moveTo>
                <a:lnTo>
                  <a:pt x="8456" y="8899"/>
                </a:lnTo>
                <a:cubicBezTo>
                  <a:pt x="8393" y="9374"/>
                  <a:pt x="8298" y="9786"/>
                  <a:pt x="8171" y="10198"/>
                </a:cubicBezTo>
                <a:cubicBezTo>
                  <a:pt x="7759" y="10103"/>
                  <a:pt x="7316" y="9976"/>
                  <a:pt x="6873" y="9818"/>
                </a:cubicBezTo>
                <a:cubicBezTo>
                  <a:pt x="7158" y="9691"/>
                  <a:pt x="7411" y="9533"/>
                  <a:pt x="7696" y="9374"/>
                </a:cubicBezTo>
                <a:cubicBezTo>
                  <a:pt x="7949" y="9216"/>
                  <a:pt x="8203" y="9058"/>
                  <a:pt x="8456" y="8899"/>
                </a:cubicBezTo>
                <a:close/>
                <a:moveTo>
                  <a:pt x="1110" y="9354"/>
                </a:moveTo>
                <a:cubicBezTo>
                  <a:pt x="1162" y="9354"/>
                  <a:pt x="1215" y="9361"/>
                  <a:pt x="1267" y="9374"/>
                </a:cubicBezTo>
                <a:cubicBezTo>
                  <a:pt x="1394" y="9406"/>
                  <a:pt x="1489" y="9469"/>
                  <a:pt x="1552" y="9596"/>
                </a:cubicBezTo>
                <a:cubicBezTo>
                  <a:pt x="1615" y="9691"/>
                  <a:pt x="1647" y="9818"/>
                  <a:pt x="1615" y="9944"/>
                </a:cubicBezTo>
                <a:cubicBezTo>
                  <a:pt x="1584" y="10071"/>
                  <a:pt x="1489" y="10198"/>
                  <a:pt x="1362" y="10261"/>
                </a:cubicBezTo>
                <a:cubicBezTo>
                  <a:pt x="1294" y="10300"/>
                  <a:pt x="1221" y="10318"/>
                  <a:pt x="1147" y="10318"/>
                </a:cubicBezTo>
                <a:cubicBezTo>
                  <a:pt x="981" y="10318"/>
                  <a:pt x="817" y="10225"/>
                  <a:pt x="729" y="10071"/>
                </a:cubicBezTo>
                <a:cubicBezTo>
                  <a:pt x="570" y="9849"/>
                  <a:pt x="665" y="9533"/>
                  <a:pt x="887" y="9406"/>
                </a:cubicBezTo>
                <a:cubicBezTo>
                  <a:pt x="961" y="9369"/>
                  <a:pt x="1035" y="9354"/>
                  <a:pt x="1110" y="9354"/>
                </a:cubicBezTo>
                <a:close/>
                <a:moveTo>
                  <a:pt x="11384" y="9354"/>
                </a:moveTo>
                <a:cubicBezTo>
                  <a:pt x="11458" y="9354"/>
                  <a:pt x="11536" y="9369"/>
                  <a:pt x="11591" y="9406"/>
                </a:cubicBezTo>
                <a:cubicBezTo>
                  <a:pt x="11845" y="9533"/>
                  <a:pt x="11908" y="9849"/>
                  <a:pt x="11781" y="10071"/>
                </a:cubicBezTo>
                <a:cubicBezTo>
                  <a:pt x="11693" y="10225"/>
                  <a:pt x="11514" y="10318"/>
                  <a:pt x="11338" y="10318"/>
                </a:cubicBezTo>
                <a:cubicBezTo>
                  <a:pt x="11261" y="10318"/>
                  <a:pt x="11184" y="10300"/>
                  <a:pt x="11116" y="10261"/>
                </a:cubicBezTo>
                <a:cubicBezTo>
                  <a:pt x="10989" y="10198"/>
                  <a:pt x="10926" y="10071"/>
                  <a:pt x="10894" y="9944"/>
                </a:cubicBezTo>
                <a:cubicBezTo>
                  <a:pt x="10863" y="9849"/>
                  <a:pt x="10863" y="9691"/>
                  <a:pt x="10926" y="9596"/>
                </a:cubicBezTo>
                <a:cubicBezTo>
                  <a:pt x="10989" y="9469"/>
                  <a:pt x="11116" y="9406"/>
                  <a:pt x="11243" y="9374"/>
                </a:cubicBezTo>
                <a:cubicBezTo>
                  <a:pt x="11282" y="9361"/>
                  <a:pt x="11332" y="9354"/>
                  <a:pt x="11384" y="9354"/>
                </a:cubicBezTo>
                <a:close/>
                <a:moveTo>
                  <a:pt x="2090" y="7284"/>
                </a:moveTo>
                <a:cubicBezTo>
                  <a:pt x="2471" y="7696"/>
                  <a:pt x="2946" y="8108"/>
                  <a:pt x="3452" y="8488"/>
                </a:cubicBezTo>
                <a:cubicBezTo>
                  <a:pt x="3516" y="9153"/>
                  <a:pt x="3642" y="9754"/>
                  <a:pt x="3832" y="10293"/>
                </a:cubicBezTo>
                <a:cubicBezTo>
                  <a:pt x="3514" y="10334"/>
                  <a:pt x="3221" y="10358"/>
                  <a:pt x="2954" y="10358"/>
                </a:cubicBezTo>
                <a:cubicBezTo>
                  <a:pt x="2609" y="10358"/>
                  <a:pt x="2309" y="10319"/>
                  <a:pt x="2059" y="10229"/>
                </a:cubicBezTo>
                <a:cubicBezTo>
                  <a:pt x="2185" y="9944"/>
                  <a:pt x="2154" y="9628"/>
                  <a:pt x="1995" y="9343"/>
                </a:cubicBezTo>
                <a:cubicBezTo>
                  <a:pt x="1837" y="9058"/>
                  <a:pt x="1552" y="8899"/>
                  <a:pt x="1267" y="8836"/>
                </a:cubicBezTo>
                <a:cubicBezTo>
                  <a:pt x="1362" y="8393"/>
                  <a:pt x="1647" y="7823"/>
                  <a:pt x="2090" y="7284"/>
                </a:cubicBezTo>
                <a:close/>
                <a:moveTo>
                  <a:pt x="10419" y="7284"/>
                </a:moveTo>
                <a:cubicBezTo>
                  <a:pt x="10863" y="7823"/>
                  <a:pt x="11148" y="8393"/>
                  <a:pt x="11243" y="8836"/>
                </a:cubicBezTo>
                <a:cubicBezTo>
                  <a:pt x="10926" y="8899"/>
                  <a:pt x="10673" y="9058"/>
                  <a:pt x="10483" y="9343"/>
                </a:cubicBezTo>
                <a:cubicBezTo>
                  <a:pt x="10324" y="9628"/>
                  <a:pt x="10324" y="9944"/>
                  <a:pt x="10451" y="10229"/>
                </a:cubicBezTo>
                <a:cubicBezTo>
                  <a:pt x="10201" y="10319"/>
                  <a:pt x="9891" y="10358"/>
                  <a:pt x="9543" y="10358"/>
                </a:cubicBezTo>
                <a:cubicBezTo>
                  <a:pt x="9274" y="10358"/>
                  <a:pt x="8982" y="10334"/>
                  <a:pt x="8678" y="10293"/>
                </a:cubicBezTo>
                <a:cubicBezTo>
                  <a:pt x="8836" y="9754"/>
                  <a:pt x="8963" y="9153"/>
                  <a:pt x="9026" y="8488"/>
                </a:cubicBezTo>
                <a:cubicBezTo>
                  <a:pt x="9564" y="8108"/>
                  <a:pt x="10008" y="7696"/>
                  <a:pt x="10419" y="7284"/>
                </a:cubicBezTo>
                <a:close/>
                <a:moveTo>
                  <a:pt x="6239" y="10103"/>
                </a:moveTo>
                <a:cubicBezTo>
                  <a:pt x="6841" y="10356"/>
                  <a:pt x="7443" y="10546"/>
                  <a:pt x="7981" y="10673"/>
                </a:cubicBezTo>
                <a:cubicBezTo>
                  <a:pt x="7949" y="10768"/>
                  <a:pt x="7918" y="10863"/>
                  <a:pt x="7886" y="10958"/>
                </a:cubicBezTo>
                <a:cubicBezTo>
                  <a:pt x="7443" y="11940"/>
                  <a:pt x="6841" y="12541"/>
                  <a:pt x="6239" y="12541"/>
                </a:cubicBezTo>
                <a:cubicBezTo>
                  <a:pt x="5669" y="12541"/>
                  <a:pt x="5067" y="11940"/>
                  <a:pt x="4624" y="10958"/>
                </a:cubicBezTo>
                <a:cubicBezTo>
                  <a:pt x="4561" y="10863"/>
                  <a:pt x="4529" y="10768"/>
                  <a:pt x="4497" y="10673"/>
                </a:cubicBezTo>
                <a:cubicBezTo>
                  <a:pt x="5067" y="10546"/>
                  <a:pt x="5637" y="10356"/>
                  <a:pt x="6239" y="10103"/>
                </a:cubicBezTo>
                <a:close/>
                <a:moveTo>
                  <a:pt x="6239" y="0"/>
                </a:moveTo>
                <a:cubicBezTo>
                  <a:pt x="5701" y="0"/>
                  <a:pt x="5257" y="444"/>
                  <a:pt x="5257" y="982"/>
                </a:cubicBezTo>
                <a:cubicBezTo>
                  <a:pt x="5257" y="1014"/>
                  <a:pt x="5257" y="1046"/>
                  <a:pt x="5257" y="1077"/>
                </a:cubicBezTo>
                <a:cubicBezTo>
                  <a:pt x="4751" y="1457"/>
                  <a:pt x="4307" y="2122"/>
                  <a:pt x="3991" y="2977"/>
                </a:cubicBezTo>
                <a:cubicBezTo>
                  <a:pt x="3656" y="2926"/>
                  <a:pt x="3336" y="2901"/>
                  <a:pt x="3037" y="2901"/>
                </a:cubicBezTo>
                <a:cubicBezTo>
                  <a:pt x="2034" y="2901"/>
                  <a:pt x="1260" y="3191"/>
                  <a:pt x="919" y="3801"/>
                </a:cubicBezTo>
                <a:cubicBezTo>
                  <a:pt x="507" y="4497"/>
                  <a:pt x="697" y="5479"/>
                  <a:pt x="1489" y="6556"/>
                </a:cubicBezTo>
                <a:cubicBezTo>
                  <a:pt x="1552" y="6683"/>
                  <a:pt x="1647" y="6778"/>
                  <a:pt x="1742" y="6873"/>
                </a:cubicBezTo>
                <a:cubicBezTo>
                  <a:pt x="1140" y="7601"/>
                  <a:pt x="792" y="8298"/>
                  <a:pt x="729" y="8931"/>
                </a:cubicBezTo>
                <a:cubicBezTo>
                  <a:pt x="697" y="8931"/>
                  <a:pt x="665" y="8963"/>
                  <a:pt x="634" y="8963"/>
                </a:cubicBezTo>
                <a:cubicBezTo>
                  <a:pt x="159" y="9248"/>
                  <a:pt x="0" y="9849"/>
                  <a:pt x="254" y="10325"/>
                </a:cubicBezTo>
                <a:cubicBezTo>
                  <a:pt x="444" y="10641"/>
                  <a:pt x="792" y="10831"/>
                  <a:pt x="1140" y="10831"/>
                </a:cubicBezTo>
                <a:cubicBezTo>
                  <a:pt x="1299" y="10831"/>
                  <a:pt x="1457" y="10768"/>
                  <a:pt x="1615" y="10673"/>
                </a:cubicBezTo>
                <a:cubicBezTo>
                  <a:pt x="1647" y="10673"/>
                  <a:pt x="1679" y="10641"/>
                  <a:pt x="1710" y="10641"/>
                </a:cubicBezTo>
                <a:cubicBezTo>
                  <a:pt x="2059" y="10800"/>
                  <a:pt x="2502" y="10863"/>
                  <a:pt x="3009" y="10863"/>
                </a:cubicBezTo>
                <a:cubicBezTo>
                  <a:pt x="3326" y="10863"/>
                  <a:pt x="3642" y="10831"/>
                  <a:pt x="3991" y="10768"/>
                </a:cubicBezTo>
                <a:cubicBezTo>
                  <a:pt x="4529" y="12161"/>
                  <a:pt x="5321" y="13048"/>
                  <a:pt x="6239" y="13048"/>
                </a:cubicBezTo>
                <a:cubicBezTo>
                  <a:pt x="7158" y="13048"/>
                  <a:pt x="7981" y="12161"/>
                  <a:pt x="8488" y="10768"/>
                </a:cubicBezTo>
                <a:cubicBezTo>
                  <a:pt x="8836" y="10831"/>
                  <a:pt x="9153" y="10863"/>
                  <a:pt x="9469" y="10863"/>
                </a:cubicBezTo>
                <a:cubicBezTo>
                  <a:pt x="9976" y="10863"/>
                  <a:pt x="10419" y="10800"/>
                  <a:pt x="10768" y="10641"/>
                </a:cubicBezTo>
                <a:cubicBezTo>
                  <a:pt x="10799" y="10641"/>
                  <a:pt x="10831" y="10673"/>
                  <a:pt x="10863" y="10673"/>
                </a:cubicBezTo>
                <a:cubicBezTo>
                  <a:pt x="11021" y="10768"/>
                  <a:pt x="11180" y="10831"/>
                  <a:pt x="11338" y="10831"/>
                </a:cubicBezTo>
                <a:cubicBezTo>
                  <a:pt x="11686" y="10831"/>
                  <a:pt x="12035" y="10641"/>
                  <a:pt x="12225" y="10325"/>
                </a:cubicBezTo>
                <a:cubicBezTo>
                  <a:pt x="12478" y="9849"/>
                  <a:pt x="12320" y="9248"/>
                  <a:pt x="11845" y="8963"/>
                </a:cubicBezTo>
                <a:cubicBezTo>
                  <a:pt x="11813" y="8963"/>
                  <a:pt x="11781" y="8931"/>
                  <a:pt x="11781" y="8931"/>
                </a:cubicBezTo>
                <a:cubicBezTo>
                  <a:pt x="11686" y="8298"/>
                  <a:pt x="11338" y="7601"/>
                  <a:pt x="10736" y="6873"/>
                </a:cubicBezTo>
                <a:cubicBezTo>
                  <a:pt x="11243" y="6271"/>
                  <a:pt x="11591" y="5669"/>
                  <a:pt x="11718" y="5131"/>
                </a:cubicBezTo>
                <a:cubicBezTo>
                  <a:pt x="11750" y="5004"/>
                  <a:pt x="11655" y="4877"/>
                  <a:pt x="11528" y="4814"/>
                </a:cubicBezTo>
                <a:cubicBezTo>
                  <a:pt x="11511" y="4810"/>
                  <a:pt x="11494" y="4808"/>
                  <a:pt x="11477" y="4808"/>
                </a:cubicBezTo>
                <a:cubicBezTo>
                  <a:pt x="11362" y="4808"/>
                  <a:pt x="11239" y="4894"/>
                  <a:pt x="11211" y="5004"/>
                </a:cubicBezTo>
                <a:cubicBezTo>
                  <a:pt x="11116" y="5479"/>
                  <a:pt x="10831" y="5986"/>
                  <a:pt x="10419" y="6493"/>
                </a:cubicBezTo>
                <a:cubicBezTo>
                  <a:pt x="10008" y="6081"/>
                  <a:pt x="9564" y="5669"/>
                  <a:pt x="9026" y="5289"/>
                </a:cubicBezTo>
                <a:cubicBezTo>
                  <a:pt x="8963" y="4624"/>
                  <a:pt x="8836" y="4022"/>
                  <a:pt x="8678" y="3484"/>
                </a:cubicBezTo>
                <a:cubicBezTo>
                  <a:pt x="8986" y="3440"/>
                  <a:pt x="9274" y="3416"/>
                  <a:pt x="9539" y="3416"/>
                </a:cubicBezTo>
                <a:cubicBezTo>
                  <a:pt x="9845" y="3416"/>
                  <a:pt x="10119" y="3448"/>
                  <a:pt x="10356" y="3516"/>
                </a:cubicBezTo>
                <a:cubicBezTo>
                  <a:pt x="10377" y="3521"/>
                  <a:pt x="10399" y="3524"/>
                  <a:pt x="10421" y="3524"/>
                </a:cubicBezTo>
                <a:cubicBezTo>
                  <a:pt x="10532" y="3524"/>
                  <a:pt x="10646" y="3458"/>
                  <a:pt x="10673" y="3326"/>
                </a:cubicBezTo>
                <a:cubicBezTo>
                  <a:pt x="10704" y="3199"/>
                  <a:pt x="10641" y="3072"/>
                  <a:pt x="10483" y="3009"/>
                </a:cubicBezTo>
                <a:cubicBezTo>
                  <a:pt x="10180" y="2938"/>
                  <a:pt x="9838" y="2897"/>
                  <a:pt x="9456" y="2897"/>
                </a:cubicBezTo>
                <a:cubicBezTo>
                  <a:pt x="9158" y="2897"/>
                  <a:pt x="8835" y="2922"/>
                  <a:pt x="8488" y="2977"/>
                </a:cubicBezTo>
                <a:cubicBezTo>
                  <a:pt x="8171" y="2122"/>
                  <a:pt x="7759" y="1457"/>
                  <a:pt x="7221" y="1077"/>
                </a:cubicBezTo>
                <a:cubicBezTo>
                  <a:pt x="7253" y="1046"/>
                  <a:pt x="7253" y="1014"/>
                  <a:pt x="7253" y="982"/>
                </a:cubicBezTo>
                <a:cubicBezTo>
                  <a:pt x="7253" y="444"/>
                  <a:pt x="6809" y="0"/>
                  <a:pt x="62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6" name="Google Shape;3636;p38"/>
          <p:cNvSpPr/>
          <p:nvPr/>
        </p:nvSpPr>
        <p:spPr>
          <a:xfrm>
            <a:off x="2624559" y="2676443"/>
            <a:ext cx="33898" cy="31884"/>
          </a:xfrm>
          <a:custGeom>
            <a:avLst/>
            <a:gdLst/>
            <a:ahLst/>
            <a:cxnLst/>
            <a:rect l="l" t="t" r="r" b="b"/>
            <a:pathLst>
              <a:path w="539" h="507" extrusionOk="0">
                <a:moveTo>
                  <a:pt x="286" y="0"/>
                </a:moveTo>
                <a:cubicBezTo>
                  <a:pt x="191" y="0"/>
                  <a:pt x="127" y="32"/>
                  <a:pt x="96" y="63"/>
                </a:cubicBezTo>
                <a:cubicBezTo>
                  <a:pt x="32" y="127"/>
                  <a:pt x="0" y="190"/>
                  <a:pt x="0" y="253"/>
                </a:cubicBezTo>
                <a:cubicBezTo>
                  <a:pt x="0" y="317"/>
                  <a:pt x="32" y="380"/>
                  <a:pt x="96" y="443"/>
                </a:cubicBezTo>
                <a:cubicBezTo>
                  <a:pt x="127" y="475"/>
                  <a:pt x="222" y="507"/>
                  <a:pt x="286" y="507"/>
                </a:cubicBezTo>
                <a:cubicBezTo>
                  <a:pt x="349" y="507"/>
                  <a:pt x="412" y="475"/>
                  <a:pt x="444" y="443"/>
                </a:cubicBezTo>
                <a:cubicBezTo>
                  <a:pt x="507" y="380"/>
                  <a:pt x="539" y="317"/>
                  <a:pt x="539" y="253"/>
                </a:cubicBezTo>
                <a:cubicBezTo>
                  <a:pt x="539" y="190"/>
                  <a:pt x="507" y="127"/>
                  <a:pt x="444" y="63"/>
                </a:cubicBezTo>
                <a:cubicBezTo>
                  <a:pt x="412" y="32"/>
                  <a:pt x="317" y="0"/>
                  <a:pt x="2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638" name="Google Shape;3638;p38"/>
          <p:cNvSpPr txBox="1"/>
          <p:nvPr/>
        </p:nvSpPr>
        <p:spPr>
          <a:xfrm>
            <a:off x="2768025" y="2845467"/>
            <a:ext cx="2782454" cy="1267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Nazariy bilimlarni real dunyo bilan bog‘lashga o‘rgatadi</a:t>
            </a:r>
            <a:endParaRPr sz="2362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0" name="Google Shape;3640;p38"/>
          <p:cNvSpPr txBox="1"/>
          <p:nvPr/>
        </p:nvSpPr>
        <p:spPr>
          <a:xfrm>
            <a:off x="2167642" y="5509311"/>
            <a:ext cx="3579047" cy="1162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Ma’lumotlarni </a:t>
            </a:r>
          </a:p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tahlil qilish va tasvirlash ko‘nikmalarini shakllantiradi </a:t>
            </a:r>
            <a:endParaRPr sz="2362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2" name="Google Shape;3642;p38"/>
          <p:cNvSpPr txBox="1"/>
          <p:nvPr/>
        </p:nvSpPr>
        <p:spPr>
          <a:xfrm>
            <a:off x="1909548" y="8252080"/>
            <a:ext cx="2693858" cy="1075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XXI asr ko‘nikmalarini shakllantiradi</a:t>
            </a:r>
            <a:endParaRPr sz="2362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4" name="Google Shape;3644;p38"/>
          <p:cNvSpPr txBox="1"/>
          <p:nvPr/>
        </p:nvSpPr>
        <p:spPr>
          <a:xfrm>
            <a:off x="12042974" y="2963510"/>
            <a:ext cx="3413960" cy="1328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Tabiatdagi va jamiyatdagi o‘zgarishlarni kuzatish va tahlil qilish imkonini yaratadi</a:t>
            </a:r>
            <a:endParaRPr sz="2362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6" name="Google Shape;3646;p38"/>
          <p:cNvSpPr txBox="1"/>
          <p:nvPr/>
        </p:nvSpPr>
        <p:spPr>
          <a:xfrm>
            <a:off x="12020308" y="5737895"/>
            <a:ext cx="4200903" cy="1162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Statistik va kartografik ma’lumotlar bilan ishlash ko‘nikmalarini rivojlantiradi</a:t>
            </a:r>
            <a:endParaRPr sz="2362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8" name="Google Shape;3648;p38"/>
          <p:cNvSpPr txBox="1"/>
          <p:nvPr/>
        </p:nvSpPr>
        <p:spPr>
          <a:xfrm>
            <a:off x="12762114" y="8161590"/>
            <a:ext cx="3480571" cy="138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362" dirty="0" smtClean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O‘rgangan nazariy bilim va tushunchalarini amaliyotda qo‘llay oladi</a:t>
            </a:r>
            <a:endParaRPr sz="2362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9" name="Google Shape;3649;p38"/>
          <p:cNvSpPr txBox="1"/>
          <p:nvPr/>
        </p:nvSpPr>
        <p:spPr>
          <a:xfrm>
            <a:off x="1231571" y="1294856"/>
            <a:ext cx="15200277" cy="791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92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Amaliy topshiriqlar</a:t>
            </a:r>
            <a:endParaRPr sz="492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1540" y="-72182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506" y="14979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6" y="106493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51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5FF908A5-93B7-455F-A8B3-AA9D6B7242C0}"/>
              </a:ext>
            </a:extLst>
          </p:cNvPr>
          <p:cNvGrpSpPr/>
          <p:nvPr/>
        </p:nvGrpSpPr>
        <p:grpSpPr>
          <a:xfrm>
            <a:off x="15959937" y="461167"/>
            <a:ext cx="1684466" cy="506099"/>
            <a:chOff x="17975998" y="126699"/>
            <a:chExt cx="1881932" cy="565428"/>
          </a:xfrm>
        </p:grpSpPr>
        <p:sp>
          <p:nvSpPr>
            <p:cNvPr id="4" name="Полилиния: фигура 7">
              <a:extLst>
                <a:ext uri="{FF2B5EF4-FFF2-40B4-BE49-F238E27FC236}">
                  <a16:creationId xmlns:a16="http://schemas.microsoft.com/office/drawing/2014/main" xmlns="" id="{37D23E05-9E15-4A81-BFC6-DA1EFA4C22C0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5" name="Полилиния: фигура 8">
              <a:extLst>
                <a:ext uri="{FF2B5EF4-FFF2-40B4-BE49-F238E27FC236}">
                  <a16:creationId xmlns:a16="http://schemas.microsoft.com/office/drawing/2014/main" xmlns="" id="{10EDA9B0-EB2A-4F73-A3A8-7B57D2762078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6" name="Полилиния: фигура 9">
              <a:extLst>
                <a:ext uri="{FF2B5EF4-FFF2-40B4-BE49-F238E27FC236}">
                  <a16:creationId xmlns:a16="http://schemas.microsoft.com/office/drawing/2014/main" xmlns="" id="{9A8071F8-EC61-4689-AB06-7347B857A052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09B85AD4-3A20-4ECC-B21A-155B0AEA9B67}"/>
              </a:ext>
            </a:extLst>
          </p:cNvPr>
          <p:cNvGrpSpPr/>
          <p:nvPr/>
        </p:nvGrpSpPr>
        <p:grpSpPr>
          <a:xfrm>
            <a:off x="15959937" y="461167"/>
            <a:ext cx="1684466" cy="506099"/>
            <a:chOff x="17975998" y="126699"/>
            <a:chExt cx="1881932" cy="565428"/>
          </a:xfrm>
        </p:grpSpPr>
        <p:sp>
          <p:nvSpPr>
            <p:cNvPr id="11" name="Полилиния: фигура 15">
              <a:extLst>
                <a:ext uri="{FF2B5EF4-FFF2-40B4-BE49-F238E27FC236}">
                  <a16:creationId xmlns:a16="http://schemas.microsoft.com/office/drawing/2014/main" xmlns="" id="{DA9E15C4-B2EE-45AE-81DB-C84D42306C75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12" name="Полилиния: фигура 16">
              <a:extLst>
                <a:ext uri="{FF2B5EF4-FFF2-40B4-BE49-F238E27FC236}">
                  <a16:creationId xmlns:a16="http://schemas.microsoft.com/office/drawing/2014/main" xmlns="" id="{B00F364C-2394-4C57-ACCD-8E29C25A0A7C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13" name="Полилиния: фигура 17">
              <a:extLst>
                <a:ext uri="{FF2B5EF4-FFF2-40B4-BE49-F238E27FC236}">
                  <a16:creationId xmlns:a16="http://schemas.microsoft.com/office/drawing/2014/main" xmlns="" id="{A0844C1F-2B9B-4D5D-A5F0-BB28CE6005E1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xmlns="" id="{C88D148C-7814-475B-8C40-0483C650F922}"/>
              </a:ext>
            </a:extLst>
          </p:cNvPr>
          <p:cNvGrpSpPr/>
          <p:nvPr/>
        </p:nvGrpSpPr>
        <p:grpSpPr>
          <a:xfrm>
            <a:off x="16002226" y="516557"/>
            <a:ext cx="1684466" cy="506099"/>
            <a:chOff x="17975998" y="126699"/>
            <a:chExt cx="1881932" cy="565428"/>
          </a:xfrm>
        </p:grpSpPr>
        <p:sp>
          <p:nvSpPr>
            <p:cNvPr id="16" name="Полилиния: фигура 20">
              <a:extLst>
                <a:ext uri="{FF2B5EF4-FFF2-40B4-BE49-F238E27FC236}">
                  <a16:creationId xmlns:a16="http://schemas.microsoft.com/office/drawing/2014/main" xmlns="" id="{9AF89F1E-BE11-4B82-AEF9-B6FEB908FD87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17" name="Полилиния: фигура 21">
              <a:extLst>
                <a:ext uri="{FF2B5EF4-FFF2-40B4-BE49-F238E27FC236}">
                  <a16:creationId xmlns:a16="http://schemas.microsoft.com/office/drawing/2014/main" xmlns="" id="{80B6CFF2-9526-429B-B215-999EA4F0B6B0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18" name="Полилиния: фигура 22">
              <a:extLst>
                <a:ext uri="{FF2B5EF4-FFF2-40B4-BE49-F238E27FC236}">
                  <a16:creationId xmlns:a16="http://schemas.microsoft.com/office/drawing/2014/main" xmlns="" id="{BE7E3CFF-E34A-4CFD-9E80-C455600C5258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158750" y="1501747"/>
            <a:ext cx="17527942" cy="3726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952" b="1" dirty="0">
                <a:solidFill>
                  <a:srgbClr val="0070C0"/>
                </a:solidFill>
                <a:latin typeface="Arial (Основной текст)"/>
              </a:rPr>
              <a:t>	</a:t>
            </a:r>
            <a:r>
              <a:rPr lang="en-US" sz="2952" b="1" dirty="0" err="1" smtClean="0">
                <a:solidFill>
                  <a:srgbClr val="0070C0"/>
                </a:solidFill>
                <a:latin typeface="Arial (Основной текст)"/>
              </a:rPr>
              <a:t>Amaliy</a:t>
            </a:r>
            <a:r>
              <a:rPr lang="en-US" sz="2952" b="1" dirty="0" smtClean="0">
                <a:solidFill>
                  <a:srgbClr val="0070C0"/>
                </a:solidFill>
                <a:latin typeface="Arial (Основной текст)"/>
              </a:rPr>
              <a:t> </a:t>
            </a:r>
            <a:r>
              <a:rPr lang="en-US" sz="2952" b="1" dirty="0" err="1" smtClean="0">
                <a:solidFill>
                  <a:srgbClr val="0070C0"/>
                </a:solidFill>
                <a:latin typeface="Arial (Основной текст)"/>
              </a:rPr>
              <a:t>tajriba</a:t>
            </a:r>
            <a:r>
              <a:rPr lang="en-US" sz="2952" b="1" dirty="0" smtClean="0">
                <a:solidFill>
                  <a:srgbClr val="0070C0"/>
                </a:solidFill>
                <a:latin typeface="Arial (Основной текст)"/>
              </a:rPr>
              <a:t>. </a:t>
            </a:r>
            <a:r>
              <a:rPr lang="en-US" sz="2952" b="1" dirty="0" err="1" smtClean="0">
                <a:solidFill>
                  <a:srgbClr val="0070C0"/>
                </a:solidFill>
                <a:latin typeface="Arial (Основной текст)"/>
              </a:rPr>
              <a:t>Savol</a:t>
            </a:r>
            <a:r>
              <a:rPr lang="en-US" sz="2952" b="1" dirty="0" smtClean="0">
                <a:solidFill>
                  <a:srgbClr val="0070C0"/>
                </a:solidFill>
                <a:latin typeface="Arial (Основной текст)"/>
              </a:rPr>
              <a:t>: </a:t>
            </a:r>
            <a:r>
              <a:rPr lang="en-US" sz="2952" dirty="0" smtClean="0">
                <a:latin typeface="Arial (Основной текст)"/>
              </a:rPr>
              <a:t>N</a:t>
            </a:r>
            <a:r>
              <a:rPr lang="uz-Latn-UZ" sz="2952" dirty="0">
                <a:latin typeface="Arial (Основной текст)"/>
              </a:rPr>
              <a:t>ima uchun okean suvlari sho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r bo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 smtClean="0">
                <a:latin typeface="Arial (Основной текст)"/>
              </a:rPr>
              <a:t>l</a:t>
            </a:r>
            <a:r>
              <a:rPr lang="en-US" sz="2952" dirty="0" err="1" smtClean="0">
                <a:latin typeface="Arial (Основной текст)"/>
              </a:rPr>
              <a:t>adi</a:t>
            </a:r>
            <a:r>
              <a:rPr lang="en-US" sz="2952" dirty="0" smtClean="0">
                <a:latin typeface="Arial (Основной текст)"/>
              </a:rPr>
              <a:t>?</a:t>
            </a:r>
            <a:r>
              <a:rPr lang="uz-Latn-UZ" sz="2952" dirty="0" smtClean="0">
                <a:latin typeface="Arial (Основной текст)"/>
              </a:rPr>
              <a:t> </a:t>
            </a:r>
            <a:endParaRPr lang="en-US" sz="2952" dirty="0" smtClean="0">
              <a:latin typeface="Arial (Основной текст)"/>
            </a:endParaRPr>
          </a:p>
          <a:p>
            <a:pPr algn="just"/>
            <a:r>
              <a:rPr lang="en-US" sz="2952" dirty="0" smtClean="0">
                <a:latin typeface="Arial (Основной текст)"/>
              </a:rPr>
              <a:t>    </a:t>
            </a:r>
            <a:r>
              <a:rPr lang="uz-Latn-UZ" sz="2952" dirty="0" smtClean="0">
                <a:latin typeface="Arial (Основной текст)"/>
              </a:rPr>
              <a:t>Sho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r va chuchuk suvlarni </a:t>
            </a:r>
            <a:r>
              <a:rPr lang="uz-Latn-UZ" sz="2952" dirty="0" smtClean="0">
                <a:latin typeface="Arial (Основной текст)"/>
              </a:rPr>
              <a:t>taqqosla</a:t>
            </a:r>
            <a:r>
              <a:rPr lang="en-US" sz="2952" dirty="0" err="1" smtClean="0">
                <a:latin typeface="Arial (Основной текст)"/>
              </a:rPr>
              <a:t>sh</a:t>
            </a:r>
            <a:r>
              <a:rPr lang="en-US" sz="2952" dirty="0" smtClean="0">
                <a:latin typeface="Arial (Основной текст)"/>
              </a:rPr>
              <a:t> </a:t>
            </a:r>
            <a:r>
              <a:rPr lang="en-US" sz="2952" dirty="0" err="1" smtClean="0">
                <a:latin typeface="Arial (Основной текст)"/>
              </a:rPr>
              <a:t>uchun</a:t>
            </a:r>
            <a:r>
              <a:rPr lang="uz-Latn-UZ" sz="2952" dirty="0" smtClean="0">
                <a:latin typeface="Arial (Основной текст)"/>
              </a:rPr>
              <a:t> </a:t>
            </a:r>
            <a:r>
              <a:rPr lang="uz-Latn-UZ" sz="2952" dirty="0">
                <a:latin typeface="Arial (Основной текст)"/>
              </a:rPr>
              <a:t>1 l</a:t>
            </a:r>
            <a:r>
              <a:rPr lang="en-US" sz="2952" dirty="0" err="1">
                <a:latin typeface="Arial (Основной текст)"/>
              </a:rPr>
              <a:t>itr</a:t>
            </a:r>
            <a:r>
              <a:rPr lang="uz-Latn-UZ" sz="2952" dirty="0">
                <a:latin typeface="Arial (Основной текст)"/>
              </a:rPr>
              <a:t>dan 2 ta </a:t>
            </a:r>
            <a:r>
              <a:rPr lang="en-US" sz="2952" dirty="0" err="1">
                <a:latin typeface="Arial (Основной текст)"/>
              </a:rPr>
              <a:t>idishg</a:t>
            </a:r>
            <a:r>
              <a:rPr lang="uz-Latn-UZ" sz="2952" dirty="0">
                <a:latin typeface="Arial (Основной текст)"/>
              </a:rPr>
              <a:t>a chuchuk suv </a:t>
            </a:r>
            <a:r>
              <a:rPr lang="uz-Latn-UZ" sz="2952" dirty="0" smtClean="0">
                <a:latin typeface="Arial (Основной текст)"/>
              </a:rPr>
              <a:t>sol</a:t>
            </a:r>
            <a:r>
              <a:rPr lang="en-US" sz="2952" dirty="0" err="1" smtClean="0">
                <a:latin typeface="Arial (Основной текст)"/>
              </a:rPr>
              <a:t>ib</a:t>
            </a:r>
            <a:r>
              <a:rPr lang="uz-Latn-UZ" sz="2952" dirty="0" smtClean="0">
                <a:latin typeface="Arial (Основной текст)"/>
              </a:rPr>
              <a:t>, </a:t>
            </a:r>
            <a:r>
              <a:rPr lang="en-US" sz="2952" dirty="0" err="1">
                <a:latin typeface="Arial (Основной текст)"/>
              </a:rPr>
              <a:t>idishlar</a:t>
            </a:r>
            <a:r>
              <a:rPr lang="uz-Latn-UZ" sz="2952" dirty="0">
                <a:latin typeface="Arial (Основной текст)"/>
              </a:rPr>
              <a:t>dan biriga 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lchab, 35 gr tuz </a:t>
            </a:r>
            <a:r>
              <a:rPr lang="uz-Latn-UZ" sz="2952" dirty="0" smtClean="0">
                <a:latin typeface="Arial (Основной текст)"/>
              </a:rPr>
              <a:t>sol</a:t>
            </a:r>
            <a:r>
              <a:rPr lang="en-US" sz="2952" dirty="0" err="1" smtClean="0">
                <a:latin typeface="Arial (Основной текст)"/>
              </a:rPr>
              <a:t>ish</a:t>
            </a:r>
            <a:r>
              <a:rPr lang="uz-Latn-UZ" sz="2952" dirty="0" smtClean="0">
                <a:latin typeface="Arial (Основной текст)"/>
              </a:rPr>
              <a:t> </a:t>
            </a:r>
            <a:r>
              <a:rPr lang="uz-Latn-UZ" sz="2952" dirty="0">
                <a:latin typeface="Arial (Основной текст)"/>
              </a:rPr>
              <a:t>va eritish uchun </a:t>
            </a:r>
            <a:r>
              <a:rPr lang="uz-Latn-UZ" sz="2952" dirty="0" smtClean="0">
                <a:latin typeface="Arial (Основной текст)"/>
              </a:rPr>
              <a:t>aralashtir</a:t>
            </a:r>
            <a:r>
              <a:rPr lang="en-US" sz="2952" dirty="0" err="1" smtClean="0">
                <a:latin typeface="Arial (Основной текст)"/>
              </a:rPr>
              <a:t>ish</a:t>
            </a:r>
            <a:r>
              <a:rPr lang="en-US" sz="2952" dirty="0" smtClean="0">
                <a:latin typeface="Arial (Основной текст)"/>
              </a:rPr>
              <a:t> </a:t>
            </a:r>
            <a:r>
              <a:rPr lang="en-US" sz="2952" dirty="0" err="1" smtClean="0">
                <a:latin typeface="Arial (Основной текст)"/>
              </a:rPr>
              <a:t>kerak</a:t>
            </a:r>
            <a:r>
              <a:rPr lang="uz-Latn-UZ" sz="2952" dirty="0" smtClean="0">
                <a:latin typeface="Arial (Основной текст)"/>
              </a:rPr>
              <a:t>. </a:t>
            </a:r>
            <a:r>
              <a:rPr lang="uz-Latn-UZ" sz="2952" dirty="0">
                <a:latin typeface="Arial (Основной текст)"/>
              </a:rPr>
              <a:t>Shunda ikkinchi </a:t>
            </a:r>
            <a:r>
              <a:rPr lang="en-US" sz="2952" dirty="0" err="1">
                <a:latin typeface="Arial (Основной текст)"/>
              </a:rPr>
              <a:t>idish</a:t>
            </a:r>
            <a:r>
              <a:rPr lang="uz-Latn-UZ" sz="2952" dirty="0">
                <a:latin typeface="Arial (Основной текст)"/>
              </a:rPr>
              <a:t>dagi suvning sho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rligi Dunyo okeanining 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rtacha sho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rligiga teng bo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ladi. 2 ta </a:t>
            </a:r>
            <a:r>
              <a:rPr lang="en-US" sz="2952" dirty="0" err="1">
                <a:latin typeface="Arial (Основной текст)"/>
              </a:rPr>
              <a:t>idish</a:t>
            </a:r>
            <a:r>
              <a:rPr lang="uz-Latn-UZ" sz="2952" dirty="0">
                <a:latin typeface="Arial (Основной текст)"/>
              </a:rPr>
              <a:t>dagi suvni bir vaqtda muzlatkichga </a:t>
            </a:r>
            <a:r>
              <a:rPr lang="uz-Latn-UZ" sz="2952" dirty="0" smtClean="0">
                <a:latin typeface="Arial (Основной текст)"/>
              </a:rPr>
              <a:t>solin</a:t>
            </a:r>
            <a:r>
              <a:rPr lang="en-US" sz="2952" dirty="0" err="1" smtClean="0">
                <a:latin typeface="Arial (Основной текст)"/>
              </a:rPr>
              <a:t>ib</a:t>
            </a:r>
            <a:r>
              <a:rPr lang="uz-Latn-UZ" sz="2952" dirty="0" smtClean="0">
                <a:latin typeface="Arial (Основной текст)"/>
              </a:rPr>
              <a:t> </a:t>
            </a:r>
            <a:r>
              <a:rPr lang="uz-Latn-UZ" sz="2952" dirty="0">
                <a:latin typeface="Arial (Основной текст)"/>
              </a:rPr>
              <a:t>va muzlatgich haroratini 0℃ ga qo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 smtClean="0">
                <a:latin typeface="Arial (Основной текст)"/>
              </a:rPr>
              <a:t>yi</a:t>
            </a:r>
            <a:r>
              <a:rPr lang="en-US" sz="2952" dirty="0" err="1" smtClean="0">
                <a:latin typeface="Arial (Основной текст)"/>
              </a:rPr>
              <a:t>lsa</a:t>
            </a:r>
            <a:r>
              <a:rPr lang="en-US" sz="2952" dirty="0" smtClean="0">
                <a:latin typeface="Arial (Основной текст)"/>
              </a:rPr>
              <a:t>, </a:t>
            </a:r>
            <a:r>
              <a:rPr lang="en-US" sz="2952" dirty="0" err="1" smtClean="0">
                <a:latin typeface="Arial (Основной текст)"/>
              </a:rPr>
              <a:t>jdish</a:t>
            </a:r>
            <a:r>
              <a:rPr lang="uz-Latn-UZ" sz="2952" dirty="0">
                <a:latin typeface="Arial (Основной текст)"/>
              </a:rPr>
              <a:t>lardagi suvlardan qaysi biri </a:t>
            </a:r>
            <a:r>
              <a:rPr lang="en-US" sz="2952" dirty="0" err="1">
                <a:latin typeface="Arial (Основной текст)"/>
              </a:rPr>
              <a:t>tezroq</a:t>
            </a:r>
            <a:r>
              <a:rPr lang="en-US" sz="2952" dirty="0">
                <a:latin typeface="Arial (Основной текст)"/>
              </a:rPr>
              <a:t> </a:t>
            </a:r>
            <a:r>
              <a:rPr lang="uz-Latn-UZ" sz="2952" dirty="0" smtClean="0">
                <a:latin typeface="Arial (Основной текст)"/>
              </a:rPr>
              <a:t>muzla</a:t>
            </a:r>
            <a:r>
              <a:rPr lang="en-US" sz="2952" dirty="0" err="1" smtClean="0">
                <a:latin typeface="Arial (Основной текст)"/>
              </a:rPr>
              <a:t>ganligini</a:t>
            </a:r>
            <a:r>
              <a:rPr lang="en-US" sz="2952" dirty="0" smtClean="0">
                <a:latin typeface="Arial (Основной текст)"/>
              </a:rPr>
              <a:t> </a:t>
            </a:r>
            <a:r>
              <a:rPr lang="uz-Latn-UZ" sz="2952" dirty="0" smtClean="0">
                <a:latin typeface="Arial (Основной текст)"/>
              </a:rPr>
              <a:t>aniqla</a:t>
            </a:r>
            <a:r>
              <a:rPr lang="en-US" sz="2952" dirty="0" err="1" smtClean="0">
                <a:latin typeface="Arial (Основной текст)"/>
              </a:rPr>
              <a:t>sh</a:t>
            </a:r>
            <a:r>
              <a:rPr lang="en-US" sz="2952" dirty="0" smtClean="0">
                <a:latin typeface="Arial (Основной текст)"/>
              </a:rPr>
              <a:t> </a:t>
            </a:r>
            <a:r>
              <a:rPr lang="en-US" sz="2952" dirty="0" err="1" smtClean="0">
                <a:latin typeface="Arial (Основной текст)"/>
              </a:rPr>
              <a:t>oson</a:t>
            </a:r>
            <a:r>
              <a:rPr lang="uz-Latn-UZ" sz="2952" dirty="0" smtClean="0">
                <a:latin typeface="Arial (Основной текст)"/>
              </a:rPr>
              <a:t>. </a:t>
            </a:r>
            <a:r>
              <a:rPr lang="uz-Latn-UZ" sz="2952" dirty="0">
                <a:latin typeface="Arial (Основной текст)"/>
              </a:rPr>
              <a:t>So</a:t>
            </a:r>
            <a:r>
              <a:rPr lang="en-US" sz="2952" dirty="0">
                <a:latin typeface="Arial (Основной текст)"/>
              </a:rPr>
              <a:t>‘</a:t>
            </a:r>
            <a:r>
              <a:rPr lang="uz-Latn-UZ" sz="2952" dirty="0">
                <a:latin typeface="Arial (Основной текст)"/>
              </a:rPr>
              <a:t>ngra, </a:t>
            </a:r>
            <a:r>
              <a:rPr lang="en-US" sz="2952" dirty="0" err="1">
                <a:latin typeface="Arial (Основной текст)"/>
              </a:rPr>
              <a:t>idish</a:t>
            </a:r>
            <a:r>
              <a:rPr lang="uz-Latn-UZ" sz="2952" dirty="0">
                <a:latin typeface="Arial (Основной текст)"/>
              </a:rPr>
              <a:t>larni muzlatgichdan </a:t>
            </a:r>
            <a:r>
              <a:rPr lang="uz-Latn-UZ" sz="2952" dirty="0" smtClean="0">
                <a:latin typeface="Arial (Основной текст)"/>
              </a:rPr>
              <a:t>chiqari</a:t>
            </a:r>
            <a:r>
              <a:rPr lang="en-US" sz="2952" dirty="0" smtClean="0">
                <a:latin typeface="Arial (Основной текст)"/>
              </a:rPr>
              <a:t>b</a:t>
            </a:r>
            <a:r>
              <a:rPr lang="uz-Latn-UZ" sz="2952" dirty="0" smtClean="0">
                <a:latin typeface="Arial (Основной текст)"/>
              </a:rPr>
              <a:t>, </a:t>
            </a:r>
            <a:r>
              <a:rPr lang="uz-Latn-UZ" sz="2952" dirty="0">
                <a:latin typeface="Arial (Основной текст)"/>
              </a:rPr>
              <a:t>har ikkala </a:t>
            </a:r>
            <a:r>
              <a:rPr lang="en-US" sz="2952" dirty="0" err="1">
                <a:latin typeface="Arial (Основной текст)"/>
              </a:rPr>
              <a:t>idish</a:t>
            </a:r>
            <a:r>
              <a:rPr lang="uz-Latn-UZ" sz="2952" dirty="0">
                <a:latin typeface="Arial (Основной текст)"/>
              </a:rPr>
              <a:t>dagi suvni muzi erigach, maxsus idishga solib bir vaqtda </a:t>
            </a:r>
            <a:r>
              <a:rPr lang="uz-Latn-UZ" sz="2952" dirty="0" smtClean="0">
                <a:latin typeface="Arial (Основной текст)"/>
              </a:rPr>
              <a:t>qaynati</a:t>
            </a:r>
            <a:r>
              <a:rPr lang="en-US" sz="2952" dirty="0" err="1" smtClean="0">
                <a:latin typeface="Arial (Основной текст)"/>
              </a:rPr>
              <a:t>lsa</a:t>
            </a:r>
            <a:r>
              <a:rPr lang="en-US" sz="2952" dirty="0" smtClean="0">
                <a:latin typeface="Arial (Основной текст)"/>
              </a:rPr>
              <a:t>, u</a:t>
            </a:r>
            <a:r>
              <a:rPr lang="uz-Latn-UZ" sz="2952" dirty="0" smtClean="0">
                <a:latin typeface="Arial (Основной текст)"/>
              </a:rPr>
              <a:t>lardan </a:t>
            </a:r>
            <a:r>
              <a:rPr lang="uz-Latn-UZ" sz="2952" dirty="0">
                <a:latin typeface="Arial (Основной текст)"/>
              </a:rPr>
              <a:t>qaysi biri birinchi qaynashini </a:t>
            </a:r>
            <a:r>
              <a:rPr lang="en-US" sz="2952" dirty="0" err="1" smtClean="0">
                <a:latin typeface="Arial (Основной текст)"/>
              </a:rPr>
              <a:t>kuzatish</a:t>
            </a:r>
            <a:r>
              <a:rPr lang="en-US" sz="2952" dirty="0" smtClean="0">
                <a:latin typeface="Arial (Основной текст)"/>
              </a:rPr>
              <a:t> </a:t>
            </a:r>
            <a:r>
              <a:rPr lang="en-US" sz="2952" dirty="0" err="1" smtClean="0">
                <a:latin typeface="Arial (Основной текст)"/>
              </a:rPr>
              <a:t>orqali</a:t>
            </a:r>
            <a:r>
              <a:rPr lang="en-US" sz="2952" dirty="0" smtClean="0">
                <a:latin typeface="Arial (Основной текст)"/>
              </a:rPr>
              <a:t> h</a:t>
            </a:r>
            <a:r>
              <a:rPr lang="uz-Latn-UZ" sz="2952" dirty="0" smtClean="0">
                <a:latin typeface="Arial (Основной текст)"/>
              </a:rPr>
              <a:t>ar </a:t>
            </a:r>
            <a:r>
              <a:rPr lang="uz-Latn-UZ" sz="2952" dirty="0">
                <a:latin typeface="Arial (Основной текст)"/>
              </a:rPr>
              <a:t>ikkala suvni tiniqligi va zichligini tahlil </a:t>
            </a:r>
            <a:r>
              <a:rPr lang="uz-Latn-UZ" sz="2952" dirty="0" smtClean="0">
                <a:latin typeface="Arial (Основной текст)"/>
              </a:rPr>
              <a:t>qili</a:t>
            </a:r>
            <a:r>
              <a:rPr lang="en-US" sz="2952" dirty="0" err="1" smtClean="0">
                <a:latin typeface="Arial (Основной текст)"/>
              </a:rPr>
              <a:t>sh</a:t>
            </a:r>
            <a:r>
              <a:rPr lang="en-US" sz="2952" dirty="0" smtClean="0">
                <a:latin typeface="Arial (Основной текст)"/>
              </a:rPr>
              <a:t> </a:t>
            </a:r>
            <a:r>
              <a:rPr lang="en-US" sz="2952" dirty="0" err="1" smtClean="0">
                <a:latin typeface="Arial (Основной текст)"/>
              </a:rPr>
              <a:t>kerak</a:t>
            </a:r>
            <a:r>
              <a:rPr lang="uz-Latn-UZ" sz="2952" dirty="0" smtClean="0">
                <a:latin typeface="Arial (Основной текст)"/>
              </a:rPr>
              <a:t>.</a:t>
            </a:r>
            <a:endParaRPr lang="ru-RU" sz="2952" dirty="0">
              <a:latin typeface="Arial (Основной текст)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80452" t="37945" b="24718"/>
          <a:stretch/>
        </p:blipFill>
        <p:spPr>
          <a:xfrm>
            <a:off x="9529416" y="5249323"/>
            <a:ext cx="2198650" cy="2362200"/>
          </a:xfrm>
          <a:prstGeom prst="rect">
            <a:avLst/>
          </a:prstGeom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xmlns="" id="{CD7128CB-DA38-4A8C-98B0-CB08F6008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070" y="5397065"/>
            <a:ext cx="4887878" cy="488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170" name="Picture 2" descr="Стакан воды. иллюстрация вектора. иллюстрации насчитывающей вполне -  17272853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2" t="2280" r="17579" b="6490"/>
          <a:stretch/>
        </p:blipFill>
        <p:spPr bwMode="auto">
          <a:xfrm>
            <a:off x="1696733" y="5776429"/>
            <a:ext cx="2971801" cy="448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Стакан — Заюшка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6" t="9991" r="14928" b="10050"/>
          <a:stretch/>
        </p:blipFill>
        <p:spPr bwMode="auto">
          <a:xfrm>
            <a:off x="5645150" y="5514947"/>
            <a:ext cx="2922900" cy="46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118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741AD779-65EB-4463-AFBE-975777F8602E}"/>
              </a:ext>
            </a:extLst>
          </p:cNvPr>
          <p:cNvGrpSpPr/>
          <p:nvPr/>
        </p:nvGrpSpPr>
        <p:grpSpPr>
          <a:xfrm>
            <a:off x="15953540" y="454138"/>
            <a:ext cx="1684466" cy="506099"/>
            <a:chOff x="17975998" y="126699"/>
            <a:chExt cx="1881932" cy="565428"/>
          </a:xfrm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xmlns="" id="{1200FB90-D6B5-4A03-8981-497855D9BEC5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xmlns="" id="{59A11248-8000-488F-A473-2907A329A023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xmlns="" id="{F2BE0D1E-F050-4835-85B6-298A3353BF55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</p:grp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E08909CF-2F98-48B5-86B6-A1AB2CC2DBBA}"/>
              </a:ext>
            </a:extLst>
          </p:cNvPr>
          <p:cNvSpPr txBox="1">
            <a:spLocks/>
          </p:cNvSpPr>
          <p:nvPr/>
        </p:nvSpPr>
        <p:spPr>
          <a:xfrm>
            <a:off x="0" y="339328"/>
            <a:ext cx="0" cy="0"/>
          </a:xfr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r>
              <a:rPr lang="uz-Latn-UZ" sz="6494"/>
              <a:t/>
            </a:r>
            <a:br>
              <a:rPr lang="uz-Latn-UZ" sz="6494"/>
            </a:br>
            <a:r>
              <a:rPr lang="uz-Latn-UZ" sz="6494"/>
              <a:t/>
            </a:r>
            <a:br>
              <a:rPr lang="uz-Latn-UZ" sz="6494"/>
            </a:br>
            <a:r>
              <a:rPr lang="uz-Latn-UZ" sz="6494"/>
              <a:t>             </a:t>
            </a:r>
            <a:br>
              <a:rPr lang="uz-Latn-UZ" sz="6494"/>
            </a:br>
            <a:endParaRPr lang="ru-RU" sz="6494" dirty="0">
              <a:solidFill>
                <a:srgbClr val="0070C0"/>
              </a:solidFill>
            </a:endParaRP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FC03A652-CE9D-4FFF-BCC3-D56293FDCAC7}"/>
              </a:ext>
            </a:extLst>
          </p:cNvPr>
          <p:cNvGrpSpPr/>
          <p:nvPr/>
        </p:nvGrpSpPr>
        <p:grpSpPr>
          <a:xfrm>
            <a:off x="15953540" y="454138"/>
            <a:ext cx="1684466" cy="506099"/>
            <a:chOff x="17975998" y="126699"/>
            <a:chExt cx="1881932" cy="565428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xmlns="" id="{182D6C4C-57A9-4079-89F3-FF26420B5781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xmlns="" id="{3DFDDA7F-1503-4F6E-ADE1-124A7718FAE8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xmlns="" id="{54B2DBCB-2718-49C3-9923-E3C96ADD7A42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2B4BFC29-E7FC-457F-9E58-824E5B06DEE0}"/>
              </a:ext>
            </a:extLst>
          </p:cNvPr>
          <p:cNvGrpSpPr/>
          <p:nvPr/>
        </p:nvGrpSpPr>
        <p:grpSpPr>
          <a:xfrm>
            <a:off x="15995829" y="509528"/>
            <a:ext cx="1684466" cy="506099"/>
            <a:chOff x="17975998" y="126699"/>
            <a:chExt cx="1881932" cy="565428"/>
          </a:xfrm>
        </p:grpSpPr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xmlns="" id="{ADC9C6AF-2F74-45DA-BC68-0DA7465A32ED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xmlns="" id="{E88F3A4E-979E-43EB-A1ED-5FA44B11442A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xmlns="" id="{3A241716-2E3A-4FD0-A552-709271C08990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612" dirty="0"/>
            </a:p>
          </p:txBody>
        </p:sp>
      </p:grp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B6986BB4-7639-43A7-A777-5FBA61CF5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35" y="6315075"/>
            <a:ext cx="9743093" cy="2476428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DC22E353-9071-40EA-9018-C24EE2392E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b="6230"/>
          <a:stretch/>
        </p:blipFill>
        <p:spPr>
          <a:xfrm>
            <a:off x="10073693" y="1718542"/>
            <a:ext cx="7767759" cy="798736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C321EE6C-93E0-45DA-AAF5-0FFDDFC7DECF}"/>
              </a:ext>
            </a:extLst>
          </p:cNvPr>
          <p:cNvSpPr txBox="1"/>
          <p:nvPr/>
        </p:nvSpPr>
        <p:spPr>
          <a:xfrm>
            <a:off x="530702" y="1991545"/>
            <a:ext cx="9445137" cy="3907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542" b="1" dirty="0">
                <a:latin typeface="Arial" panose="020B0604020202020204" pitchFamily="34" charset="0"/>
                <a:cs typeface="Arial" panose="020B0604020202020204" pitchFamily="34" charset="0"/>
              </a:rPr>
              <a:t>1-topshiriq.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3542" dirty="0">
                <a:latin typeface="Arial" panose="020B0604020202020204" pitchFamily="34" charset="0"/>
                <a:cs typeface="Arial" panose="020B0604020202020204" pitchFamily="34" charset="0"/>
              </a:rPr>
              <a:t>Jadvaldagi ma’lumotlar asosida iqlim diagrammasini tuzing.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en-US" sz="3542" b="1" dirty="0">
                <a:latin typeface="Arial" panose="020B0604020202020204" pitchFamily="34" charset="0"/>
                <a:cs typeface="Arial" panose="020B0604020202020204" pitchFamily="34" charset="0"/>
              </a:rPr>
              <a:t>2-topshiriq.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Yillik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o‘rtacha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harorat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past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harorat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yillik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amplituda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yog‘in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farqni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aniqlang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3542" b="1" dirty="0">
                <a:latin typeface="Arial" panose="020B0604020202020204" pitchFamily="34" charset="0"/>
                <a:cs typeface="Arial" panose="020B0604020202020204" pitchFamily="34" charset="0"/>
              </a:rPr>
              <a:t>3-topshiriq.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Tuzgan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diagrammangizdan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foydalanib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joyning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iqlimini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dirty="0" err="1">
                <a:latin typeface="Arial" panose="020B0604020202020204" pitchFamily="34" charset="0"/>
                <a:cs typeface="Arial" panose="020B0604020202020204" pitchFamily="34" charset="0"/>
              </a:rPr>
              <a:t>izohlang</a:t>
            </a:r>
            <a:r>
              <a:rPr lang="en-US" sz="3542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54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42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ject 295"/>
          <p:cNvSpPr>
            <a:spLocks/>
          </p:cNvSpPr>
          <p:nvPr/>
        </p:nvSpPr>
        <p:spPr bwMode="auto">
          <a:xfrm>
            <a:off x="13215739" y="6403572"/>
            <a:ext cx="131220" cy="173398"/>
          </a:xfrm>
          <a:custGeom>
            <a:avLst/>
            <a:gdLst>
              <a:gd name="T0" fmla="*/ 1 w 140334"/>
              <a:gd name="T1" fmla="*/ 0 h 182245"/>
              <a:gd name="T2" fmla="*/ 1 w 140334"/>
              <a:gd name="T3" fmla="*/ 1 h 182245"/>
              <a:gd name="T4" fmla="*/ 1 w 140334"/>
              <a:gd name="T5" fmla="*/ 1 h 182245"/>
              <a:gd name="T6" fmla="*/ 0 w 140334"/>
              <a:gd name="T7" fmla="*/ 1 h 182245"/>
              <a:gd name="T8" fmla="*/ 1 w 140334"/>
              <a:gd name="T9" fmla="*/ 2 h 182245"/>
              <a:gd name="T10" fmla="*/ 1 w 140334"/>
              <a:gd name="T11" fmla="*/ 3 h 182245"/>
              <a:gd name="T12" fmla="*/ 1 w 140334"/>
              <a:gd name="T13" fmla="*/ 3 h 182245"/>
              <a:gd name="T14" fmla="*/ 1 w 140334"/>
              <a:gd name="T15" fmla="*/ 3 h 182245"/>
              <a:gd name="T16" fmla="*/ 1 w 140334"/>
              <a:gd name="T17" fmla="*/ 3 h 182245"/>
              <a:gd name="T18" fmla="*/ 1 w 140334"/>
              <a:gd name="T19" fmla="*/ 3 h 182245"/>
              <a:gd name="T20" fmla="*/ 1 w 140334"/>
              <a:gd name="T21" fmla="*/ 3 h 182245"/>
              <a:gd name="T22" fmla="*/ 1 w 140334"/>
              <a:gd name="T23" fmla="*/ 3 h 182245"/>
              <a:gd name="T24" fmla="*/ 1 w 140334"/>
              <a:gd name="T25" fmla="*/ 3 h 182245"/>
              <a:gd name="T26" fmla="*/ 1 w 140334"/>
              <a:gd name="T27" fmla="*/ 3 h 182245"/>
              <a:gd name="T28" fmla="*/ 1 w 140334"/>
              <a:gd name="T29" fmla="*/ 2 h 182245"/>
              <a:gd name="T30" fmla="*/ 1 w 140334"/>
              <a:gd name="T31" fmla="*/ 2 h 182245"/>
              <a:gd name="T32" fmla="*/ 1 w 140334"/>
              <a:gd name="T33" fmla="*/ 1 h 182245"/>
              <a:gd name="T34" fmla="*/ 1 w 140334"/>
              <a:gd name="T35" fmla="*/ 1 h 182245"/>
              <a:gd name="T36" fmla="*/ 1 w 140334"/>
              <a:gd name="T37" fmla="*/ 1 h 182245"/>
              <a:gd name="T38" fmla="*/ 1 w 140334"/>
              <a:gd name="T39" fmla="*/ 1 h 182245"/>
              <a:gd name="T40" fmla="*/ 1 w 140334"/>
              <a:gd name="T41" fmla="*/ 1 h 182245"/>
              <a:gd name="T42" fmla="*/ 2 w 140334"/>
              <a:gd name="T43" fmla="*/ 1 h 182245"/>
              <a:gd name="T44" fmla="*/ 2 w 140334"/>
              <a:gd name="T45" fmla="*/ 1 h 182245"/>
              <a:gd name="T46" fmla="*/ 2 w 140334"/>
              <a:gd name="T47" fmla="*/ 1 h 182245"/>
              <a:gd name="T48" fmla="*/ 1 w 140334"/>
              <a:gd name="T49" fmla="*/ 1 h 182245"/>
              <a:gd name="T50" fmla="*/ 1 w 140334"/>
              <a:gd name="T51" fmla="*/ 0 h 182245"/>
              <a:gd name="T52" fmla="*/ 2 w 140334"/>
              <a:gd name="T53" fmla="*/ 1 h 182245"/>
              <a:gd name="T54" fmla="*/ 1 w 140334"/>
              <a:gd name="T55" fmla="*/ 1 h 182245"/>
              <a:gd name="T56" fmla="*/ 1 w 140334"/>
              <a:gd name="T57" fmla="*/ 1 h 182245"/>
              <a:gd name="T58" fmla="*/ 1 w 140334"/>
              <a:gd name="T59" fmla="*/ 1 h 182245"/>
              <a:gd name="T60" fmla="*/ 1 w 140334"/>
              <a:gd name="T61" fmla="*/ 2 h 182245"/>
              <a:gd name="T62" fmla="*/ 2 w 140334"/>
              <a:gd name="T63" fmla="*/ 2 h 182245"/>
              <a:gd name="T64" fmla="*/ 1 w 140334"/>
              <a:gd name="T65" fmla="*/ 2 h 182245"/>
              <a:gd name="T66" fmla="*/ 1 w 140334"/>
              <a:gd name="T67" fmla="*/ 3 h 182245"/>
              <a:gd name="T68" fmla="*/ 1 w 140334"/>
              <a:gd name="T69" fmla="*/ 3 h 182245"/>
              <a:gd name="T70" fmla="*/ 1 w 140334"/>
              <a:gd name="T71" fmla="*/ 3 h 182245"/>
              <a:gd name="T72" fmla="*/ 2 w 140334"/>
              <a:gd name="T73" fmla="*/ 2 h 182245"/>
              <a:gd name="T74" fmla="*/ 2 w 140334"/>
              <a:gd name="T75" fmla="*/ 1 h 182245"/>
              <a:gd name="T76" fmla="*/ 2 w 140334"/>
              <a:gd name="T77" fmla="*/ 1 h 182245"/>
              <a:gd name="T78" fmla="*/ 2 w 140334"/>
              <a:gd name="T79" fmla="*/ 1 h 182245"/>
              <a:gd name="T80" fmla="*/ 1 w 140334"/>
              <a:gd name="T81" fmla="*/ 1 h 182245"/>
              <a:gd name="T82" fmla="*/ 1 w 140334"/>
              <a:gd name="T83" fmla="*/ 1 h 182245"/>
              <a:gd name="T84" fmla="*/ 1 w 140334"/>
              <a:gd name="T85" fmla="*/ 1 h 182245"/>
              <a:gd name="T86" fmla="*/ 1 w 140334"/>
              <a:gd name="T87" fmla="*/ 1 h 182245"/>
              <a:gd name="T88" fmla="*/ 1 w 140334"/>
              <a:gd name="T89" fmla="*/ 1 h 182245"/>
              <a:gd name="T90" fmla="*/ 1 w 140334"/>
              <a:gd name="T91" fmla="*/ 2 h 182245"/>
              <a:gd name="T92" fmla="*/ 1 w 140334"/>
              <a:gd name="T93" fmla="*/ 2 h 182245"/>
              <a:gd name="T94" fmla="*/ 1 w 140334"/>
              <a:gd name="T95" fmla="*/ 2 h 182245"/>
              <a:gd name="T96" fmla="*/ 1 w 140334"/>
              <a:gd name="T97" fmla="*/ 2 h 182245"/>
              <a:gd name="T98" fmla="*/ 1 w 140334"/>
              <a:gd name="T99" fmla="*/ 2 h 182245"/>
              <a:gd name="T100" fmla="*/ 1 w 140334"/>
              <a:gd name="T101" fmla="*/ 1 h 182245"/>
              <a:gd name="T102" fmla="*/ 1 w 140334"/>
              <a:gd name="T103" fmla="*/ 1 h 182245"/>
              <a:gd name="T104" fmla="*/ 1 w 140334"/>
              <a:gd name="T105" fmla="*/ 1 h 182245"/>
              <a:gd name="T106" fmla="*/ 1 w 140334"/>
              <a:gd name="T107" fmla="*/ 1 h 182245"/>
              <a:gd name="T108" fmla="*/ 2 w 140334"/>
              <a:gd name="T109" fmla="*/ 1 h 182245"/>
              <a:gd name="T110" fmla="*/ 2 w 140334"/>
              <a:gd name="T111" fmla="*/ 1 h 18224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40334" h="182245">
                <a:moveTo>
                  <a:pt x="73788" y="0"/>
                </a:moveTo>
                <a:lnTo>
                  <a:pt x="27970" y="10412"/>
                </a:lnTo>
                <a:lnTo>
                  <a:pt x="1281" y="53751"/>
                </a:lnTo>
                <a:lnTo>
                  <a:pt x="0" y="71237"/>
                </a:lnTo>
                <a:lnTo>
                  <a:pt x="973" y="89174"/>
                </a:lnTo>
                <a:lnTo>
                  <a:pt x="13641" y="137959"/>
                </a:lnTo>
                <a:lnTo>
                  <a:pt x="36683" y="169221"/>
                </a:lnTo>
                <a:lnTo>
                  <a:pt x="69823" y="182120"/>
                </a:lnTo>
                <a:lnTo>
                  <a:pt x="78865" y="180952"/>
                </a:lnTo>
                <a:lnTo>
                  <a:pt x="88215" y="177497"/>
                </a:lnTo>
                <a:lnTo>
                  <a:pt x="97588" y="171831"/>
                </a:lnTo>
                <a:lnTo>
                  <a:pt x="104843" y="165617"/>
                </a:lnTo>
                <a:lnTo>
                  <a:pt x="72662" y="165617"/>
                </a:lnTo>
                <a:lnTo>
                  <a:pt x="60252" y="163691"/>
                </a:lnTo>
                <a:lnTo>
                  <a:pt x="25176" y="125728"/>
                </a:lnTo>
                <a:lnTo>
                  <a:pt x="17274" y="96570"/>
                </a:lnTo>
                <a:lnTo>
                  <a:pt x="17741" y="84949"/>
                </a:lnTo>
                <a:lnTo>
                  <a:pt x="21455" y="76249"/>
                </a:lnTo>
                <a:lnTo>
                  <a:pt x="27492" y="70298"/>
                </a:lnTo>
                <a:lnTo>
                  <a:pt x="34930" y="66925"/>
                </a:lnTo>
                <a:lnTo>
                  <a:pt x="42844" y="65959"/>
                </a:lnTo>
                <a:lnTo>
                  <a:pt x="139280" y="65959"/>
                </a:lnTo>
                <a:lnTo>
                  <a:pt x="138995" y="59771"/>
                </a:lnTo>
                <a:lnTo>
                  <a:pt x="124588" y="21079"/>
                </a:lnTo>
                <a:lnTo>
                  <a:pt x="90147" y="1766"/>
                </a:lnTo>
                <a:lnTo>
                  <a:pt x="73788" y="0"/>
                </a:lnTo>
                <a:close/>
              </a:path>
              <a:path w="140334" h="182245">
                <a:moveTo>
                  <a:pt x="139524" y="71237"/>
                </a:moveTo>
                <a:lnTo>
                  <a:pt x="115243" y="71237"/>
                </a:lnTo>
                <a:lnTo>
                  <a:pt x="119437" y="73225"/>
                </a:lnTo>
                <a:lnTo>
                  <a:pt x="122073" y="79369"/>
                </a:lnTo>
                <a:lnTo>
                  <a:pt x="122872" y="89174"/>
                </a:lnTo>
                <a:lnTo>
                  <a:pt x="122923" y="91232"/>
                </a:lnTo>
                <a:lnTo>
                  <a:pt x="121501" y="103951"/>
                </a:lnTo>
                <a:lnTo>
                  <a:pt x="103520" y="144218"/>
                </a:lnTo>
                <a:lnTo>
                  <a:pt x="72662" y="165617"/>
                </a:lnTo>
                <a:lnTo>
                  <a:pt x="104843" y="165617"/>
                </a:lnTo>
                <a:lnTo>
                  <a:pt x="129574" y="128569"/>
                </a:lnTo>
                <a:lnTo>
                  <a:pt x="139772" y="76611"/>
                </a:lnTo>
                <a:lnTo>
                  <a:pt x="139524" y="71237"/>
                </a:lnTo>
                <a:close/>
              </a:path>
              <a:path w="140334" h="182245">
                <a:moveTo>
                  <a:pt x="139280" y="65959"/>
                </a:moveTo>
                <a:lnTo>
                  <a:pt x="42844" y="65959"/>
                </a:lnTo>
                <a:lnTo>
                  <a:pt x="50312" y="67228"/>
                </a:lnTo>
                <a:lnTo>
                  <a:pt x="56410" y="70561"/>
                </a:lnTo>
                <a:lnTo>
                  <a:pt x="60216" y="75787"/>
                </a:lnTo>
                <a:lnTo>
                  <a:pt x="60807" y="82735"/>
                </a:lnTo>
                <a:lnTo>
                  <a:pt x="57259" y="91232"/>
                </a:lnTo>
                <a:lnTo>
                  <a:pt x="55754" y="93396"/>
                </a:lnTo>
                <a:lnTo>
                  <a:pt x="66358" y="93055"/>
                </a:lnTo>
                <a:lnTo>
                  <a:pt x="76527" y="90179"/>
                </a:lnTo>
                <a:lnTo>
                  <a:pt x="86102" y="85725"/>
                </a:lnTo>
                <a:lnTo>
                  <a:pt x="94921" y="80648"/>
                </a:lnTo>
                <a:lnTo>
                  <a:pt x="102825" y="75904"/>
                </a:lnTo>
                <a:lnTo>
                  <a:pt x="109653" y="72449"/>
                </a:lnTo>
                <a:lnTo>
                  <a:pt x="115243" y="71237"/>
                </a:lnTo>
                <a:lnTo>
                  <a:pt x="139524" y="71237"/>
                </a:lnTo>
                <a:lnTo>
                  <a:pt x="139280" y="659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2657"/>
          </a:p>
        </p:txBody>
      </p:sp>
      <p:sp>
        <p:nvSpPr>
          <p:cNvPr id="19459" name="object 299"/>
          <p:cNvSpPr>
            <a:spLocks/>
          </p:cNvSpPr>
          <p:nvPr/>
        </p:nvSpPr>
        <p:spPr bwMode="auto">
          <a:xfrm>
            <a:off x="13150130" y="6879245"/>
            <a:ext cx="35149" cy="63266"/>
          </a:xfrm>
          <a:custGeom>
            <a:avLst/>
            <a:gdLst>
              <a:gd name="T0" fmla="*/ 1 w 36829"/>
              <a:gd name="T1" fmla="*/ 0 h 67310"/>
              <a:gd name="T2" fmla="*/ 1 w 36829"/>
              <a:gd name="T3" fmla="*/ 1 h 67310"/>
              <a:gd name="T4" fmla="*/ 1 w 36829"/>
              <a:gd name="T5" fmla="*/ 1 h 67310"/>
              <a:gd name="T6" fmla="*/ 0 w 36829"/>
              <a:gd name="T7" fmla="*/ 1 h 67310"/>
              <a:gd name="T8" fmla="*/ 1 w 36829"/>
              <a:gd name="T9" fmla="*/ 1 h 67310"/>
              <a:gd name="T10" fmla="*/ 1 w 36829"/>
              <a:gd name="T11" fmla="*/ 1 h 67310"/>
              <a:gd name="T12" fmla="*/ 1 w 36829"/>
              <a:gd name="T13" fmla="*/ 1 h 67310"/>
              <a:gd name="T14" fmla="*/ 1 w 36829"/>
              <a:gd name="T15" fmla="*/ 1 h 67310"/>
              <a:gd name="T16" fmla="*/ 1 w 36829"/>
              <a:gd name="T17" fmla="*/ 1 h 67310"/>
              <a:gd name="T18" fmla="*/ 1 w 36829"/>
              <a:gd name="T19" fmla="*/ 1 h 67310"/>
              <a:gd name="T20" fmla="*/ 1 w 36829"/>
              <a:gd name="T21" fmla="*/ 1 h 67310"/>
              <a:gd name="T22" fmla="*/ 1 w 36829"/>
              <a:gd name="T23" fmla="*/ 0 h 6731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829" h="67310">
                <a:moveTo>
                  <a:pt x="18111" y="0"/>
                </a:moveTo>
                <a:lnTo>
                  <a:pt x="5811" y="5243"/>
                </a:lnTo>
                <a:lnTo>
                  <a:pt x="60" y="18057"/>
                </a:lnTo>
                <a:lnTo>
                  <a:pt x="0" y="47322"/>
                </a:lnTo>
                <a:lnTo>
                  <a:pt x="4828" y="60680"/>
                </a:lnTo>
                <a:lnTo>
                  <a:pt x="16627" y="66927"/>
                </a:lnTo>
                <a:lnTo>
                  <a:pt x="29792" y="62109"/>
                </a:lnTo>
                <a:lnTo>
                  <a:pt x="36039" y="50091"/>
                </a:lnTo>
                <a:lnTo>
                  <a:pt x="36219" y="19667"/>
                </a:lnTo>
                <a:lnTo>
                  <a:pt x="31391" y="6310"/>
                </a:lnTo>
                <a:lnTo>
                  <a:pt x="19591" y="65"/>
                </a:lnTo>
                <a:lnTo>
                  <a:pt x="18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2657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305679"/>
              </p:ext>
            </p:extLst>
          </p:nvPr>
        </p:nvGraphicFramePr>
        <p:xfrm>
          <a:off x="3137140" y="2108458"/>
          <a:ext cx="7650600" cy="183239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650600"/>
              </a:tblGrid>
              <a:tr h="18323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Latn-UZ" sz="2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Singapurlik Mei-Ling 3 oy davomida ta’lim olish uchun Janubiy Afrikaga borishga tayyorlanayotgan edi. U ma’lum miqdordagi Singapur dollarini Janubiy Afrika randiga almashtirishi kerak edi.</a:t>
                      </a:r>
                      <a:endParaRPr lang="uz-Cyrl-UZ" sz="24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101206" marR="101206" marT="0" marB="0"/>
                </a:tc>
              </a:tr>
            </a:tbl>
          </a:graphicData>
        </a:graphic>
      </p:graphicFrame>
      <p:sp>
        <p:nvSpPr>
          <p:cNvPr id="19466" name="Прямоугольник 312"/>
          <p:cNvSpPr>
            <a:spLocks noChangeArrowheads="1"/>
          </p:cNvSpPr>
          <p:nvPr/>
        </p:nvSpPr>
        <p:spPr bwMode="auto">
          <a:xfrm>
            <a:off x="10778795" y="1883509"/>
            <a:ext cx="5712761" cy="5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ru-RU" sz="2952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altLang="ru-RU" sz="2952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География 5-синф</a:t>
            </a:r>
            <a:endParaRPr lang="ru-RU" altLang="ru-RU" sz="2952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29522" y="1827049"/>
            <a:ext cx="8170795" cy="2190908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657">
              <a:solidFill>
                <a:prstClr val="black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16403" y="5117147"/>
            <a:ext cx="1778502" cy="122315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657">
              <a:solidFill>
                <a:prstClr val="black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9209" y="7258846"/>
            <a:ext cx="1926124" cy="127471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657">
              <a:solidFill>
                <a:prstClr val="black"/>
              </a:solidFill>
            </a:endParaRPr>
          </a:p>
        </p:txBody>
      </p:sp>
      <p:sp>
        <p:nvSpPr>
          <p:cNvPr id="182" name="Rectangle 79"/>
          <p:cNvSpPr/>
          <p:nvPr/>
        </p:nvSpPr>
        <p:spPr bwMode="auto">
          <a:xfrm flipH="1">
            <a:off x="1947213" y="3636235"/>
            <a:ext cx="65610" cy="6612556"/>
          </a:xfrm>
          <a:prstGeom prst="rect">
            <a:avLst/>
          </a:prstGeom>
          <a:solidFill>
            <a:srgbClr val="63AC4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4587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3" name="Rectangle 79"/>
          <p:cNvSpPr/>
          <p:nvPr/>
        </p:nvSpPr>
        <p:spPr bwMode="auto">
          <a:xfrm flipH="1">
            <a:off x="17075017" y="3603430"/>
            <a:ext cx="67953" cy="6612556"/>
          </a:xfrm>
          <a:prstGeom prst="rect">
            <a:avLst/>
          </a:prstGeom>
          <a:solidFill>
            <a:srgbClr val="63AC4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4587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72" name="Прямоугольник 1"/>
          <p:cNvSpPr>
            <a:spLocks noChangeArrowheads="1"/>
          </p:cNvSpPr>
          <p:nvPr/>
        </p:nvSpPr>
        <p:spPr bwMode="auto">
          <a:xfrm>
            <a:off x="-16403" y="2235331"/>
            <a:ext cx="2633350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sz="2362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altLang="ru-RU" sz="2362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VALYUTA KURSI</a:t>
            </a:r>
            <a:endParaRPr lang="ru-RU" altLang="ru-RU" sz="2657" b="1" dirty="0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057093" y="4666677"/>
            <a:ext cx="12625249" cy="2136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Mei-Ling Singapur va Janubiy Afrika valyuta kurslari o‘rtasidagi farqni aniqladi:</a:t>
            </a:r>
            <a:b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SGD = 4,2 ZAR</a:t>
            </a:r>
            <a:b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 valyuta kursi bo‘yicha Mei-Ling 3000 Singapur dollari miqdoridagi pulni Janubiy Afrika randiga almashtirdi.</a:t>
            </a:r>
            <a:b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altLang="ru-RU" sz="2657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Mei-Ling qancha Janubiy Afrika randini oldi?</a:t>
            </a:r>
            <a:endParaRPr lang="ru-RU" altLang="ru-RU" sz="265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75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22" y="7286963"/>
            <a:ext cx="1673056" cy="1115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478" y="7390066"/>
            <a:ext cx="4463826" cy="2286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2606" y="1808678"/>
            <a:ext cx="4206074" cy="2436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05" y="5117147"/>
            <a:ext cx="1644938" cy="107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0109951" y="7645587"/>
            <a:ext cx="4495800" cy="501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sz="2657" b="1" dirty="0">
                <a:latin typeface="Arial" panose="020B0604020202020204" pitchFamily="34" charset="0"/>
                <a:cs typeface="Arial" panose="020B0604020202020204" pitchFamily="34" charset="0"/>
              </a:rPr>
              <a:t>3000 x </a:t>
            </a:r>
            <a:r>
              <a:rPr lang="uz-Latn-UZ" altLang="ru-RU" sz="2657" b="1" dirty="0" smtClean="0">
                <a:latin typeface="Arial" panose="020B0604020202020204" pitchFamily="34" charset="0"/>
                <a:cs typeface="Arial" panose="020B0604020202020204" pitchFamily="34" charset="0"/>
              </a:rPr>
              <a:t>4.2=12600</a:t>
            </a:r>
            <a:r>
              <a:rPr lang="en-US" altLang="ru-RU" sz="2657" b="1" dirty="0" smtClean="0">
                <a:latin typeface="Arial" panose="020B0604020202020204" pitchFamily="34" charset="0"/>
                <a:cs typeface="Arial" panose="020B0604020202020204" pitchFamily="34" charset="0"/>
              </a:rPr>
              <a:t> ZAR</a:t>
            </a:r>
            <a:endParaRPr lang="ru-RU" altLang="ru-RU" sz="265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4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28"/>
          <p:cNvSpPr/>
          <p:nvPr/>
        </p:nvSpPr>
        <p:spPr>
          <a:xfrm>
            <a:off x="459270" y="1548428"/>
            <a:ext cx="17042212" cy="8693332"/>
          </a:xfrm>
          <a:prstGeom prst="roundRect">
            <a:avLst/>
          </a:prstGeom>
          <a:noFill/>
          <a:ln w="19050">
            <a:solidFill>
              <a:srgbClr val="00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657"/>
          </a:p>
        </p:txBody>
      </p:sp>
      <p:cxnSp>
        <p:nvCxnSpPr>
          <p:cNvPr id="14" name="Прямая соединительная линия 13"/>
          <p:cNvCxnSpPr>
            <a:cxnSpLocks/>
          </p:cNvCxnSpPr>
          <p:nvPr/>
        </p:nvCxnSpPr>
        <p:spPr>
          <a:xfrm>
            <a:off x="1286427" y="1468758"/>
            <a:ext cx="1584482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0" name="Рисунок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090" y="1913970"/>
            <a:ext cx="899795" cy="700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Рисунок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02" y="3856496"/>
            <a:ext cx="1150518" cy="803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Рисунок 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986" y="2837197"/>
            <a:ext cx="845900" cy="84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1134116" y="1801495"/>
            <a:ext cx="11584861" cy="3149283"/>
          </a:xfrm>
          <a:prstGeom prst="rect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657"/>
          </a:p>
        </p:txBody>
      </p:sp>
      <p:sp>
        <p:nvSpPr>
          <p:cNvPr id="27" name="Прямоугольник 26"/>
          <p:cNvSpPr/>
          <p:nvPr/>
        </p:nvSpPr>
        <p:spPr>
          <a:xfrm>
            <a:off x="1562926" y="2848913"/>
            <a:ext cx="946659" cy="86230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657"/>
          </a:p>
        </p:txBody>
      </p:sp>
      <p:sp>
        <p:nvSpPr>
          <p:cNvPr id="28" name="Прямоугольник 27"/>
          <p:cNvSpPr/>
          <p:nvPr/>
        </p:nvSpPr>
        <p:spPr>
          <a:xfrm>
            <a:off x="1569955" y="1913970"/>
            <a:ext cx="939630" cy="82247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657"/>
          </a:p>
        </p:txBody>
      </p:sp>
      <p:sp>
        <p:nvSpPr>
          <p:cNvPr id="29" name="Прямоугольник 28"/>
          <p:cNvSpPr/>
          <p:nvPr/>
        </p:nvSpPr>
        <p:spPr>
          <a:xfrm>
            <a:off x="1576986" y="3795573"/>
            <a:ext cx="845900" cy="88807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657"/>
          </a:p>
        </p:txBody>
      </p:sp>
      <p:pic>
        <p:nvPicPr>
          <p:cNvPr id="16404" name="Рисунок 4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161847" y="3715476"/>
            <a:ext cx="3780348" cy="2515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0" name="Прямоугольник 1"/>
          <p:cNvSpPr>
            <a:spLocks noChangeArrowheads="1"/>
          </p:cNvSpPr>
          <p:nvPr/>
        </p:nvSpPr>
        <p:spPr bwMode="auto">
          <a:xfrm>
            <a:off x="2847009" y="1735885"/>
            <a:ext cx="9871969" cy="3131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952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altLang="ru-RU" sz="2952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avol</a:t>
            </a:r>
            <a:r>
              <a:rPr lang="uz-Latn-UZ" altLang="ru-RU" sz="2362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altLang="ru-RU" sz="2362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2362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z-Latn-UZ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ru-RU" sz="2400" dirty="0" err="1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ziz</a:t>
            </a:r>
            <a:r>
              <a:rPr lang="uz-Latn-UZ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 atmosferasi o‘rtacha temperaturasining ko‘tarilishi atmosferaga chiqarilayotgan karbonat angidrid gazi miqdorining ortishiga bog‘liq, degan xulosada qat’iy turib oldi. </a:t>
            </a:r>
            <a:r>
              <a:rPr lang="en-US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Malik</a:t>
            </a:r>
            <a:r>
              <a:rPr lang="uz-Latn-UZ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 </a:t>
            </a:r>
            <a:r>
              <a:rPr lang="uz-Latn-UZ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ru-RU" sz="2400" dirty="0" err="1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ziz</a:t>
            </a: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shoshib xulosa chiqargan, deb hisoblaydi. </a:t>
            </a:r>
            <a:r>
              <a:rPr lang="en-US" altLang="ru-RU" sz="2400" dirty="0" err="1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Malika</a:t>
            </a:r>
            <a:r>
              <a:rPr lang="uz-Latn-UZ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«Yakuniy xulosa</a:t>
            </a:r>
            <a:b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chiqarishdan avval issiqxona samarasiga ta’sir ko‘rsatuvchi boshqa</a:t>
            </a:r>
            <a:b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omillar o‘zgarishsiz qolganiga ishonch hosil qilish kerak», – deydi.</a:t>
            </a:r>
            <a:b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2400" dirty="0" err="1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Malika</a:t>
            </a:r>
            <a:r>
              <a:rPr lang="uz-Latn-UZ" altLang="ru-RU" sz="2400" dirty="0" smtClean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 </a:t>
            </a:r>
            <a:r>
              <a:rPr lang="uz-Latn-UZ" altLang="ru-RU" sz="24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nazarda tutayotgan omillardan birini yozing.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03" name="Прямоугольник 4"/>
          <p:cNvSpPr>
            <a:spLocks noChangeArrowheads="1"/>
          </p:cNvSpPr>
          <p:nvPr/>
        </p:nvSpPr>
        <p:spPr bwMode="auto">
          <a:xfrm>
            <a:off x="996950" y="5213674"/>
            <a:ext cx="16686041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en-US" alt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javobi</a:t>
            </a:r>
            <a:r>
              <a:rPr lang="en-US" alt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► </a:t>
            </a:r>
            <a:r>
              <a:rPr lang="uz-Latn-UZ" altLang="ru-RU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 sathidan qaytgan energiya;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To‘g‘ri </a:t>
            </a:r>
            <a:r>
              <a:rPr lang="uz-Latn-UZ" altLang="ru-RU" dirty="0">
                <a:latin typeface="Arial" panose="020B0604020202020204" pitchFamily="34" charset="0"/>
                <a:cs typeface="Arial" panose="020B0604020202020204" pitchFamily="34" charset="0"/>
              </a:rPr>
              <a:t>javob quyidagicha ifodalangan bo‘lishi mumkin: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► havodagi suv bug‘lari;  ► bulutlar;  ► vulqon otilishlari; ► atmosferaning ifloslanishi (gaz, yoqilg‘i); </a:t>
            </a:r>
            <a:endParaRPr lang="en-US" altLang="ru-RU" i="1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i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► </a:t>
            </a:r>
            <a:r>
              <a:rPr lang="uz-Latn-UZ" altLang="ru-RU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atmosferaga chiqarilayotgan zararli gazlar; ► freon; ► avtomobillar soni; ► ozon (havoning tarkibiy qismi sifatida</a:t>
            </a:r>
            <a:r>
              <a:rPr lang="uz-Latn-UZ" altLang="ru-RU" i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uz-Latn-UZ" altLang="ru-RU" i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7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3" y="386876"/>
            <a:ext cx="17995900" cy="10122694"/>
          </a:xfrm>
          <a:prstGeom prst="rect">
            <a:avLst/>
          </a:prstGeom>
        </p:spPr>
      </p:pic>
      <p:pic>
        <p:nvPicPr>
          <p:cNvPr id="1030" name="Picture 6" descr="Конспект непосредственно образовательной деятельности для детей 5-6  лет.«Наши помощники: глобус и карта» (Кружок &amp;quot;Юный эколог&amp;quot;) |  Образовательная социальная се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0" y="2148346"/>
            <a:ext cx="6462172" cy="484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1668">
            <a:extLst>
              <a:ext uri="{FF2B5EF4-FFF2-40B4-BE49-F238E27FC236}">
                <a16:creationId xmlns:a16="http://schemas.microsoft.com/office/drawing/2014/main" xmlns="" id="{50DD42AD-53A3-4559-853A-4EED5233C0FF}"/>
              </a:ext>
            </a:extLst>
          </p:cNvPr>
          <p:cNvSpPr/>
          <p:nvPr/>
        </p:nvSpPr>
        <p:spPr>
          <a:xfrm>
            <a:off x="9443660" y="8800296"/>
            <a:ext cx="8366274" cy="1269341"/>
          </a:xfrm>
          <a:prstGeom prst="rect">
            <a:avLst/>
          </a:prstGeom>
          <a:solidFill>
            <a:srgbClr val="DF5C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ko-KR" altLang="en-US" sz="3987">
              <a:solidFill>
                <a:prstClr val="white"/>
              </a:solidFill>
              <a:latin typeface="Arial"/>
              <a:ea typeface="+mj-ea"/>
            </a:endParaRPr>
          </a:p>
        </p:txBody>
      </p:sp>
      <p:sp>
        <p:nvSpPr>
          <p:cNvPr id="1664" name="Isosceles Triangle 26">
            <a:extLst>
              <a:ext uri="{FF2B5EF4-FFF2-40B4-BE49-F238E27FC236}">
                <a16:creationId xmlns:a16="http://schemas.microsoft.com/office/drawing/2014/main" xmlns="" id="{CF212331-9304-48EC-87F1-732AFDA1E5C1}"/>
              </a:ext>
            </a:extLst>
          </p:cNvPr>
          <p:cNvSpPr/>
          <p:nvPr/>
        </p:nvSpPr>
        <p:spPr>
          <a:xfrm rot="16200000">
            <a:off x="6623621" y="2547742"/>
            <a:ext cx="3517695" cy="2116802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1197213 w 2205213"/>
              <a:gd name="connsiteY0" fmla="*/ 1064702 h 1064702"/>
              <a:gd name="connsiteX1" fmla="*/ 0 w 2205213"/>
              <a:gd name="connsiteY1" fmla="*/ 0 h 1064702"/>
              <a:gd name="connsiteX2" fmla="*/ 2205213 w 2205213"/>
              <a:gd name="connsiteY2" fmla="*/ 1064702 h 1064702"/>
              <a:gd name="connsiteX3" fmla="*/ 1197213 w 2205213"/>
              <a:gd name="connsiteY3" fmla="*/ 1064702 h 1064702"/>
              <a:gd name="connsiteX0" fmla="*/ 1180481 w 2188481"/>
              <a:gd name="connsiteY0" fmla="*/ 1064702 h 1064702"/>
              <a:gd name="connsiteX1" fmla="*/ 0 w 2188481"/>
              <a:gd name="connsiteY1" fmla="*/ 0 h 1064702"/>
              <a:gd name="connsiteX2" fmla="*/ 2188481 w 2188481"/>
              <a:gd name="connsiteY2" fmla="*/ 1064702 h 1064702"/>
              <a:gd name="connsiteX3" fmla="*/ 1180481 w 2188481"/>
              <a:gd name="connsiteY3" fmla="*/ 1064702 h 1064702"/>
              <a:gd name="connsiteX0" fmla="*/ 1172115 w 2180115"/>
              <a:gd name="connsiteY0" fmla="*/ 1067431 h 1067431"/>
              <a:gd name="connsiteX1" fmla="*/ 0 w 2180115"/>
              <a:gd name="connsiteY1" fmla="*/ 0 h 1067431"/>
              <a:gd name="connsiteX2" fmla="*/ 2180115 w 2180115"/>
              <a:gd name="connsiteY2" fmla="*/ 1067431 h 1067431"/>
              <a:gd name="connsiteX3" fmla="*/ 1172115 w 2180115"/>
              <a:gd name="connsiteY3" fmla="*/ 1067431 h 1067431"/>
              <a:gd name="connsiteX0" fmla="*/ 2058690 w 3066690"/>
              <a:gd name="connsiteY0" fmla="*/ 780509 h 780509"/>
              <a:gd name="connsiteX1" fmla="*/ 0 w 3066690"/>
              <a:gd name="connsiteY1" fmla="*/ 0 h 780509"/>
              <a:gd name="connsiteX2" fmla="*/ 3066690 w 3066690"/>
              <a:gd name="connsiteY2" fmla="*/ 780509 h 780509"/>
              <a:gd name="connsiteX3" fmla="*/ 2058690 w 3066690"/>
              <a:gd name="connsiteY3" fmla="*/ 780509 h 780509"/>
              <a:gd name="connsiteX0" fmla="*/ 2272761 w 3280761"/>
              <a:gd name="connsiteY0" fmla="*/ 759299 h 759299"/>
              <a:gd name="connsiteX1" fmla="*/ -1 w 3280761"/>
              <a:gd name="connsiteY1" fmla="*/ 0 h 759299"/>
              <a:gd name="connsiteX2" fmla="*/ 3280761 w 3280761"/>
              <a:gd name="connsiteY2" fmla="*/ 759299 h 759299"/>
              <a:gd name="connsiteX3" fmla="*/ 2272761 w 3280761"/>
              <a:gd name="connsiteY3" fmla="*/ 759299 h 759299"/>
              <a:gd name="connsiteX0" fmla="*/ 2319591 w 3327591"/>
              <a:gd name="connsiteY0" fmla="*/ 761950 h 761950"/>
              <a:gd name="connsiteX1" fmla="*/ 0 w 3327591"/>
              <a:gd name="connsiteY1" fmla="*/ 0 h 761950"/>
              <a:gd name="connsiteX2" fmla="*/ 3327591 w 3327591"/>
              <a:gd name="connsiteY2" fmla="*/ 761950 h 761950"/>
              <a:gd name="connsiteX3" fmla="*/ 2319591 w 3327591"/>
              <a:gd name="connsiteY3" fmla="*/ 761950 h 761950"/>
              <a:gd name="connsiteX0" fmla="*/ 2496519 w 3504519"/>
              <a:gd name="connsiteY0" fmla="*/ 832061 h 832061"/>
              <a:gd name="connsiteX1" fmla="*/ 1 w 3504519"/>
              <a:gd name="connsiteY1" fmla="*/ 0 h 832061"/>
              <a:gd name="connsiteX2" fmla="*/ 3504519 w 3504519"/>
              <a:gd name="connsiteY2" fmla="*/ 832061 h 832061"/>
              <a:gd name="connsiteX3" fmla="*/ 2496519 w 3504519"/>
              <a:gd name="connsiteY3" fmla="*/ 832061 h 832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04519" h="832061">
                <a:moveTo>
                  <a:pt x="2496519" y="832061"/>
                </a:moveTo>
                <a:lnTo>
                  <a:pt x="1" y="0"/>
                </a:lnTo>
                <a:lnTo>
                  <a:pt x="3504519" y="832061"/>
                </a:lnTo>
                <a:lnTo>
                  <a:pt x="2496519" y="832061"/>
                </a:lnTo>
                <a:close/>
              </a:path>
            </a:pathLst>
          </a:custGeom>
          <a:solidFill>
            <a:srgbClr val="023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ko-KR" altLang="en-US" sz="3987">
              <a:solidFill>
                <a:prstClr val="white"/>
              </a:solidFill>
              <a:latin typeface="Arial"/>
              <a:ea typeface="+mj-ea"/>
            </a:endParaRPr>
          </a:p>
        </p:txBody>
      </p:sp>
      <p:sp>
        <p:nvSpPr>
          <p:cNvPr id="1665" name="Rectangle 1664">
            <a:extLst>
              <a:ext uri="{FF2B5EF4-FFF2-40B4-BE49-F238E27FC236}">
                <a16:creationId xmlns:a16="http://schemas.microsoft.com/office/drawing/2014/main" xmlns="" id="{20A147DB-2BA9-4AB1-A943-5731537C75B7}"/>
              </a:ext>
            </a:extLst>
          </p:cNvPr>
          <p:cNvSpPr/>
          <p:nvPr/>
        </p:nvSpPr>
        <p:spPr>
          <a:xfrm>
            <a:off x="9404676" y="3787993"/>
            <a:ext cx="8366272" cy="1462415"/>
          </a:xfrm>
          <a:prstGeom prst="rect">
            <a:avLst/>
          </a:prstGeom>
          <a:solidFill>
            <a:srgbClr val="07A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/>
            <a:endParaRPr lang="ko-KR" altLang="en-US" sz="2657" b="1" dirty="0">
              <a:solidFill>
                <a:schemeClr val="bg1"/>
              </a:solidFill>
              <a:latin typeface="Arial"/>
              <a:cs typeface="Arial" pitchFamily="34" charset="0"/>
            </a:endParaRPr>
          </a:p>
        </p:txBody>
      </p:sp>
      <p:sp>
        <p:nvSpPr>
          <p:cNvPr id="1666" name="Isosceles Triangle 48">
            <a:extLst>
              <a:ext uri="{FF2B5EF4-FFF2-40B4-BE49-F238E27FC236}">
                <a16:creationId xmlns:a16="http://schemas.microsoft.com/office/drawing/2014/main" xmlns="" id="{50CF94AF-4201-4C40-B7CF-6D726F505431}"/>
              </a:ext>
            </a:extLst>
          </p:cNvPr>
          <p:cNvSpPr/>
          <p:nvPr/>
        </p:nvSpPr>
        <p:spPr>
          <a:xfrm rot="16200000">
            <a:off x="7478996" y="3468705"/>
            <a:ext cx="1647347" cy="2230726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112693 w 1120693"/>
              <a:gd name="connsiteY0" fmla="*/ 1075334 h 1075334"/>
              <a:gd name="connsiteX1" fmla="*/ 0 w 1120693"/>
              <a:gd name="connsiteY1" fmla="*/ 0 h 1075334"/>
              <a:gd name="connsiteX2" fmla="*/ 1120693 w 1120693"/>
              <a:gd name="connsiteY2" fmla="*/ 1075334 h 1075334"/>
              <a:gd name="connsiteX3" fmla="*/ 112693 w 1120693"/>
              <a:gd name="connsiteY3" fmla="*/ 1075334 h 1075334"/>
              <a:gd name="connsiteX0" fmla="*/ 83413 w 1091413"/>
              <a:gd name="connsiteY0" fmla="*/ 1072603 h 1072603"/>
              <a:gd name="connsiteX1" fmla="*/ 0 w 1091413"/>
              <a:gd name="connsiteY1" fmla="*/ 0 h 1072603"/>
              <a:gd name="connsiteX2" fmla="*/ 1091413 w 1091413"/>
              <a:gd name="connsiteY2" fmla="*/ 1072603 h 1072603"/>
              <a:gd name="connsiteX3" fmla="*/ 83413 w 1091413"/>
              <a:gd name="connsiteY3" fmla="*/ 1072603 h 1072603"/>
              <a:gd name="connsiteX0" fmla="*/ 79231 w 1087231"/>
              <a:gd name="connsiteY0" fmla="*/ 1069873 h 1069873"/>
              <a:gd name="connsiteX1" fmla="*/ 0 w 1087231"/>
              <a:gd name="connsiteY1" fmla="*/ 0 h 1069873"/>
              <a:gd name="connsiteX2" fmla="*/ 1087231 w 1087231"/>
              <a:gd name="connsiteY2" fmla="*/ 1069873 h 1069873"/>
              <a:gd name="connsiteX3" fmla="*/ 79231 w 1087231"/>
              <a:gd name="connsiteY3" fmla="*/ 1069873 h 1069873"/>
              <a:gd name="connsiteX0" fmla="*/ 62499 w 1070499"/>
              <a:gd name="connsiteY0" fmla="*/ 1075334 h 1075334"/>
              <a:gd name="connsiteX1" fmla="*/ 0 w 1070499"/>
              <a:gd name="connsiteY1" fmla="*/ 0 h 1075334"/>
              <a:gd name="connsiteX2" fmla="*/ 1070499 w 1070499"/>
              <a:gd name="connsiteY2" fmla="*/ 1075334 h 1075334"/>
              <a:gd name="connsiteX3" fmla="*/ 62499 w 1070499"/>
              <a:gd name="connsiteY3" fmla="*/ 1075334 h 1075334"/>
              <a:gd name="connsiteX0" fmla="*/ 66683 w 1074683"/>
              <a:gd name="connsiteY0" fmla="*/ 1075332 h 1075332"/>
              <a:gd name="connsiteX1" fmla="*/ 0 w 1074683"/>
              <a:gd name="connsiteY1" fmla="*/ 0 h 1075332"/>
              <a:gd name="connsiteX2" fmla="*/ 1074683 w 1074683"/>
              <a:gd name="connsiteY2" fmla="*/ 1075332 h 1075332"/>
              <a:gd name="connsiteX3" fmla="*/ 66683 w 1074683"/>
              <a:gd name="connsiteY3" fmla="*/ 1075332 h 1075332"/>
              <a:gd name="connsiteX0" fmla="*/ 110070 w 1118070"/>
              <a:gd name="connsiteY0" fmla="*/ 1075330 h 1075330"/>
              <a:gd name="connsiteX1" fmla="*/ 0 w 1118070"/>
              <a:gd name="connsiteY1" fmla="*/ 0 h 1075330"/>
              <a:gd name="connsiteX2" fmla="*/ 1118070 w 1118070"/>
              <a:gd name="connsiteY2" fmla="*/ 1075330 h 1075330"/>
              <a:gd name="connsiteX3" fmla="*/ 110070 w 1118070"/>
              <a:gd name="connsiteY3" fmla="*/ 1075330 h 1075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8070" h="1075330">
                <a:moveTo>
                  <a:pt x="110070" y="1075330"/>
                </a:moveTo>
                <a:lnTo>
                  <a:pt x="0" y="0"/>
                </a:lnTo>
                <a:lnTo>
                  <a:pt x="1118070" y="1075330"/>
                </a:lnTo>
                <a:lnTo>
                  <a:pt x="110070" y="1075330"/>
                </a:lnTo>
                <a:close/>
              </a:path>
            </a:pathLst>
          </a:custGeom>
          <a:solidFill>
            <a:srgbClr val="0682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ko-KR" altLang="en-US" sz="3987">
              <a:solidFill>
                <a:prstClr val="white"/>
              </a:solidFill>
              <a:latin typeface="Arial"/>
              <a:ea typeface="+mj-ea"/>
            </a:endParaRPr>
          </a:p>
        </p:txBody>
      </p:sp>
      <p:sp>
        <p:nvSpPr>
          <p:cNvPr id="1667" name="Rectangle 1666">
            <a:extLst>
              <a:ext uri="{FF2B5EF4-FFF2-40B4-BE49-F238E27FC236}">
                <a16:creationId xmlns:a16="http://schemas.microsoft.com/office/drawing/2014/main" xmlns="" id="{7F9A7267-069F-4A48-ADA2-F6E34740233C}"/>
              </a:ext>
            </a:extLst>
          </p:cNvPr>
          <p:cNvSpPr/>
          <p:nvPr/>
        </p:nvSpPr>
        <p:spPr>
          <a:xfrm>
            <a:off x="9425131" y="5602350"/>
            <a:ext cx="8345817" cy="1171131"/>
          </a:xfrm>
          <a:prstGeom prst="rect">
            <a:avLst/>
          </a:prstGeom>
          <a:solidFill>
            <a:srgbClr val="90C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/>
            <a:endParaRPr lang="ko-KR" altLang="en-US" sz="2657" dirty="0">
              <a:solidFill>
                <a:schemeClr val="bg1"/>
              </a:solidFill>
              <a:latin typeface="Arial"/>
              <a:cs typeface="Arial" pitchFamily="34" charset="0"/>
            </a:endParaRPr>
          </a:p>
        </p:txBody>
      </p:sp>
      <p:sp>
        <p:nvSpPr>
          <p:cNvPr id="1668" name="Isosceles Triangle 49">
            <a:extLst>
              <a:ext uri="{FF2B5EF4-FFF2-40B4-BE49-F238E27FC236}">
                <a16:creationId xmlns:a16="http://schemas.microsoft.com/office/drawing/2014/main" xmlns="" id="{313D6ADC-C56B-42F4-9CEA-76A8DE6D4F65}"/>
              </a:ext>
            </a:extLst>
          </p:cNvPr>
          <p:cNvSpPr/>
          <p:nvPr/>
        </p:nvSpPr>
        <p:spPr>
          <a:xfrm rot="16200000">
            <a:off x="7621425" y="4978872"/>
            <a:ext cx="1327258" cy="2265962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0 w 1035624"/>
              <a:gd name="connsiteY0" fmla="*/ 1085967 h 1085967"/>
              <a:gd name="connsiteX1" fmla="*/ 1035624 w 1035624"/>
              <a:gd name="connsiteY1" fmla="*/ 0 h 1085967"/>
              <a:gd name="connsiteX2" fmla="*/ 1008000 w 1035624"/>
              <a:gd name="connsiteY2" fmla="*/ 1085967 h 1085967"/>
              <a:gd name="connsiteX3" fmla="*/ 0 w 1035624"/>
              <a:gd name="connsiteY3" fmla="*/ 1085967 h 1085967"/>
              <a:gd name="connsiteX0" fmla="*/ 0 w 1060722"/>
              <a:gd name="connsiteY0" fmla="*/ 1075043 h 1075043"/>
              <a:gd name="connsiteX1" fmla="*/ 1060722 w 1060722"/>
              <a:gd name="connsiteY1" fmla="*/ 0 h 1075043"/>
              <a:gd name="connsiteX2" fmla="*/ 1008000 w 1060722"/>
              <a:gd name="connsiteY2" fmla="*/ 1075043 h 1075043"/>
              <a:gd name="connsiteX3" fmla="*/ 0 w 1060722"/>
              <a:gd name="connsiteY3" fmla="*/ 1075043 h 1075043"/>
              <a:gd name="connsiteX0" fmla="*/ 0 w 1069087"/>
              <a:gd name="connsiteY0" fmla="*/ 1075043 h 1075043"/>
              <a:gd name="connsiteX1" fmla="*/ 1069087 w 1069087"/>
              <a:gd name="connsiteY1" fmla="*/ 0 h 1075043"/>
              <a:gd name="connsiteX2" fmla="*/ 1008000 w 1069087"/>
              <a:gd name="connsiteY2" fmla="*/ 1075043 h 1075043"/>
              <a:gd name="connsiteX3" fmla="*/ 0 w 1069087"/>
              <a:gd name="connsiteY3" fmla="*/ 1075043 h 1075043"/>
              <a:gd name="connsiteX0" fmla="*/ 0 w 1127820"/>
              <a:gd name="connsiteY0" fmla="*/ 1065507 h 1065507"/>
              <a:gd name="connsiteX1" fmla="*/ 1127820 w 1127820"/>
              <a:gd name="connsiteY1" fmla="*/ 0 h 1065507"/>
              <a:gd name="connsiteX2" fmla="*/ 1008000 w 1127820"/>
              <a:gd name="connsiteY2" fmla="*/ 1065507 h 1065507"/>
              <a:gd name="connsiteX3" fmla="*/ 0 w 1127820"/>
              <a:gd name="connsiteY3" fmla="*/ 1065507 h 106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7820" h="1065507">
                <a:moveTo>
                  <a:pt x="0" y="1065507"/>
                </a:moveTo>
                <a:lnTo>
                  <a:pt x="1127820" y="0"/>
                </a:lnTo>
                <a:lnTo>
                  <a:pt x="1008000" y="1065507"/>
                </a:lnTo>
                <a:lnTo>
                  <a:pt x="0" y="1065507"/>
                </a:lnTo>
                <a:close/>
              </a:path>
            </a:pathLst>
          </a:custGeom>
          <a:solidFill>
            <a:srgbClr val="739B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ko-KR" altLang="en-US" sz="3987" dirty="0">
              <a:solidFill>
                <a:prstClr val="white"/>
              </a:solidFill>
              <a:latin typeface="Arial"/>
              <a:ea typeface="+mj-ea"/>
            </a:endParaRPr>
          </a:p>
        </p:txBody>
      </p:sp>
      <p:sp>
        <p:nvSpPr>
          <p:cNvPr id="1669" name="Rectangle 1668">
            <a:extLst>
              <a:ext uri="{FF2B5EF4-FFF2-40B4-BE49-F238E27FC236}">
                <a16:creationId xmlns:a16="http://schemas.microsoft.com/office/drawing/2014/main" xmlns="" id="{50DD42AD-53A3-4559-853A-4EED5233C0FF}"/>
              </a:ext>
            </a:extLst>
          </p:cNvPr>
          <p:cNvSpPr/>
          <p:nvPr/>
        </p:nvSpPr>
        <p:spPr>
          <a:xfrm>
            <a:off x="9440867" y="7148026"/>
            <a:ext cx="8431177" cy="1388077"/>
          </a:xfrm>
          <a:prstGeom prst="rect">
            <a:avLst/>
          </a:prstGeom>
          <a:solidFill>
            <a:srgbClr val="FBA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/>
            <a:endParaRPr lang="ko-KR" altLang="en-US" sz="2657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0" name="Isosceles Triangle 50">
            <a:extLst>
              <a:ext uri="{FF2B5EF4-FFF2-40B4-BE49-F238E27FC236}">
                <a16:creationId xmlns:a16="http://schemas.microsoft.com/office/drawing/2014/main" xmlns="" id="{F75E25C9-6231-4DC9-853C-42DF7CA44280}"/>
              </a:ext>
            </a:extLst>
          </p:cNvPr>
          <p:cNvSpPr/>
          <p:nvPr/>
        </p:nvSpPr>
        <p:spPr>
          <a:xfrm rot="16200000">
            <a:off x="6844798" y="5824772"/>
            <a:ext cx="2968916" cy="2283901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0 w 2109512"/>
              <a:gd name="connsiteY0" fmla="*/ 1054069 h 1054069"/>
              <a:gd name="connsiteX1" fmla="*/ 2109512 w 2109512"/>
              <a:gd name="connsiteY1" fmla="*/ 0 h 1054069"/>
              <a:gd name="connsiteX2" fmla="*/ 1008000 w 2109512"/>
              <a:gd name="connsiteY2" fmla="*/ 1054069 h 1054069"/>
              <a:gd name="connsiteX3" fmla="*/ 0 w 2109512"/>
              <a:gd name="connsiteY3" fmla="*/ 1054069 h 1054069"/>
              <a:gd name="connsiteX0" fmla="*/ 0 w 2172255"/>
              <a:gd name="connsiteY0" fmla="*/ 1064989 h 1064989"/>
              <a:gd name="connsiteX1" fmla="*/ 2172255 w 2172255"/>
              <a:gd name="connsiteY1" fmla="*/ 0 h 1064989"/>
              <a:gd name="connsiteX2" fmla="*/ 1008000 w 2172255"/>
              <a:gd name="connsiteY2" fmla="*/ 1064989 h 1064989"/>
              <a:gd name="connsiteX3" fmla="*/ 0 w 2172255"/>
              <a:gd name="connsiteY3" fmla="*/ 1064989 h 1064989"/>
              <a:gd name="connsiteX0" fmla="*/ 0 w 2168072"/>
              <a:gd name="connsiteY0" fmla="*/ 1064989 h 1064989"/>
              <a:gd name="connsiteX1" fmla="*/ 2168072 w 2168072"/>
              <a:gd name="connsiteY1" fmla="*/ 0 h 1064989"/>
              <a:gd name="connsiteX2" fmla="*/ 1008000 w 2168072"/>
              <a:gd name="connsiteY2" fmla="*/ 1064989 h 1064989"/>
              <a:gd name="connsiteX3" fmla="*/ 0 w 2168072"/>
              <a:gd name="connsiteY3" fmla="*/ 1064989 h 1064989"/>
              <a:gd name="connsiteX0" fmla="*/ 0 w 2194255"/>
              <a:gd name="connsiteY0" fmla="*/ 1057967 h 1057967"/>
              <a:gd name="connsiteX1" fmla="*/ 2194255 w 2194255"/>
              <a:gd name="connsiteY1" fmla="*/ 0 h 1057967"/>
              <a:gd name="connsiteX2" fmla="*/ 1008000 w 2194255"/>
              <a:gd name="connsiteY2" fmla="*/ 1057967 h 1057967"/>
              <a:gd name="connsiteX3" fmla="*/ 0 w 2194255"/>
              <a:gd name="connsiteY3" fmla="*/ 1057967 h 1057967"/>
              <a:gd name="connsiteX0" fmla="*/ 0 w 2289085"/>
              <a:gd name="connsiteY0" fmla="*/ 1057965 h 1057965"/>
              <a:gd name="connsiteX1" fmla="*/ 2289085 w 2289085"/>
              <a:gd name="connsiteY1" fmla="*/ 0 h 1057965"/>
              <a:gd name="connsiteX2" fmla="*/ 1008000 w 2289085"/>
              <a:gd name="connsiteY2" fmla="*/ 1057965 h 1057965"/>
              <a:gd name="connsiteX3" fmla="*/ 0 w 2289085"/>
              <a:gd name="connsiteY3" fmla="*/ 1057965 h 1057965"/>
              <a:gd name="connsiteX0" fmla="*/ 0 w 2348219"/>
              <a:gd name="connsiteY0" fmla="*/ 1057965 h 1057965"/>
              <a:gd name="connsiteX1" fmla="*/ 2348219 w 2348219"/>
              <a:gd name="connsiteY1" fmla="*/ 0 h 1057965"/>
              <a:gd name="connsiteX2" fmla="*/ 1008000 w 2348219"/>
              <a:gd name="connsiteY2" fmla="*/ 1057965 h 1057965"/>
              <a:gd name="connsiteX3" fmla="*/ 0 w 2348219"/>
              <a:gd name="connsiteY3" fmla="*/ 1057965 h 1057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8219" h="1057965">
                <a:moveTo>
                  <a:pt x="0" y="1057965"/>
                </a:moveTo>
                <a:lnTo>
                  <a:pt x="2348219" y="0"/>
                </a:lnTo>
                <a:lnTo>
                  <a:pt x="1008000" y="1057965"/>
                </a:lnTo>
                <a:lnTo>
                  <a:pt x="0" y="1057965"/>
                </a:lnTo>
                <a:close/>
              </a:path>
            </a:pathLst>
          </a:custGeom>
          <a:solidFill>
            <a:srgbClr val="C9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ko-KR" altLang="en-US" sz="3987" dirty="0">
              <a:solidFill>
                <a:prstClr val="white"/>
              </a:solidFill>
              <a:latin typeface="Arial"/>
              <a:ea typeface="+mj-ea"/>
            </a:endParaRPr>
          </a:p>
        </p:txBody>
      </p:sp>
      <p:sp>
        <p:nvSpPr>
          <p:cNvPr id="42" name="Rectangle 1662">
            <a:extLst>
              <a:ext uri="{FF2B5EF4-FFF2-40B4-BE49-F238E27FC236}">
                <a16:creationId xmlns:a16="http://schemas.microsoft.com/office/drawing/2014/main" xmlns="" id="{ADF97D9F-ADF1-42CD-ABD1-54B4341A998C}"/>
              </a:ext>
            </a:extLst>
          </p:cNvPr>
          <p:cNvSpPr/>
          <p:nvPr/>
        </p:nvSpPr>
        <p:spPr>
          <a:xfrm>
            <a:off x="9431170" y="1850799"/>
            <a:ext cx="8339780" cy="1541823"/>
          </a:xfrm>
          <a:prstGeom prst="rect">
            <a:avLst/>
          </a:prstGeom>
          <a:solidFill>
            <a:srgbClr val="0458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/>
            <a:endParaRPr lang="en-US" sz="2657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Isosceles Triangle 50">
            <a:extLst>
              <a:ext uri="{FF2B5EF4-FFF2-40B4-BE49-F238E27FC236}">
                <a16:creationId xmlns:a16="http://schemas.microsoft.com/office/drawing/2014/main" xmlns="" id="{F75E25C9-6231-4DC9-853C-42DF7CA44280}"/>
              </a:ext>
            </a:extLst>
          </p:cNvPr>
          <p:cNvSpPr/>
          <p:nvPr/>
        </p:nvSpPr>
        <p:spPr>
          <a:xfrm rot="16200000">
            <a:off x="5984025" y="6638621"/>
            <a:ext cx="4718241" cy="2311681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0 w 2109512"/>
              <a:gd name="connsiteY0" fmla="*/ 1054069 h 1054069"/>
              <a:gd name="connsiteX1" fmla="*/ 2109512 w 2109512"/>
              <a:gd name="connsiteY1" fmla="*/ 0 h 1054069"/>
              <a:gd name="connsiteX2" fmla="*/ 1008000 w 2109512"/>
              <a:gd name="connsiteY2" fmla="*/ 1054069 h 1054069"/>
              <a:gd name="connsiteX3" fmla="*/ 0 w 2109512"/>
              <a:gd name="connsiteY3" fmla="*/ 1054069 h 1054069"/>
              <a:gd name="connsiteX0" fmla="*/ 0 w 2172255"/>
              <a:gd name="connsiteY0" fmla="*/ 1064989 h 1064989"/>
              <a:gd name="connsiteX1" fmla="*/ 2172255 w 2172255"/>
              <a:gd name="connsiteY1" fmla="*/ 0 h 1064989"/>
              <a:gd name="connsiteX2" fmla="*/ 1008000 w 2172255"/>
              <a:gd name="connsiteY2" fmla="*/ 1064989 h 1064989"/>
              <a:gd name="connsiteX3" fmla="*/ 0 w 2172255"/>
              <a:gd name="connsiteY3" fmla="*/ 1064989 h 1064989"/>
              <a:gd name="connsiteX0" fmla="*/ 0 w 2168072"/>
              <a:gd name="connsiteY0" fmla="*/ 1064989 h 1064989"/>
              <a:gd name="connsiteX1" fmla="*/ 2168072 w 2168072"/>
              <a:gd name="connsiteY1" fmla="*/ 0 h 1064989"/>
              <a:gd name="connsiteX2" fmla="*/ 1008000 w 2168072"/>
              <a:gd name="connsiteY2" fmla="*/ 1064989 h 1064989"/>
              <a:gd name="connsiteX3" fmla="*/ 0 w 2168072"/>
              <a:gd name="connsiteY3" fmla="*/ 1064989 h 1064989"/>
              <a:gd name="connsiteX0" fmla="*/ 0 w 2711372"/>
              <a:gd name="connsiteY0" fmla="*/ 857863 h 857863"/>
              <a:gd name="connsiteX1" fmla="*/ 2711372 w 2711372"/>
              <a:gd name="connsiteY1" fmla="*/ 0 h 857863"/>
              <a:gd name="connsiteX2" fmla="*/ 1008000 w 2711372"/>
              <a:gd name="connsiteY2" fmla="*/ 857863 h 857863"/>
              <a:gd name="connsiteX3" fmla="*/ 0 w 2711372"/>
              <a:gd name="connsiteY3" fmla="*/ 857863 h 857863"/>
              <a:gd name="connsiteX0" fmla="*/ 0 w 2646692"/>
              <a:gd name="connsiteY0" fmla="*/ 854351 h 854351"/>
              <a:gd name="connsiteX1" fmla="*/ 2646692 w 2646692"/>
              <a:gd name="connsiteY1" fmla="*/ 0 h 854351"/>
              <a:gd name="connsiteX2" fmla="*/ 1008000 w 2646692"/>
              <a:gd name="connsiteY2" fmla="*/ 854351 h 854351"/>
              <a:gd name="connsiteX3" fmla="*/ 0 w 2646692"/>
              <a:gd name="connsiteY3" fmla="*/ 854351 h 854351"/>
              <a:gd name="connsiteX0" fmla="*/ 0 w 2725755"/>
              <a:gd name="connsiteY0" fmla="*/ 868655 h 868655"/>
              <a:gd name="connsiteX1" fmla="*/ 2725755 w 2725755"/>
              <a:gd name="connsiteY1" fmla="*/ 0 h 868655"/>
              <a:gd name="connsiteX2" fmla="*/ 1008000 w 2725755"/>
              <a:gd name="connsiteY2" fmla="*/ 868655 h 868655"/>
              <a:gd name="connsiteX3" fmla="*/ 0 w 2725755"/>
              <a:gd name="connsiteY3" fmla="*/ 868655 h 868655"/>
              <a:gd name="connsiteX0" fmla="*/ 0 w 2725755"/>
              <a:gd name="connsiteY0" fmla="*/ 868655 h 872577"/>
              <a:gd name="connsiteX1" fmla="*/ 2725755 w 2725755"/>
              <a:gd name="connsiteY1" fmla="*/ 0 h 872577"/>
              <a:gd name="connsiteX2" fmla="*/ 977130 w 2725755"/>
              <a:gd name="connsiteY2" fmla="*/ 872577 h 872577"/>
              <a:gd name="connsiteX3" fmla="*/ 0 w 2725755"/>
              <a:gd name="connsiteY3" fmla="*/ 868655 h 872577"/>
              <a:gd name="connsiteX0" fmla="*/ 0 w 3196513"/>
              <a:gd name="connsiteY0" fmla="*/ 880415 h 884337"/>
              <a:gd name="connsiteX1" fmla="*/ 3196513 w 3196513"/>
              <a:gd name="connsiteY1" fmla="*/ 0 h 884337"/>
              <a:gd name="connsiteX2" fmla="*/ 977130 w 3196513"/>
              <a:gd name="connsiteY2" fmla="*/ 884337 h 884337"/>
              <a:gd name="connsiteX3" fmla="*/ 0 w 3196513"/>
              <a:gd name="connsiteY3" fmla="*/ 880415 h 884337"/>
              <a:gd name="connsiteX0" fmla="*/ 0 w 3281404"/>
              <a:gd name="connsiteY0" fmla="*/ 892175 h 896097"/>
              <a:gd name="connsiteX1" fmla="*/ 3281404 w 3281404"/>
              <a:gd name="connsiteY1" fmla="*/ 0 h 896097"/>
              <a:gd name="connsiteX2" fmla="*/ 977130 w 3281404"/>
              <a:gd name="connsiteY2" fmla="*/ 896097 h 896097"/>
              <a:gd name="connsiteX3" fmla="*/ 0 w 3281404"/>
              <a:gd name="connsiteY3" fmla="*/ 892175 h 896097"/>
              <a:gd name="connsiteX0" fmla="*/ 0 w 3529680"/>
              <a:gd name="connsiteY0" fmla="*/ 1009872 h 1013794"/>
              <a:gd name="connsiteX1" fmla="*/ 3529680 w 3529680"/>
              <a:gd name="connsiteY1" fmla="*/ 0 h 1013794"/>
              <a:gd name="connsiteX2" fmla="*/ 977130 w 3529680"/>
              <a:gd name="connsiteY2" fmla="*/ 1013794 h 1013794"/>
              <a:gd name="connsiteX3" fmla="*/ 0 w 3529680"/>
              <a:gd name="connsiteY3" fmla="*/ 1009872 h 101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9680" h="1013794">
                <a:moveTo>
                  <a:pt x="0" y="1009872"/>
                </a:moveTo>
                <a:lnTo>
                  <a:pt x="3529680" y="0"/>
                </a:lnTo>
                <a:lnTo>
                  <a:pt x="977130" y="1013794"/>
                </a:lnTo>
                <a:lnTo>
                  <a:pt x="0" y="1009872"/>
                </a:lnTo>
                <a:close/>
              </a:path>
            </a:pathLst>
          </a:custGeom>
          <a:solidFill>
            <a:srgbClr val="9A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ko-KR" altLang="en-US" sz="3987" dirty="0">
              <a:solidFill>
                <a:prstClr val="white"/>
              </a:solidFill>
              <a:latin typeface="Arial"/>
              <a:ea typeface="+mj-ea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378758" y="3948929"/>
            <a:ext cx="8255426" cy="728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2433" indent="-262433" defTabSz="1349654">
              <a:defRPr/>
            </a:pPr>
            <a:r>
              <a:rPr lang="en-US" sz="4133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Darslarni</a:t>
            </a:r>
            <a:r>
              <a:rPr lang="en-US" sz="413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413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413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endParaRPr lang="en-US" sz="413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42459" y="5614911"/>
            <a:ext cx="8267475" cy="100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49654">
              <a:defRPr/>
            </a:pP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Geografik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xaritalar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globuslar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ishlay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ko`nikmalari</a:t>
            </a:r>
            <a:r>
              <a:rPr lang="en-US" sz="2952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shakllanadi</a:t>
            </a:r>
            <a:endParaRPr lang="ru-RU" sz="2952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0868" y="1922466"/>
            <a:ext cx="8330081" cy="1273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13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Geografiya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darslarida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354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42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boriladi</a:t>
            </a:r>
            <a:r>
              <a:rPr lang="en-US" sz="3542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542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9387695" y="7042879"/>
            <a:ext cx="8478203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13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413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dunyoqarashi</a:t>
            </a:r>
            <a:r>
              <a:rPr lang="en-US" sz="4133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kengayadi</a:t>
            </a:r>
            <a:endParaRPr lang="ru-RU" sz="413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9542460" y="8969671"/>
            <a:ext cx="8278248" cy="100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O‘quvchilarda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bilimdonlik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topqirlik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52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hozirjavoblik</a:t>
            </a:r>
            <a:r>
              <a:rPr lang="en-US" sz="29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xususiyatlari</a:t>
            </a:r>
            <a:r>
              <a:rPr lang="en-US" sz="2952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52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shakllanadi</a:t>
            </a:r>
            <a:endParaRPr lang="ru-RU" sz="2952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042" y="6882249"/>
            <a:ext cx="3921109" cy="3522872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2674987" y="1946831"/>
            <a:ext cx="4380027" cy="1182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085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Natija</a:t>
            </a:r>
            <a:r>
              <a:rPr lang="en-US" sz="7085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sz="7085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4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>
            <a:extLst>
              <a:ext uri="{FF2B5EF4-FFF2-40B4-BE49-F238E27FC236}">
                <a16:creationId xmlns="" xmlns:a16="http://schemas.microsoft.com/office/drawing/2014/main" id="{51F6B2C7-9FD0-4371-92E9-D738C810A31C}"/>
              </a:ext>
            </a:extLst>
          </p:cNvPr>
          <p:cNvSpPr txBox="1"/>
          <p:nvPr/>
        </p:nvSpPr>
        <p:spPr>
          <a:xfrm>
            <a:off x="1697484" y="3018819"/>
            <a:ext cx="9582975" cy="563068"/>
          </a:xfrm>
          <a:prstGeom prst="rect">
            <a:avLst/>
          </a:prstGeom>
        </p:spPr>
        <p:txBody>
          <a:bodyPr vert="horz" wrap="square" lIns="0" tIns="17808" rIns="0" bIns="0" rtlCol="0">
            <a:spAutoFit/>
          </a:bodyPr>
          <a:lstStyle/>
          <a:p>
            <a:pPr marL="18745" algn="just" defTabSz="1349654">
              <a:spcBef>
                <a:spcPts val="140"/>
              </a:spcBef>
              <a:tabLst>
                <a:tab pos="599846" algn="l"/>
              </a:tabLst>
              <a:defRPr/>
            </a:pPr>
            <a:r>
              <a:rPr lang="uz-Latn-UZ" sz="3542" b="1" dirty="0">
                <a:solidFill>
                  <a:prstClr val="black"/>
                </a:solidFill>
                <a:latin typeface="Arial"/>
              </a:rPr>
              <a:t>     </a:t>
            </a:r>
            <a:endParaRPr sz="3542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7" name="Google Shape;163;p25">
            <a:extLst>
              <a:ext uri="{FF2B5EF4-FFF2-40B4-BE49-F238E27FC236}">
                <a16:creationId xmlns="" xmlns:a16="http://schemas.microsoft.com/office/drawing/2014/main" id="{BE9F86AC-34A5-4243-8B4D-9172075A9974}"/>
              </a:ext>
            </a:extLst>
          </p:cNvPr>
          <p:cNvGrpSpPr/>
          <p:nvPr/>
        </p:nvGrpSpPr>
        <p:grpSpPr>
          <a:xfrm rot="-707089">
            <a:off x="1339666" y="2717717"/>
            <a:ext cx="1880777" cy="1880777"/>
            <a:chOff x="2609068" y="1381505"/>
            <a:chExt cx="3597546" cy="3597546"/>
          </a:xfrm>
        </p:grpSpPr>
        <p:sp>
          <p:nvSpPr>
            <p:cNvPr id="18" name="Google Shape;164;p25">
              <a:extLst>
                <a:ext uri="{FF2B5EF4-FFF2-40B4-BE49-F238E27FC236}">
                  <a16:creationId xmlns="" xmlns:a16="http://schemas.microsoft.com/office/drawing/2014/main" id="{F24011D1-1490-4380-981B-3BE3835D43C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65;p25">
              <a:extLst>
                <a:ext uri="{FF2B5EF4-FFF2-40B4-BE49-F238E27FC236}">
                  <a16:creationId xmlns="" xmlns:a16="http://schemas.microsoft.com/office/drawing/2014/main" id="{71AE07D8-F107-44DC-827E-390909936A81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" name="Google Shape;166;p25">
            <a:extLst>
              <a:ext uri="{FF2B5EF4-FFF2-40B4-BE49-F238E27FC236}">
                <a16:creationId xmlns="" xmlns:a16="http://schemas.microsoft.com/office/drawing/2014/main" id="{997314F2-4F62-4697-80F9-DD918C1936C6}"/>
              </a:ext>
            </a:extLst>
          </p:cNvPr>
          <p:cNvGrpSpPr/>
          <p:nvPr/>
        </p:nvGrpSpPr>
        <p:grpSpPr>
          <a:xfrm rot="-707089">
            <a:off x="1027365" y="4573378"/>
            <a:ext cx="3011335" cy="3011335"/>
            <a:chOff x="2609068" y="1381505"/>
            <a:chExt cx="3597546" cy="3597546"/>
          </a:xfrm>
        </p:grpSpPr>
        <p:sp>
          <p:nvSpPr>
            <p:cNvPr id="21" name="Google Shape;167;p25">
              <a:extLst>
                <a:ext uri="{FF2B5EF4-FFF2-40B4-BE49-F238E27FC236}">
                  <a16:creationId xmlns="" xmlns:a16="http://schemas.microsoft.com/office/drawing/2014/main" id="{3DE043D8-4FCA-409F-AFB7-736CFD858B80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68;p25">
              <a:extLst>
                <a:ext uri="{FF2B5EF4-FFF2-40B4-BE49-F238E27FC236}">
                  <a16:creationId xmlns="" xmlns:a16="http://schemas.microsoft.com/office/drawing/2014/main" id="{17C0EA72-1A33-4634-A944-2EEFCC0831E0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69;p25">
            <a:extLst>
              <a:ext uri="{FF2B5EF4-FFF2-40B4-BE49-F238E27FC236}">
                <a16:creationId xmlns="" xmlns:a16="http://schemas.microsoft.com/office/drawing/2014/main" id="{D353EF5D-7973-4B28-B53F-9E83591DE35B}"/>
              </a:ext>
            </a:extLst>
          </p:cNvPr>
          <p:cNvGrpSpPr/>
          <p:nvPr/>
        </p:nvGrpSpPr>
        <p:grpSpPr>
          <a:xfrm rot="-707089">
            <a:off x="3483312" y="3698052"/>
            <a:ext cx="1148047" cy="1148047"/>
            <a:chOff x="2609068" y="1381505"/>
            <a:chExt cx="3597546" cy="3597546"/>
          </a:xfrm>
        </p:grpSpPr>
        <p:sp>
          <p:nvSpPr>
            <p:cNvPr id="24" name="Google Shape;170;p25">
              <a:extLst>
                <a:ext uri="{FF2B5EF4-FFF2-40B4-BE49-F238E27FC236}">
                  <a16:creationId xmlns="" xmlns:a16="http://schemas.microsoft.com/office/drawing/2014/main" id="{272682E5-639B-4F43-9E16-8483A761E461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71;p25">
              <a:extLst>
                <a:ext uri="{FF2B5EF4-FFF2-40B4-BE49-F238E27FC236}">
                  <a16:creationId xmlns="" xmlns:a16="http://schemas.microsoft.com/office/drawing/2014/main" id="{D57186E6-2845-407C-8A3B-F508E521F0E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172;p25">
            <a:extLst>
              <a:ext uri="{FF2B5EF4-FFF2-40B4-BE49-F238E27FC236}">
                <a16:creationId xmlns="" xmlns:a16="http://schemas.microsoft.com/office/drawing/2014/main" id="{1AF1E03B-954A-4D23-9A1F-097590D53BD8}"/>
              </a:ext>
            </a:extLst>
          </p:cNvPr>
          <p:cNvGrpSpPr/>
          <p:nvPr/>
        </p:nvGrpSpPr>
        <p:grpSpPr>
          <a:xfrm rot="-707089">
            <a:off x="4258943" y="4886101"/>
            <a:ext cx="2201453" cy="2201453"/>
            <a:chOff x="2609068" y="1381505"/>
            <a:chExt cx="3597546" cy="3597546"/>
          </a:xfrm>
        </p:grpSpPr>
        <p:sp>
          <p:nvSpPr>
            <p:cNvPr id="27" name="Google Shape;173;p25">
              <a:extLst>
                <a:ext uri="{FF2B5EF4-FFF2-40B4-BE49-F238E27FC236}">
                  <a16:creationId xmlns="" xmlns:a16="http://schemas.microsoft.com/office/drawing/2014/main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74;p25">
              <a:extLst>
                <a:ext uri="{FF2B5EF4-FFF2-40B4-BE49-F238E27FC236}">
                  <a16:creationId xmlns="" xmlns:a16="http://schemas.microsoft.com/office/drawing/2014/main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5;p25">
            <a:extLst>
              <a:ext uri="{FF2B5EF4-FFF2-40B4-BE49-F238E27FC236}">
                <a16:creationId xmlns="" xmlns:a16="http://schemas.microsoft.com/office/drawing/2014/main" id="{FC4DC9B7-9176-4172-942A-6EA3BF681F2C}"/>
              </a:ext>
            </a:extLst>
          </p:cNvPr>
          <p:cNvGrpSpPr/>
          <p:nvPr/>
        </p:nvGrpSpPr>
        <p:grpSpPr>
          <a:xfrm rot="-707089">
            <a:off x="4196503" y="7364238"/>
            <a:ext cx="1519638" cy="1519638"/>
            <a:chOff x="2609068" y="1381505"/>
            <a:chExt cx="3597546" cy="3597546"/>
          </a:xfrm>
        </p:grpSpPr>
        <p:sp>
          <p:nvSpPr>
            <p:cNvPr id="36" name="Google Shape;176;p25">
              <a:extLst>
                <a:ext uri="{FF2B5EF4-FFF2-40B4-BE49-F238E27FC236}">
                  <a16:creationId xmlns="" xmlns:a16="http://schemas.microsoft.com/office/drawing/2014/main" id="{B9296775-A835-4A8D-8B8A-C5347F3CAB9E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77;p25">
              <a:extLst>
                <a:ext uri="{FF2B5EF4-FFF2-40B4-BE49-F238E27FC236}">
                  <a16:creationId xmlns="" xmlns:a16="http://schemas.microsoft.com/office/drawing/2014/main" id="{58D29325-47AD-4564-92F8-2B5926048955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178;p25">
            <a:extLst>
              <a:ext uri="{FF2B5EF4-FFF2-40B4-BE49-F238E27FC236}">
                <a16:creationId xmlns="" xmlns:a16="http://schemas.microsoft.com/office/drawing/2014/main" id="{0853E378-4BDA-4C65-BACB-ADB488968889}"/>
              </a:ext>
            </a:extLst>
          </p:cNvPr>
          <p:cNvGrpSpPr/>
          <p:nvPr/>
        </p:nvGrpSpPr>
        <p:grpSpPr>
          <a:xfrm rot="-707089">
            <a:off x="5926655" y="6724764"/>
            <a:ext cx="1517428" cy="1517428"/>
            <a:chOff x="2609068" y="1381505"/>
            <a:chExt cx="3597546" cy="3597546"/>
          </a:xfrm>
        </p:grpSpPr>
        <p:sp>
          <p:nvSpPr>
            <p:cNvPr id="42" name="Google Shape;179;p25">
              <a:extLst>
                <a:ext uri="{FF2B5EF4-FFF2-40B4-BE49-F238E27FC236}">
                  <a16:creationId xmlns="" xmlns:a16="http://schemas.microsoft.com/office/drawing/2014/main" id="{28AF8721-BCCB-46C6-82DE-473A1805492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80;p25">
              <a:extLst>
                <a:ext uri="{FF2B5EF4-FFF2-40B4-BE49-F238E27FC236}">
                  <a16:creationId xmlns="" xmlns:a16="http://schemas.microsoft.com/office/drawing/2014/main" id="{9980B499-C498-48A3-8F9B-800C09C1098B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" name="Google Shape;181;p25">
            <a:extLst>
              <a:ext uri="{FF2B5EF4-FFF2-40B4-BE49-F238E27FC236}">
                <a16:creationId xmlns="" xmlns:a16="http://schemas.microsoft.com/office/drawing/2014/main" id="{7B6B3B3E-D313-4A12-A338-EA4D00AD4C3E}"/>
              </a:ext>
            </a:extLst>
          </p:cNvPr>
          <p:cNvGrpSpPr/>
          <p:nvPr/>
        </p:nvGrpSpPr>
        <p:grpSpPr>
          <a:xfrm rot="-707089">
            <a:off x="8083994" y="7773094"/>
            <a:ext cx="890843" cy="890843"/>
            <a:chOff x="2609068" y="1381505"/>
            <a:chExt cx="3597546" cy="3597546"/>
          </a:xfrm>
        </p:grpSpPr>
        <p:sp>
          <p:nvSpPr>
            <p:cNvPr id="45" name="Google Shape;182;p25">
              <a:extLst>
                <a:ext uri="{FF2B5EF4-FFF2-40B4-BE49-F238E27FC236}">
                  <a16:creationId xmlns="" xmlns:a16="http://schemas.microsoft.com/office/drawing/2014/main" id="{698588A6-9714-4949-A92D-55B5E5D2B58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83;p25">
              <a:extLst>
                <a:ext uri="{FF2B5EF4-FFF2-40B4-BE49-F238E27FC236}">
                  <a16:creationId xmlns="" xmlns:a16="http://schemas.microsoft.com/office/drawing/2014/main" id="{56A8EA48-32B2-4964-B6F1-B66B6EC7B52C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7" name="Google Shape;184;p25">
            <a:extLst>
              <a:ext uri="{FF2B5EF4-FFF2-40B4-BE49-F238E27FC236}">
                <a16:creationId xmlns="" xmlns:a16="http://schemas.microsoft.com/office/drawing/2014/main" id="{C98E00B2-AE36-475E-9A3D-D9619A874C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67992" y="4580619"/>
            <a:ext cx="4952676" cy="3636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188;p25">
            <a:extLst>
              <a:ext uri="{FF2B5EF4-FFF2-40B4-BE49-F238E27FC236}">
                <a16:creationId xmlns="" xmlns:a16="http://schemas.microsoft.com/office/drawing/2014/main" id="{963D9543-35EB-4DB4-84C9-627203B9EC9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514598" flipH="1">
            <a:off x="4406721" y="4235591"/>
            <a:ext cx="5282247" cy="5213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186;p25" descr="Right pointing backhand index">
            <a:extLst>
              <a:ext uri="{FF2B5EF4-FFF2-40B4-BE49-F238E27FC236}">
                <a16:creationId xmlns="" xmlns:a16="http://schemas.microsoft.com/office/drawing/2014/main" id="{6202B27A-BCC4-43E8-8AFB-A8BB9E87C30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60318" y="3518120"/>
            <a:ext cx="1349693" cy="134969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олилиния: фигура 50">
            <a:extLst>
              <a:ext uri="{FF2B5EF4-FFF2-40B4-BE49-F238E27FC236}">
                <a16:creationId xmlns="" xmlns:a16="http://schemas.microsoft.com/office/drawing/2014/main" id="{2741E1A8-F998-4DD1-A5EE-D580770BDFB1}"/>
              </a:ext>
            </a:extLst>
          </p:cNvPr>
          <p:cNvSpPr/>
          <p:nvPr/>
        </p:nvSpPr>
        <p:spPr>
          <a:xfrm>
            <a:off x="-6397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2" name="Полилиния: фигура 51">
            <a:extLst>
              <a:ext uri="{FF2B5EF4-FFF2-40B4-BE49-F238E27FC236}">
                <a16:creationId xmlns="" xmlns:a16="http://schemas.microsoft.com/office/drawing/2014/main" id="{19C09070-7812-41E0-90F2-B5C08DC12415}"/>
              </a:ext>
            </a:extLst>
          </p:cNvPr>
          <p:cNvSpPr/>
          <p:nvPr/>
        </p:nvSpPr>
        <p:spPr>
          <a:xfrm>
            <a:off x="5990786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="" xmlns:a16="http://schemas.microsoft.com/office/drawing/2014/main" id="{47C7FBD1-6DA6-42F2-B614-2685C6A513F0}"/>
              </a:ext>
            </a:extLst>
          </p:cNvPr>
          <p:cNvSpPr/>
          <p:nvPr/>
        </p:nvSpPr>
        <p:spPr>
          <a:xfrm>
            <a:off x="11987965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54" name="Группа 53">
            <a:extLst>
              <a:ext uri="{FF2B5EF4-FFF2-40B4-BE49-F238E27FC236}">
                <a16:creationId xmlns="" xmlns:a16="http://schemas.microsoft.com/office/drawing/2014/main" id="{25E7DF1B-B559-4EC3-8443-3375D99E12FD}"/>
              </a:ext>
            </a:extLst>
          </p:cNvPr>
          <p:cNvGrpSpPr/>
          <p:nvPr/>
        </p:nvGrpSpPr>
        <p:grpSpPr>
          <a:xfrm>
            <a:off x="15953540" y="454138"/>
            <a:ext cx="1684466" cy="506099"/>
            <a:chOff x="17975998" y="126699"/>
            <a:chExt cx="1881932" cy="565428"/>
          </a:xfrm>
        </p:grpSpPr>
        <p:sp>
          <p:nvSpPr>
            <p:cNvPr id="55" name="Полилиния: фигура 54">
              <a:extLst>
                <a:ext uri="{FF2B5EF4-FFF2-40B4-BE49-F238E27FC236}">
                  <a16:creationId xmlns="" xmlns:a16="http://schemas.microsoft.com/office/drawing/2014/main" id="{D141AB5B-EB3A-4ADB-8933-E0E45682E57B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6" name="Полилиния: фигура 55">
              <a:extLst>
                <a:ext uri="{FF2B5EF4-FFF2-40B4-BE49-F238E27FC236}">
                  <a16:creationId xmlns="" xmlns:a16="http://schemas.microsoft.com/office/drawing/2014/main" id="{74510DA5-3324-4114-A871-AE9943F8AB61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7" name="Полилиния: фигура 56">
              <a:extLst>
                <a:ext uri="{FF2B5EF4-FFF2-40B4-BE49-F238E27FC236}">
                  <a16:creationId xmlns="" xmlns:a16="http://schemas.microsoft.com/office/drawing/2014/main" id="{63AFB53E-9506-4198-85E8-D3AC676E3CD0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37" name="Заголовок 1"/>
          <p:cNvSpPr txBox="1">
            <a:spLocks/>
          </p:cNvSpPr>
          <p:nvPr/>
        </p:nvSpPr>
        <p:spPr>
          <a:xfrm>
            <a:off x="10504232" y="1801679"/>
            <a:ext cx="6658856" cy="1441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Bugungi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mashg‘ulotda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nimalarni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organdingiz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/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10577576" y="4197336"/>
            <a:ext cx="6858000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Topshiriqlarni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bajarishda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qiyinchiliklarga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duch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keldingiz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10434745" y="6749052"/>
            <a:ext cx="7359146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amaliy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topshiriqlarni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o‘rganishni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xohlaysiz</a:t>
            </a:r>
            <a:r>
              <a:rPr 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8" name="Google Shape;922;p26"/>
          <p:cNvSpPr/>
          <p:nvPr/>
        </p:nvSpPr>
        <p:spPr>
          <a:xfrm flipH="1">
            <a:off x="9681051" y="1658605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1</a:t>
            </a:r>
            <a:endParaRPr lang="en" sz="36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59" name="Google Shape;922;p26"/>
          <p:cNvSpPr/>
          <p:nvPr/>
        </p:nvSpPr>
        <p:spPr>
          <a:xfrm flipH="1">
            <a:off x="9691553" y="3974620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2</a:t>
            </a:r>
            <a:endParaRPr lang="en" sz="36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60" name="Google Shape;922;p26"/>
          <p:cNvSpPr/>
          <p:nvPr/>
        </p:nvSpPr>
        <p:spPr>
          <a:xfrm flipH="1">
            <a:off x="9509417" y="6569242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 smtClean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3</a:t>
            </a:r>
            <a:endParaRPr lang="en" sz="36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6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43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3" y="386876"/>
            <a:ext cx="17995900" cy="10122694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301751" y="2625108"/>
            <a:ext cx="5143500" cy="4615603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rgbClr val="C00000"/>
                </a:solidFill>
              </a:rPr>
              <a:t>Qiziqarli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93361" y="2519015"/>
            <a:ext cx="5410200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rgbClr val="C00000"/>
                </a:solidFill>
              </a:rPr>
              <a:t>Kutilmagan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275908" y="2334657"/>
            <a:ext cx="5257440" cy="4712116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rgbClr val="C00000"/>
                </a:solidFill>
              </a:rPr>
              <a:t>Muhim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935183" y="5409700"/>
            <a:ext cx="4876800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rgbClr val="C00000"/>
                </a:solidFill>
              </a:rPr>
              <a:t>Yangi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306637" y="5303607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rgbClr val="C00000"/>
                </a:solidFill>
              </a:rPr>
              <a:t>Foydali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356742" y="1288157"/>
            <a:ext cx="38026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Refleksiya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20026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5595</TotalTime>
  <Words>449</Words>
  <Application>Microsoft Office PowerPoint</Application>
  <PresentationFormat>Произвольный</PresentationFormat>
  <Paragraphs>88</Paragraphs>
  <Slides>16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9" baseType="lpstr">
      <vt:lpstr>맑은 고딕</vt:lpstr>
      <vt:lpstr>Arial</vt:lpstr>
      <vt:lpstr>Arial (Основной текст)</vt:lpstr>
      <vt:lpstr>Calibri</vt:lpstr>
      <vt:lpstr>Calibri Light</vt:lpstr>
      <vt:lpstr>Fira Sans Extra Condensed</vt:lpstr>
      <vt:lpstr>Fira Sans Extra Condensed Medium</vt:lpstr>
      <vt:lpstr>Fira Sans Extra Condensed SemiBold</vt:lpstr>
      <vt:lpstr>Roboto</vt:lpstr>
      <vt:lpstr>Tahoma</vt:lpstr>
      <vt:lpstr>Times New Roman</vt:lpstr>
      <vt:lpstr>Trebuchet MS</vt:lpstr>
      <vt:lpstr>Тема Office</vt:lpstr>
      <vt:lpstr>Презентация PowerPoint</vt:lpstr>
      <vt:lpstr>Maqsadlarni belgilash:</vt:lpstr>
      <vt:lpstr>Презентация PowerPoint</vt:lpstr>
      <vt:lpstr>Презентация PowerPoint</vt:lpstr>
      <vt:lpstr>Презентация PowerPoint</vt:lpstr>
      <vt:lpstr>Amaliy mashg‘ulotlarni tashkil etish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516</cp:revision>
  <cp:lastPrinted>2020-12-11T16:07:03Z</cp:lastPrinted>
  <dcterms:created xsi:type="dcterms:W3CDTF">2020-11-12T01:04:50Z</dcterms:created>
  <dcterms:modified xsi:type="dcterms:W3CDTF">2025-02-14T05:20:50Z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