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1"/>
    <p:sldMasterId id="2147483968" r:id="rId2"/>
  </p:sldMasterIdLst>
  <p:notesMasterIdLst>
    <p:notesMasterId r:id="rId19"/>
  </p:notesMasterIdLst>
  <p:sldIdLst>
    <p:sldId id="350" r:id="rId3"/>
    <p:sldId id="279" r:id="rId4"/>
    <p:sldId id="373" r:id="rId5"/>
    <p:sldId id="275" r:id="rId6"/>
    <p:sldId id="266" r:id="rId7"/>
    <p:sldId id="259" r:id="rId8"/>
    <p:sldId id="354" r:id="rId9"/>
    <p:sldId id="371" r:id="rId10"/>
    <p:sldId id="369" r:id="rId11"/>
    <p:sldId id="378" r:id="rId12"/>
    <p:sldId id="374" r:id="rId13"/>
    <p:sldId id="269" r:id="rId14"/>
    <p:sldId id="353" r:id="rId15"/>
    <p:sldId id="377" r:id="rId16"/>
    <p:sldId id="365" r:id="rId17"/>
    <p:sldId id="366" r:id="rId18"/>
  </p:sldIdLst>
  <p:sldSz cx="19202400" cy="10801350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 userDrawn="1">
          <p15:clr>
            <a:srgbClr val="A4A3A4"/>
          </p15:clr>
        </p15:guide>
        <p15:guide id="2" pos="230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B8B"/>
    <a:srgbClr val="80C783"/>
    <a:srgbClr val="2CC8A1"/>
    <a:srgbClr val="FF9999"/>
    <a:srgbClr val="002060"/>
    <a:srgbClr val="1F295C"/>
    <a:srgbClr val="E53935"/>
    <a:srgbClr val="E6E6E6"/>
    <a:srgbClr val="FF616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690" autoAdjust="0"/>
    <p:restoredTop sz="94660"/>
  </p:normalViewPr>
  <p:slideViewPr>
    <p:cSldViewPr>
      <p:cViewPr varScale="1">
        <p:scale>
          <a:sx n="48" d="100"/>
          <a:sy n="48" d="100"/>
        </p:scale>
        <p:origin x="288" y="42"/>
      </p:cViewPr>
      <p:guideLst>
        <p:guide orient="horz" pos="2298"/>
        <p:guide pos="230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03.03.2025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914650" y="842963"/>
            <a:ext cx="4037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45009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g92c1b49989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2" name="Google Shape;1022;g92c1b49989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79043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Google Shape;878;g92a8583979_0_14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9" name="Google Shape;879;g92a8583979_0_14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22401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g9447a3cad7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3" name="Google Shape;453;g9447a3cad7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080589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99ac53a0e7_0_6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99ac53a0e7_0_6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76470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" name="Google Shape;3573;g98099b62ae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4" name="Google Shape;3574;g98099b62ae_0_2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146534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g9634589339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1" name="Google Shape;891;g9634589339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79748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" name="Google Shape;3573;g98099b62ae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4" name="Google Shape;3574;g98099b62ae_0_2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2932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32087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Google Shape;764;g942cc1ff2d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5" name="Google Shape;765;g942cc1ff2d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41132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00300" y="1767722"/>
            <a:ext cx="14401800" cy="3760470"/>
          </a:xfrm>
        </p:spPr>
        <p:txBody>
          <a:bodyPr anchor="b"/>
          <a:lstStyle>
            <a:lvl1pPr algn="ctr">
              <a:defRPr sz="94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00300" y="5673210"/>
            <a:ext cx="14401800" cy="2607825"/>
          </a:xfrm>
        </p:spPr>
        <p:txBody>
          <a:bodyPr/>
          <a:lstStyle>
            <a:lvl1pPr marL="0" indent="0" algn="ctr">
              <a:buNone/>
              <a:defRPr sz="3780"/>
            </a:lvl1pPr>
            <a:lvl2pPr marL="720090" indent="0" algn="ctr">
              <a:buNone/>
              <a:defRPr sz="3150"/>
            </a:lvl2pPr>
            <a:lvl3pPr marL="1440180" indent="0" algn="ctr">
              <a:buNone/>
              <a:defRPr sz="2835"/>
            </a:lvl3pPr>
            <a:lvl4pPr marL="2160270" indent="0" algn="ctr">
              <a:buNone/>
              <a:defRPr sz="2520"/>
            </a:lvl4pPr>
            <a:lvl5pPr marL="2880360" indent="0" algn="ctr">
              <a:buNone/>
              <a:defRPr sz="2520"/>
            </a:lvl5pPr>
            <a:lvl6pPr marL="3600450" indent="0" algn="ctr">
              <a:buNone/>
              <a:defRPr sz="2520"/>
            </a:lvl6pPr>
            <a:lvl7pPr marL="4320540" indent="0" algn="ctr">
              <a:buNone/>
              <a:defRPr sz="2520"/>
            </a:lvl7pPr>
            <a:lvl8pPr marL="5040630" indent="0" algn="ctr">
              <a:buNone/>
              <a:defRPr sz="2520"/>
            </a:lvl8pPr>
            <a:lvl9pPr marL="5760720" indent="0" algn="ctr">
              <a:buNone/>
              <a:defRPr sz="252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844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097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0164" y="2692838"/>
            <a:ext cx="16562070" cy="4493061"/>
          </a:xfrm>
        </p:spPr>
        <p:txBody>
          <a:bodyPr anchor="b"/>
          <a:lstStyle>
            <a:lvl1pPr>
              <a:defRPr sz="945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10164" y="7228405"/>
            <a:ext cx="16562070" cy="2362795"/>
          </a:xfrm>
        </p:spPr>
        <p:txBody>
          <a:bodyPr/>
          <a:lstStyle>
            <a:lvl1pPr marL="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1pPr>
            <a:lvl2pPr marL="72009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2pPr>
            <a:lvl3pPr marL="1440180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3pPr>
            <a:lvl4pPr marL="216027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4pPr>
            <a:lvl5pPr marL="28803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5pPr>
            <a:lvl6pPr marL="360045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6pPr>
            <a:lvl7pPr marL="432054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7pPr>
            <a:lvl8pPr marL="504063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8pPr>
            <a:lvl9pPr marL="576072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192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0165" y="2875360"/>
            <a:ext cx="8161020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21215" y="2875360"/>
            <a:ext cx="8161020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870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6" y="575073"/>
            <a:ext cx="16562070" cy="208776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2667" y="2647832"/>
            <a:ext cx="8123515" cy="129766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20090" indent="0">
              <a:buNone/>
              <a:defRPr sz="3150" b="1"/>
            </a:lvl2pPr>
            <a:lvl3pPr marL="1440180" indent="0">
              <a:buNone/>
              <a:defRPr sz="2835" b="1"/>
            </a:lvl3pPr>
            <a:lvl4pPr marL="2160270" indent="0">
              <a:buNone/>
              <a:defRPr sz="2520" b="1"/>
            </a:lvl4pPr>
            <a:lvl5pPr marL="2880360" indent="0">
              <a:buNone/>
              <a:defRPr sz="2520" b="1"/>
            </a:lvl5pPr>
            <a:lvl6pPr marL="3600450" indent="0">
              <a:buNone/>
              <a:defRPr sz="2520" b="1"/>
            </a:lvl6pPr>
            <a:lvl7pPr marL="4320540" indent="0">
              <a:buNone/>
              <a:defRPr sz="2520" b="1"/>
            </a:lvl7pPr>
            <a:lvl8pPr marL="5040630" indent="0">
              <a:buNone/>
              <a:defRPr sz="2520" b="1"/>
            </a:lvl8pPr>
            <a:lvl9pPr marL="5760720" indent="0">
              <a:buNone/>
              <a:defRPr sz="25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22667" y="3945493"/>
            <a:ext cx="8123515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721215" y="2647832"/>
            <a:ext cx="8163521" cy="129766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20090" indent="0">
              <a:buNone/>
              <a:defRPr sz="3150" b="1"/>
            </a:lvl2pPr>
            <a:lvl3pPr marL="1440180" indent="0">
              <a:buNone/>
              <a:defRPr sz="2835" b="1"/>
            </a:lvl3pPr>
            <a:lvl4pPr marL="2160270" indent="0">
              <a:buNone/>
              <a:defRPr sz="2520" b="1"/>
            </a:lvl4pPr>
            <a:lvl5pPr marL="2880360" indent="0">
              <a:buNone/>
              <a:defRPr sz="2520" b="1"/>
            </a:lvl5pPr>
            <a:lvl6pPr marL="3600450" indent="0">
              <a:buNone/>
              <a:defRPr sz="2520" b="1"/>
            </a:lvl6pPr>
            <a:lvl7pPr marL="4320540" indent="0">
              <a:buNone/>
              <a:defRPr sz="2520" b="1"/>
            </a:lvl7pPr>
            <a:lvl8pPr marL="5040630" indent="0">
              <a:buNone/>
              <a:defRPr sz="2520" b="1"/>
            </a:lvl8pPr>
            <a:lvl9pPr marL="5760720" indent="0">
              <a:buNone/>
              <a:defRPr sz="25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721215" y="3945493"/>
            <a:ext cx="816352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051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0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526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7" y="720090"/>
            <a:ext cx="6193273" cy="2520315"/>
          </a:xfrm>
        </p:spPr>
        <p:txBody>
          <a:bodyPr anchor="b"/>
          <a:lstStyle>
            <a:lvl1pPr>
              <a:defRPr sz="5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63521" y="1555195"/>
            <a:ext cx="9721215" cy="7675959"/>
          </a:xfrm>
        </p:spPr>
        <p:txBody>
          <a:bodyPr/>
          <a:lstStyle>
            <a:lvl1pPr>
              <a:defRPr sz="5040"/>
            </a:lvl1pPr>
            <a:lvl2pPr>
              <a:defRPr sz="4410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2667" y="3240405"/>
            <a:ext cx="6193273" cy="6003251"/>
          </a:xfrm>
        </p:spPr>
        <p:txBody>
          <a:bodyPr/>
          <a:lstStyle>
            <a:lvl1pPr marL="0" indent="0">
              <a:buNone/>
              <a:defRPr sz="2520"/>
            </a:lvl1pPr>
            <a:lvl2pPr marL="720090" indent="0">
              <a:buNone/>
              <a:defRPr sz="2205"/>
            </a:lvl2pPr>
            <a:lvl3pPr marL="1440180" indent="0">
              <a:buNone/>
              <a:defRPr sz="1890"/>
            </a:lvl3pPr>
            <a:lvl4pPr marL="2160270" indent="0">
              <a:buNone/>
              <a:defRPr sz="1575"/>
            </a:lvl4pPr>
            <a:lvl5pPr marL="2880360" indent="0">
              <a:buNone/>
              <a:defRPr sz="1575"/>
            </a:lvl5pPr>
            <a:lvl6pPr marL="3600450" indent="0">
              <a:buNone/>
              <a:defRPr sz="1575"/>
            </a:lvl6pPr>
            <a:lvl7pPr marL="4320540" indent="0">
              <a:buNone/>
              <a:defRPr sz="1575"/>
            </a:lvl7pPr>
            <a:lvl8pPr marL="5040630" indent="0">
              <a:buNone/>
              <a:defRPr sz="1575"/>
            </a:lvl8pPr>
            <a:lvl9pPr marL="5760720" indent="0">
              <a:buNone/>
              <a:defRPr sz="15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306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667" y="720090"/>
            <a:ext cx="6193273" cy="2520315"/>
          </a:xfrm>
        </p:spPr>
        <p:txBody>
          <a:bodyPr anchor="b"/>
          <a:lstStyle>
            <a:lvl1pPr>
              <a:defRPr sz="5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63521" y="1555195"/>
            <a:ext cx="9721215" cy="7675959"/>
          </a:xfrm>
        </p:spPr>
        <p:txBody>
          <a:bodyPr anchor="t"/>
          <a:lstStyle>
            <a:lvl1pPr marL="0" indent="0">
              <a:buNone/>
              <a:defRPr sz="5040"/>
            </a:lvl1pPr>
            <a:lvl2pPr marL="720090" indent="0">
              <a:buNone/>
              <a:defRPr sz="4410"/>
            </a:lvl2pPr>
            <a:lvl3pPr marL="1440180" indent="0">
              <a:buNone/>
              <a:defRPr sz="3780"/>
            </a:lvl3pPr>
            <a:lvl4pPr marL="2160270" indent="0">
              <a:buNone/>
              <a:defRPr sz="3150"/>
            </a:lvl4pPr>
            <a:lvl5pPr marL="2880360" indent="0">
              <a:buNone/>
              <a:defRPr sz="3150"/>
            </a:lvl5pPr>
            <a:lvl6pPr marL="3600450" indent="0">
              <a:buNone/>
              <a:defRPr sz="3150"/>
            </a:lvl6pPr>
            <a:lvl7pPr marL="4320540" indent="0">
              <a:buNone/>
              <a:defRPr sz="3150"/>
            </a:lvl7pPr>
            <a:lvl8pPr marL="5040630" indent="0">
              <a:buNone/>
              <a:defRPr sz="3150"/>
            </a:lvl8pPr>
            <a:lvl9pPr marL="5760720" indent="0">
              <a:buNone/>
              <a:defRPr sz="315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2667" y="3240405"/>
            <a:ext cx="6193273" cy="6003251"/>
          </a:xfrm>
        </p:spPr>
        <p:txBody>
          <a:bodyPr/>
          <a:lstStyle>
            <a:lvl1pPr marL="0" indent="0">
              <a:buNone/>
              <a:defRPr sz="2520"/>
            </a:lvl1pPr>
            <a:lvl2pPr marL="720090" indent="0">
              <a:buNone/>
              <a:defRPr sz="2205"/>
            </a:lvl2pPr>
            <a:lvl3pPr marL="1440180" indent="0">
              <a:buNone/>
              <a:defRPr sz="1890"/>
            </a:lvl3pPr>
            <a:lvl4pPr marL="2160270" indent="0">
              <a:buNone/>
              <a:defRPr sz="1575"/>
            </a:lvl4pPr>
            <a:lvl5pPr marL="2880360" indent="0">
              <a:buNone/>
              <a:defRPr sz="1575"/>
            </a:lvl5pPr>
            <a:lvl6pPr marL="3600450" indent="0">
              <a:buNone/>
              <a:defRPr sz="1575"/>
            </a:lvl6pPr>
            <a:lvl7pPr marL="4320540" indent="0">
              <a:buNone/>
              <a:defRPr sz="1575"/>
            </a:lvl7pPr>
            <a:lvl8pPr marL="5040630" indent="0">
              <a:buNone/>
              <a:defRPr sz="1575"/>
            </a:lvl8pPr>
            <a:lvl9pPr marL="5760720" indent="0">
              <a:buNone/>
              <a:defRPr sz="15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229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529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741717" y="575072"/>
            <a:ext cx="4140518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20165" y="575072"/>
            <a:ext cx="12181523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239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3/3/2025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945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isk Management Infographics" type="title">
  <p:cSld name="Risk Management Infographics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 flipH="1">
            <a:off x="10548720" y="3026696"/>
            <a:ext cx="7702380" cy="3424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5200"/>
              <a:buNone/>
              <a:defRPr sz="987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92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 flipH="1">
            <a:off x="12703320" y="6392434"/>
            <a:ext cx="5547780" cy="13822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57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88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0091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54570" y="4516785"/>
            <a:ext cx="17893260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56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80434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491578" y="1126965"/>
            <a:ext cx="16219350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491578" y="2420198"/>
            <a:ext cx="16219350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960120" lvl="0" indent="-72009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920240" lvl="1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2pPr>
            <a:lvl3pPr marL="2880360" lvl="2" indent="-666750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3pPr>
            <a:lvl4pPr marL="3840480" lvl="3" indent="-666750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4pPr>
            <a:lvl5pPr marL="4800600" lvl="4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5pPr>
            <a:lvl6pPr marL="5760720" lvl="5" indent="-666750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6pPr>
            <a:lvl7pPr marL="6720840" lvl="6" indent="-666750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7pPr>
            <a:lvl8pPr marL="7680960" lvl="7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8pPr>
            <a:lvl9pPr marL="8641080" lvl="8" indent="-666750">
              <a:spcBef>
                <a:spcPts val="3360"/>
              </a:spcBef>
              <a:spcAft>
                <a:spcPts val="336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717241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491578" y="1126965"/>
            <a:ext cx="16219350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54570" y="2420198"/>
            <a:ext cx="8399790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960120" lvl="0" indent="-66675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940"/>
            </a:lvl1pPr>
            <a:lvl2pPr marL="1920240" lvl="1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2pPr>
            <a:lvl3pPr marL="2880360" lvl="2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3pPr>
            <a:lvl4pPr marL="3840480" lvl="3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4pPr>
            <a:lvl5pPr marL="4800600" lvl="4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5pPr>
            <a:lvl6pPr marL="5760720" lvl="5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6pPr>
            <a:lvl7pPr marL="6720840" lvl="6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7pPr>
            <a:lvl8pPr marL="7680960" lvl="7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8pPr>
            <a:lvl9pPr marL="8641080" lvl="8" indent="-640080">
              <a:spcBef>
                <a:spcPts val="3360"/>
              </a:spcBef>
              <a:spcAft>
                <a:spcPts val="3360"/>
              </a:spcAft>
              <a:buSzPts val="1200"/>
              <a:buChar char="■"/>
              <a:defRPr sz="2520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10148040" y="2420198"/>
            <a:ext cx="8399790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960120" lvl="0" indent="-66675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940"/>
            </a:lvl1pPr>
            <a:lvl2pPr marL="1920240" lvl="1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2pPr>
            <a:lvl3pPr marL="2880360" lvl="2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3pPr>
            <a:lvl4pPr marL="3840480" lvl="3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4pPr>
            <a:lvl5pPr marL="4800600" lvl="4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5pPr>
            <a:lvl6pPr marL="5760720" lvl="5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6pPr>
            <a:lvl7pPr marL="6720840" lvl="6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7pPr>
            <a:lvl8pPr marL="7680960" lvl="7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8pPr>
            <a:lvl9pPr marL="8641080" lvl="8" indent="-640080">
              <a:spcBef>
                <a:spcPts val="3360"/>
              </a:spcBef>
              <a:spcAft>
                <a:spcPts val="3360"/>
              </a:spcAft>
              <a:buSzPts val="1200"/>
              <a:buChar char="■"/>
              <a:defRPr sz="2520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921406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960173" y="860108"/>
            <a:ext cx="17282160" cy="6262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609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56936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54570" y="1166760"/>
            <a:ext cx="58968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504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54570" y="2918160"/>
            <a:ext cx="58968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960120" lvl="0" indent="-64008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520"/>
            </a:lvl1pPr>
            <a:lvl2pPr marL="1920240" lvl="1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2pPr>
            <a:lvl3pPr marL="2880360" lvl="2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3pPr>
            <a:lvl4pPr marL="3840480" lvl="3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4pPr>
            <a:lvl5pPr marL="4800600" lvl="4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5pPr>
            <a:lvl6pPr marL="5760720" lvl="5" indent="-640080">
              <a:spcBef>
                <a:spcPts val="3360"/>
              </a:spcBef>
              <a:spcAft>
                <a:spcPts val="0"/>
              </a:spcAft>
              <a:buSzPts val="1200"/>
              <a:buChar char="■"/>
              <a:defRPr sz="2520"/>
            </a:lvl6pPr>
            <a:lvl7pPr marL="6720840" lvl="6" indent="-640080">
              <a:spcBef>
                <a:spcPts val="3360"/>
              </a:spcBef>
              <a:spcAft>
                <a:spcPts val="0"/>
              </a:spcAft>
              <a:buSzPts val="1200"/>
              <a:buChar char="●"/>
              <a:defRPr sz="2520"/>
            </a:lvl7pPr>
            <a:lvl8pPr marL="7680960" lvl="7" indent="-640080">
              <a:spcBef>
                <a:spcPts val="3360"/>
              </a:spcBef>
              <a:spcAft>
                <a:spcPts val="0"/>
              </a:spcAft>
              <a:buSzPts val="1200"/>
              <a:buChar char="○"/>
              <a:defRPr sz="2520"/>
            </a:lvl8pPr>
            <a:lvl9pPr marL="8641080" lvl="8" indent="-640080">
              <a:spcBef>
                <a:spcPts val="3360"/>
              </a:spcBef>
              <a:spcAft>
                <a:spcPts val="3360"/>
              </a:spcAft>
              <a:buSzPts val="1200"/>
              <a:buChar char="■"/>
              <a:defRPr sz="252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32657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1029525" y="945315"/>
            <a:ext cx="13372380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1008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8675548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9601200" y="-263"/>
            <a:ext cx="960120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780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57550" y="2589667"/>
            <a:ext cx="8494920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820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57550" y="5886458"/>
            <a:ext cx="8494920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41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10372950" y="1520558"/>
            <a:ext cx="8057700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960120" lvl="0" indent="-72009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920240" lvl="1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2pPr>
            <a:lvl3pPr marL="2880360" lvl="2" indent="-666750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3pPr>
            <a:lvl4pPr marL="3840480" lvl="3" indent="-666750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4pPr>
            <a:lvl5pPr marL="4800600" lvl="4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5pPr>
            <a:lvl6pPr marL="5760720" lvl="5" indent="-666750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6pPr>
            <a:lvl7pPr marL="6720840" lvl="6" indent="-666750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7pPr>
            <a:lvl8pPr marL="7680960" lvl="7" indent="-666750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8pPr>
            <a:lvl9pPr marL="8641080" lvl="8" indent="-666750">
              <a:spcBef>
                <a:spcPts val="3360"/>
              </a:spcBef>
              <a:spcAft>
                <a:spcPts val="336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266996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54570" y="8884208"/>
            <a:ext cx="12597480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960120" lvl="0" indent="-48006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956569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54570" y="2322863"/>
            <a:ext cx="17893260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5200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54570" y="6619673"/>
            <a:ext cx="17893260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960120" lvl="0" indent="-72009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920240" lvl="1" indent="-666750" algn="ctr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2pPr>
            <a:lvl3pPr marL="2880360" lvl="2" indent="-666750" algn="ctr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3pPr>
            <a:lvl4pPr marL="3840480" lvl="3" indent="-666750" algn="ctr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4pPr>
            <a:lvl5pPr marL="4800600" lvl="4" indent="-666750" algn="ctr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5pPr>
            <a:lvl6pPr marL="5760720" lvl="5" indent="-666750" algn="ctr">
              <a:spcBef>
                <a:spcPts val="3360"/>
              </a:spcBef>
              <a:spcAft>
                <a:spcPts val="0"/>
              </a:spcAft>
              <a:buSzPts val="1400"/>
              <a:buChar char="■"/>
              <a:defRPr/>
            </a:lvl6pPr>
            <a:lvl7pPr marL="6720840" lvl="6" indent="-666750" algn="ctr">
              <a:spcBef>
                <a:spcPts val="3360"/>
              </a:spcBef>
              <a:spcAft>
                <a:spcPts val="0"/>
              </a:spcAft>
              <a:buSzPts val="1400"/>
              <a:buChar char="●"/>
              <a:defRPr/>
            </a:lvl7pPr>
            <a:lvl8pPr marL="7680960" lvl="7" indent="-666750" algn="ctr">
              <a:spcBef>
                <a:spcPts val="3360"/>
              </a:spcBef>
              <a:spcAft>
                <a:spcPts val="0"/>
              </a:spcAft>
              <a:buSzPts val="1400"/>
              <a:buChar char="○"/>
              <a:defRPr/>
            </a:lvl8pPr>
            <a:lvl9pPr marL="8641080" lvl="8" indent="-666750" algn="ctr">
              <a:spcBef>
                <a:spcPts val="3360"/>
              </a:spcBef>
              <a:spcAft>
                <a:spcPts val="336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582041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sldNum" idx="12"/>
          </p:nvPr>
        </p:nvSpPr>
        <p:spPr>
          <a:xfrm>
            <a:off x="17792162" y="9792756"/>
            <a:ext cx="1152270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28851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20165" y="575073"/>
            <a:ext cx="16562070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0165" y="2875360"/>
            <a:ext cx="16562070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20165" y="10011252"/>
            <a:ext cx="432054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360795" y="10011252"/>
            <a:ext cx="648081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61695" y="10011252"/>
            <a:ext cx="432054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4960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1440180" rtl="0" eaLnBrk="1" latinLnBrk="0" hangingPunct="1">
        <a:lnSpc>
          <a:spcPct val="90000"/>
        </a:lnSpc>
        <a:spcBef>
          <a:spcPct val="0"/>
        </a:spcBef>
        <a:buNone/>
        <a:defRPr sz="693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45" indent="-360045" algn="l" defTabSz="1440180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4410" kern="1200">
          <a:solidFill>
            <a:schemeClr val="tx1"/>
          </a:solidFill>
          <a:latin typeface="+mn-lt"/>
          <a:ea typeface="+mn-ea"/>
          <a:cs typeface="+mn-cs"/>
        </a:defRPr>
      </a:lvl1pPr>
      <a:lvl2pPr marL="108013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2pPr>
      <a:lvl3pPr marL="180022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3pPr>
      <a:lvl4pPr marL="252031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324040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96049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68058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40067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6120765" indent="-360045" algn="l" defTabSz="144018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4018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6027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60045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2054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4063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60720" algn="l" defTabSz="1440180" rtl="0" eaLnBrk="1" latinLnBrk="0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491578" y="1126965"/>
            <a:ext cx="16219350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491578" y="2420198"/>
            <a:ext cx="16219350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4101952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94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8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2">
          <p15:clr>
            <a:srgbClr val="EA4335"/>
          </p15:clr>
        </p15:guide>
        <p15:guide id="5" pos="2880">
          <p15:clr>
            <a:srgbClr val="EA4335"/>
          </p15:clr>
        </p15:guide>
        <p15:guide id="6" orient="horz" pos="1620">
          <p15:clr>
            <a:srgbClr val="EA4335"/>
          </p15:clr>
        </p15:guide>
        <p15:guide id="7" pos="4176">
          <p15:clr>
            <a:srgbClr val="EA4335"/>
          </p15:clr>
        </p15:guide>
        <p15:guide id="8" pos="158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search.com/education/instructional-design-models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38200" y="9515475"/>
            <a:ext cx="8943955" cy="552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fanini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o‘qitishda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98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modellar</a:t>
            </a:r>
            <a:r>
              <a:rPr lang="en-US" sz="298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988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-396735" y="4194131"/>
            <a:ext cx="11871067" cy="1865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Xarita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ishlashda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SAMR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modelidan</a:t>
            </a:r>
            <a:r>
              <a:rPr lang="en-US" sz="5762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762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endParaRPr lang="ru-RU" sz="5762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ABDE8AEB-39FF-4046-9F11-1EA33B8A07E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66744"/>
          <a:stretch/>
        </p:blipFill>
        <p:spPr>
          <a:xfrm>
            <a:off x="11163025" y="3217952"/>
            <a:ext cx="7480399" cy="186576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97EDAD9-4873-4E2A-B8D1-DCB38AC097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56599" y="5400675"/>
            <a:ext cx="7293249" cy="388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Google Shape;1024;p38"/>
          <p:cNvSpPr/>
          <p:nvPr/>
        </p:nvSpPr>
        <p:spPr>
          <a:xfrm>
            <a:off x="976687" y="2406871"/>
            <a:ext cx="4782542" cy="1970409"/>
          </a:xfrm>
          <a:custGeom>
            <a:avLst/>
            <a:gdLst/>
            <a:ahLst/>
            <a:cxnLst/>
            <a:rect l="l" t="t" r="r" b="b"/>
            <a:pathLst>
              <a:path w="43466" h="17908" extrusionOk="0">
                <a:moveTo>
                  <a:pt x="0" y="0"/>
                </a:moveTo>
                <a:lnTo>
                  <a:pt x="0" y="8762"/>
                </a:lnTo>
                <a:lnTo>
                  <a:pt x="43" y="9702"/>
                </a:lnTo>
                <a:lnTo>
                  <a:pt x="385" y="11497"/>
                </a:lnTo>
                <a:lnTo>
                  <a:pt x="1111" y="13121"/>
                </a:lnTo>
                <a:lnTo>
                  <a:pt x="2094" y="14574"/>
                </a:lnTo>
                <a:lnTo>
                  <a:pt x="3334" y="15813"/>
                </a:lnTo>
                <a:lnTo>
                  <a:pt x="4787" y="16796"/>
                </a:lnTo>
                <a:lnTo>
                  <a:pt x="6411" y="17480"/>
                </a:lnTo>
                <a:lnTo>
                  <a:pt x="8206" y="17865"/>
                </a:lnTo>
                <a:lnTo>
                  <a:pt x="9146" y="17908"/>
                </a:lnTo>
                <a:lnTo>
                  <a:pt x="43466" y="17908"/>
                </a:lnTo>
                <a:lnTo>
                  <a:pt x="43466" y="9146"/>
                </a:lnTo>
                <a:lnTo>
                  <a:pt x="43423" y="8206"/>
                </a:lnTo>
                <a:lnTo>
                  <a:pt x="43081" y="6411"/>
                </a:lnTo>
                <a:lnTo>
                  <a:pt x="42354" y="4787"/>
                </a:lnTo>
                <a:lnTo>
                  <a:pt x="41371" y="3334"/>
                </a:lnTo>
                <a:lnTo>
                  <a:pt x="40132" y="2094"/>
                </a:lnTo>
                <a:lnTo>
                  <a:pt x="38679" y="1068"/>
                </a:lnTo>
                <a:lnTo>
                  <a:pt x="37055" y="385"/>
                </a:lnTo>
                <a:lnTo>
                  <a:pt x="35260" y="43"/>
                </a:lnTo>
                <a:lnTo>
                  <a:pt x="3432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5" name="Google Shape;1025;p38"/>
          <p:cNvSpPr/>
          <p:nvPr/>
        </p:nvSpPr>
        <p:spPr>
          <a:xfrm>
            <a:off x="5402478" y="4415090"/>
            <a:ext cx="4777920" cy="1970518"/>
          </a:xfrm>
          <a:custGeom>
            <a:avLst/>
            <a:gdLst/>
            <a:ahLst/>
            <a:cxnLst/>
            <a:rect l="l" t="t" r="r" b="b"/>
            <a:pathLst>
              <a:path w="43424" h="17909" extrusionOk="0">
                <a:moveTo>
                  <a:pt x="1" y="1"/>
                </a:moveTo>
                <a:lnTo>
                  <a:pt x="1" y="8762"/>
                </a:lnTo>
                <a:lnTo>
                  <a:pt x="1" y="9702"/>
                </a:lnTo>
                <a:lnTo>
                  <a:pt x="385" y="11455"/>
                </a:lnTo>
                <a:lnTo>
                  <a:pt x="1069" y="13122"/>
                </a:lnTo>
                <a:lnTo>
                  <a:pt x="2052" y="14575"/>
                </a:lnTo>
                <a:lnTo>
                  <a:pt x="3291" y="15814"/>
                </a:lnTo>
                <a:lnTo>
                  <a:pt x="4745" y="16797"/>
                </a:lnTo>
                <a:lnTo>
                  <a:pt x="6369" y="17481"/>
                </a:lnTo>
                <a:lnTo>
                  <a:pt x="8164" y="17866"/>
                </a:lnTo>
                <a:lnTo>
                  <a:pt x="9104" y="17908"/>
                </a:lnTo>
                <a:lnTo>
                  <a:pt x="43423" y="17908"/>
                </a:lnTo>
                <a:lnTo>
                  <a:pt x="43423" y="9104"/>
                </a:lnTo>
                <a:lnTo>
                  <a:pt x="43423" y="8164"/>
                </a:lnTo>
                <a:lnTo>
                  <a:pt x="43039" y="6412"/>
                </a:lnTo>
                <a:lnTo>
                  <a:pt x="42355" y="4745"/>
                </a:lnTo>
                <a:lnTo>
                  <a:pt x="41372" y="3292"/>
                </a:lnTo>
                <a:lnTo>
                  <a:pt x="40132" y="2052"/>
                </a:lnTo>
                <a:lnTo>
                  <a:pt x="38679" y="1069"/>
                </a:lnTo>
                <a:lnTo>
                  <a:pt x="37013" y="385"/>
                </a:lnTo>
                <a:lnTo>
                  <a:pt x="3526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6" name="Google Shape;1026;p38"/>
          <p:cNvSpPr/>
          <p:nvPr/>
        </p:nvSpPr>
        <p:spPr>
          <a:xfrm>
            <a:off x="9543994" y="6298683"/>
            <a:ext cx="4777920" cy="1965787"/>
          </a:xfrm>
          <a:custGeom>
            <a:avLst/>
            <a:gdLst/>
            <a:ahLst/>
            <a:cxnLst/>
            <a:rect l="l" t="t" r="r" b="b"/>
            <a:pathLst>
              <a:path w="43424" h="17866" extrusionOk="0">
                <a:moveTo>
                  <a:pt x="0" y="0"/>
                </a:moveTo>
                <a:lnTo>
                  <a:pt x="0" y="8719"/>
                </a:lnTo>
                <a:lnTo>
                  <a:pt x="43" y="9659"/>
                </a:lnTo>
                <a:lnTo>
                  <a:pt x="385" y="11454"/>
                </a:lnTo>
                <a:lnTo>
                  <a:pt x="1069" y="13079"/>
                </a:lnTo>
                <a:lnTo>
                  <a:pt x="2052" y="14532"/>
                </a:lnTo>
                <a:lnTo>
                  <a:pt x="3291" y="15771"/>
                </a:lnTo>
                <a:lnTo>
                  <a:pt x="4744" y="16797"/>
                </a:lnTo>
                <a:lnTo>
                  <a:pt x="6411" y="17481"/>
                </a:lnTo>
                <a:lnTo>
                  <a:pt x="8206" y="17823"/>
                </a:lnTo>
                <a:lnTo>
                  <a:pt x="9146" y="17865"/>
                </a:lnTo>
                <a:lnTo>
                  <a:pt x="43423" y="17865"/>
                </a:lnTo>
                <a:lnTo>
                  <a:pt x="43423" y="9104"/>
                </a:lnTo>
                <a:lnTo>
                  <a:pt x="43380" y="8164"/>
                </a:lnTo>
                <a:lnTo>
                  <a:pt x="43038" y="6369"/>
                </a:lnTo>
                <a:lnTo>
                  <a:pt x="42312" y="4744"/>
                </a:lnTo>
                <a:lnTo>
                  <a:pt x="41329" y="3291"/>
                </a:lnTo>
                <a:lnTo>
                  <a:pt x="40089" y="2052"/>
                </a:lnTo>
                <a:lnTo>
                  <a:pt x="38636" y="1069"/>
                </a:lnTo>
                <a:lnTo>
                  <a:pt x="37012" y="385"/>
                </a:lnTo>
                <a:lnTo>
                  <a:pt x="352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7" name="Google Shape;1027;p38"/>
          <p:cNvSpPr/>
          <p:nvPr/>
        </p:nvSpPr>
        <p:spPr>
          <a:xfrm>
            <a:off x="13604714" y="8000254"/>
            <a:ext cx="4782542" cy="1970518"/>
          </a:xfrm>
          <a:custGeom>
            <a:avLst/>
            <a:gdLst/>
            <a:ahLst/>
            <a:cxnLst/>
            <a:rect l="l" t="t" r="r" b="b"/>
            <a:pathLst>
              <a:path w="43466" h="17909" extrusionOk="0">
                <a:moveTo>
                  <a:pt x="0" y="0"/>
                </a:moveTo>
                <a:lnTo>
                  <a:pt x="0" y="8762"/>
                </a:lnTo>
                <a:lnTo>
                  <a:pt x="43" y="9702"/>
                </a:lnTo>
                <a:lnTo>
                  <a:pt x="428" y="11497"/>
                </a:lnTo>
                <a:lnTo>
                  <a:pt x="1111" y="13121"/>
                </a:lnTo>
                <a:lnTo>
                  <a:pt x="2094" y="14574"/>
                </a:lnTo>
                <a:lnTo>
                  <a:pt x="3334" y="15814"/>
                </a:lnTo>
                <a:lnTo>
                  <a:pt x="4787" y="16840"/>
                </a:lnTo>
                <a:lnTo>
                  <a:pt x="6411" y="17523"/>
                </a:lnTo>
                <a:lnTo>
                  <a:pt x="8206" y="17865"/>
                </a:lnTo>
                <a:lnTo>
                  <a:pt x="9146" y="17908"/>
                </a:lnTo>
                <a:lnTo>
                  <a:pt x="43466" y="17908"/>
                </a:lnTo>
                <a:lnTo>
                  <a:pt x="43466" y="9147"/>
                </a:lnTo>
                <a:lnTo>
                  <a:pt x="43423" y="8206"/>
                </a:lnTo>
                <a:lnTo>
                  <a:pt x="43081" y="6411"/>
                </a:lnTo>
                <a:lnTo>
                  <a:pt x="42397" y="4787"/>
                </a:lnTo>
                <a:lnTo>
                  <a:pt x="41414" y="3334"/>
                </a:lnTo>
                <a:lnTo>
                  <a:pt x="40175" y="2095"/>
                </a:lnTo>
                <a:lnTo>
                  <a:pt x="38722" y="1069"/>
                </a:lnTo>
                <a:lnTo>
                  <a:pt x="37055" y="385"/>
                </a:lnTo>
                <a:lnTo>
                  <a:pt x="35260" y="43"/>
                </a:lnTo>
                <a:lnTo>
                  <a:pt x="34362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1028" name="Google Shape;1028;p38"/>
          <p:cNvSpPr txBox="1">
            <a:spLocks noGrp="1"/>
          </p:cNvSpPr>
          <p:nvPr>
            <p:ph type="title"/>
          </p:nvPr>
        </p:nvSpPr>
        <p:spPr>
          <a:xfrm>
            <a:off x="1434504" y="1224792"/>
            <a:ext cx="17282160" cy="1011150"/>
          </a:xfrm>
          <a:prstGeom prst="rect">
            <a:avLst/>
          </a:prstGeom>
        </p:spPr>
        <p:txBody>
          <a:bodyPr spcFirstLastPara="1" vert="horz" wrap="square" lIns="191992" tIns="191992" rIns="191992" bIns="191992" rtlCol="0" anchor="t" anchorCtr="0">
            <a:noAutofit/>
          </a:bodyPr>
          <a:lstStyle/>
          <a:p>
            <a:pPr algn="ctr"/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Geografiya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fanini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o‘qitishda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zamonaviy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841" b="1" dirty="0" err="1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modellar</a:t>
            </a:r>
            <a:r>
              <a:rPr lang="en-US" sz="3841" b="1" dirty="0">
                <a:solidFill>
                  <a:srgbClr val="FF8B8B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3841" dirty="0">
              <a:solidFill>
                <a:srgbClr val="FF8B8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Google Shape;1029;p38"/>
          <p:cNvSpPr txBox="1"/>
          <p:nvPr/>
        </p:nvSpPr>
        <p:spPr>
          <a:xfrm>
            <a:off x="2846985" y="2420930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S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grpSp>
        <p:nvGrpSpPr>
          <p:cNvPr id="1030" name="Google Shape;1030;p38"/>
          <p:cNvGrpSpPr/>
          <p:nvPr/>
        </p:nvGrpSpPr>
        <p:grpSpPr>
          <a:xfrm>
            <a:off x="1481009" y="2662621"/>
            <a:ext cx="771248" cy="765840"/>
            <a:chOff x="-64781025" y="3361050"/>
            <a:chExt cx="317425" cy="315200"/>
          </a:xfrm>
        </p:grpSpPr>
        <p:sp>
          <p:nvSpPr>
            <p:cNvPr id="1031" name="Google Shape;1031;p38"/>
            <p:cNvSpPr/>
            <p:nvPr/>
          </p:nvSpPr>
          <p:spPr>
            <a:xfrm>
              <a:off x="-64764500" y="3388725"/>
              <a:ext cx="272550" cy="272550"/>
            </a:xfrm>
            <a:custGeom>
              <a:avLst/>
              <a:gdLst/>
              <a:ahLst/>
              <a:cxnLst/>
              <a:rect l="l" t="t" r="r" b="b"/>
              <a:pathLst>
                <a:path w="10902" h="10902" extrusionOk="0">
                  <a:moveTo>
                    <a:pt x="6554" y="2647"/>
                  </a:moveTo>
                  <a:cubicBezTo>
                    <a:pt x="6979" y="2647"/>
                    <a:pt x="7404" y="2805"/>
                    <a:pt x="7719" y="3120"/>
                  </a:cubicBezTo>
                  <a:cubicBezTo>
                    <a:pt x="8381" y="3782"/>
                    <a:pt x="8381" y="4821"/>
                    <a:pt x="7751" y="5483"/>
                  </a:cubicBezTo>
                  <a:cubicBezTo>
                    <a:pt x="7436" y="5798"/>
                    <a:pt x="7058" y="5955"/>
                    <a:pt x="6585" y="5955"/>
                  </a:cubicBezTo>
                  <a:cubicBezTo>
                    <a:pt x="6144" y="5955"/>
                    <a:pt x="5703" y="5798"/>
                    <a:pt x="5388" y="5483"/>
                  </a:cubicBezTo>
                  <a:cubicBezTo>
                    <a:pt x="5073" y="5168"/>
                    <a:pt x="4915" y="4758"/>
                    <a:pt x="4915" y="4286"/>
                  </a:cubicBezTo>
                  <a:cubicBezTo>
                    <a:pt x="4915" y="3813"/>
                    <a:pt x="5073" y="3435"/>
                    <a:pt x="5388" y="3120"/>
                  </a:cubicBezTo>
                  <a:cubicBezTo>
                    <a:pt x="5703" y="2805"/>
                    <a:pt x="6128" y="2647"/>
                    <a:pt x="6554" y="2647"/>
                  </a:cubicBezTo>
                  <a:close/>
                  <a:moveTo>
                    <a:pt x="2175" y="6901"/>
                  </a:moveTo>
                  <a:lnTo>
                    <a:pt x="4065" y="8791"/>
                  </a:lnTo>
                  <a:lnTo>
                    <a:pt x="3592" y="9484"/>
                  </a:lnTo>
                  <a:lnTo>
                    <a:pt x="1418" y="7342"/>
                  </a:lnTo>
                  <a:lnTo>
                    <a:pt x="2175" y="6901"/>
                  </a:lnTo>
                  <a:close/>
                  <a:moveTo>
                    <a:pt x="6907" y="1"/>
                  </a:moveTo>
                  <a:cubicBezTo>
                    <a:pt x="6851" y="1"/>
                    <a:pt x="6795" y="11"/>
                    <a:pt x="6743" y="33"/>
                  </a:cubicBezTo>
                  <a:cubicBezTo>
                    <a:pt x="5546" y="663"/>
                    <a:pt x="4474" y="1576"/>
                    <a:pt x="3655" y="2616"/>
                  </a:cubicBezTo>
                  <a:cubicBezTo>
                    <a:pt x="3025" y="3341"/>
                    <a:pt x="2553" y="4223"/>
                    <a:pt x="2175" y="5136"/>
                  </a:cubicBezTo>
                  <a:cubicBezTo>
                    <a:pt x="2048" y="5451"/>
                    <a:pt x="1922" y="5766"/>
                    <a:pt x="1859" y="6050"/>
                  </a:cubicBezTo>
                  <a:lnTo>
                    <a:pt x="505" y="6838"/>
                  </a:lnTo>
                  <a:cubicBezTo>
                    <a:pt x="379" y="6932"/>
                    <a:pt x="316" y="7058"/>
                    <a:pt x="316" y="7184"/>
                  </a:cubicBezTo>
                  <a:cubicBezTo>
                    <a:pt x="316" y="7279"/>
                    <a:pt x="347" y="7405"/>
                    <a:pt x="442" y="7531"/>
                  </a:cubicBezTo>
                  <a:lnTo>
                    <a:pt x="1072" y="8161"/>
                  </a:lnTo>
                  <a:cubicBezTo>
                    <a:pt x="631" y="8696"/>
                    <a:pt x="1" y="9673"/>
                    <a:pt x="1" y="10272"/>
                  </a:cubicBezTo>
                  <a:cubicBezTo>
                    <a:pt x="1" y="10524"/>
                    <a:pt x="64" y="10681"/>
                    <a:pt x="158" y="10744"/>
                  </a:cubicBezTo>
                  <a:cubicBezTo>
                    <a:pt x="221" y="10839"/>
                    <a:pt x="379" y="10902"/>
                    <a:pt x="631" y="10902"/>
                  </a:cubicBezTo>
                  <a:cubicBezTo>
                    <a:pt x="1229" y="10902"/>
                    <a:pt x="2238" y="10240"/>
                    <a:pt x="2742" y="9830"/>
                  </a:cubicBezTo>
                  <a:lnTo>
                    <a:pt x="3372" y="10461"/>
                  </a:lnTo>
                  <a:cubicBezTo>
                    <a:pt x="3466" y="10555"/>
                    <a:pt x="3592" y="10587"/>
                    <a:pt x="3655" y="10587"/>
                  </a:cubicBezTo>
                  <a:lnTo>
                    <a:pt x="3687" y="10587"/>
                  </a:lnTo>
                  <a:cubicBezTo>
                    <a:pt x="3813" y="10587"/>
                    <a:pt x="3939" y="10524"/>
                    <a:pt x="4002" y="10398"/>
                  </a:cubicBezTo>
                  <a:lnTo>
                    <a:pt x="4789" y="9074"/>
                  </a:lnTo>
                  <a:cubicBezTo>
                    <a:pt x="5104" y="8980"/>
                    <a:pt x="5420" y="8854"/>
                    <a:pt x="5735" y="8759"/>
                  </a:cubicBezTo>
                  <a:cubicBezTo>
                    <a:pt x="6648" y="8381"/>
                    <a:pt x="7530" y="7877"/>
                    <a:pt x="8255" y="7279"/>
                  </a:cubicBezTo>
                  <a:cubicBezTo>
                    <a:pt x="9295" y="6459"/>
                    <a:pt x="10208" y="5388"/>
                    <a:pt x="10838" y="4223"/>
                  </a:cubicBezTo>
                  <a:cubicBezTo>
                    <a:pt x="10901" y="4065"/>
                    <a:pt x="10870" y="3876"/>
                    <a:pt x="10744" y="3750"/>
                  </a:cubicBezTo>
                  <a:lnTo>
                    <a:pt x="7215" y="127"/>
                  </a:lnTo>
                  <a:cubicBezTo>
                    <a:pt x="7131" y="43"/>
                    <a:pt x="7019" y="1"/>
                    <a:pt x="69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2" name="Google Shape;1032;p38"/>
            <p:cNvSpPr/>
            <p:nvPr/>
          </p:nvSpPr>
          <p:spPr>
            <a:xfrm>
              <a:off x="-64568375" y="3361050"/>
              <a:ext cx="104775" cy="105675"/>
            </a:xfrm>
            <a:custGeom>
              <a:avLst/>
              <a:gdLst/>
              <a:ahLst/>
              <a:cxnLst/>
              <a:rect l="l" t="t" r="r" b="b"/>
              <a:pathLst>
                <a:path w="4191" h="4227" extrusionOk="0">
                  <a:moveTo>
                    <a:pt x="2941" y="1"/>
                  </a:moveTo>
                  <a:cubicBezTo>
                    <a:pt x="2906" y="1"/>
                    <a:pt x="2871" y="2"/>
                    <a:pt x="2836" y="5"/>
                  </a:cubicBezTo>
                  <a:cubicBezTo>
                    <a:pt x="1828" y="100"/>
                    <a:pt x="883" y="320"/>
                    <a:pt x="0" y="667"/>
                  </a:cubicBezTo>
                  <a:lnTo>
                    <a:pt x="3529" y="4227"/>
                  </a:lnTo>
                  <a:cubicBezTo>
                    <a:pt x="3876" y="3313"/>
                    <a:pt x="4128" y="2368"/>
                    <a:pt x="4191" y="1392"/>
                  </a:cubicBezTo>
                  <a:cubicBezTo>
                    <a:pt x="4191" y="982"/>
                    <a:pt x="4033" y="635"/>
                    <a:pt x="3812" y="352"/>
                  </a:cubicBezTo>
                  <a:cubicBezTo>
                    <a:pt x="3558" y="125"/>
                    <a:pt x="3252" y="1"/>
                    <a:pt x="2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3" name="Google Shape;1033;p38"/>
            <p:cNvSpPr/>
            <p:nvPr/>
          </p:nvSpPr>
          <p:spPr>
            <a:xfrm>
              <a:off x="-64645575" y="3596675"/>
              <a:ext cx="85100" cy="79575"/>
            </a:xfrm>
            <a:custGeom>
              <a:avLst/>
              <a:gdLst/>
              <a:ahLst/>
              <a:cxnLst/>
              <a:rect l="l" t="t" r="r" b="b"/>
              <a:pathLst>
                <a:path w="3404" h="3183" extrusionOk="0">
                  <a:moveTo>
                    <a:pt x="3403" y="0"/>
                  </a:moveTo>
                  <a:lnTo>
                    <a:pt x="3403" y="0"/>
                  </a:lnTo>
                  <a:cubicBezTo>
                    <a:pt x="2710" y="473"/>
                    <a:pt x="2017" y="819"/>
                    <a:pt x="1261" y="1134"/>
                  </a:cubicBezTo>
                  <a:cubicBezTo>
                    <a:pt x="1041" y="1292"/>
                    <a:pt x="726" y="1386"/>
                    <a:pt x="442" y="1449"/>
                  </a:cubicBezTo>
                  <a:cubicBezTo>
                    <a:pt x="347" y="1859"/>
                    <a:pt x="253" y="2237"/>
                    <a:pt x="95" y="2584"/>
                  </a:cubicBezTo>
                  <a:cubicBezTo>
                    <a:pt x="1" y="2741"/>
                    <a:pt x="32" y="2930"/>
                    <a:pt x="158" y="3056"/>
                  </a:cubicBezTo>
                  <a:cubicBezTo>
                    <a:pt x="253" y="3151"/>
                    <a:pt x="347" y="3182"/>
                    <a:pt x="442" y="3182"/>
                  </a:cubicBezTo>
                  <a:cubicBezTo>
                    <a:pt x="505" y="3182"/>
                    <a:pt x="568" y="3182"/>
                    <a:pt x="600" y="3151"/>
                  </a:cubicBezTo>
                  <a:cubicBezTo>
                    <a:pt x="1135" y="2867"/>
                    <a:pt x="1671" y="2521"/>
                    <a:pt x="2080" y="2080"/>
                  </a:cubicBezTo>
                  <a:cubicBezTo>
                    <a:pt x="2679" y="1481"/>
                    <a:pt x="3151" y="756"/>
                    <a:pt x="3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4" name="Google Shape;1034;p38"/>
            <p:cNvSpPr/>
            <p:nvPr/>
          </p:nvSpPr>
          <p:spPr>
            <a:xfrm>
              <a:off x="-64781025" y="3456475"/>
              <a:ext cx="80350" cy="85075"/>
            </a:xfrm>
            <a:custGeom>
              <a:avLst/>
              <a:gdLst/>
              <a:ahLst/>
              <a:cxnLst/>
              <a:rect l="l" t="t" r="r" b="b"/>
              <a:pathLst>
                <a:path w="3214" h="3403" extrusionOk="0">
                  <a:moveTo>
                    <a:pt x="3214" y="0"/>
                  </a:moveTo>
                  <a:cubicBezTo>
                    <a:pt x="2426" y="252"/>
                    <a:pt x="1733" y="725"/>
                    <a:pt x="1134" y="1324"/>
                  </a:cubicBezTo>
                  <a:cubicBezTo>
                    <a:pt x="693" y="1733"/>
                    <a:pt x="347" y="2269"/>
                    <a:pt x="63" y="2804"/>
                  </a:cubicBezTo>
                  <a:cubicBezTo>
                    <a:pt x="0" y="2962"/>
                    <a:pt x="32" y="3151"/>
                    <a:pt x="158" y="3277"/>
                  </a:cubicBezTo>
                  <a:cubicBezTo>
                    <a:pt x="221" y="3371"/>
                    <a:pt x="347" y="3403"/>
                    <a:pt x="410" y="3403"/>
                  </a:cubicBezTo>
                  <a:cubicBezTo>
                    <a:pt x="504" y="3403"/>
                    <a:pt x="536" y="3403"/>
                    <a:pt x="630" y="3371"/>
                  </a:cubicBezTo>
                  <a:cubicBezTo>
                    <a:pt x="977" y="3214"/>
                    <a:pt x="1355" y="3088"/>
                    <a:pt x="1764" y="2993"/>
                  </a:cubicBezTo>
                  <a:cubicBezTo>
                    <a:pt x="1827" y="2678"/>
                    <a:pt x="1953" y="2426"/>
                    <a:pt x="2079" y="2143"/>
                  </a:cubicBezTo>
                  <a:cubicBezTo>
                    <a:pt x="2394" y="1387"/>
                    <a:pt x="2741" y="694"/>
                    <a:pt x="32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35" name="Google Shape;1035;p38"/>
          <p:cNvGrpSpPr/>
          <p:nvPr/>
        </p:nvGrpSpPr>
        <p:grpSpPr>
          <a:xfrm>
            <a:off x="5742675" y="4631243"/>
            <a:ext cx="773191" cy="769365"/>
            <a:chOff x="-62151950" y="4111775"/>
            <a:chExt cx="318225" cy="316650"/>
          </a:xfrm>
        </p:grpSpPr>
        <p:sp>
          <p:nvSpPr>
            <p:cNvPr id="1036" name="Google Shape;1036;p38"/>
            <p:cNvSpPr/>
            <p:nvPr/>
          </p:nvSpPr>
          <p:spPr>
            <a:xfrm>
              <a:off x="-62151950" y="4407925"/>
              <a:ext cx="318225" cy="20500"/>
            </a:xfrm>
            <a:custGeom>
              <a:avLst/>
              <a:gdLst/>
              <a:ahLst/>
              <a:cxnLst/>
              <a:rect l="l" t="t" r="r" b="b"/>
              <a:pathLst>
                <a:path w="12729" h="820" extrusionOk="0">
                  <a:moveTo>
                    <a:pt x="442" y="0"/>
                  </a:moveTo>
                  <a:cubicBezTo>
                    <a:pt x="221" y="0"/>
                    <a:pt x="1" y="189"/>
                    <a:pt x="1" y="441"/>
                  </a:cubicBezTo>
                  <a:cubicBezTo>
                    <a:pt x="1" y="662"/>
                    <a:pt x="221" y="819"/>
                    <a:pt x="442" y="819"/>
                  </a:cubicBezTo>
                  <a:lnTo>
                    <a:pt x="12288" y="819"/>
                  </a:lnTo>
                  <a:cubicBezTo>
                    <a:pt x="12540" y="819"/>
                    <a:pt x="12697" y="630"/>
                    <a:pt x="12697" y="441"/>
                  </a:cubicBezTo>
                  <a:cubicBezTo>
                    <a:pt x="12729" y="158"/>
                    <a:pt x="12540" y="0"/>
                    <a:pt x="122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7" name="Google Shape;1037;p38"/>
            <p:cNvSpPr/>
            <p:nvPr/>
          </p:nvSpPr>
          <p:spPr>
            <a:xfrm>
              <a:off x="-62151950" y="4283475"/>
              <a:ext cx="84300" cy="104000"/>
            </a:xfrm>
            <a:custGeom>
              <a:avLst/>
              <a:gdLst/>
              <a:ahLst/>
              <a:cxnLst/>
              <a:rect l="l" t="t" r="r" b="b"/>
              <a:pathLst>
                <a:path w="3372" h="4160" extrusionOk="0">
                  <a:moveTo>
                    <a:pt x="1009" y="0"/>
                  </a:moveTo>
                  <a:cubicBezTo>
                    <a:pt x="442" y="0"/>
                    <a:pt x="1" y="442"/>
                    <a:pt x="1" y="1009"/>
                  </a:cubicBezTo>
                  <a:lnTo>
                    <a:pt x="1" y="3214"/>
                  </a:lnTo>
                  <a:cubicBezTo>
                    <a:pt x="64" y="3718"/>
                    <a:pt x="473" y="4159"/>
                    <a:pt x="1009" y="4159"/>
                  </a:cubicBezTo>
                  <a:lnTo>
                    <a:pt x="2363" y="4159"/>
                  </a:lnTo>
                  <a:cubicBezTo>
                    <a:pt x="2931" y="4159"/>
                    <a:pt x="3372" y="3718"/>
                    <a:pt x="3372" y="3214"/>
                  </a:cubicBezTo>
                  <a:lnTo>
                    <a:pt x="3372" y="1009"/>
                  </a:lnTo>
                  <a:cubicBezTo>
                    <a:pt x="3372" y="442"/>
                    <a:pt x="2931" y="0"/>
                    <a:pt x="23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8" name="Google Shape;1038;p38"/>
            <p:cNvSpPr/>
            <p:nvPr/>
          </p:nvSpPr>
          <p:spPr>
            <a:xfrm>
              <a:off x="-62033800" y="4111775"/>
              <a:ext cx="82725" cy="275700"/>
            </a:xfrm>
            <a:custGeom>
              <a:avLst/>
              <a:gdLst/>
              <a:ahLst/>
              <a:cxnLst/>
              <a:rect l="l" t="t" r="r" b="b"/>
              <a:pathLst>
                <a:path w="3309" h="11028" extrusionOk="0">
                  <a:moveTo>
                    <a:pt x="946" y="0"/>
                  </a:moveTo>
                  <a:cubicBezTo>
                    <a:pt x="410" y="0"/>
                    <a:pt x="0" y="410"/>
                    <a:pt x="0" y="977"/>
                  </a:cubicBezTo>
                  <a:lnTo>
                    <a:pt x="0" y="10082"/>
                  </a:lnTo>
                  <a:cubicBezTo>
                    <a:pt x="0" y="10618"/>
                    <a:pt x="441" y="11027"/>
                    <a:pt x="946" y="11027"/>
                  </a:cubicBezTo>
                  <a:lnTo>
                    <a:pt x="2332" y="11027"/>
                  </a:lnTo>
                  <a:cubicBezTo>
                    <a:pt x="2899" y="11027"/>
                    <a:pt x="3308" y="10586"/>
                    <a:pt x="3308" y="10082"/>
                  </a:cubicBezTo>
                  <a:lnTo>
                    <a:pt x="3308" y="977"/>
                  </a:lnTo>
                  <a:cubicBezTo>
                    <a:pt x="3308" y="410"/>
                    <a:pt x="2899" y="0"/>
                    <a:pt x="23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39" name="Google Shape;1039;p38"/>
            <p:cNvSpPr/>
            <p:nvPr/>
          </p:nvSpPr>
          <p:spPr>
            <a:xfrm>
              <a:off x="-61916450" y="4200775"/>
              <a:ext cx="82725" cy="186700"/>
            </a:xfrm>
            <a:custGeom>
              <a:avLst/>
              <a:gdLst/>
              <a:ahLst/>
              <a:cxnLst/>
              <a:rect l="l" t="t" r="r" b="b"/>
              <a:pathLst>
                <a:path w="3309" h="7468" extrusionOk="0">
                  <a:moveTo>
                    <a:pt x="946" y="0"/>
                  </a:moveTo>
                  <a:cubicBezTo>
                    <a:pt x="410" y="0"/>
                    <a:pt x="1" y="442"/>
                    <a:pt x="1" y="1009"/>
                  </a:cubicBezTo>
                  <a:lnTo>
                    <a:pt x="1" y="6522"/>
                  </a:lnTo>
                  <a:cubicBezTo>
                    <a:pt x="1" y="7058"/>
                    <a:pt x="442" y="7467"/>
                    <a:pt x="946" y="7467"/>
                  </a:cubicBezTo>
                  <a:lnTo>
                    <a:pt x="2332" y="7467"/>
                  </a:lnTo>
                  <a:cubicBezTo>
                    <a:pt x="2868" y="7467"/>
                    <a:pt x="3309" y="7026"/>
                    <a:pt x="3309" y="6522"/>
                  </a:cubicBezTo>
                  <a:lnTo>
                    <a:pt x="3309" y="1009"/>
                  </a:lnTo>
                  <a:cubicBezTo>
                    <a:pt x="3309" y="442"/>
                    <a:pt x="2868" y="0"/>
                    <a:pt x="23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40" name="Google Shape;1040;p38"/>
          <p:cNvGrpSpPr/>
          <p:nvPr/>
        </p:nvGrpSpPr>
        <p:grpSpPr>
          <a:xfrm>
            <a:off x="14075755" y="8568334"/>
            <a:ext cx="652617" cy="767480"/>
            <a:chOff x="-60232500" y="4101525"/>
            <a:chExt cx="268600" cy="315875"/>
          </a:xfrm>
        </p:grpSpPr>
        <p:sp>
          <p:nvSpPr>
            <p:cNvPr id="1041" name="Google Shape;1041;p38"/>
            <p:cNvSpPr/>
            <p:nvPr/>
          </p:nvSpPr>
          <p:spPr>
            <a:xfrm>
              <a:off x="-60222275" y="4273225"/>
              <a:ext cx="63025" cy="144175"/>
            </a:xfrm>
            <a:custGeom>
              <a:avLst/>
              <a:gdLst/>
              <a:ahLst/>
              <a:cxnLst/>
              <a:rect l="l" t="t" r="r" b="b"/>
              <a:pathLst>
                <a:path w="2521" h="5767" extrusionOk="0">
                  <a:moveTo>
                    <a:pt x="1261" y="1"/>
                  </a:moveTo>
                  <a:cubicBezTo>
                    <a:pt x="1072" y="1"/>
                    <a:pt x="851" y="190"/>
                    <a:pt x="851" y="379"/>
                  </a:cubicBezTo>
                  <a:lnTo>
                    <a:pt x="851" y="662"/>
                  </a:lnTo>
                  <a:cubicBezTo>
                    <a:pt x="379" y="820"/>
                    <a:pt x="1" y="1293"/>
                    <a:pt x="1" y="1828"/>
                  </a:cubicBezTo>
                  <a:cubicBezTo>
                    <a:pt x="1" y="2521"/>
                    <a:pt x="568" y="2899"/>
                    <a:pt x="1009" y="3214"/>
                  </a:cubicBezTo>
                  <a:cubicBezTo>
                    <a:pt x="1324" y="3466"/>
                    <a:pt x="1671" y="3687"/>
                    <a:pt x="1671" y="3939"/>
                  </a:cubicBezTo>
                  <a:cubicBezTo>
                    <a:pt x="1671" y="4160"/>
                    <a:pt x="1482" y="4349"/>
                    <a:pt x="1261" y="4349"/>
                  </a:cubicBezTo>
                  <a:cubicBezTo>
                    <a:pt x="1072" y="4349"/>
                    <a:pt x="851" y="4160"/>
                    <a:pt x="851" y="3939"/>
                  </a:cubicBezTo>
                  <a:cubicBezTo>
                    <a:pt x="851" y="3687"/>
                    <a:pt x="631" y="3529"/>
                    <a:pt x="442" y="3529"/>
                  </a:cubicBezTo>
                  <a:cubicBezTo>
                    <a:pt x="253" y="3529"/>
                    <a:pt x="64" y="3718"/>
                    <a:pt x="64" y="3939"/>
                  </a:cubicBezTo>
                  <a:cubicBezTo>
                    <a:pt x="64" y="4475"/>
                    <a:pt x="410" y="4916"/>
                    <a:pt x="883" y="5105"/>
                  </a:cubicBezTo>
                  <a:lnTo>
                    <a:pt x="883" y="5388"/>
                  </a:lnTo>
                  <a:cubicBezTo>
                    <a:pt x="883" y="5609"/>
                    <a:pt x="1072" y="5766"/>
                    <a:pt x="1324" y="5766"/>
                  </a:cubicBezTo>
                  <a:cubicBezTo>
                    <a:pt x="1545" y="5766"/>
                    <a:pt x="1702" y="5577"/>
                    <a:pt x="1702" y="5388"/>
                  </a:cubicBezTo>
                  <a:lnTo>
                    <a:pt x="1702" y="5105"/>
                  </a:lnTo>
                  <a:cubicBezTo>
                    <a:pt x="2175" y="4947"/>
                    <a:pt x="2521" y="4475"/>
                    <a:pt x="2521" y="3939"/>
                  </a:cubicBezTo>
                  <a:cubicBezTo>
                    <a:pt x="2521" y="3246"/>
                    <a:pt x="1986" y="2868"/>
                    <a:pt x="1545" y="2553"/>
                  </a:cubicBezTo>
                  <a:cubicBezTo>
                    <a:pt x="1229" y="2301"/>
                    <a:pt x="883" y="2080"/>
                    <a:pt x="883" y="1828"/>
                  </a:cubicBezTo>
                  <a:cubicBezTo>
                    <a:pt x="883" y="1608"/>
                    <a:pt x="1072" y="1450"/>
                    <a:pt x="1261" y="1450"/>
                  </a:cubicBezTo>
                  <a:cubicBezTo>
                    <a:pt x="1513" y="1450"/>
                    <a:pt x="1671" y="1639"/>
                    <a:pt x="1671" y="1828"/>
                  </a:cubicBezTo>
                  <a:cubicBezTo>
                    <a:pt x="1671" y="2080"/>
                    <a:pt x="1860" y="2269"/>
                    <a:pt x="2112" y="2269"/>
                  </a:cubicBezTo>
                  <a:cubicBezTo>
                    <a:pt x="2332" y="2269"/>
                    <a:pt x="2490" y="2080"/>
                    <a:pt x="2490" y="1828"/>
                  </a:cubicBezTo>
                  <a:cubicBezTo>
                    <a:pt x="2490" y="1293"/>
                    <a:pt x="2143" y="852"/>
                    <a:pt x="1671" y="662"/>
                  </a:cubicBezTo>
                  <a:lnTo>
                    <a:pt x="1671" y="379"/>
                  </a:lnTo>
                  <a:cubicBezTo>
                    <a:pt x="1671" y="158"/>
                    <a:pt x="1482" y="1"/>
                    <a:pt x="12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2" name="Google Shape;1042;p38"/>
            <p:cNvSpPr/>
            <p:nvPr/>
          </p:nvSpPr>
          <p:spPr>
            <a:xfrm>
              <a:off x="-60232500" y="4101525"/>
              <a:ext cx="268600" cy="315875"/>
            </a:xfrm>
            <a:custGeom>
              <a:avLst/>
              <a:gdLst/>
              <a:ahLst/>
              <a:cxnLst/>
              <a:rect l="l" t="t" r="r" b="b"/>
              <a:pathLst>
                <a:path w="10744" h="12635" extrusionOk="0">
                  <a:moveTo>
                    <a:pt x="5356" y="1"/>
                  </a:moveTo>
                  <a:cubicBezTo>
                    <a:pt x="5104" y="1"/>
                    <a:pt x="4946" y="190"/>
                    <a:pt x="4946" y="410"/>
                  </a:cubicBezTo>
                  <a:lnTo>
                    <a:pt x="4946" y="820"/>
                  </a:lnTo>
                  <a:cubicBezTo>
                    <a:pt x="2206" y="1041"/>
                    <a:pt x="0" y="3340"/>
                    <a:pt x="0" y="6176"/>
                  </a:cubicBezTo>
                  <a:lnTo>
                    <a:pt x="0" y="6585"/>
                  </a:lnTo>
                  <a:lnTo>
                    <a:pt x="32" y="6585"/>
                  </a:lnTo>
                  <a:cubicBezTo>
                    <a:pt x="32" y="6806"/>
                    <a:pt x="221" y="6963"/>
                    <a:pt x="473" y="6963"/>
                  </a:cubicBezTo>
                  <a:cubicBezTo>
                    <a:pt x="693" y="6963"/>
                    <a:pt x="851" y="6774"/>
                    <a:pt x="851" y="6585"/>
                  </a:cubicBezTo>
                  <a:cubicBezTo>
                    <a:pt x="851" y="6113"/>
                    <a:pt x="1197" y="5766"/>
                    <a:pt x="1701" y="5766"/>
                  </a:cubicBezTo>
                  <a:cubicBezTo>
                    <a:pt x="2174" y="5766"/>
                    <a:pt x="2521" y="6113"/>
                    <a:pt x="2521" y="6585"/>
                  </a:cubicBezTo>
                  <a:cubicBezTo>
                    <a:pt x="2521" y="6806"/>
                    <a:pt x="2710" y="6963"/>
                    <a:pt x="2899" y="6963"/>
                  </a:cubicBezTo>
                  <a:cubicBezTo>
                    <a:pt x="3119" y="6963"/>
                    <a:pt x="3308" y="6774"/>
                    <a:pt x="3308" y="6585"/>
                  </a:cubicBezTo>
                  <a:cubicBezTo>
                    <a:pt x="3308" y="6113"/>
                    <a:pt x="3655" y="5766"/>
                    <a:pt x="4127" y="5766"/>
                  </a:cubicBezTo>
                  <a:cubicBezTo>
                    <a:pt x="4600" y="5766"/>
                    <a:pt x="4946" y="6113"/>
                    <a:pt x="4946" y="6585"/>
                  </a:cubicBezTo>
                  <a:lnTo>
                    <a:pt x="4946" y="11437"/>
                  </a:lnTo>
                  <a:cubicBezTo>
                    <a:pt x="4946" y="12099"/>
                    <a:pt x="5514" y="12634"/>
                    <a:pt x="6175" y="12634"/>
                  </a:cubicBezTo>
                  <a:cubicBezTo>
                    <a:pt x="6837" y="12634"/>
                    <a:pt x="7404" y="12099"/>
                    <a:pt x="7404" y="11437"/>
                  </a:cubicBezTo>
                  <a:lnTo>
                    <a:pt x="7404" y="10586"/>
                  </a:lnTo>
                  <a:cubicBezTo>
                    <a:pt x="7404" y="10366"/>
                    <a:pt x="7215" y="10208"/>
                    <a:pt x="6994" y="10208"/>
                  </a:cubicBezTo>
                  <a:cubicBezTo>
                    <a:pt x="6805" y="10208"/>
                    <a:pt x="6616" y="10397"/>
                    <a:pt x="6616" y="10586"/>
                  </a:cubicBezTo>
                  <a:lnTo>
                    <a:pt x="6616" y="11437"/>
                  </a:lnTo>
                  <a:cubicBezTo>
                    <a:pt x="6616" y="11658"/>
                    <a:pt x="6427" y="11815"/>
                    <a:pt x="6175" y="11815"/>
                  </a:cubicBezTo>
                  <a:cubicBezTo>
                    <a:pt x="5955" y="11815"/>
                    <a:pt x="5797" y="11626"/>
                    <a:pt x="5797" y="11437"/>
                  </a:cubicBezTo>
                  <a:lnTo>
                    <a:pt x="5797" y="6585"/>
                  </a:lnTo>
                  <a:cubicBezTo>
                    <a:pt x="5797" y="6113"/>
                    <a:pt x="6144" y="5766"/>
                    <a:pt x="6616" y="5766"/>
                  </a:cubicBezTo>
                  <a:cubicBezTo>
                    <a:pt x="7089" y="5766"/>
                    <a:pt x="7435" y="6113"/>
                    <a:pt x="7435" y="6585"/>
                  </a:cubicBezTo>
                  <a:cubicBezTo>
                    <a:pt x="7435" y="6806"/>
                    <a:pt x="7624" y="6963"/>
                    <a:pt x="7876" y="6963"/>
                  </a:cubicBezTo>
                  <a:cubicBezTo>
                    <a:pt x="8097" y="6963"/>
                    <a:pt x="8255" y="6774"/>
                    <a:pt x="8255" y="6585"/>
                  </a:cubicBezTo>
                  <a:cubicBezTo>
                    <a:pt x="8255" y="6113"/>
                    <a:pt x="8633" y="5766"/>
                    <a:pt x="9105" y="5766"/>
                  </a:cubicBezTo>
                  <a:cubicBezTo>
                    <a:pt x="9578" y="5766"/>
                    <a:pt x="9924" y="6113"/>
                    <a:pt x="9924" y="6585"/>
                  </a:cubicBezTo>
                  <a:cubicBezTo>
                    <a:pt x="9924" y="6806"/>
                    <a:pt x="10113" y="6963"/>
                    <a:pt x="10302" y="6963"/>
                  </a:cubicBezTo>
                  <a:cubicBezTo>
                    <a:pt x="10523" y="6963"/>
                    <a:pt x="10743" y="6774"/>
                    <a:pt x="10743" y="6585"/>
                  </a:cubicBezTo>
                  <a:lnTo>
                    <a:pt x="10743" y="6176"/>
                  </a:lnTo>
                  <a:cubicBezTo>
                    <a:pt x="10743" y="3340"/>
                    <a:pt x="8538" y="1041"/>
                    <a:pt x="5797" y="820"/>
                  </a:cubicBezTo>
                  <a:lnTo>
                    <a:pt x="5797" y="410"/>
                  </a:lnTo>
                  <a:cubicBezTo>
                    <a:pt x="5797" y="158"/>
                    <a:pt x="5577" y="1"/>
                    <a:pt x="53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1043" name="Google Shape;1043;p38"/>
          <p:cNvGrpSpPr/>
          <p:nvPr/>
        </p:nvGrpSpPr>
        <p:grpSpPr>
          <a:xfrm>
            <a:off x="9742593" y="6600260"/>
            <a:ext cx="769365" cy="767480"/>
            <a:chOff x="-59029025" y="3711650"/>
            <a:chExt cx="316650" cy="315875"/>
          </a:xfrm>
        </p:grpSpPr>
        <p:sp>
          <p:nvSpPr>
            <p:cNvPr id="1044" name="Google Shape;1044;p38"/>
            <p:cNvSpPr/>
            <p:nvPr/>
          </p:nvSpPr>
          <p:spPr>
            <a:xfrm>
              <a:off x="-59029025" y="371245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1229" y="0"/>
                  </a:moveTo>
                  <a:cubicBezTo>
                    <a:pt x="568" y="0"/>
                    <a:pt x="1" y="568"/>
                    <a:pt x="1" y="1229"/>
                  </a:cubicBezTo>
                  <a:cubicBezTo>
                    <a:pt x="1" y="1891"/>
                    <a:pt x="568" y="2458"/>
                    <a:pt x="1229" y="2458"/>
                  </a:cubicBezTo>
                  <a:cubicBezTo>
                    <a:pt x="1419" y="2458"/>
                    <a:pt x="1576" y="2426"/>
                    <a:pt x="1734" y="2332"/>
                  </a:cubicBezTo>
                  <a:lnTo>
                    <a:pt x="2206" y="2804"/>
                  </a:lnTo>
                  <a:cubicBezTo>
                    <a:pt x="2458" y="2489"/>
                    <a:pt x="2584" y="2426"/>
                    <a:pt x="2805" y="2206"/>
                  </a:cubicBezTo>
                  <a:lnTo>
                    <a:pt x="2332" y="1733"/>
                  </a:lnTo>
                  <a:cubicBezTo>
                    <a:pt x="2427" y="1576"/>
                    <a:pt x="2458" y="1387"/>
                    <a:pt x="2458" y="1229"/>
                  </a:cubicBezTo>
                  <a:cubicBezTo>
                    <a:pt x="2458" y="568"/>
                    <a:pt x="1923" y="0"/>
                    <a:pt x="12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5" name="Google Shape;1045;p38"/>
            <p:cNvSpPr/>
            <p:nvPr/>
          </p:nvSpPr>
          <p:spPr>
            <a:xfrm>
              <a:off x="-58782500" y="3958175"/>
              <a:ext cx="70125" cy="69350"/>
            </a:xfrm>
            <a:custGeom>
              <a:avLst/>
              <a:gdLst/>
              <a:ahLst/>
              <a:cxnLst/>
              <a:rect l="l" t="t" r="r" b="b"/>
              <a:pathLst>
                <a:path w="2805" h="2774" extrusionOk="0">
                  <a:moveTo>
                    <a:pt x="599" y="1"/>
                  </a:moveTo>
                  <a:cubicBezTo>
                    <a:pt x="379" y="222"/>
                    <a:pt x="316" y="316"/>
                    <a:pt x="1" y="568"/>
                  </a:cubicBezTo>
                  <a:lnTo>
                    <a:pt x="473" y="1041"/>
                  </a:lnTo>
                  <a:cubicBezTo>
                    <a:pt x="379" y="1198"/>
                    <a:pt x="347" y="1387"/>
                    <a:pt x="347" y="1576"/>
                  </a:cubicBezTo>
                  <a:cubicBezTo>
                    <a:pt x="347" y="2238"/>
                    <a:pt x="914" y="2773"/>
                    <a:pt x="1576" y="2773"/>
                  </a:cubicBezTo>
                  <a:cubicBezTo>
                    <a:pt x="2238" y="2773"/>
                    <a:pt x="2805" y="2238"/>
                    <a:pt x="2805" y="1576"/>
                  </a:cubicBezTo>
                  <a:cubicBezTo>
                    <a:pt x="2805" y="883"/>
                    <a:pt x="2238" y="348"/>
                    <a:pt x="1576" y="348"/>
                  </a:cubicBezTo>
                  <a:cubicBezTo>
                    <a:pt x="1387" y="348"/>
                    <a:pt x="1230" y="379"/>
                    <a:pt x="1072" y="474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6" name="Google Shape;1046;p38"/>
            <p:cNvSpPr/>
            <p:nvPr/>
          </p:nvSpPr>
          <p:spPr>
            <a:xfrm>
              <a:off x="-58782500" y="371165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1576" y="1"/>
                  </a:moveTo>
                  <a:cubicBezTo>
                    <a:pt x="914" y="1"/>
                    <a:pt x="347" y="568"/>
                    <a:pt x="347" y="1230"/>
                  </a:cubicBezTo>
                  <a:cubicBezTo>
                    <a:pt x="347" y="1419"/>
                    <a:pt x="379" y="1576"/>
                    <a:pt x="473" y="1734"/>
                  </a:cubicBezTo>
                  <a:lnTo>
                    <a:pt x="1" y="2206"/>
                  </a:lnTo>
                  <a:cubicBezTo>
                    <a:pt x="284" y="2458"/>
                    <a:pt x="347" y="2521"/>
                    <a:pt x="599" y="2805"/>
                  </a:cubicBezTo>
                  <a:lnTo>
                    <a:pt x="1072" y="2332"/>
                  </a:lnTo>
                  <a:cubicBezTo>
                    <a:pt x="1230" y="2395"/>
                    <a:pt x="1419" y="2458"/>
                    <a:pt x="1576" y="2458"/>
                  </a:cubicBezTo>
                  <a:cubicBezTo>
                    <a:pt x="2238" y="2458"/>
                    <a:pt x="2805" y="1891"/>
                    <a:pt x="2805" y="1230"/>
                  </a:cubicBezTo>
                  <a:cubicBezTo>
                    <a:pt x="2805" y="568"/>
                    <a:pt x="2238" y="1"/>
                    <a:pt x="157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7" name="Google Shape;1047;p38"/>
            <p:cNvSpPr/>
            <p:nvPr/>
          </p:nvSpPr>
          <p:spPr>
            <a:xfrm>
              <a:off x="-58911650" y="3880200"/>
              <a:ext cx="79550" cy="30750"/>
            </a:xfrm>
            <a:custGeom>
              <a:avLst/>
              <a:gdLst/>
              <a:ahLst/>
              <a:cxnLst/>
              <a:rect l="l" t="t" r="r" b="b"/>
              <a:pathLst>
                <a:path w="3182" h="1230" extrusionOk="0">
                  <a:moveTo>
                    <a:pt x="1607" y="1"/>
                  </a:moveTo>
                  <a:cubicBezTo>
                    <a:pt x="819" y="1"/>
                    <a:pt x="189" y="505"/>
                    <a:pt x="0" y="1230"/>
                  </a:cubicBezTo>
                  <a:lnTo>
                    <a:pt x="3182" y="1230"/>
                  </a:lnTo>
                  <a:cubicBezTo>
                    <a:pt x="3025" y="537"/>
                    <a:pt x="2394" y="1"/>
                    <a:pt x="16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8" name="Google Shape;1048;p38"/>
            <p:cNvSpPr/>
            <p:nvPr/>
          </p:nvSpPr>
          <p:spPr>
            <a:xfrm>
              <a:off x="-58891975" y="3818000"/>
              <a:ext cx="41775" cy="41750"/>
            </a:xfrm>
            <a:custGeom>
              <a:avLst/>
              <a:gdLst/>
              <a:ahLst/>
              <a:cxnLst/>
              <a:rect l="l" t="t" r="r" b="b"/>
              <a:pathLst>
                <a:path w="1671" h="1670" extrusionOk="0">
                  <a:moveTo>
                    <a:pt x="851" y="0"/>
                  </a:moveTo>
                  <a:cubicBezTo>
                    <a:pt x="379" y="0"/>
                    <a:pt x="1" y="378"/>
                    <a:pt x="1" y="819"/>
                  </a:cubicBezTo>
                  <a:cubicBezTo>
                    <a:pt x="1" y="1292"/>
                    <a:pt x="379" y="1670"/>
                    <a:pt x="851" y="1670"/>
                  </a:cubicBezTo>
                  <a:cubicBezTo>
                    <a:pt x="1292" y="1670"/>
                    <a:pt x="1670" y="1292"/>
                    <a:pt x="1670" y="819"/>
                  </a:cubicBezTo>
                  <a:cubicBezTo>
                    <a:pt x="1670" y="378"/>
                    <a:pt x="1292" y="0"/>
                    <a:pt x="8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49" name="Google Shape;1049;p38"/>
            <p:cNvSpPr/>
            <p:nvPr/>
          </p:nvSpPr>
          <p:spPr>
            <a:xfrm>
              <a:off x="-58983325" y="3755775"/>
              <a:ext cx="227625" cy="226850"/>
            </a:xfrm>
            <a:custGeom>
              <a:avLst/>
              <a:gdLst/>
              <a:ahLst/>
              <a:cxnLst/>
              <a:rect l="l" t="t" r="r" b="b"/>
              <a:pathLst>
                <a:path w="9105" h="9074" extrusionOk="0">
                  <a:moveTo>
                    <a:pt x="4537" y="1701"/>
                  </a:moveTo>
                  <a:cubicBezTo>
                    <a:pt x="5419" y="1701"/>
                    <a:pt x="6175" y="2458"/>
                    <a:pt x="6175" y="3371"/>
                  </a:cubicBezTo>
                  <a:cubicBezTo>
                    <a:pt x="6175" y="3781"/>
                    <a:pt x="6018" y="4190"/>
                    <a:pt x="5702" y="4505"/>
                  </a:cubicBezTo>
                  <a:cubicBezTo>
                    <a:pt x="6459" y="4946"/>
                    <a:pt x="6994" y="5734"/>
                    <a:pt x="6994" y="6679"/>
                  </a:cubicBezTo>
                  <a:cubicBezTo>
                    <a:pt x="6963" y="6868"/>
                    <a:pt x="6805" y="7057"/>
                    <a:pt x="6585" y="7057"/>
                  </a:cubicBezTo>
                  <a:lnTo>
                    <a:pt x="2426" y="7057"/>
                  </a:lnTo>
                  <a:cubicBezTo>
                    <a:pt x="2205" y="7057"/>
                    <a:pt x="2048" y="6868"/>
                    <a:pt x="2048" y="6679"/>
                  </a:cubicBezTo>
                  <a:cubicBezTo>
                    <a:pt x="2048" y="5734"/>
                    <a:pt x="2552" y="4946"/>
                    <a:pt x="3340" y="4505"/>
                  </a:cubicBezTo>
                  <a:cubicBezTo>
                    <a:pt x="3056" y="4190"/>
                    <a:pt x="2867" y="3781"/>
                    <a:pt x="2867" y="3371"/>
                  </a:cubicBezTo>
                  <a:cubicBezTo>
                    <a:pt x="2867" y="2458"/>
                    <a:pt x="3623" y="1701"/>
                    <a:pt x="4537" y="1701"/>
                  </a:cubicBezTo>
                  <a:close/>
                  <a:moveTo>
                    <a:pt x="4537" y="0"/>
                  </a:moveTo>
                  <a:cubicBezTo>
                    <a:pt x="2016" y="0"/>
                    <a:pt x="0" y="2048"/>
                    <a:pt x="0" y="4537"/>
                  </a:cubicBezTo>
                  <a:cubicBezTo>
                    <a:pt x="0" y="7057"/>
                    <a:pt x="2048" y="9074"/>
                    <a:pt x="4537" y="9074"/>
                  </a:cubicBezTo>
                  <a:cubicBezTo>
                    <a:pt x="7057" y="9074"/>
                    <a:pt x="9042" y="7026"/>
                    <a:pt x="9042" y="4537"/>
                  </a:cubicBezTo>
                  <a:cubicBezTo>
                    <a:pt x="9105" y="2017"/>
                    <a:pt x="7057" y="0"/>
                    <a:pt x="45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1050" name="Google Shape;1050;p38"/>
            <p:cNvSpPr/>
            <p:nvPr/>
          </p:nvSpPr>
          <p:spPr>
            <a:xfrm>
              <a:off x="-59029025" y="3956600"/>
              <a:ext cx="70900" cy="70925"/>
            </a:xfrm>
            <a:custGeom>
              <a:avLst/>
              <a:gdLst/>
              <a:ahLst/>
              <a:cxnLst/>
              <a:rect l="l" t="t" r="r" b="b"/>
              <a:pathLst>
                <a:path w="2836" h="2837" extrusionOk="0">
                  <a:moveTo>
                    <a:pt x="2269" y="1"/>
                  </a:moveTo>
                  <a:lnTo>
                    <a:pt x="1734" y="537"/>
                  </a:lnTo>
                  <a:cubicBezTo>
                    <a:pt x="1576" y="442"/>
                    <a:pt x="1387" y="411"/>
                    <a:pt x="1229" y="411"/>
                  </a:cubicBezTo>
                  <a:cubicBezTo>
                    <a:pt x="568" y="411"/>
                    <a:pt x="1" y="946"/>
                    <a:pt x="1" y="1639"/>
                  </a:cubicBezTo>
                  <a:cubicBezTo>
                    <a:pt x="1" y="2301"/>
                    <a:pt x="568" y="2836"/>
                    <a:pt x="1229" y="2836"/>
                  </a:cubicBezTo>
                  <a:cubicBezTo>
                    <a:pt x="1891" y="2836"/>
                    <a:pt x="2458" y="2301"/>
                    <a:pt x="2458" y="1639"/>
                  </a:cubicBezTo>
                  <a:cubicBezTo>
                    <a:pt x="2458" y="1419"/>
                    <a:pt x="2427" y="1261"/>
                    <a:pt x="2332" y="1104"/>
                  </a:cubicBezTo>
                  <a:lnTo>
                    <a:pt x="2836" y="600"/>
                  </a:lnTo>
                  <a:cubicBezTo>
                    <a:pt x="2584" y="379"/>
                    <a:pt x="2490" y="285"/>
                    <a:pt x="22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1054" name="Google Shape;1054;p38"/>
          <p:cNvSpPr txBox="1"/>
          <p:nvPr/>
        </p:nvSpPr>
        <p:spPr>
          <a:xfrm>
            <a:off x="5748435" y="2402086"/>
            <a:ext cx="8327319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Substitution — 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endParaRPr sz="3414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5" name="Google Shape;1055;p38"/>
          <p:cNvSpPr txBox="1"/>
          <p:nvPr/>
        </p:nvSpPr>
        <p:spPr>
          <a:xfrm>
            <a:off x="9909218" y="4371308"/>
            <a:ext cx="6491520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Augmentation —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endParaRPr sz="3414" dirty="0">
              <a:solidFill>
                <a:schemeClr val="dk1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6" name="Google Shape;1056;p38"/>
          <p:cNvSpPr txBox="1"/>
          <p:nvPr/>
        </p:nvSpPr>
        <p:spPr>
          <a:xfrm>
            <a:off x="1481010" y="6342683"/>
            <a:ext cx="7816846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Modification –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Mukammalashtirish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3414" dirty="0">
              <a:solidFill>
                <a:schemeClr val="dk1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057" name="Google Shape;1057;p38"/>
          <p:cNvSpPr txBox="1"/>
          <p:nvPr/>
        </p:nvSpPr>
        <p:spPr>
          <a:xfrm>
            <a:off x="5742664" y="8308598"/>
            <a:ext cx="7615912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Redefinition –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14" dirty="0" err="1"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34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414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6" name="Google Shape;1029;p38">
            <a:extLst>
              <a:ext uri="{FF2B5EF4-FFF2-40B4-BE49-F238E27FC236}">
                <a16:creationId xmlns="" xmlns:a16="http://schemas.microsoft.com/office/drawing/2014/main" id="{10CD130D-F3D4-4484-B5D8-FF8B9ECF9843}"/>
              </a:ext>
            </a:extLst>
          </p:cNvPr>
          <p:cNvSpPr txBox="1"/>
          <p:nvPr/>
        </p:nvSpPr>
        <p:spPr>
          <a:xfrm>
            <a:off x="7392559" y="4523558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A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sp>
        <p:nvSpPr>
          <p:cNvPr id="37" name="Google Shape;1029;p38">
            <a:extLst>
              <a:ext uri="{FF2B5EF4-FFF2-40B4-BE49-F238E27FC236}">
                <a16:creationId xmlns="" xmlns:a16="http://schemas.microsoft.com/office/drawing/2014/main" id="{EBA66A94-EF64-40AD-A151-861D9685E0EE}"/>
              </a:ext>
            </a:extLst>
          </p:cNvPr>
          <p:cNvSpPr txBox="1"/>
          <p:nvPr/>
        </p:nvSpPr>
        <p:spPr>
          <a:xfrm>
            <a:off x="11557254" y="6450031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M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sp>
        <p:nvSpPr>
          <p:cNvPr id="38" name="Google Shape;1029;p38">
            <a:extLst>
              <a:ext uri="{FF2B5EF4-FFF2-40B4-BE49-F238E27FC236}">
                <a16:creationId xmlns="" xmlns:a16="http://schemas.microsoft.com/office/drawing/2014/main" id="{16EE85A1-C45C-4BA1-A6BD-71FFA50785C7}"/>
              </a:ext>
            </a:extLst>
          </p:cNvPr>
          <p:cNvSpPr txBox="1"/>
          <p:nvPr/>
        </p:nvSpPr>
        <p:spPr>
          <a:xfrm>
            <a:off x="15705680" y="8383966"/>
            <a:ext cx="1562370" cy="1211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9390" b="1" dirty="0">
                <a:latin typeface="Arial Black" panose="020B0A04020102020204" pitchFamily="34" charset="0"/>
                <a:ea typeface="Fira Sans"/>
                <a:cs typeface="Fira Sans"/>
                <a:sym typeface="Fira Sans"/>
              </a:rPr>
              <a:t>R</a:t>
            </a:r>
            <a:endParaRPr sz="9390" b="1" dirty="0">
              <a:latin typeface="Arial Black" panose="020B0A04020102020204" pitchFamily="34" charset="0"/>
              <a:ea typeface="Fira Sans"/>
              <a:cs typeface="Fira Sans"/>
              <a:sym typeface="Fira Sans"/>
            </a:endParaRPr>
          </a:p>
        </p:txBody>
      </p:sp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61585"/>
            <a:ext cx="19202399" cy="154486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798768B0-3B4B-CE22-302B-F19F3A6EDA4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390" y="202015"/>
            <a:ext cx="2520568" cy="98496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2E14212-55D4-6EBC-BE57-9401FA229D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440" y="177739"/>
            <a:ext cx="3548119" cy="9849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94628" y="1166430"/>
            <a:ext cx="10213608" cy="9043075"/>
          </a:xfrm>
          <a:prstGeom prst="rect">
            <a:avLst/>
          </a:prstGeom>
        </p:spPr>
        <p:txBody>
          <a:bodyPr vert="horz" lIns="97570" tIns="48785" rIns="97570" bIns="48785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SAMR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vositalarni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tanlash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ta’lim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jarayoniga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integratsiyalash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95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r>
              <a:rPr lang="en-US" sz="469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4695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36431" y="2067019"/>
            <a:ext cx="6444019" cy="7273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" name="Google Shape;881;p34"/>
          <p:cNvSpPr/>
          <p:nvPr/>
        </p:nvSpPr>
        <p:spPr>
          <a:xfrm>
            <a:off x="4480823" y="4830866"/>
            <a:ext cx="10212930" cy="10212930"/>
          </a:xfrm>
          <a:prstGeom prst="blockArc">
            <a:avLst>
              <a:gd name="adj1" fmla="val 10800000"/>
              <a:gd name="adj2" fmla="val 21561341"/>
              <a:gd name="adj3" fmla="val 13111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882" name="Google Shape;882;p34"/>
          <p:cNvSpPr/>
          <p:nvPr/>
        </p:nvSpPr>
        <p:spPr>
          <a:xfrm>
            <a:off x="4480853" y="4830866"/>
            <a:ext cx="10212930" cy="10212930"/>
          </a:xfrm>
          <a:prstGeom prst="blockArc">
            <a:avLst>
              <a:gd name="adj1" fmla="val 13606718"/>
              <a:gd name="adj2" fmla="val 21561341"/>
              <a:gd name="adj3" fmla="val 13111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883" name="Google Shape;883;p34"/>
          <p:cNvSpPr/>
          <p:nvPr/>
        </p:nvSpPr>
        <p:spPr>
          <a:xfrm>
            <a:off x="4480853" y="4830923"/>
            <a:ext cx="10212930" cy="10212930"/>
          </a:xfrm>
          <a:prstGeom prst="blockArc">
            <a:avLst>
              <a:gd name="adj1" fmla="val 16216804"/>
              <a:gd name="adj2" fmla="val 21561341"/>
              <a:gd name="adj3" fmla="val 13111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885" name="Google Shape;885;p34"/>
          <p:cNvSpPr/>
          <p:nvPr/>
        </p:nvSpPr>
        <p:spPr>
          <a:xfrm>
            <a:off x="4480853" y="4830866"/>
            <a:ext cx="10212930" cy="10212930"/>
          </a:xfrm>
          <a:prstGeom prst="blockArc">
            <a:avLst>
              <a:gd name="adj1" fmla="val 18781083"/>
              <a:gd name="adj2" fmla="val 21581051"/>
              <a:gd name="adj3" fmla="val 1311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886" name="Google Shape;886;p34"/>
          <p:cNvSpPr txBox="1"/>
          <p:nvPr/>
        </p:nvSpPr>
        <p:spPr>
          <a:xfrm>
            <a:off x="6769184" y="8210931"/>
            <a:ext cx="6185350" cy="1441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r>
              <a:rPr lang="en-US" sz="3841" b="1" dirty="0"/>
              <a:t>Substitution </a:t>
            </a:r>
            <a:r>
              <a:rPr lang="en-US" sz="3841" dirty="0"/>
              <a:t>— </a:t>
            </a:r>
            <a:r>
              <a:rPr lang="en-US" sz="3841" dirty="0" err="1"/>
              <a:t>almashtirish</a:t>
            </a:r>
            <a:r>
              <a:rPr lang="en-US" sz="3841" dirty="0"/>
              <a:t>.</a:t>
            </a:r>
          </a:p>
        </p:txBody>
      </p:sp>
      <p:sp>
        <p:nvSpPr>
          <p:cNvPr id="892" name="Google Shape;892;p34"/>
          <p:cNvSpPr txBox="1"/>
          <p:nvPr/>
        </p:nvSpPr>
        <p:spPr>
          <a:xfrm>
            <a:off x="4449109" y="1779211"/>
            <a:ext cx="4797561" cy="3072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Boʻr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doska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oʻrnini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multemidali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proyektor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egallaydi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Oʻquvchi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xarita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atlaslar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oʻrniga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xaritalardan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foydalanadi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93" name="Google Shape;893;p34"/>
          <p:cNvSpPr txBox="1"/>
          <p:nvPr/>
        </p:nvSpPr>
        <p:spPr>
          <a:xfrm>
            <a:off x="316423" y="4536630"/>
            <a:ext cx="4175491" cy="60939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bosqich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ilgari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ishlatilgan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pedagogik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qurol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oʻrnini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dasturiy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taʼminot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majmualariga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almashtiriladi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pedagogik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jarayonning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funksiyasi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oʻzgarmaydi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988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894" name="Google Shape;894;p34"/>
          <p:cNvSpPr txBox="1"/>
          <p:nvPr/>
        </p:nvSpPr>
        <p:spPr>
          <a:xfrm>
            <a:off x="11201610" y="1557166"/>
            <a:ext cx="5798680" cy="3273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bosqichda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jarayoni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keskin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oʻzgarmaydi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Oʻquvchilarning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jarayoniga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qilinganligi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faolligi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darajasi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qolaveradi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988" dirty="0">
              <a:solidFill>
                <a:srgbClr val="000000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grpSp>
        <p:nvGrpSpPr>
          <p:cNvPr id="896" name="Google Shape;896;p34"/>
          <p:cNvGrpSpPr/>
          <p:nvPr/>
        </p:nvGrpSpPr>
        <p:grpSpPr>
          <a:xfrm>
            <a:off x="5177694" y="7704995"/>
            <a:ext cx="769165" cy="769104"/>
            <a:chOff x="-65131525" y="1914325"/>
            <a:chExt cx="316650" cy="316625"/>
          </a:xfrm>
        </p:grpSpPr>
        <p:sp>
          <p:nvSpPr>
            <p:cNvPr id="897" name="Google Shape;897;p34"/>
            <p:cNvSpPr/>
            <p:nvPr/>
          </p:nvSpPr>
          <p:spPr>
            <a:xfrm>
              <a:off x="-65024400" y="1949750"/>
              <a:ext cx="103175" cy="247350"/>
            </a:xfrm>
            <a:custGeom>
              <a:avLst/>
              <a:gdLst/>
              <a:ahLst/>
              <a:cxnLst/>
              <a:rect l="l" t="t" r="r" b="b"/>
              <a:pathLst>
                <a:path w="4127" h="9894" extrusionOk="0">
                  <a:moveTo>
                    <a:pt x="2048" y="1"/>
                  </a:moveTo>
                  <a:cubicBezTo>
                    <a:pt x="1859" y="1"/>
                    <a:pt x="1638" y="190"/>
                    <a:pt x="1638" y="379"/>
                  </a:cubicBezTo>
                  <a:lnTo>
                    <a:pt x="1638" y="851"/>
                  </a:lnTo>
                  <a:cubicBezTo>
                    <a:pt x="725" y="1040"/>
                    <a:pt x="0" y="1891"/>
                    <a:pt x="0" y="2868"/>
                  </a:cubicBezTo>
                  <a:cubicBezTo>
                    <a:pt x="0" y="3970"/>
                    <a:pt x="977" y="4632"/>
                    <a:pt x="1827" y="5262"/>
                  </a:cubicBezTo>
                  <a:cubicBezTo>
                    <a:pt x="2552" y="5829"/>
                    <a:pt x="3308" y="6333"/>
                    <a:pt x="3308" y="6995"/>
                  </a:cubicBezTo>
                  <a:cubicBezTo>
                    <a:pt x="3308" y="7656"/>
                    <a:pt x="2772" y="8255"/>
                    <a:pt x="2079" y="8255"/>
                  </a:cubicBezTo>
                  <a:cubicBezTo>
                    <a:pt x="1418" y="8255"/>
                    <a:pt x="851" y="7688"/>
                    <a:pt x="851" y="6995"/>
                  </a:cubicBezTo>
                  <a:cubicBezTo>
                    <a:pt x="851" y="6774"/>
                    <a:pt x="662" y="6617"/>
                    <a:pt x="441" y="6617"/>
                  </a:cubicBezTo>
                  <a:cubicBezTo>
                    <a:pt x="189" y="6617"/>
                    <a:pt x="32" y="6806"/>
                    <a:pt x="32" y="6995"/>
                  </a:cubicBezTo>
                  <a:cubicBezTo>
                    <a:pt x="32" y="7971"/>
                    <a:pt x="756" y="8854"/>
                    <a:pt x="1701" y="9011"/>
                  </a:cubicBezTo>
                  <a:lnTo>
                    <a:pt x="1701" y="9484"/>
                  </a:lnTo>
                  <a:cubicBezTo>
                    <a:pt x="1701" y="9704"/>
                    <a:pt x="1890" y="9893"/>
                    <a:pt x="2079" y="9893"/>
                  </a:cubicBezTo>
                  <a:cubicBezTo>
                    <a:pt x="2268" y="9893"/>
                    <a:pt x="2489" y="9704"/>
                    <a:pt x="2489" y="9484"/>
                  </a:cubicBezTo>
                  <a:lnTo>
                    <a:pt x="2489" y="9011"/>
                  </a:lnTo>
                  <a:cubicBezTo>
                    <a:pt x="3434" y="8791"/>
                    <a:pt x="4127" y="7971"/>
                    <a:pt x="4127" y="6995"/>
                  </a:cubicBezTo>
                  <a:cubicBezTo>
                    <a:pt x="4127" y="5892"/>
                    <a:pt x="3151" y="5231"/>
                    <a:pt x="2331" y="4600"/>
                  </a:cubicBezTo>
                  <a:cubicBezTo>
                    <a:pt x="1575" y="4033"/>
                    <a:pt x="819" y="3529"/>
                    <a:pt x="819" y="2868"/>
                  </a:cubicBezTo>
                  <a:cubicBezTo>
                    <a:pt x="788" y="2143"/>
                    <a:pt x="1386" y="1607"/>
                    <a:pt x="2048" y="1607"/>
                  </a:cubicBezTo>
                  <a:cubicBezTo>
                    <a:pt x="2709" y="1607"/>
                    <a:pt x="3277" y="2143"/>
                    <a:pt x="3277" y="2868"/>
                  </a:cubicBezTo>
                  <a:cubicBezTo>
                    <a:pt x="3277" y="3088"/>
                    <a:pt x="3466" y="3246"/>
                    <a:pt x="3686" y="3246"/>
                  </a:cubicBezTo>
                  <a:cubicBezTo>
                    <a:pt x="3938" y="3246"/>
                    <a:pt x="4096" y="3057"/>
                    <a:pt x="4096" y="2868"/>
                  </a:cubicBezTo>
                  <a:cubicBezTo>
                    <a:pt x="4096" y="1891"/>
                    <a:pt x="3371" y="1009"/>
                    <a:pt x="2426" y="851"/>
                  </a:cubicBezTo>
                  <a:lnTo>
                    <a:pt x="2426" y="379"/>
                  </a:lnTo>
                  <a:cubicBezTo>
                    <a:pt x="2426" y="158"/>
                    <a:pt x="2237" y="1"/>
                    <a:pt x="204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898" name="Google Shape;898;p34"/>
            <p:cNvSpPr/>
            <p:nvPr/>
          </p:nvSpPr>
          <p:spPr>
            <a:xfrm>
              <a:off x="-65131525" y="1914325"/>
              <a:ext cx="316650" cy="316625"/>
            </a:xfrm>
            <a:custGeom>
              <a:avLst/>
              <a:gdLst/>
              <a:ahLst/>
              <a:cxnLst/>
              <a:rect l="l" t="t" r="r" b="b"/>
              <a:pathLst>
                <a:path w="12666" h="12665" extrusionOk="0">
                  <a:moveTo>
                    <a:pt x="6333" y="819"/>
                  </a:moveTo>
                  <a:cubicBezTo>
                    <a:pt x="9357" y="819"/>
                    <a:pt x="11846" y="3308"/>
                    <a:pt x="11846" y="6332"/>
                  </a:cubicBezTo>
                  <a:cubicBezTo>
                    <a:pt x="11846" y="9357"/>
                    <a:pt x="9357" y="11846"/>
                    <a:pt x="6333" y="11846"/>
                  </a:cubicBezTo>
                  <a:cubicBezTo>
                    <a:pt x="3308" y="11846"/>
                    <a:pt x="819" y="9357"/>
                    <a:pt x="819" y="6332"/>
                  </a:cubicBezTo>
                  <a:cubicBezTo>
                    <a:pt x="819" y="3308"/>
                    <a:pt x="3308" y="819"/>
                    <a:pt x="6333" y="819"/>
                  </a:cubicBezTo>
                  <a:close/>
                  <a:moveTo>
                    <a:pt x="6333" y="0"/>
                  </a:moveTo>
                  <a:cubicBezTo>
                    <a:pt x="2836" y="0"/>
                    <a:pt x="0" y="2835"/>
                    <a:pt x="0" y="6332"/>
                  </a:cubicBezTo>
                  <a:cubicBezTo>
                    <a:pt x="0" y="9830"/>
                    <a:pt x="2836" y="12665"/>
                    <a:pt x="6333" y="12665"/>
                  </a:cubicBezTo>
                  <a:cubicBezTo>
                    <a:pt x="9830" y="12665"/>
                    <a:pt x="12665" y="9830"/>
                    <a:pt x="12665" y="6332"/>
                  </a:cubicBezTo>
                  <a:cubicBezTo>
                    <a:pt x="12665" y="2835"/>
                    <a:pt x="9830" y="0"/>
                    <a:pt x="63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899" name="Google Shape;899;p34"/>
          <p:cNvGrpSpPr/>
          <p:nvPr/>
        </p:nvGrpSpPr>
        <p:grpSpPr>
          <a:xfrm>
            <a:off x="7488855" y="5444422"/>
            <a:ext cx="774873" cy="763699"/>
            <a:chOff x="-64774725" y="1916550"/>
            <a:chExt cx="319000" cy="314400"/>
          </a:xfrm>
        </p:grpSpPr>
        <p:sp>
          <p:nvSpPr>
            <p:cNvPr id="900" name="Google Shape;900;p34"/>
            <p:cNvSpPr/>
            <p:nvPr/>
          </p:nvSpPr>
          <p:spPr>
            <a:xfrm>
              <a:off x="-64774725" y="1916550"/>
              <a:ext cx="319000" cy="314400"/>
            </a:xfrm>
            <a:custGeom>
              <a:avLst/>
              <a:gdLst/>
              <a:ahLst/>
              <a:cxnLst/>
              <a:rect l="l" t="t" r="r" b="b"/>
              <a:pathLst>
                <a:path w="12760" h="12576" extrusionOk="0">
                  <a:moveTo>
                    <a:pt x="11436" y="856"/>
                  </a:moveTo>
                  <a:cubicBezTo>
                    <a:pt x="11562" y="856"/>
                    <a:pt x="11657" y="888"/>
                    <a:pt x="11783" y="951"/>
                  </a:cubicBezTo>
                  <a:cubicBezTo>
                    <a:pt x="11877" y="1077"/>
                    <a:pt x="11940" y="1203"/>
                    <a:pt x="11909" y="1329"/>
                  </a:cubicBezTo>
                  <a:cubicBezTo>
                    <a:pt x="11814" y="2431"/>
                    <a:pt x="11562" y="3440"/>
                    <a:pt x="11090" y="4416"/>
                  </a:cubicBezTo>
                  <a:lnTo>
                    <a:pt x="8317" y="1675"/>
                  </a:lnTo>
                  <a:cubicBezTo>
                    <a:pt x="9263" y="1234"/>
                    <a:pt x="10334" y="951"/>
                    <a:pt x="11436" y="856"/>
                  </a:cubicBezTo>
                  <a:close/>
                  <a:moveTo>
                    <a:pt x="3781" y="4542"/>
                  </a:moveTo>
                  <a:lnTo>
                    <a:pt x="3781" y="4542"/>
                  </a:lnTo>
                  <a:cubicBezTo>
                    <a:pt x="3529" y="4983"/>
                    <a:pt x="3245" y="5456"/>
                    <a:pt x="3056" y="5960"/>
                  </a:cubicBezTo>
                  <a:cubicBezTo>
                    <a:pt x="2878" y="5949"/>
                    <a:pt x="2699" y="5942"/>
                    <a:pt x="2522" y="5942"/>
                  </a:cubicBezTo>
                  <a:cubicBezTo>
                    <a:pt x="2167" y="5942"/>
                    <a:pt x="1817" y="5970"/>
                    <a:pt x="1481" y="6054"/>
                  </a:cubicBezTo>
                  <a:cubicBezTo>
                    <a:pt x="1544" y="5928"/>
                    <a:pt x="1670" y="5802"/>
                    <a:pt x="1733" y="5739"/>
                  </a:cubicBezTo>
                  <a:cubicBezTo>
                    <a:pt x="2331" y="5141"/>
                    <a:pt x="2993" y="4731"/>
                    <a:pt x="3781" y="4542"/>
                  </a:cubicBezTo>
                  <a:close/>
                  <a:moveTo>
                    <a:pt x="7561" y="2022"/>
                  </a:moveTo>
                  <a:lnTo>
                    <a:pt x="10680" y="5141"/>
                  </a:lnTo>
                  <a:cubicBezTo>
                    <a:pt x="9546" y="7157"/>
                    <a:pt x="7687" y="8669"/>
                    <a:pt x="5419" y="9331"/>
                  </a:cubicBezTo>
                  <a:lnTo>
                    <a:pt x="3403" y="7346"/>
                  </a:lnTo>
                  <a:cubicBezTo>
                    <a:pt x="4064" y="5109"/>
                    <a:pt x="5576" y="3219"/>
                    <a:pt x="7561" y="2022"/>
                  </a:cubicBezTo>
                  <a:close/>
                  <a:moveTo>
                    <a:pt x="2899" y="8008"/>
                  </a:moveTo>
                  <a:lnTo>
                    <a:pt x="4789" y="9898"/>
                  </a:lnTo>
                  <a:lnTo>
                    <a:pt x="4316" y="10623"/>
                  </a:lnTo>
                  <a:lnTo>
                    <a:pt x="2142" y="8449"/>
                  </a:lnTo>
                  <a:lnTo>
                    <a:pt x="2899" y="8008"/>
                  </a:lnTo>
                  <a:close/>
                  <a:moveTo>
                    <a:pt x="2363" y="9867"/>
                  </a:moveTo>
                  <a:lnTo>
                    <a:pt x="2899" y="10371"/>
                  </a:lnTo>
                  <a:cubicBezTo>
                    <a:pt x="2741" y="10497"/>
                    <a:pt x="2520" y="10654"/>
                    <a:pt x="2300" y="10780"/>
                  </a:cubicBezTo>
                  <a:cubicBezTo>
                    <a:pt x="1985" y="10969"/>
                    <a:pt x="1733" y="11095"/>
                    <a:pt x="1638" y="11127"/>
                  </a:cubicBezTo>
                  <a:cubicBezTo>
                    <a:pt x="1701" y="10969"/>
                    <a:pt x="1796" y="10780"/>
                    <a:pt x="1985" y="10465"/>
                  </a:cubicBezTo>
                  <a:cubicBezTo>
                    <a:pt x="2142" y="10213"/>
                    <a:pt x="2268" y="10024"/>
                    <a:pt x="2363" y="9867"/>
                  </a:cubicBezTo>
                  <a:close/>
                  <a:moveTo>
                    <a:pt x="8191" y="8984"/>
                  </a:moveTo>
                  <a:lnTo>
                    <a:pt x="8191" y="8984"/>
                  </a:lnTo>
                  <a:cubicBezTo>
                    <a:pt x="7971" y="9867"/>
                    <a:pt x="7467" y="10686"/>
                    <a:pt x="6711" y="11284"/>
                  </a:cubicBezTo>
                  <a:cubicBezTo>
                    <a:pt x="6837" y="10749"/>
                    <a:pt x="6837" y="10245"/>
                    <a:pt x="6774" y="9741"/>
                  </a:cubicBezTo>
                  <a:cubicBezTo>
                    <a:pt x="7309" y="9551"/>
                    <a:pt x="7782" y="9268"/>
                    <a:pt x="8191" y="8984"/>
                  </a:cubicBezTo>
                  <a:close/>
                  <a:moveTo>
                    <a:pt x="11509" y="1"/>
                  </a:moveTo>
                  <a:cubicBezTo>
                    <a:pt x="11474" y="1"/>
                    <a:pt x="11440" y="2"/>
                    <a:pt x="11405" y="6"/>
                  </a:cubicBezTo>
                  <a:cubicBezTo>
                    <a:pt x="10365" y="100"/>
                    <a:pt x="9389" y="321"/>
                    <a:pt x="8412" y="730"/>
                  </a:cubicBezTo>
                  <a:cubicBezTo>
                    <a:pt x="7498" y="1077"/>
                    <a:pt x="6616" y="1644"/>
                    <a:pt x="5797" y="2274"/>
                  </a:cubicBezTo>
                  <a:cubicBezTo>
                    <a:pt x="5324" y="2652"/>
                    <a:pt x="4852" y="3093"/>
                    <a:pt x="4474" y="3566"/>
                  </a:cubicBezTo>
                  <a:cubicBezTo>
                    <a:pt x="3245" y="3629"/>
                    <a:pt x="2048" y="4196"/>
                    <a:pt x="1166" y="5109"/>
                  </a:cubicBezTo>
                  <a:cubicBezTo>
                    <a:pt x="725" y="5519"/>
                    <a:pt x="378" y="6054"/>
                    <a:pt x="95" y="6590"/>
                  </a:cubicBezTo>
                  <a:cubicBezTo>
                    <a:pt x="0" y="6748"/>
                    <a:pt x="63" y="6937"/>
                    <a:pt x="158" y="7063"/>
                  </a:cubicBezTo>
                  <a:cubicBezTo>
                    <a:pt x="252" y="7157"/>
                    <a:pt x="378" y="7189"/>
                    <a:pt x="441" y="7189"/>
                  </a:cubicBezTo>
                  <a:cubicBezTo>
                    <a:pt x="536" y="7189"/>
                    <a:pt x="567" y="7189"/>
                    <a:pt x="630" y="7157"/>
                  </a:cubicBezTo>
                  <a:cubicBezTo>
                    <a:pt x="1198" y="6873"/>
                    <a:pt x="1842" y="6743"/>
                    <a:pt x="2471" y="6743"/>
                  </a:cubicBezTo>
                  <a:cubicBezTo>
                    <a:pt x="2540" y="6743"/>
                    <a:pt x="2609" y="6744"/>
                    <a:pt x="2678" y="6748"/>
                  </a:cubicBezTo>
                  <a:cubicBezTo>
                    <a:pt x="2647" y="6905"/>
                    <a:pt x="2615" y="7031"/>
                    <a:pt x="2584" y="7189"/>
                  </a:cubicBezTo>
                  <a:lnTo>
                    <a:pt x="1229" y="7976"/>
                  </a:lnTo>
                  <a:cubicBezTo>
                    <a:pt x="1008" y="8134"/>
                    <a:pt x="945" y="8449"/>
                    <a:pt x="1166" y="8606"/>
                  </a:cubicBezTo>
                  <a:lnTo>
                    <a:pt x="1733" y="9173"/>
                  </a:lnTo>
                  <a:cubicBezTo>
                    <a:pt x="1544" y="9425"/>
                    <a:pt x="1323" y="9772"/>
                    <a:pt x="1103" y="10119"/>
                  </a:cubicBezTo>
                  <a:cubicBezTo>
                    <a:pt x="945" y="10465"/>
                    <a:pt x="788" y="10717"/>
                    <a:pt x="725" y="10906"/>
                  </a:cubicBezTo>
                  <a:cubicBezTo>
                    <a:pt x="599" y="11316"/>
                    <a:pt x="630" y="11599"/>
                    <a:pt x="851" y="11788"/>
                  </a:cubicBezTo>
                  <a:cubicBezTo>
                    <a:pt x="981" y="11918"/>
                    <a:pt x="1144" y="11961"/>
                    <a:pt x="1320" y="11961"/>
                  </a:cubicBezTo>
                  <a:cubicBezTo>
                    <a:pt x="1443" y="11961"/>
                    <a:pt x="1572" y="11940"/>
                    <a:pt x="1701" y="11914"/>
                  </a:cubicBezTo>
                  <a:cubicBezTo>
                    <a:pt x="1953" y="11820"/>
                    <a:pt x="2174" y="11694"/>
                    <a:pt x="2489" y="11505"/>
                  </a:cubicBezTo>
                  <a:cubicBezTo>
                    <a:pt x="2836" y="11316"/>
                    <a:pt x="3151" y="11095"/>
                    <a:pt x="3434" y="10875"/>
                  </a:cubicBezTo>
                  <a:lnTo>
                    <a:pt x="4033" y="11473"/>
                  </a:lnTo>
                  <a:cubicBezTo>
                    <a:pt x="4116" y="11557"/>
                    <a:pt x="4225" y="11597"/>
                    <a:pt x="4330" y="11597"/>
                  </a:cubicBezTo>
                  <a:cubicBezTo>
                    <a:pt x="4464" y="11597"/>
                    <a:pt x="4593" y="11533"/>
                    <a:pt x="4663" y="11410"/>
                  </a:cubicBezTo>
                  <a:lnTo>
                    <a:pt x="5450" y="10056"/>
                  </a:lnTo>
                  <a:cubicBezTo>
                    <a:pt x="5608" y="10024"/>
                    <a:pt x="5734" y="9993"/>
                    <a:pt x="5892" y="9930"/>
                  </a:cubicBezTo>
                  <a:lnTo>
                    <a:pt x="5892" y="9930"/>
                  </a:lnTo>
                  <a:cubicBezTo>
                    <a:pt x="5923" y="10591"/>
                    <a:pt x="5797" y="11316"/>
                    <a:pt x="5482" y="11977"/>
                  </a:cubicBezTo>
                  <a:cubicBezTo>
                    <a:pt x="5419" y="12135"/>
                    <a:pt x="5450" y="12324"/>
                    <a:pt x="5576" y="12450"/>
                  </a:cubicBezTo>
                  <a:cubicBezTo>
                    <a:pt x="5639" y="12534"/>
                    <a:pt x="5759" y="12576"/>
                    <a:pt x="5878" y="12576"/>
                  </a:cubicBezTo>
                  <a:cubicBezTo>
                    <a:pt x="5937" y="12576"/>
                    <a:pt x="5997" y="12565"/>
                    <a:pt x="6049" y="12544"/>
                  </a:cubicBezTo>
                  <a:cubicBezTo>
                    <a:pt x="6585" y="12261"/>
                    <a:pt x="7089" y="11914"/>
                    <a:pt x="7530" y="11473"/>
                  </a:cubicBezTo>
                  <a:cubicBezTo>
                    <a:pt x="8443" y="10560"/>
                    <a:pt x="8979" y="9394"/>
                    <a:pt x="9074" y="8165"/>
                  </a:cubicBezTo>
                  <a:cubicBezTo>
                    <a:pt x="9546" y="7756"/>
                    <a:pt x="9987" y="7346"/>
                    <a:pt x="10365" y="6811"/>
                  </a:cubicBezTo>
                  <a:cubicBezTo>
                    <a:pt x="11027" y="5991"/>
                    <a:pt x="11562" y="5141"/>
                    <a:pt x="11940" y="4227"/>
                  </a:cubicBezTo>
                  <a:cubicBezTo>
                    <a:pt x="12350" y="3282"/>
                    <a:pt x="12571" y="2242"/>
                    <a:pt x="12665" y="1234"/>
                  </a:cubicBezTo>
                  <a:cubicBezTo>
                    <a:pt x="12760" y="1014"/>
                    <a:pt x="12665" y="636"/>
                    <a:pt x="12382" y="384"/>
                  </a:cubicBezTo>
                  <a:cubicBezTo>
                    <a:pt x="12126" y="128"/>
                    <a:pt x="11820" y="1"/>
                    <a:pt x="1150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901" name="Google Shape;901;p34"/>
            <p:cNvSpPr/>
            <p:nvPr/>
          </p:nvSpPr>
          <p:spPr>
            <a:xfrm>
              <a:off x="-64636900" y="2010600"/>
              <a:ext cx="89800" cy="82525"/>
            </a:xfrm>
            <a:custGeom>
              <a:avLst/>
              <a:gdLst/>
              <a:ahLst/>
              <a:cxnLst/>
              <a:rect l="l" t="t" r="r" b="b"/>
              <a:pathLst>
                <a:path w="3592" h="3301" extrusionOk="0">
                  <a:moveTo>
                    <a:pt x="1828" y="827"/>
                  </a:moveTo>
                  <a:cubicBezTo>
                    <a:pt x="2048" y="827"/>
                    <a:pt x="2269" y="906"/>
                    <a:pt x="2426" y="1064"/>
                  </a:cubicBezTo>
                  <a:cubicBezTo>
                    <a:pt x="2741" y="1410"/>
                    <a:pt x="2741" y="1914"/>
                    <a:pt x="2426" y="2229"/>
                  </a:cubicBezTo>
                  <a:cubicBezTo>
                    <a:pt x="2269" y="2387"/>
                    <a:pt x="2048" y="2466"/>
                    <a:pt x="1828" y="2466"/>
                  </a:cubicBezTo>
                  <a:cubicBezTo>
                    <a:pt x="1607" y="2466"/>
                    <a:pt x="1387" y="2387"/>
                    <a:pt x="1229" y="2229"/>
                  </a:cubicBezTo>
                  <a:cubicBezTo>
                    <a:pt x="914" y="1914"/>
                    <a:pt x="914" y="1379"/>
                    <a:pt x="1229" y="1064"/>
                  </a:cubicBezTo>
                  <a:cubicBezTo>
                    <a:pt x="1387" y="906"/>
                    <a:pt x="1607" y="827"/>
                    <a:pt x="1828" y="827"/>
                  </a:cubicBezTo>
                  <a:close/>
                  <a:moveTo>
                    <a:pt x="1820" y="0"/>
                  </a:moveTo>
                  <a:cubicBezTo>
                    <a:pt x="1402" y="0"/>
                    <a:pt x="977" y="166"/>
                    <a:pt x="631" y="497"/>
                  </a:cubicBezTo>
                  <a:cubicBezTo>
                    <a:pt x="0" y="1127"/>
                    <a:pt x="0" y="2198"/>
                    <a:pt x="631" y="2828"/>
                  </a:cubicBezTo>
                  <a:cubicBezTo>
                    <a:pt x="946" y="3143"/>
                    <a:pt x="1371" y="3301"/>
                    <a:pt x="1796" y="3301"/>
                  </a:cubicBezTo>
                  <a:cubicBezTo>
                    <a:pt x="2222" y="3301"/>
                    <a:pt x="2647" y="3143"/>
                    <a:pt x="2962" y="2828"/>
                  </a:cubicBezTo>
                  <a:cubicBezTo>
                    <a:pt x="3592" y="2198"/>
                    <a:pt x="3592" y="1127"/>
                    <a:pt x="2962" y="497"/>
                  </a:cubicBezTo>
                  <a:cubicBezTo>
                    <a:pt x="2647" y="166"/>
                    <a:pt x="2237" y="0"/>
                    <a:pt x="18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902" name="Google Shape;902;p34"/>
          <p:cNvSpPr/>
          <p:nvPr/>
        </p:nvSpPr>
        <p:spPr>
          <a:xfrm>
            <a:off x="10690058" y="5441687"/>
            <a:ext cx="671578" cy="769165"/>
          </a:xfrm>
          <a:custGeom>
            <a:avLst/>
            <a:gdLst/>
            <a:ahLst/>
            <a:cxnLst/>
            <a:rect l="l" t="t" r="r" b="b"/>
            <a:pathLst>
              <a:path w="11059" h="12666" extrusionOk="0">
                <a:moveTo>
                  <a:pt x="4285" y="789"/>
                </a:moveTo>
                <a:cubicBezTo>
                  <a:pt x="4758" y="789"/>
                  <a:pt x="5136" y="1135"/>
                  <a:pt x="5136" y="1608"/>
                </a:cubicBezTo>
                <a:lnTo>
                  <a:pt x="5136" y="4128"/>
                </a:lnTo>
                <a:cubicBezTo>
                  <a:pt x="4190" y="4317"/>
                  <a:pt x="3466" y="5168"/>
                  <a:pt x="3466" y="6144"/>
                </a:cubicBezTo>
                <a:cubicBezTo>
                  <a:pt x="3466" y="6365"/>
                  <a:pt x="3655" y="6585"/>
                  <a:pt x="3907" y="6585"/>
                </a:cubicBezTo>
                <a:cubicBezTo>
                  <a:pt x="4127" y="6585"/>
                  <a:pt x="4285" y="6365"/>
                  <a:pt x="4285" y="6144"/>
                </a:cubicBezTo>
                <a:cubicBezTo>
                  <a:pt x="4285" y="5577"/>
                  <a:pt x="4663" y="5168"/>
                  <a:pt x="5136" y="4947"/>
                </a:cubicBezTo>
                <a:lnTo>
                  <a:pt x="5136" y="8192"/>
                </a:lnTo>
                <a:cubicBezTo>
                  <a:pt x="5136" y="8665"/>
                  <a:pt x="4758" y="9011"/>
                  <a:pt x="4285" y="9011"/>
                </a:cubicBezTo>
                <a:cubicBezTo>
                  <a:pt x="3938" y="9011"/>
                  <a:pt x="3592" y="8791"/>
                  <a:pt x="3497" y="8381"/>
                </a:cubicBezTo>
                <a:cubicBezTo>
                  <a:pt x="3434" y="8318"/>
                  <a:pt x="3277" y="8192"/>
                  <a:pt x="3119" y="8192"/>
                </a:cubicBezTo>
                <a:cubicBezTo>
                  <a:pt x="2962" y="8192"/>
                  <a:pt x="2899" y="8255"/>
                  <a:pt x="2647" y="8255"/>
                </a:cubicBezTo>
                <a:cubicBezTo>
                  <a:pt x="1544" y="8255"/>
                  <a:pt x="1544" y="6617"/>
                  <a:pt x="2647" y="6617"/>
                </a:cubicBezTo>
                <a:cubicBezTo>
                  <a:pt x="2867" y="6617"/>
                  <a:pt x="3025" y="6428"/>
                  <a:pt x="3025" y="6176"/>
                </a:cubicBezTo>
                <a:cubicBezTo>
                  <a:pt x="3025" y="5955"/>
                  <a:pt x="2836" y="5735"/>
                  <a:pt x="2647" y="5735"/>
                </a:cubicBezTo>
                <a:cubicBezTo>
                  <a:pt x="2080" y="5735"/>
                  <a:pt x="1607" y="6018"/>
                  <a:pt x="1292" y="6428"/>
                </a:cubicBezTo>
                <a:cubicBezTo>
                  <a:pt x="1103" y="6270"/>
                  <a:pt x="977" y="6018"/>
                  <a:pt x="977" y="5735"/>
                </a:cubicBezTo>
                <a:cubicBezTo>
                  <a:pt x="977" y="5483"/>
                  <a:pt x="1103" y="5325"/>
                  <a:pt x="1166" y="5199"/>
                </a:cubicBezTo>
                <a:cubicBezTo>
                  <a:pt x="1323" y="5042"/>
                  <a:pt x="1323" y="4790"/>
                  <a:pt x="1166" y="4632"/>
                </a:cubicBezTo>
                <a:cubicBezTo>
                  <a:pt x="662" y="4097"/>
                  <a:pt x="1103" y="3277"/>
                  <a:pt x="1828" y="3277"/>
                </a:cubicBezTo>
                <a:cubicBezTo>
                  <a:pt x="2048" y="3277"/>
                  <a:pt x="2237" y="3340"/>
                  <a:pt x="2395" y="3498"/>
                </a:cubicBezTo>
                <a:cubicBezTo>
                  <a:pt x="2473" y="3577"/>
                  <a:pt x="2584" y="3616"/>
                  <a:pt x="2694" y="3616"/>
                </a:cubicBezTo>
                <a:cubicBezTo>
                  <a:pt x="2804" y="3616"/>
                  <a:pt x="2914" y="3577"/>
                  <a:pt x="2993" y="3498"/>
                </a:cubicBezTo>
                <a:cubicBezTo>
                  <a:pt x="3151" y="3340"/>
                  <a:pt x="3151" y="3057"/>
                  <a:pt x="2993" y="2899"/>
                </a:cubicBezTo>
                <a:cubicBezTo>
                  <a:pt x="2678" y="2584"/>
                  <a:pt x="2269" y="2427"/>
                  <a:pt x="1828" y="2427"/>
                </a:cubicBezTo>
                <a:cubicBezTo>
                  <a:pt x="1828" y="1954"/>
                  <a:pt x="2174" y="1608"/>
                  <a:pt x="2647" y="1608"/>
                </a:cubicBezTo>
                <a:cubicBezTo>
                  <a:pt x="2773" y="1608"/>
                  <a:pt x="2836" y="1639"/>
                  <a:pt x="2962" y="1702"/>
                </a:cubicBezTo>
                <a:cubicBezTo>
                  <a:pt x="3000" y="1713"/>
                  <a:pt x="3040" y="1718"/>
                  <a:pt x="3079" y="1718"/>
                </a:cubicBezTo>
                <a:cubicBezTo>
                  <a:pt x="3264" y="1718"/>
                  <a:pt x="3445" y="1601"/>
                  <a:pt x="3497" y="1419"/>
                </a:cubicBezTo>
                <a:cubicBezTo>
                  <a:pt x="3592" y="1072"/>
                  <a:pt x="3938" y="789"/>
                  <a:pt x="4285" y="789"/>
                </a:cubicBezTo>
                <a:close/>
                <a:moveTo>
                  <a:pt x="6711" y="915"/>
                </a:moveTo>
                <a:cubicBezTo>
                  <a:pt x="7057" y="915"/>
                  <a:pt x="7404" y="1135"/>
                  <a:pt x="7498" y="1545"/>
                </a:cubicBezTo>
                <a:cubicBezTo>
                  <a:pt x="7547" y="1715"/>
                  <a:pt x="7708" y="1828"/>
                  <a:pt x="7880" y="1828"/>
                </a:cubicBezTo>
                <a:cubicBezTo>
                  <a:pt x="7931" y="1828"/>
                  <a:pt x="7983" y="1818"/>
                  <a:pt x="8034" y="1797"/>
                </a:cubicBezTo>
                <a:cubicBezTo>
                  <a:pt x="8160" y="1765"/>
                  <a:pt x="8223" y="1734"/>
                  <a:pt x="8349" y="1734"/>
                </a:cubicBezTo>
                <a:cubicBezTo>
                  <a:pt x="8822" y="1734"/>
                  <a:pt x="9168" y="2080"/>
                  <a:pt x="9168" y="2553"/>
                </a:cubicBezTo>
                <a:cubicBezTo>
                  <a:pt x="8759" y="2553"/>
                  <a:pt x="8318" y="2710"/>
                  <a:pt x="8003" y="3025"/>
                </a:cubicBezTo>
                <a:cubicBezTo>
                  <a:pt x="7845" y="3183"/>
                  <a:pt x="7845" y="3467"/>
                  <a:pt x="8003" y="3624"/>
                </a:cubicBezTo>
                <a:cubicBezTo>
                  <a:pt x="8081" y="3703"/>
                  <a:pt x="8192" y="3742"/>
                  <a:pt x="8302" y="3742"/>
                </a:cubicBezTo>
                <a:cubicBezTo>
                  <a:pt x="8412" y="3742"/>
                  <a:pt x="8522" y="3703"/>
                  <a:pt x="8601" y="3624"/>
                </a:cubicBezTo>
                <a:cubicBezTo>
                  <a:pt x="8759" y="3467"/>
                  <a:pt x="8948" y="3372"/>
                  <a:pt x="9168" y="3372"/>
                </a:cubicBezTo>
                <a:cubicBezTo>
                  <a:pt x="9893" y="3372"/>
                  <a:pt x="10271" y="4191"/>
                  <a:pt x="9798" y="4758"/>
                </a:cubicBezTo>
                <a:cubicBezTo>
                  <a:pt x="9735" y="4853"/>
                  <a:pt x="9735" y="5073"/>
                  <a:pt x="9830" y="5231"/>
                </a:cubicBezTo>
                <a:cubicBezTo>
                  <a:pt x="9956" y="5357"/>
                  <a:pt x="10050" y="5514"/>
                  <a:pt x="10050" y="5798"/>
                </a:cubicBezTo>
                <a:cubicBezTo>
                  <a:pt x="10050" y="6050"/>
                  <a:pt x="9924" y="6302"/>
                  <a:pt x="9735" y="6459"/>
                </a:cubicBezTo>
                <a:cubicBezTo>
                  <a:pt x="9420" y="6050"/>
                  <a:pt x="8948" y="5798"/>
                  <a:pt x="8381" y="5798"/>
                </a:cubicBezTo>
                <a:cubicBezTo>
                  <a:pt x="8160" y="5798"/>
                  <a:pt x="8003" y="5987"/>
                  <a:pt x="8003" y="6207"/>
                </a:cubicBezTo>
                <a:cubicBezTo>
                  <a:pt x="8003" y="6459"/>
                  <a:pt x="8192" y="6648"/>
                  <a:pt x="8381" y="6648"/>
                </a:cubicBezTo>
                <a:cubicBezTo>
                  <a:pt x="9483" y="6648"/>
                  <a:pt x="9483" y="8318"/>
                  <a:pt x="8381" y="8318"/>
                </a:cubicBezTo>
                <a:cubicBezTo>
                  <a:pt x="8255" y="8318"/>
                  <a:pt x="8192" y="8255"/>
                  <a:pt x="8066" y="8224"/>
                </a:cubicBezTo>
                <a:cubicBezTo>
                  <a:pt x="8021" y="8211"/>
                  <a:pt x="7976" y="8205"/>
                  <a:pt x="7931" y="8205"/>
                </a:cubicBezTo>
                <a:cubicBezTo>
                  <a:pt x="7752" y="8205"/>
                  <a:pt x="7580" y="8306"/>
                  <a:pt x="7530" y="8507"/>
                </a:cubicBezTo>
                <a:cubicBezTo>
                  <a:pt x="7435" y="8854"/>
                  <a:pt x="7089" y="9137"/>
                  <a:pt x="6742" y="9137"/>
                </a:cubicBezTo>
                <a:cubicBezTo>
                  <a:pt x="6270" y="9137"/>
                  <a:pt x="5892" y="8759"/>
                  <a:pt x="5892" y="8318"/>
                </a:cubicBezTo>
                <a:lnTo>
                  <a:pt x="5892" y="5073"/>
                </a:lnTo>
                <a:cubicBezTo>
                  <a:pt x="6364" y="5231"/>
                  <a:pt x="6742" y="5703"/>
                  <a:pt x="6742" y="6270"/>
                </a:cubicBezTo>
                <a:cubicBezTo>
                  <a:pt x="6742" y="6491"/>
                  <a:pt x="6931" y="6680"/>
                  <a:pt x="7120" y="6680"/>
                </a:cubicBezTo>
                <a:cubicBezTo>
                  <a:pt x="7341" y="6680"/>
                  <a:pt x="7530" y="6491"/>
                  <a:pt x="7530" y="6270"/>
                </a:cubicBezTo>
                <a:cubicBezTo>
                  <a:pt x="7530" y="5262"/>
                  <a:pt x="6805" y="4412"/>
                  <a:pt x="5860" y="4254"/>
                </a:cubicBezTo>
                <a:lnTo>
                  <a:pt x="5860" y="1734"/>
                </a:lnTo>
                <a:cubicBezTo>
                  <a:pt x="5860" y="1261"/>
                  <a:pt x="6207" y="915"/>
                  <a:pt x="6711" y="915"/>
                </a:cubicBezTo>
                <a:close/>
                <a:moveTo>
                  <a:pt x="5514" y="9358"/>
                </a:moveTo>
                <a:cubicBezTo>
                  <a:pt x="5829" y="9736"/>
                  <a:pt x="6270" y="9925"/>
                  <a:pt x="6774" y="9925"/>
                </a:cubicBezTo>
                <a:lnTo>
                  <a:pt x="6774" y="10209"/>
                </a:lnTo>
                <a:lnTo>
                  <a:pt x="4285" y="10209"/>
                </a:lnTo>
                <a:lnTo>
                  <a:pt x="4285" y="9925"/>
                </a:lnTo>
                <a:cubicBezTo>
                  <a:pt x="4789" y="9925"/>
                  <a:pt x="5230" y="9673"/>
                  <a:pt x="5514" y="9358"/>
                </a:cubicBezTo>
                <a:close/>
                <a:moveTo>
                  <a:pt x="6648" y="11028"/>
                </a:moveTo>
                <a:cubicBezTo>
                  <a:pt x="6522" y="11500"/>
                  <a:pt x="6049" y="11847"/>
                  <a:pt x="5514" y="11847"/>
                </a:cubicBezTo>
                <a:cubicBezTo>
                  <a:pt x="4978" y="11847"/>
                  <a:pt x="4537" y="11500"/>
                  <a:pt x="4316" y="11028"/>
                </a:cubicBezTo>
                <a:close/>
                <a:moveTo>
                  <a:pt x="4285" y="1"/>
                </a:moveTo>
                <a:cubicBezTo>
                  <a:pt x="3686" y="1"/>
                  <a:pt x="3151" y="316"/>
                  <a:pt x="2867" y="820"/>
                </a:cubicBezTo>
                <a:cubicBezTo>
                  <a:pt x="2796" y="811"/>
                  <a:pt x="2724" y="806"/>
                  <a:pt x="2654" y="806"/>
                </a:cubicBezTo>
                <a:cubicBezTo>
                  <a:pt x="1762" y="806"/>
                  <a:pt x="977" y="1526"/>
                  <a:pt x="977" y="2490"/>
                </a:cubicBezTo>
                <a:lnTo>
                  <a:pt x="977" y="2679"/>
                </a:lnTo>
                <a:cubicBezTo>
                  <a:pt x="851" y="2742"/>
                  <a:pt x="756" y="2836"/>
                  <a:pt x="630" y="2962"/>
                </a:cubicBezTo>
                <a:cubicBezTo>
                  <a:pt x="63" y="3498"/>
                  <a:pt x="0" y="4286"/>
                  <a:pt x="347" y="4947"/>
                </a:cubicBezTo>
                <a:cubicBezTo>
                  <a:pt x="189" y="5199"/>
                  <a:pt x="126" y="5514"/>
                  <a:pt x="126" y="5766"/>
                </a:cubicBezTo>
                <a:cubicBezTo>
                  <a:pt x="126" y="6365"/>
                  <a:pt x="441" y="6932"/>
                  <a:pt x="945" y="7184"/>
                </a:cubicBezTo>
                <a:cubicBezTo>
                  <a:pt x="819" y="8192"/>
                  <a:pt x="1576" y="9043"/>
                  <a:pt x="2584" y="9043"/>
                </a:cubicBezTo>
                <a:lnTo>
                  <a:pt x="2836" y="9043"/>
                </a:lnTo>
                <a:cubicBezTo>
                  <a:pt x="2993" y="9326"/>
                  <a:pt x="3182" y="9515"/>
                  <a:pt x="3434" y="9673"/>
                </a:cubicBezTo>
                <a:lnTo>
                  <a:pt x="3434" y="10587"/>
                </a:lnTo>
                <a:cubicBezTo>
                  <a:pt x="3434" y="11721"/>
                  <a:pt x="4379" y="12666"/>
                  <a:pt x="5514" y="12666"/>
                </a:cubicBezTo>
                <a:cubicBezTo>
                  <a:pt x="6648" y="12666"/>
                  <a:pt x="7593" y="11721"/>
                  <a:pt x="7593" y="10587"/>
                </a:cubicBezTo>
                <a:lnTo>
                  <a:pt x="7593" y="9673"/>
                </a:lnTo>
                <a:cubicBezTo>
                  <a:pt x="7845" y="9515"/>
                  <a:pt x="8066" y="9326"/>
                  <a:pt x="8192" y="9043"/>
                </a:cubicBezTo>
                <a:lnTo>
                  <a:pt x="8444" y="9043"/>
                </a:lnTo>
                <a:cubicBezTo>
                  <a:pt x="9420" y="9043"/>
                  <a:pt x="10208" y="8129"/>
                  <a:pt x="10082" y="7153"/>
                </a:cubicBezTo>
                <a:cubicBezTo>
                  <a:pt x="10586" y="6869"/>
                  <a:pt x="10901" y="6333"/>
                  <a:pt x="10901" y="5735"/>
                </a:cubicBezTo>
                <a:cubicBezTo>
                  <a:pt x="10901" y="5451"/>
                  <a:pt x="10838" y="5136"/>
                  <a:pt x="10680" y="4916"/>
                </a:cubicBezTo>
                <a:cubicBezTo>
                  <a:pt x="11059" y="4317"/>
                  <a:pt x="10933" y="3498"/>
                  <a:pt x="10428" y="2962"/>
                </a:cubicBezTo>
                <a:cubicBezTo>
                  <a:pt x="10302" y="2836"/>
                  <a:pt x="10208" y="2742"/>
                  <a:pt x="10082" y="2679"/>
                </a:cubicBezTo>
                <a:lnTo>
                  <a:pt x="10082" y="2490"/>
                </a:lnTo>
                <a:cubicBezTo>
                  <a:pt x="10082" y="1576"/>
                  <a:pt x="9326" y="820"/>
                  <a:pt x="8444" y="820"/>
                </a:cubicBezTo>
                <a:lnTo>
                  <a:pt x="8192" y="820"/>
                </a:lnTo>
                <a:cubicBezTo>
                  <a:pt x="7908" y="316"/>
                  <a:pt x="7372" y="1"/>
                  <a:pt x="6774" y="1"/>
                </a:cubicBezTo>
                <a:cubicBezTo>
                  <a:pt x="6270" y="1"/>
                  <a:pt x="5829" y="222"/>
                  <a:pt x="5514" y="537"/>
                </a:cubicBezTo>
                <a:cubicBezTo>
                  <a:pt x="5199" y="190"/>
                  <a:pt x="4758" y="1"/>
                  <a:pt x="428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grpSp>
        <p:nvGrpSpPr>
          <p:cNvPr id="903" name="Google Shape;903;p34"/>
          <p:cNvGrpSpPr/>
          <p:nvPr/>
        </p:nvGrpSpPr>
        <p:grpSpPr>
          <a:xfrm>
            <a:off x="13227664" y="7703970"/>
            <a:ext cx="803597" cy="771107"/>
            <a:chOff x="-62890750" y="2296300"/>
            <a:chExt cx="330825" cy="317450"/>
          </a:xfrm>
        </p:grpSpPr>
        <p:sp>
          <p:nvSpPr>
            <p:cNvPr id="904" name="Google Shape;904;p34"/>
            <p:cNvSpPr/>
            <p:nvPr/>
          </p:nvSpPr>
          <p:spPr>
            <a:xfrm>
              <a:off x="-62890750" y="2296300"/>
              <a:ext cx="313500" cy="195375"/>
            </a:xfrm>
            <a:custGeom>
              <a:avLst/>
              <a:gdLst/>
              <a:ahLst/>
              <a:cxnLst/>
              <a:rect l="l" t="t" r="r" b="b"/>
              <a:pathLst>
                <a:path w="12540" h="7815" extrusionOk="0">
                  <a:moveTo>
                    <a:pt x="11437" y="2080"/>
                  </a:moveTo>
                  <a:lnTo>
                    <a:pt x="11658" y="2931"/>
                  </a:lnTo>
                  <a:lnTo>
                    <a:pt x="10776" y="2742"/>
                  </a:lnTo>
                  <a:lnTo>
                    <a:pt x="11437" y="2080"/>
                  </a:lnTo>
                  <a:close/>
                  <a:moveTo>
                    <a:pt x="6617" y="1"/>
                  </a:moveTo>
                  <a:cubicBezTo>
                    <a:pt x="4916" y="1"/>
                    <a:pt x="3340" y="662"/>
                    <a:pt x="2112" y="1828"/>
                  </a:cubicBezTo>
                  <a:cubicBezTo>
                    <a:pt x="663" y="3277"/>
                    <a:pt x="1" y="5420"/>
                    <a:pt x="379" y="7467"/>
                  </a:cubicBezTo>
                  <a:cubicBezTo>
                    <a:pt x="442" y="7656"/>
                    <a:pt x="568" y="7814"/>
                    <a:pt x="789" y="7814"/>
                  </a:cubicBezTo>
                  <a:lnTo>
                    <a:pt x="852" y="7814"/>
                  </a:lnTo>
                  <a:cubicBezTo>
                    <a:pt x="1104" y="7783"/>
                    <a:pt x="1198" y="7562"/>
                    <a:pt x="1167" y="7341"/>
                  </a:cubicBezTo>
                  <a:cubicBezTo>
                    <a:pt x="852" y="5577"/>
                    <a:pt x="1419" y="3718"/>
                    <a:pt x="2710" y="2458"/>
                  </a:cubicBezTo>
                  <a:cubicBezTo>
                    <a:pt x="3719" y="1450"/>
                    <a:pt x="5136" y="851"/>
                    <a:pt x="6617" y="851"/>
                  </a:cubicBezTo>
                  <a:cubicBezTo>
                    <a:pt x="7940" y="851"/>
                    <a:pt x="9200" y="1324"/>
                    <a:pt x="10177" y="2206"/>
                  </a:cubicBezTo>
                  <a:lnTo>
                    <a:pt x="9610" y="2773"/>
                  </a:lnTo>
                  <a:cubicBezTo>
                    <a:pt x="9484" y="2899"/>
                    <a:pt x="9452" y="3057"/>
                    <a:pt x="9484" y="3183"/>
                  </a:cubicBezTo>
                  <a:cubicBezTo>
                    <a:pt x="9515" y="3340"/>
                    <a:pt x="9641" y="3403"/>
                    <a:pt x="9799" y="3466"/>
                  </a:cubicBezTo>
                  <a:lnTo>
                    <a:pt x="12036" y="3939"/>
                  </a:lnTo>
                  <a:lnTo>
                    <a:pt x="12130" y="3939"/>
                  </a:lnTo>
                  <a:cubicBezTo>
                    <a:pt x="12225" y="3939"/>
                    <a:pt x="12319" y="3876"/>
                    <a:pt x="12382" y="3813"/>
                  </a:cubicBezTo>
                  <a:cubicBezTo>
                    <a:pt x="12508" y="3687"/>
                    <a:pt x="12540" y="3561"/>
                    <a:pt x="12508" y="3403"/>
                  </a:cubicBezTo>
                  <a:lnTo>
                    <a:pt x="12036" y="1167"/>
                  </a:lnTo>
                  <a:cubicBezTo>
                    <a:pt x="12004" y="1009"/>
                    <a:pt x="11878" y="883"/>
                    <a:pt x="11752" y="851"/>
                  </a:cubicBezTo>
                  <a:cubicBezTo>
                    <a:pt x="11715" y="844"/>
                    <a:pt x="11678" y="840"/>
                    <a:pt x="11642" y="840"/>
                  </a:cubicBezTo>
                  <a:cubicBezTo>
                    <a:pt x="11526" y="840"/>
                    <a:pt x="11422" y="881"/>
                    <a:pt x="11374" y="977"/>
                  </a:cubicBezTo>
                  <a:lnTo>
                    <a:pt x="10776" y="1576"/>
                  </a:lnTo>
                  <a:cubicBezTo>
                    <a:pt x="9641" y="536"/>
                    <a:pt x="8129" y="1"/>
                    <a:pt x="66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905" name="Google Shape;905;p34"/>
            <p:cNvSpPr/>
            <p:nvPr/>
          </p:nvSpPr>
          <p:spPr>
            <a:xfrm>
              <a:off x="-62874975" y="2417475"/>
              <a:ext cx="315050" cy="196275"/>
            </a:xfrm>
            <a:custGeom>
              <a:avLst/>
              <a:gdLst/>
              <a:ahLst/>
              <a:cxnLst/>
              <a:rect l="l" t="t" r="r" b="b"/>
              <a:pathLst>
                <a:path w="12602" h="7851" extrusionOk="0">
                  <a:moveTo>
                    <a:pt x="977" y="4857"/>
                  </a:moveTo>
                  <a:lnTo>
                    <a:pt x="1827" y="5078"/>
                  </a:lnTo>
                  <a:lnTo>
                    <a:pt x="1166" y="5739"/>
                  </a:lnTo>
                  <a:lnTo>
                    <a:pt x="977" y="4857"/>
                  </a:lnTo>
                  <a:close/>
                  <a:moveTo>
                    <a:pt x="11779" y="1"/>
                  </a:moveTo>
                  <a:cubicBezTo>
                    <a:pt x="11759" y="1"/>
                    <a:pt x="11739" y="2"/>
                    <a:pt x="11720" y="6"/>
                  </a:cubicBezTo>
                  <a:cubicBezTo>
                    <a:pt x="11499" y="69"/>
                    <a:pt x="11373" y="289"/>
                    <a:pt x="11405" y="478"/>
                  </a:cubicBezTo>
                  <a:cubicBezTo>
                    <a:pt x="11720" y="2274"/>
                    <a:pt x="11184" y="4101"/>
                    <a:pt x="9861" y="5361"/>
                  </a:cubicBezTo>
                  <a:cubicBezTo>
                    <a:pt x="8853" y="6401"/>
                    <a:pt x="7435" y="7000"/>
                    <a:pt x="5986" y="7000"/>
                  </a:cubicBezTo>
                  <a:cubicBezTo>
                    <a:pt x="4631" y="7000"/>
                    <a:pt x="3371" y="6527"/>
                    <a:pt x="2394" y="5645"/>
                  </a:cubicBezTo>
                  <a:lnTo>
                    <a:pt x="2993" y="5046"/>
                  </a:lnTo>
                  <a:cubicBezTo>
                    <a:pt x="3088" y="4952"/>
                    <a:pt x="3151" y="4794"/>
                    <a:pt x="3088" y="4668"/>
                  </a:cubicBezTo>
                  <a:cubicBezTo>
                    <a:pt x="3056" y="4511"/>
                    <a:pt x="2962" y="4416"/>
                    <a:pt x="2772" y="4385"/>
                  </a:cubicBezTo>
                  <a:lnTo>
                    <a:pt x="536" y="3912"/>
                  </a:lnTo>
                  <a:cubicBezTo>
                    <a:pt x="506" y="3905"/>
                    <a:pt x="476" y="3901"/>
                    <a:pt x="446" y="3901"/>
                  </a:cubicBezTo>
                  <a:cubicBezTo>
                    <a:pt x="350" y="3901"/>
                    <a:pt x="254" y="3942"/>
                    <a:pt x="158" y="4038"/>
                  </a:cubicBezTo>
                  <a:cubicBezTo>
                    <a:pt x="32" y="4164"/>
                    <a:pt x="0" y="4290"/>
                    <a:pt x="32" y="4448"/>
                  </a:cubicBezTo>
                  <a:lnTo>
                    <a:pt x="504" y="6685"/>
                  </a:lnTo>
                  <a:cubicBezTo>
                    <a:pt x="536" y="6842"/>
                    <a:pt x="662" y="6937"/>
                    <a:pt x="788" y="7000"/>
                  </a:cubicBezTo>
                  <a:lnTo>
                    <a:pt x="882" y="7000"/>
                  </a:lnTo>
                  <a:cubicBezTo>
                    <a:pt x="1008" y="7000"/>
                    <a:pt x="1103" y="6968"/>
                    <a:pt x="1166" y="6874"/>
                  </a:cubicBezTo>
                  <a:lnTo>
                    <a:pt x="1764" y="6275"/>
                  </a:lnTo>
                  <a:cubicBezTo>
                    <a:pt x="2899" y="7315"/>
                    <a:pt x="4411" y="7850"/>
                    <a:pt x="5923" y="7850"/>
                  </a:cubicBezTo>
                  <a:cubicBezTo>
                    <a:pt x="7624" y="7850"/>
                    <a:pt x="9200" y="7189"/>
                    <a:pt x="10428" y="6023"/>
                  </a:cubicBezTo>
                  <a:cubicBezTo>
                    <a:pt x="11909" y="4511"/>
                    <a:pt x="12602" y="2400"/>
                    <a:pt x="12192" y="321"/>
                  </a:cubicBezTo>
                  <a:cubicBezTo>
                    <a:pt x="12164" y="123"/>
                    <a:pt x="11958" y="1"/>
                    <a:pt x="117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906" name="Google Shape;906;p34"/>
            <p:cNvSpPr/>
            <p:nvPr/>
          </p:nvSpPr>
          <p:spPr>
            <a:xfrm>
              <a:off x="-62822225" y="2357750"/>
              <a:ext cx="193000" cy="192975"/>
            </a:xfrm>
            <a:custGeom>
              <a:avLst/>
              <a:gdLst/>
              <a:ahLst/>
              <a:cxnLst/>
              <a:rect l="l" t="t" r="r" b="b"/>
              <a:pathLst>
                <a:path w="7720" h="7719" extrusionOk="0">
                  <a:moveTo>
                    <a:pt x="2238" y="1323"/>
                  </a:moveTo>
                  <a:lnTo>
                    <a:pt x="2238" y="1323"/>
                  </a:lnTo>
                  <a:cubicBezTo>
                    <a:pt x="2143" y="1544"/>
                    <a:pt x="2049" y="1827"/>
                    <a:pt x="1986" y="2111"/>
                  </a:cubicBezTo>
                  <a:lnTo>
                    <a:pt x="1419" y="2111"/>
                  </a:lnTo>
                  <a:cubicBezTo>
                    <a:pt x="1671" y="1796"/>
                    <a:pt x="1923" y="1512"/>
                    <a:pt x="2238" y="1323"/>
                  </a:cubicBezTo>
                  <a:close/>
                  <a:moveTo>
                    <a:pt x="3466" y="1040"/>
                  </a:moveTo>
                  <a:lnTo>
                    <a:pt x="3466" y="2111"/>
                  </a:lnTo>
                  <a:lnTo>
                    <a:pt x="2836" y="2111"/>
                  </a:lnTo>
                  <a:cubicBezTo>
                    <a:pt x="2994" y="1575"/>
                    <a:pt x="3246" y="1229"/>
                    <a:pt x="3466" y="1040"/>
                  </a:cubicBezTo>
                  <a:close/>
                  <a:moveTo>
                    <a:pt x="4254" y="1040"/>
                  </a:moveTo>
                  <a:cubicBezTo>
                    <a:pt x="4538" y="1229"/>
                    <a:pt x="4727" y="1575"/>
                    <a:pt x="4884" y="2111"/>
                  </a:cubicBezTo>
                  <a:lnTo>
                    <a:pt x="4254" y="2111"/>
                  </a:lnTo>
                  <a:lnTo>
                    <a:pt x="4254" y="1040"/>
                  </a:lnTo>
                  <a:close/>
                  <a:moveTo>
                    <a:pt x="5483" y="1323"/>
                  </a:moveTo>
                  <a:lnTo>
                    <a:pt x="5483" y="1323"/>
                  </a:lnTo>
                  <a:cubicBezTo>
                    <a:pt x="5798" y="1512"/>
                    <a:pt x="6081" y="1796"/>
                    <a:pt x="6302" y="2111"/>
                  </a:cubicBezTo>
                  <a:lnTo>
                    <a:pt x="5766" y="2111"/>
                  </a:lnTo>
                  <a:cubicBezTo>
                    <a:pt x="5672" y="1827"/>
                    <a:pt x="5609" y="1544"/>
                    <a:pt x="5483" y="1323"/>
                  </a:cubicBezTo>
                  <a:close/>
                  <a:moveTo>
                    <a:pt x="1765" y="2930"/>
                  </a:moveTo>
                  <a:cubicBezTo>
                    <a:pt x="1734" y="3245"/>
                    <a:pt x="1702" y="3560"/>
                    <a:pt x="1702" y="3875"/>
                  </a:cubicBezTo>
                  <a:cubicBezTo>
                    <a:pt x="1702" y="4190"/>
                    <a:pt x="1734" y="4537"/>
                    <a:pt x="1765" y="4820"/>
                  </a:cubicBezTo>
                  <a:lnTo>
                    <a:pt x="978" y="4820"/>
                  </a:lnTo>
                  <a:cubicBezTo>
                    <a:pt x="883" y="4537"/>
                    <a:pt x="820" y="4222"/>
                    <a:pt x="820" y="3875"/>
                  </a:cubicBezTo>
                  <a:cubicBezTo>
                    <a:pt x="820" y="3497"/>
                    <a:pt x="883" y="3214"/>
                    <a:pt x="978" y="2930"/>
                  </a:cubicBezTo>
                  <a:close/>
                  <a:moveTo>
                    <a:pt x="5136" y="2930"/>
                  </a:moveTo>
                  <a:cubicBezTo>
                    <a:pt x="5168" y="3245"/>
                    <a:pt x="5199" y="3560"/>
                    <a:pt x="5199" y="3875"/>
                  </a:cubicBezTo>
                  <a:cubicBezTo>
                    <a:pt x="5199" y="4222"/>
                    <a:pt x="5168" y="4537"/>
                    <a:pt x="5136" y="4820"/>
                  </a:cubicBezTo>
                  <a:lnTo>
                    <a:pt x="4286" y="4820"/>
                  </a:lnTo>
                  <a:lnTo>
                    <a:pt x="4286" y="2930"/>
                  </a:lnTo>
                  <a:close/>
                  <a:moveTo>
                    <a:pt x="6743" y="2930"/>
                  </a:moveTo>
                  <a:cubicBezTo>
                    <a:pt x="6869" y="3245"/>
                    <a:pt x="6900" y="3560"/>
                    <a:pt x="6900" y="3875"/>
                  </a:cubicBezTo>
                  <a:cubicBezTo>
                    <a:pt x="6900" y="4222"/>
                    <a:pt x="6869" y="4537"/>
                    <a:pt x="6743" y="4820"/>
                  </a:cubicBezTo>
                  <a:lnTo>
                    <a:pt x="5955" y="4820"/>
                  </a:lnTo>
                  <a:cubicBezTo>
                    <a:pt x="5987" y="4505"/>
                    <a:pt x="6018" y="4190"/>
                    <a:pt x="6018" y="3875"/>
                  </a:cubicBezTo>
                  <a:cubicBezTo>
                    <a:pt x="6018" y="3560"/>
                    <a:pt x="5987" y="3214"/>
                    <a:pt x="5955" y="2930"/>
                  </a:cubicBezTo>
                  <a:close/>
                  <a:moveTo>
                    <a:pt x="3466" y="2930"/>
                  </a:moveTo>
                  <a:lnTo>
                    <a:pt x="3466" y="4852"/>
                  </a:lnTo>
                  <a:lnTo>
                    <a:pt x="2647" y="4852"/>
                  </a:lnTo>
                  <a:cubicBezTo>
                    <a:pt x="2553" y="4537"/>
                    <a:pt x="2553" y="4222"/>
                    <a:pt x="2553" y="3875"/>
                  </a:cubicBezTo>
                  <a:cubicBezTo>
                    <a:pt x="2553" y="3497"/>
                    <a:pt x="2616" y="3214"/>
                    <a:pt x="2647" y="2930"/>
                  </a:cubicBezTo>
                  <a:close/>
                  <a:moveTo>
                    <a:pt x="6302" y="5640"/>
                  </a:moveTo>
                  <a:cubicBezTo>
                    <a:pt x="6081" y="5955"/>
                    <a:pt x="5798" y="6238"/>
                    <a:pt x="5483" y="6427"/>
                  </a:cubicBezTo>
                  <a:cubicBezTo>
                    <a:pt x="5609" y="6207"/>
                    <a:pt x="5672" y="5923"/>
                    <a:pt x="5766" y="5640"/>
                  </a:cubicBezTo>
                  <a:close/>
                  <a:moveTo>
                    <a:pt x="1986" y="5671"/>
                  </a:moveTo>
                  <a:cubicBezTo>
                    <a:pt x="2049" y="5955"/>
                    <a:pt x="2143" y="6238"/>
                    <a:pt x="2238" y="6459"/>
                  </a:cubicBezTo>
                  <a:cubicBezTo>
                    <a:pt x="1923" y="6238"/>
                    <a:pt x="1671" y="5955"/>
                    <a:pt x="1419" y="5671"/>
                  </a:cubicBezTo>
                  <a:close/>
                  <a:moveTo>
                    <a:pt x="4916" y="5640"/>
                  </a:moveTo>
                  <a:cubicBezTo>
                    <a:pt x="4727" y="6144"/>
                    <a:pt x="4538" y="6522"/>
                    <a:pt x="4286" y="6711"/>
                  </a:cubicBezTo>
                  <a:lnTo>
                    <a:pt x="4286" y="5640"/>
                  </a:lnTo>
                  <a:close/>
                  <a:moveTo>
                    <a:pt x="3466" y="5671"/>
                  </a:moveTo>
                  <a:lnTo>
                    <a:pt x="3466" y="6742"/>
                  </a:lnTo>
                  <a:cubicBezTo>
                    <a:pt x="3246" y="6553"/>
                    <a:pt x="2994" y="6144"/>
                    <a:pt x="2836" y="5671"/>
                  </a:cubicBezTo>
                  <a:close/>
                  <a:moveTo>
                    <a:pt x="3876" y="0"/>
                  </a:moveTo>
                  <a:cubicBezTo>
                    <a:pt x="2301" y="0"/>
                    <a:pt x="915" y="945"/>
                    <a:pt x="316" y="2332"/>
                  </a:cubicBezTo>
                  <a:cubicBezTo>
                    <a:pt x="127" y="2804"/>
                    <a:pt x="1" y="3308"/>
                    <a:pt x="1" y="3875"/>
                  </a:cubicBezTo>
                  <a:cubicBezTo>
                    <a:pt x="1" y="4411"/>
                    <a:pt x="127" y="4946"/>
                    <a:pt x="316" y="5419"/>
                  </a:cubicBezTo>
                  <a:cubicBezTo>
                    <a:pt x="915" y="6774"/>
                    <a:pt x="2301" y="7719"/>
                    <a:pt x="3876" y="7719"/>
                  </a:cubicBezTo>
                  <a:cubicBezTo>
                    <a:pt x="5451" y="7719"/>
                    <a:pt x="6806" y="6774"/>
                    <a:pt x="7405" y="5419"/>
                  </a:cubicBezTo>
                  <a:cubicBezTo>
                    <a:pt x="7594" y="4946"/>
                    <a:pt x="7720" y="4411"/>
                    <a:pt x="7720" y="3875"/>
                  </a:cubicBezTo>
                  <a:cubicBezTo>
                    <a:pt x="7720" y="3308"/>
                    <a:pt x="7594" y="2804"/>
                    <a:pt x="7405" y="2332"/>
                  </a:cubicBezTo>
                  <a:cubicBezTo>
                    <a:pt x="6806" y="945"/>
                    <a:pt x="5451" y="0"/>
                    <a:pt x="38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907" name="Google Shape;907;p34"/>
          <p:cNvGrpSpPr/>
          <p:nvPr/>
        </p:nvGrpSpPr>
        <p:grpSpPr>
          <a:xfrm>
            <a:off x="9195854" y="7210126"/>
            <a:ext cx="788907" cy="815029"/>
            <a:chOff x="-62148000" y="1930075"/>
            <a:chExt cx="309550" cy="319800"/>
          </a:xfrm>
        </p:grpSpPr>
        <p:sp>
          <p:nvSpPr>
            <p:cNvPr id="908" name="Google Shape;908;p34"/>
            <p:cNvSpPr/>
            <p:nvPr/>
          </p:nvSpPr>
          <p:spPr>
            <a:xfrm>
              <a:off x="-62148000" y="1930075"/>
              <a:ext cx="309550" cy="319800"/>
            </a:xfrm>
            <a:custGeom>
              <a:avLst/>
              <a:gdLst/>
              <a:ahLst/>
              <a:cxnLst/>
              <a:rect l="l" t="t" r="r" b="b"/>
              <a:pathLst>
                <a:path w="12382" h="12792" extrusionOk="0">
                  <a:moveTo>
                    <a:pt x="11594" y="1670"/>
                  </a:moveTo>
                  <a:lnTo>
                    <a:pt x="11594" y="2899"/>
                  </a:lnTo>
                  <a:cubicBezTo>
                    <a:pt x="11594" y="3970"/>
                    <a:pt x="10775" y="4883"/>
                    <a:pt x="9735" y="4946"/>
                  </a:cubicBezTo>
                  <a:cubicBezTo>
                    <a:pt x="9861" y="4631"/>
                    <a:pt x="9924" y="4190"/>
                    <a:pt x="9924" y="3781"/>
                  </a:cubicBezTo>
                  <a:lnTo>
                    <a:pt x="9924" y="1670"/>
                  </a:lnTo>
                  <a:close/>
                  <a:moveTo>
                    <a:pt x="2489" y="1733"/>
                  </a:moveTo>
                  <a:lnTo>
                    <a:pt x="2489" y="3812"/>
                  </a:lnTo>
                  <a:cubicBezTo>
                    <a:pt x="2489" y="4253"/>
                    <a:pt x="2584" y="4631"/>
                    <a:pt x="2678" y="5041"/>
                  </a:cubicBezTo>
                  <a:cubicBezTo>
                    <a:pt x="1638" y="4915"/>
                    <a:pt x="851" y="4033"/>
                    <a:pt x="851" y="2993"/>
                  </a:cubicBezTo>
                  <a:lnTo>
                    <a:pt x="851" y="1733"/>
                  </a:lnTo>
                  <a:close/>
                  <a:moveTo>
                    <a:pt x="9105" y="882"/>
                  </a:moveTo>
                  <a:lnTo>
                    <a:pt x="9105" y="3812"/>
                  </a:lnTo>
                  <a:cubicBezTo>
                    <a:pt x="9105" y="5419"/>
                    <a:pt x="7813" y="6679"/>
                    <a:pt x="6207" y="6679"/>
                  </a:cubicBezTo>
                  <a:cubicBezTo>
                    <a:pt x="4600" y="6679"/>
                    <a:pt x="3308" y="5387"/>
                    <a:pt x="3308" y="3812"/>
                  </a:cubicBezTo>
                  <a:lnTo>
                    <a:pt x="3308" y="882"/>
                  </a:lnTo>
                  <a:close/>
                  <a:moveTo>
                    <a:pt x="6648" y="7467"/>
                  </a:moveTo>
                  <a:lnTo>
                    <a:pt x="6648" y="8601"/>
                  </a:lnTo>
                  <a:lnTo>
                    <a:pt x="5797" y="8601"/>
                  </a:lnTo>
                  <a:lnTo>
                    <a:pt x="5797" y="7467"/>
                  </a:lnTo>
                  <a:cubicBezTo>
                    <a:pt x="5923" y="7467"/>
                    <a:pt x="6081" y="7498"/>
                    <a:pt x="6207" y="7498"/>
                  </a:cubicBezTo>
                  <a:cubicBezTo>
                    <a:pt x="6301" y="7498"/>
                    <a:pt x="6459" y="7498"/>
                    <a:pt x="6648" y="7467"/>
                  </a:cubicBezTo>
                  <a:close/>
                  <a:moveTo>
                    <a:pt x="7057" y="9389"/>
                  </a:moveTo>
                  <a:cubicBezTo>
                    <a:pt x="7309" y="9389"/>
                    <a:pt x="7498" y="9609"/>
                    <a:pt x="7498" y="9830"/>
                  </a:cubicBezTo>
                  <a:lnTo>
                    <a:pt x="7498" y="10271"/>
                  </a:lnTo>
                  <a:lnTo>
                    <a:pt x="5009" y="10271"/>
                  </a:lnTo>
                  <a:lnTo>
                    <a:pt x="5009" y="9830"/>
                  </a:lnTo>
                  <a:lnTo>
                    <a:pt x="4978" y="9830"/>
                  </a:lnTo>
                  <a:cubicBezTo>
                    <a:pt x="4978" y="9609"/>
                    <a:pt x="5167" y="9389"/>
                    <a:pt x="5419" y="9389"/>
                  </a:cubicBezTo>
                  <a:close/>
                  <a:moveTo>
                    <a:pt x="8727" y="11090"/>
                  </a:moveTo>
                  <a:cubicBezTo>
                    <a:pt x="8948" y="11090"/>
                    <a:pt x="9105" y="11279"/>
                    <a:pt x="9105" y="11499"/>
                  </a:cubicBezTo>
                  <a:lnTo>
                    <a:pt x="9105" y="11909"/>
                  </a:lnTo>
                  <a:lnTo>
                    <a:pt x="3308" y="11909"/>
                  </a:lnTo>
                  <a:lnTo>
                    <a:pt x="3308" y="11499"/>
                  </a:lnTo>
                  <a:cubicBezTo>
                    <a:pt x="3308" y="11247"/>
                    <a:pt x="3529" y="11090"/>
                    <a:pt x="3718" y="11090"/>
                  </a:cubicBezTo>
                  <a:close/>
                  <a:moveTo>
                    <a:pt x="2899" y="0"/>
                  </a:moveTo>
                  <a:cubicBezTo>
                    <a:pt x="2647" y="0"/>
                    <a:pt x="2489" y="189"/>
                    <a:pt x="2489" y="410"/>
                  </a:cubicBezTo>
                  <a:lnTo>
                    <a:pt x="2489" y="819"/>
                  </a:lnTo>
                  <a:lnTo>
                    <a:pt x="410" y="819"/>
                  </a:lnTo>
                  <a:cubicBezTo>
                    <a:pt x="221" y="882"/>
                    <a:pt x="0" y="1040"/>
                    <a:pt x="0" y="1292"/>
                  </a:cubicBezTo>
                  <a:lnTo>
                    <a:pt x="0" y="2930"/>
                  </a:lnTo>
                  <a:cubicBezTo>
                    <a:pt x="0" y="4568"/>
                    <a:pt x="1323" y="5860"/>
                    <a:pt x="2930" y="5860"/>
                  </a:cubicBezTo>
                  <a:lnTo>
                    <a:pt x="3119" y="5860"/>
                  </a:lnTo>
                  <a:cubicBezTo>
                    <a:pt x="3560" y="6522"/>
                    <a:pt x="4222" y="7026"/>
                    <a:pt x="4978" y="7309"/>
                  </a:cubicBezTo>
                  <a:lnTo>
                    <a:pt x="4978" y="8695"/>
                  </a:lnTo>
                  <a:cubicBezTo>
                    <a:pt x="4505" y="8853"/>
                    <a:pt x="4159" y="9326"/>
                    <a:pt x="4159" y="9861"/>
                  </a:cubicBezTo>
                  <a:lnTo>
                    <a:pt x="4159" y="10302"/>
                  </a:lnTo>
                  <a:lnTo>
                    <a:pt x="3749" y="10302"/>
                  </a:lnTo>
                  <a:cubicBezTo>
                    <a:pt x="3088" y="10302"/>
                    <a:pt x="2521" y="10869"/>
                    <a:pt x="2521" y="11531"/>
                  </a:cubicBezTo>
                  <a:lnTo>
                    <a:pt x="2521" y="12350"/>
                  </a:lnTo>
                  <a:cubicBezTo>
                    <a:pt x="2521" y="12571"/>
                    <a:pt x="2741" y="12791"/>
                    <a:pt x="2930" y="12791"/>
                  </a:cubicBezTo>
                  <a:lnTo>
                    <a:pt x="9546" y="12791"/>
                  </a:lnTo>
                  <a:cubicBezTo>
                    <a:pt x="9767" y="12791"/>
                    <a:pt x="9924" y="12571"/>
                    <a:pt x="9924" y="12350"/>
                  </a:cubicBezTo>
                  <a:lnTo>
                    <a:pt x="9924" y="11499"/>
                  </a:lnTo>
                  <a:cubicBezTo>
                    <a:pt x="9924" y="10806"/>
                    <a:pt x="9389" y="10271"/>
                    <a:pt x="8727" y="10271"/>
                  </a:cubicBezTo>
                  <a:lnTo>
                    <a:pt x="8286" y="10271"/>
                  </a:lnTo>
                  <a:lnTo>
                    <a:pt x="8286" y="9830"/>
                  </a:lnTo>
                  <a:cubicBezTo>
                    <a:pt x="8286" y="9294"/>
                    <a:pt x="7939" y="8853"/>
                    <a:pt x="7467" y="8664"/>
                  </a:cubicBezTo>
                  <a:lnTo>
                    <a:pt x="7467" y="7278"/>
                  </a:lnTo>
                  <a:cubicBezTo>
                    <a:pt x="8191" y="6994"/>
                    <a:pt x="8885" y="6490"/>
                    <a:pt x="9294" y="5828"/>
                  </a:cubicBezTo>
                  <a:lnTo>
                    <a:pt x="9515" y="5828"/>
                  </a:lnTo>
                  <a:cubicBezTo>
                    <a:pt x="11121" y="5828"/>
                    <a:pt x="12382" y="4505"/>
                    <a:pt x="12382" y="2899"/>
                  </a:cubicBezTo>
                  <a:lnTo>
                    <a:pt x="12382" y="1260"/>
                  </a:lnTo>
                  <a:cubicBezTo>
                    <a:pt x="12382" y="1008"/>
                    <a:pt x="12193" y="819"/>
                    <a:pt x="11972" y="819"/>
                  </a:cubicBezTo>
                  <a:lnTo>
                    <a:pt x="9893" y="819"/>
                  </a:lnTo>
                  <a:lnTo>
                    <a:pt x="9893" y="410"/>
                  </a:lnTo>
                  <a:cubicBezTo>
                    <a:pt x="9893" y="189"/>
                    <a:pt x="9704" y="0"/>
                    <a:pt x="95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909" name="Google Shape;909;p34"/>
            <p:cNvSpPr/>
            <p:nvPr/>
          </p:nvSpPr>
          <p:spPr>
            <a:xfrm>
              <a:off x="-62044825" y="1972200"/>
              <a:ext cx="107125" cy="97700"/>
            </a:xfrm>
            <a:custGeom>
              <a:avLst/>
              <a:gdLst/>
              <a:ahLst/>
              <a:cxnLst/>
              <a:rect l="l" t="t" r="r" b="b"/>
              <a:pathLst>
                <a:path w="4285" h="3908" extrusionOk="0">
                  <a:moveTo>
                    <a:pt x="2111" y="1308"/>
                  </a:moveTo>
                  <a:lnTo>
                    <a:pt x="2237" y="1560"/>
                  </a:lnTo>
                  <a:cubicBezTo>
                    <a:pt x="2300" y="1686"/>
                    <a:pt x="2395" y="1781"/>
                    <a:pt x="2552" y="1812"/>
                  </a:cubicBezTo>
                  <a:lnTo>
                    <a:pt x="2867" y="1844"/>
                  </a:lnTo>
                  <a:lnTo>
                    <a:pt x="2615" y="2033"/>
                  </a:lnTo>
                  <a:cubicBezTo>
                    <a:pt x="2552" y="2127"/>
                    <a:pt x="2458" y="2285"/>
                    <a:pt x="2521" y="2411"/>
                  </a:cubicBezTo>
                  <a:lnTo>
                    <a:pt x="2552" y="2726"/>
                  </a:lnTo>
                  <a:lnTo>
                    <a:pt x="2269" y="2568"/>
                  </a:lnTo>
                  <a:cubicBezTo>
                    <a:pt x="2206" y="2505"/>
                    <a:pt x="2143" y="2505"/>
                    <a:pt x="2080" y="2505"/>
                  </a:cubicBezTo>
                  <a:cubicBezTo>
                    <a:pt x="1985" y="2505"/>
                    <a:pt x="1954" y="2505"/>
                    <a:pt x="1891" y="2568"/>
                  </a:cubicBezTo>
                  <a:lnTo>
                    <a:pt x="1607" y="2726"/>
                  </a:lnTo>
                  <a:lnTo>
                    <a:pt x="1639" y="2411"/>
                  </a:lnTo>
                  <a:cubicBezTo>
                    <a:pt x="1670" y="2285"/>
                    <a:pt x="1607" y="2127"/>
                    <a:pt x="1513" y="2033"/>
                  </a:cubicBezTo>
                  <a:lnTo>
                    <a:pt x="1292" y="1844"/>
                  </a:lnTo>
                  <a:lnTo>
                    <a:pt x="1670" y="1812"/>
                  </a:lnTo>
                  <a:cubicBezTo>
                    <a:pt x="1796" y="1812"/>
                    <a:pt x="1922" y="1686"/>
                    <a:pt x="1985" y="1560"/>
                  </a:cubicBezTo>
                  <a:lnTo>
                    <a:pt x="2111" y="1308"/>
                  </a:lnTo>
                  <a:close/>
                  <a:moveTo>
                    <a:pt x="2143" y="1"/>
                  </a:moveTo>
                  <a:cubicBezTo>
                    <a:pt x="1993" y="1"/>
                    <a:pt x="1843" y="79"/>
                    <a:pt x="1765" y="237"/>
                  </a:cubicBezTo>
                  <a:lnTo>
                    <a:pt x="1355" y="1056"/>
                  </a:lnTo>
                  <a:lnTo>
                    <a:pt x="473" y="1182"/>
                  </a:lnTo>
                  <a:cubicBezTo>
                    <a:pt x="95" y="1214"/>
                    <a:pt x="0" y="1655"/>
                    <a:pt x="221" y="1875"/>
                  </a:cubicBezTo>
                  <a:lnTo>
                    <a:pt x="851" y="2505"/>
                  </a:lnTo>
                  <a:lnTo>
                    <a:pt x="693" y="3419"/>
                  </a:lnTo>
                  <a:cubicBezTo>
                    <a:pt x="668" y="3693"/>
                    <a:pt x="880" y="3908"/>
                    <a:pt x="1110" y="3908"/>
                  </a:cubicBezTo>
                  <a:cubicBezTo>
                    <a:pt x="1171" y="3908"/>
                    <a:pt x="1233" y="3893"/>
                    <a:pt x="1292" y="3860"/>
                  </a:cubicBezTo>
                  <a:lnTo>
                    <a:pt x="2111" y="3419"/>
                  </a:lnTo>
                  <a:lnTo>
                    <a:pt x="2930" y="3860"/>
                  </a:lnTo>
                  <a:cubicBezTo>
                    <a:pt x="2992" y="3891"/>
                    <a:pt x="3056" y="3905"/>
                    <a:pt x="3119" y="3905"/>
                  </a:cubicBezTo>
                  <a:cubicBezTo>
                    <a:pt x="3376" y="3905"/>
                    <a:pt x="3605" y="3672"/>
                    <a:pt x="3529" y="3419"/>
                  </a:cubicBezTo>
                  <a:lnTo>
                    <a:pt x="3371" y="2505"/>
                  </a:lnTo>
                  <a:lnTo>
                    <a:pt x="4033" y="1875"/>
                  </a:lnTo>
                  <a:cubicBezTo>
                    <a:pt x="4285" y="1655"/>
                    <a:pt x="4159" y="1214"/>
                    <a:pt x="3812" y="1182"/>
                  </a:cubicBezTo>
                  <a:lnTo>
                    <a:pt x="2899" y="1056"/>
                  </a:lnTo>
                  <a:lnTo>
                    <a:pt x="2521" y="237"/>
                  </a:lnTo>
                  <a:cubicBezTo>
                    <a:pt x="2442" y="79"/>
                    <a:pt x="2292" y="1"/>
                    <a:pt x="214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910" name="Google Shape;910;p34"/>
          <p:cNvSpPr/>
          <p:nvPr/>
        </p:nvSpPr>
        <p:spPr>
          <a:xfrm>
            <a:off x="4186403" y="4536630"/>
            <a:ext cx="10801350" cy="10801350"/>
          </a:xfrm>
          <a:prstGeom prst="arc">
            <a:avLst>
              <a:gd name="adj1" fmla="val 13619757"/>
              <a:gd name="adj2" fmla="val 18789649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lg" len="lg"/>
            <a:tailEnd type="triangle" w="lg" len="lg"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9831A0CC-29A0-4731-AF7C-F01EE6B8CCB4}"/>
              </a:ext>
            </a:extLst>
          </p:cNvPr>
          <p:cNvSpPr/>
          <p:nvPr/>
        </p:nvSpPr>
        <p:spPr>
          <a:xfrm>
            <a:off x="14528254" y="6388462"/>
            <a:ext cx="4161904" cy="2851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Oʻqituvchi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darsning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rahbarlik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sinfning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markaziy</a:t>
            </a:r>
            <a:endParaRPr lang="en-US" sz="298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figurasi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88" dirty="0" err="1">
                <a:latin typeface="Arial" panose="020B0604020202020204" pitchFamily="34" charset="0"/>
                <a:cs typeface="Arial" panose="020B0604020202020204" pitchFamily="34" charset="0"/>
              </a:rPr>
              <a:t>qoladi</a:t>
            </a:r>
            <a:r>
              <a:rPr lang="en-US" sz="2988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5" name="Google Shape;455;p25"/>
          <p:cNvGrpSpPr/>
          <p:nvPr/>
        </p:nvGrpSpPr>
        <p:grpSpPr>
          <a:xfrm>
            <a:off x="10416365" y="4013429"/>
            <a:ext cx="3123189" cy="2383109"/>
            <a:chOff x="4960173" y="1911155"/>
            <a:chExt cx="1487233" cy="1134814"/>
          </a:xfrm>
        </p:grpSpPr>
        <p:sp>
          <p:nvSpPr>
            <p:cNvPr id="456" name="Google Shape;456;p25"/>
            <p:cNvSpPr/>
            <p:nvPr/>
          </p:nvSpPr>
          <p:spPr>
            <a:xfrm>
              <a:off x="4960173" y="1911155"/>
              <a:ext cx="821624" cy="663288"/>
            </a:xfrm>
            <a:custGeom>
              <a:avLst/>
              <a:gdLst/>
              <a:ahLst/>
              <a:cxnLst/>
              <a:rect l="l" t="t" r="r" b="b"/>
              <a:pathLst>
                <a:path w="13445" h="10854" extrusionOk="0">
                  <a:moveTo>
                    <a:pt x="3128" y="1"/>
                  </a:moveTo>
                  <a:cubicBezTo>
                    <a:pt x="3127" y="2"/>
                    <a:pt x="3126" y="4"/>
                    <a:pt x="3126" y="5"/>
                  </a:cubicBezTo>
                  <a:lnTo>
                    <a:pt x="3126" y="5"/>
                  </a:lnTo>
                  <a:lnTo>
                    <a:pt x="3128" y="1"/>
                  </a:lnTo>
                  <a:close/>
                  <a:moveTo>
                    <a:pt x="3126" y="5"/>
                  </a:moveTo>
                  <a:lnTo>
                    <a:pt x="0" y="6158"/>
                  </a:lnTo>
                  <a:cubicBezTo>
                    <a:pt x="264" y="5642"/>
                    <a:pt x="955" y="5398"/>
                    <a:pt x="1901" y="5398"/>
                  </a:cubicBezTo>
                  <a:cubicBezTo>
                    <a:pt x="3274" y="5398"/>
                    <a:pt x="5194" y="5915"/>
                    <a:pt x="7142" y="6908"/>
                  </a:cubicBezTo>
                  <a:cubicBezTo>
                    <a:pt x="9470" y="8087"/>
                    <a:pt x="11224" y="9607"/>
                    <a:pt x="11838" y="10854"/>
                  </a:cubicBezTo>
                  <a:lnTo>
                    <a:pt x="11838" y="7746"/>
                  </a:lnTo>
                  <a:lnTo>
                    <a:pt x="13445" y="6820"/>
                  </a:lnTo>
                  <a:lnTo>
                    <a:pt x="13445" y="6820"/>
                  </a:lnTo>
                  <a:cubicBezTo>
                    <a:pt x="13367" y="6830"/>
                    <a:pt x="13280" y="6830"/>
                    <a:pt x="13192" y="6830"/>
                  </a:cubicBezTo>
                  <a:cubicBezTo>
                    <a:pt x="11818" y="6830"/>
                    <a:pt x="9909" y="6304"/>
                    <a:pt x="7950" y="5311"/>
                  </a:cubicBezTo>
                  <a:cubicBezTo>
                    <a:pt x="4652" y="3646"/>
                    <a:pt x="2491" y="1264"/>
                    <a:pt x="3126" y="5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457" name="Google Shape;457;p25"/>
            <p:cNvSpPr/>
            <p:nvPr/>
          </p:nvSpPr>
          <p:spPr>
            <a:xfrm>
              <a:off x="5683531" y="2164213"/>
              <a:ext cx="763875" cy="881756"/>
            </a:xfrm>
            <a:custGeom>
              <a:avLst/>
              <a:gdLst/>
              <a:ahLst/>
              <a:cxnLst/>
              <a:rect l="l" t="t" r="r" b="b"/>
              <a:pathLst>
                <a:path w="12500" h="14429" extrusionOk="0">
                  <a:moveTo>
                    <a:pt x="6255" y="0"/>
                  </a:moveTo>
                  <a:lnTo>
                    <a:pt x="1" y="3605"/>
                  </a:lnTo>
                  <a:lnTo>
                    <a:pt x="1" y="10824"/>
                  </a:lnTo>
                  <a:lnTo>
                    <a:pt x="6255" y="14429"/>
                  </a:lnTo>
                  <a:lnTo>
                    <a:pt x="12500" y="10824"/>
                  </a:lnTo>
                  <a:lnTo>
                    <a:pt x="12500" y="3605"/>
                  </a:lnTo>
                  <a:lnTo>
                    <a:pt x="625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460" name="Google Shape;460;p25"/>
          <p:cNvGrpSpPr/>
          <p:nvPr/>
        </p:nvGrpSpPr>
        <p:grpSpPr>
          <a:xfrm>
            <a:off x="8799777" y="4963594"/>
            <a:ext cx="1604137" cy="3125761"/>
            <a:chOff x="4190371" y="2363616"/>
            <a:chExt cx="763875" cy="1488458"/>
          </a:xfrm>
        </p:grpSpPr>
        <p:sp>
          <p:nvSpPr>
            <p:cNvPr id="461" name="Google Shape;461;p25"/>
            <p:cNvSpPr/>
            <p:nvPr/>
          </p:nvSpPr>
          <p:spPr>
            <a:xfrm>
              <a:off x="4357079" y="2363616"/>
              <a:ext cx="429909" cy="779397"/>
            </a:xfrm>
            <a:custGeom>
              <a:avLst/>
              <a:gdLst/>
              <a:ahLst/>
              <a:cxnLst/>
              <a:rect l="l" t="t" r="r" b="b"/>
              <a:pathLst>
                <a:path w="7035" h="12754" extrusionOk="0">
                  <a:moveTo>
                    <a:pt x="1" y="1"/>
                  </a:moveTo>
                  <a:cubicBezTo>
                    <a:pt x="1443" y="1"/>
                    <a:pt x="2612" y="2856"/>
                    <a:pt x="2612" y="6372"/>
                  </a:cubicBezTo>
                  <a:cubicBezTo>
                    <a:pt x="2612" y="9899"/>
                    <a:pt x="1443" y="12754"/>
                    <a:pt x="1" y="12754"/>
                  </a:cubicBezTo>
                  <a:lnTo>
                    <a:pt x="7035" y="12754"/>
                  </a:lnTo>
                  <a:cubicBezTo>
                    <a:pt x="5593" y="12754"/>
                    <a:pt x="4424" y="9899"/>
                    <a:pt x="4424" y="6372"/>
                  </a:cubicBezTo>
                  <a:cubicBezTo>
                    <a:pt x="4424" y="2856"/>
                    <a:pt x="5593" y="1"/>
                    <a:pt x="7035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462" name="Google Shape;462;p25"/>
            <p:cNvSpPr/>
            <p:nvPr/>
          </p:nvSpPr>
          <p:spPr>
            <a:xfrm>
              <a:off x="4190371" y="2970318"/>
              <a:ext cx="763875" cy="881756"/>
            </a:xfrm>
            <a:custGeom>
              <a:avLst/>
              <a:gdLst/>
              <a:ahLst/>
              <a:cxnLst/>
              <a:rect l="l" t="t" r="r" b="b"/>
              <a:pathLst>
                <a:path w="12500" h="14429" extrusionOk="0">
                  <a:moveTo>
                    <a:pt x="6245" y="1"/>
                  </a:moveTo>
                  <a:lnTo>
                    <a:pt x="1" y="3605"/>
                  </a:lnTo>
                  <a:lnTo>
                    <a:pt x="1" y="10824"/>
                  </a:lnTo>
                  <a:lnTo>
                    <a:pt x="6245" y="14429"/>
                  </a:lnTo>
                  <a:lnTo>
                    <a:pt x="12500" y="10824"/>
                  </a:lnTo>
                  <a:lnTo>
                    <a:pt x="12500" y="3605"/>
                  </a:lnTo>
                  <a:lnTo>
                    <a:pt x="624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465" name="Google Shape;465;p25"/>
          <p:cNvGrpSpPr/>
          <p:nvPr/>
        </p:nvGrpSpPr>
        <p:grpSpPr>
          <a:xfrm>
            <a:off x="5662860" y="4013429"/>
            <a:ext cx="3123317" cy="2383109"/>
            <a:chOff x="2696600" y="1911155"/>
            <a:chExt cx="1487294" cy="1134814"/>
          </a:xfrm>
        </p:grpSpPr>
        <p:sp>
          <p:nvSpPr>
            <p:cNvPr id="466" name="Google Shape;466;p25"/>
            <p:cNvSpPr/>
            <p:nvPr/>
          </p:nvSpPr>
          <p:spPr>
            <a:xfrm>
              <a:off x="3362209" y="1911155"/>
              <a:ext cx="821685" cy="663288"/>
            </a:xfrm>
            <a:custGeom>
              <a:avLst/>
              <a:gdLst/>
              <a:ahLst/>
              <a:cxnLst/>
              <a:rect l="l" t="t" r="r" b="b"/>
              <a:pathLst>
                <a:path w="13446" h="10854" extrusionOk="0">
                  <a:moveTo>
                    <a:pt x="10318" y="1"/>
                  </a:moveTo>
                  <a:lnTo>
                    <a:pt x="10321" y="6"/>
                  </a:lnTo>
                  <a:lnTo>
                    <a:pt x="10321" y="6"/>
                  </a:lnTo>
                  <a:cubicBezTo>
                    <a:pt x="10320" y="4"/>
                    <a:pt x="10319" y="2"/>
                    <a:pt x="10318" y="1"/>
                  </a:cubicBezTo>
                  <a:close/>
                  <a:moveTo>
                    <a:pt x="10321" y="6"/>
                  </a:moveTo>
                  <a:lnTo>
                    <a:pt x="10321" y="6"/>
                  </a:lnTo>
                  <a:cubicBezTo>
                    <a:pt x="10956" y="1264"/>
                    <a:pt x="8794" y="3646"/>
                    <a:pt x="5496" y="5311"/>
                  </a:cubicBezTo>
                  <a:cubicBezTo>
                    <a:pt x="3547" y="6304"/>
                    <a:pt x="1628" y="6830"/>
                    <a:pt x="254" y="6830"/>
                  </a:cubicBezTo>
                  <a:cubicBezTo>
                    <a:pt x="167" y="6830"/>
                    <a:pt x="79" y="6830"/>
                    <a:pt x="1" y="6820"/>
                  </a:cubicBezTo>
                  <a:lnTo>
                    <a:pt x="1" y="6820"/>
                  </a:lnTo>
                  <a:lnTo>
                    <a:pt x="1609" y="7746"/>
                  </a:lnTo>
                  <a:lnTo>
                    <a:pt x="1609" y="10854"/>
                  </a:lnTo>
                  <a:cubicBezTo>
                    <a:pt x="2222" y="9607"/>
                    <a:pt x="3986" y="8087"/>
                    <a:pt x="6305" y="6908"/>
                  </a:cubicBezTo>
                  <a:cubicBezTo>
                    <a:pt x="8262" y="5915"/>
                    <a:pt x="10172" y="5398"/>
                    <a:pt x="11546" y="5398"/>
                  </a:cubicBezTo>
                  <a:cubicBezTo>
                    <a:pt x="12491" y="5398"/>
                    <a:pt x="13183" y="5642"/>
                    <a:pt x="13445" y="6158"/>
                  </a:cubicBezTo>
                  <a:lnTo>
                    <a:pt x="10321" y="6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67" name="Google Shape;467;p25"/>
            <p:cNvSpPr/>
            <p:nvPr/>
          </p:nvSpPr>
          <p:spPr>
            <a:xfrm>
              <a:off x="2696600" y="2164213"/>
              <a:ext cx="763936" cy="881756"/>
            </a:xfrm>
            <a:custGeom>
              <a:avLst/>
              <a:gdLst/>
              <a:ahLst/>
              <a:cxnLst/>
              <a:rect l="l" t="t" r="r" b="b"/>
              <a:pathLst>
                <a:path w="12501" h="14429" extrusionOk="0">
                  <a:moveTo>
                    <a:pt x="6255" y="0"/>
                  </a:moveTo>
                  <a:lnTo>
                    <a:pt x="1" y="3605"/>
                  </a:lnTo>
                  <a:lnTo>
                    <a:pt x="1" y="10824"/>
                  </a:lnTo>
                  <a:lnTo>
                    <a:pt x="6255" y="14429"/>
                  </a:lnTo>
                  <a:lnTo>
                    <a:pt x="12501" y="10824"/>
                  </a:lnTo>
                  <a:lnTo>
                    <a:pt x="12501" y="3605"/>
                  </a:lnTo>
                  <a:lnTo>
                    <a:pt x="625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471" name="Google Shape;471;p25"/>
          <p:cNvSpPr/>
          <p:nvPr/>
        </p:nvSpPr>
        <p:spPr>
          <a:xfrm>
            <a:off x="8337276" y="2384388"/>
            <a:ext cx="2528121" cy="2918246"/>
          </a:xfrm>
          <a:custGeom>
            <a:avLst/>
            <a:gdLst/>
            <a:ahLst/>
            <a:cxnLst/>
            <a:rect l="l" t="t" r="r" b="b"/>
            <a:pathLst>
              <a:path w="19700" h="22740" extrusionOk="0">
                <a:moveTo>
                  <a:pt x="9849" y="1"/>
                </a:moveTo>
                <a:lnTo>
                  <a:pt x="0" y="5680"/>
                </a:lnTo>
                <a:lnTo>
                  <a:pt x="0" y="17059"/>
                </a:lnTo>
                <a:lnTo>
                  <a:pt x="9849" y="22739"/>
                </a:lnTo>
                <a:lnTo>
                  <a:pt x="19699" y="17059"/>
                </a:lnTo>
                <a:lnTo>
                  <a:pt x="19699" y="5680"/>
                </a:lnTo>
                <a:lnTo>
                  <a:pt x="984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472" name="Google Shape;472;p25"/>
          <p:cNvSpPr/>
          <p:nvPr/>
        </p:nvSpPr>
        <p:spPr>
          <a:xfrm>
            <a:off x="8966097" y="3244593"/>
            <a:ext cx="1322836" cy="1216578"/>
          </a:xfrm>
          <a:custGeom>
            <a:avLst/>
            <a:gdLst/>
            <a:ahLst/>
            <a:cxnLst/>
            <a:rect l="l" t="t" r="r" b="b"/>
            <a:pathLst>
              <a:path w="10308" h="9480" extrusionOk="0">
                <a:moveTo>
                  <a:pt x="8749" y="0"/>
                </a:moveTo>
                <a:lnTo>
                  <a:pt x="3098" y="6108"/>
                </a:lnTo>
                <a:lnTo>
                  <a:pt x="1734" y="4179"/>
                </a:lnTo>
                <a:lnTo>
                  <a:pt x="0" y="5398"/>
                </a:lnTo>
                <a:lnTo>
                  <a:pt x="2875" y="9479"/>
                </a:lnTo>
                <a:lnTo>
                  <a:pt x="10308" y="1442"/>
                </a:lnTo>
                <a:lnTo>
                  <a:pt x="87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grpSp>
        <p:nvGrpSpPr>
          <p:cNvPr id="473" name="Google Shape;473;p25"/>
          <p:cNvGrpSpPr/>
          <p:nvPr/>
        </p:nvGrpSpPr>
        <p:grpSpPr>
          <a:xfrm>
            <a:off x="6124337" y="5064977"/>
            <a:ext cx="681437" cy="620224"/>
            <a:chOff x="2916351" y="2411893"/>
            <a:chExt cx="324494" cy="295345"/>
          </a:xfrm>
        </p:grpSpPr>
        <p:sp>
          <p:nvSpPr>
            <p:cNvPr id="474" name="Google Shape;474;p25"/>
            <p:cNvSpPr/>
            <p:nvPr/>
          </p:nvSpPr>
          <p:spPr>
            <a:xfrm>
              <a:off x="3009788" y="2411893"/>
              <a:ext cx="137620" cy="137559"/>
            </a:xfrm>
            <a:custGeom>
              <a:avLst/>
              <a:gdLst/>
              <a:ahLst/>
              <a:cxnLst/>
              <a:rect l="l" t="t" r="r" b="b"/>
              <a:pathLst>
                <a:path w="2252" h="2251" extrusionOk="0">
                  <a:moveTo>
                    <a:pt x="1130" y="0"/>
                  </a:moveTo>
                  <a:cubicBezTo>
                    <a:pt x="507" y="0"/>
                    <a:pt x="0" y="497"/>
                    <a:pt x="0" y="1120"/>
                  </a:cubicBezTo>
                  <a:cubicBezTo>
                    <a:pt x="0" y="1744"/>
                    <a:pt x="507" y="2250"/>
                    <a:pt x="1130" y="2250"/>
                  </a:cubicBezTo>
                  <a:cubicBezTo>
                    <a:pt x="1745" y="2250"/>
                    <a:pt x="2251" y="1744"/>
                    <a:pt x="2251" y="1120"/>
                  </a:cubicBezTo>
                  <a:cubicBezTo>
                    <a:pt x="2251" y="497"/>
                    <a:pt x="1745" y="0"/>
                    <a:pt x="11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475" name="Google Shape;475;p25"/>
            <p:cNvSpPr/>
            <p:nvPr/>
          </p:nvSpPr>
          <p:spPr>
            <a:xfrm>
              <a:off x="2916351" y="2586912"/>
              <a:ext cx="324494" cy="120326"/>
            </a:xfrm>
            <a:custGeom>
              <a:avLst/>
              <a:gdLst/>
              <a:ahLst/>
              <a:cxnLst/>
              <a:rect l="l" t="t" r="r" b="b"/>
              <a:pathLst>
                <a:path w="5310" h="1969" extrusionOk="0">
                  <a:moveTo>
                    <a:pt x="2659" y="1"/>
                  </a:moveTo>
                  <a:cubicBezTo>
                    <a:pt x="1189" y="1"/>
                    <a:pt x="0" y="877"/>
                    <a:pt x="0" y="1969"/>
                  </a:cubicBezTo>
                  <a:lnTo>
                    <a:pt x="5309" y="1969"/>
                  </a:lnTo>
                  <a:cubicBezTo>
                    <a:pt x="5309" y="877"/>
                    <a:pt x="4121" y="1"/>
                    <a:pt x="26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476" name="Google Shape;476;p25"/>
          <p:cNvSpPr/>
          <p:nvPr/>
        </p:nvSpPr>
        <p:spPr>
          <a:xfrm>
            <a:off x="9238672" y="6820294"/>
            <a:ext cx="686572" cy="687725"/>
          </a:xfrm>
          <a:custGeom>
            <a:avLst/>
            <a:gdLst/>
            <a:ahLst/>
            <a:cxnLst/>
            <a:rect l="l" t="t" r="r" b="b"/>
            <a:pathLst>
              <a:path w="5350" h="5359" extrusionOk="0">
                <a:moveTo>
                  <a:pt x="2095" y="1413"/>
                </a:moveTo>
                <a:cubicBezTo>
                  <a:pt x="2143" y="1413"/>
                  <a:pt x="2193" y="1423"/>
                  <a:pt x="2251" y="1452"/>
                </a:cubicBezTo>
                <a:lnTo>
                  <a:pt x="4024" y="2485"/>
                </a:lnTo>
                <a:cubicBezTo>
                  <a:pt x="4209" y="2592"/>
                  <a:pt x="4209" y="2767"/>
                  <a:pt x="4024" y="2874"/>
                </a:cubicBezTo>
                <a:lnTo>
                  <a:pt x="2251" y="3898"/>
                </a:lnTo>
                <a:cubicBezTo>
                  <a:pt x="2193" y="3926"/>
                  <a:pt x="2143" y="3946"/>
                  <a:pt x="2095" y="3946"/>
                </a:cubicBezTo>
                <a:cubicBezTo>
                  <a:pt x="1988" y="3946"/>
                  <a:pt x="1910" y="3859"/>
                  <a:pt x="1910" y="3703"/>
                </a:cubicBezTo>
                <a:lnTo>
                  <a:pt x="1910" y="1647"/>
                </a:lnTo>
                <a:cubicBezTo>
                  <a:pt x="1910" y="1501"/>
                  <a:pt x="1988" y="1413"/>
                  <a:pt x="2095" y="1413"/>
                </a:cubicBezTo>
                <a:close/>
                <a:moveTo>
                  <a:pt x="2680" y="1"/>
                </a:moveTo>
                <a:cubicBezTo>
                  <a:pt x="1199" y="1"/>
                  <a:pt x="0" y="1199"/>
                  <a:pt x="0" y="2679"/>
                </a:cubicBezTo>
                <a:cubicBezTo>
                  <a:pt x="0" y="4151"/>
                  <a:pt x="1199" y="5359"/>
                  <a:pt x="2680" y="5359"/>
                </a:cubicBezTo>
                <a:cubicBezTo>
                  <a:pt x="4150" y="5359"/>
                  <a:pt x="5349" y="4151"/>
                  <a:pt x="5349" y="2679"/>
                </a:cubicBezTo>
                <a:cubicBezTo>
                  <a:pt x="5349" y="1199"/>
                  <a:pt x="4150" y="1"/>
                  <a:pt x="268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477" name="Google Shape;477;p25"/>
          <p:cNvSpPr/>
          <p:nvPr/>
        </p:nvSpPr>
        <p:spPr>
          <a:xfrm>
            <a:off x="12393044" y="5133634"/>
            <a:ext cx="682721" cy="675278"/>
          </a:xfrm>
          <a:custGeom>
            <a:avLst/>
            <a:gdLst/>
            <a:ahLst/>
            <a:cxnLst/>
            <a:rect l="l" t="t" r="r" b="b"/>
            <a:pathLst>
              <a:path w="5320" h="5262" extrusionOk="0">
                <a:moveTo>
                  <a:pt x="3985" y="761"/>
                </a:moveTo>
                <a:cubicBezTo>
                  <a:pt x="4307" y="761"/>
                  <a:pt x="4560" y="1014"/>
                  <a:pt x="4560" y="1326"/>
                </a:cubicBezTo>
                <a:cubicBezTo>
                  <a:pt x="4560" y="1637"/>
                  <a:pt x="4307" y="1891"/>
                  <a:pt x="3985" y="1891"/>
                </a:cubicBezTo>
                <a:cubicBezTo>
                  <a:pt x="3673" y="1891"/>
                  <a:pt x="3420" y="1637"/>
                  <a:pt x="3420" y="1326"/>
                </a:cubicBezTo>
                <a:cubicBezTo>
                  <a:pt x="3420" y="1014"/>
                  <a:pt x="3673" y="761"/>
                  <a:pt x="3985" y="761"/>
                </a:cubicBezTo>
                <a:close/>
                <a:moveTo>
                  <a:pt x="3420" y="1"/>
                </a:moveTo>
                <a:cubicBezTo>
                  <a:pt x="3108" y="1"/>
                  <a:pt x="2670" y="176"/>
                  <a:pt x="2445" y="401"/>
                </a:cubicBezTo>
                <a:lnTo>
                  <a:pt x="224" y="2631"/>
                </a:lnTo>
                <a:cubicBezTo>
                  <a:pt x="1" y="2856"/>
                  <a:pt x="1" y="3216"/>
                  <a:pt x="224" y="3430"/>
                </a:cubicBezTo>
                <a:lnTo>
                  <a:pt x="1880" y="5096"/>
                </a:lnTo>
                <a:cubicBezTo>
                  <a:pt x="1988" y="5203"/>
                  <a:pt x="2134" y="5262"/>
                  <a:pt x="2280" y="5262"/>
                </a:cubicBezTo>
                <a:cubicBezTo>
                  <a:pt x="2426" y="5262"/>
                  <a:pt x="2573" y="5203"/>
                  <a:pt x="2689" y="5096"/>
                </a:cubicBezTo>
                <a:lnTo>
                  <a:pt x="4911" y="2865"/>
                </a:lnTo>
                <a:cubicBezTo>
                  <a:pt x="5134" y="2641"/>
                  <a:pt x="5320" y="2203"/>
                  <a:pt x="5320" y="1891"/>
                </a:cubicBezTo>
                <a:lnTo>
                  <a:pt x="5320" y="566"/>
                </a:lnTo>
                <a:cubicBezTo>
                  <a:pt x="5320" y="254"/>
                  <a:pt x="5056" y="1"/>
                  <a:pt x="474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95874663-5EDD-4279-B048-6053866666A8}"/>
              </a:ext>
            </a:extLst>
          </p:cNvPr>
          <p:cNvSpPr/>
          <p:nvPr/>
        </p:nvSpPr>
        <p:spPr>
          <a:xfrm>
            <a:off x="632227" y="2395474"/>
            <a:ext cx="54115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o‘zgartirish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yumshoq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ko'nikmalarga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ancha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qulayroq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 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Google Shape;1055;p38">
            <a:extLst>
              <a:ext uri="{FF2B5EF4-FFF2-40B4-BE49-F238E27FC236}">
                <a16:creationId xmlns="" xmlns:a16="http://schemas.microsoft.com/office/drawing/2014/main" id="{5BB95748-CAE6-46EE-A5FA-93226D042574}"/>
              </a:ext>
            </a:extLst>
          </p:cNvPr>
          <p:cNvSpPr txBox="1"/>
          <p:nvPr/>
        </p:nvSpPr>
        <p:spPr>
          <a:xfrm>
            <a:off x="5766340" y="831587"/>
            <a:ext cx="8317808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Substitution — </a:t>
            </a:r>
            <a:r>
              <a:rPr lang="en-US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endParaRPr sz="4000" dirty="0">
              <a:solidFill>
                <a:srgbClr val="0070C0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F038D278-9E43-4A23-9F28-38D69D4A75A9}"/>
              </a:ext>
            </a:extLst>
          </p:cNvPr>
          <p:cNvSpPr/>
          <p:nvPr/>
        </p:nvSpPr>
        <p:spPr>
          <a:xfrm>
            <a:off x="13335000" y="2456150"/>
            <a:ext cx="523517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o‘zgartirishni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boshlashdan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texnologiyalardan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foydalanishlari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ajoyib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imkoniyatdir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F76E8085-B856-46C9-AE24-91B747A7B7EC}"/>
              </a:ext>
            </a:extLst>
          </p:cNvPr>
          <p:cNvSpPr/>
          <p:nvPr/>
        </p:nvSpPr>
        <p:spPr>
          <a:xfrm>
            <a:off x="3151375" y="8153881"/>
            <a:ext cx="119969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Yodda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tuting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strategiyalari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o'zgartirmaydi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qo'llashdan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o‘quvchilaringiz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b="1" i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olishlarini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o'zingizdan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so'rang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Agar u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qiyinchilikdan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bermasa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qalam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qog’oz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yaxshiroq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8"/>
          <p:cNvSpPr/>
          <p:nvPr/>
        </p:nvSpPr>
        <p:spPr>
          <a:xfrm>
            <a:off x="3890565" y="2641748"/>
            <a:ext cx="11421270" cy="143199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defTabSz="1920240">
              <a:buClr>
                <a:srgbClr val="000000"/>
              </a:buClr>
            </a:pPr>
            <a:endParaRPr sz="294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3" name="Google Shape;133;p18"/>
          <p:cNvSpPr txBox="1">
            <a:spLocks noGrp="1"/>
          </p:cNvSpPr>
          <p:nvPr>
            <p:ph type="title"/>
          </p:nvPr>
        </p:nvSpPr>
        <p:spPr>
          <a:xfrm>
            <a:off x="4021945" y="979435"/>
            <a:ext cx="10927027" cy="626220"/>
          </a:xfrm>
          <a:prstGeom prst="rect">
            <a:avLst/>
          </a:prstGeom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r>
              <a:rPr lang="en-US" sz="6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oid</a:t>
            </a:r>
            <a:r>
              <a:rPr lang="en-US" dirty="0"/>
              <a:t> </a:t>
            </a:r>
            <a:r>
              <a:rPr lang="en-US" dirty="0" err="1"/>
              <a:t>misollar</a:t>
            </a:r>
            <a:endParaRPr lang="en-US" dirty="0"/>
          </a:p>
        </p:txBody>
      </p:sp>
      <p:sp>
        <p:nvSpPr>
          <p:cNvPr id="134" name="Google Shape;134;p18"/>
          <p:cNvSpPr/>
          <p:nvPr/>
        </p:nvSpPr>
        <p:spPr>
          <a:xfrm>
            <a:off x="960120" y="8322298"/>
            <a:ext cx="17282160" cy="1619100"/>
          </a:xfrm>
          <a:prstGeom prst="trapezoid">
            <a:avLst>
              <a:gd name="adj" fmla="val 51648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defTabSz="1920240">
              <a:buClr>
                <a:srgbClr val="000000"/>
              </a:buClr>
            </a:pPr>
            <a:r>
              <a:rPr lang="en" sz="4830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                 </a:t>
            </a:r>
            <a:endParaRPr sz="4830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35" name="Google Shape;135;p18"/>
          <p:cNvSpPr/>
          <p:nvPr/>
        </p:nvSpPr>
        <p:spPr>
          <a:xfrm>
            <a:off x="2098007" y="6406814"/>
            <a:ext cx="15006600" cy="1431990"/>
          </a:xfrm>
          <a:prstGeom prst="trapezoid">
            <a:avLst>
              <a:gd name="adj" fmla="val 51648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defTabSz="1920240">
              <a:buClr>
                <a:srgbClr val="000000"/>
              </a:buClr>
            </a:pPr>
            <a:r>
              <a:rPr lang="en" sz="4830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        </a:t>
            </a:r>
            <a:endParaRPr sz="4830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36" name="Google Shape;136;p18"/>
          <p:cNvSpPr/>
          <p:nvPr/>
        </p:nvSpPr>
        <p:spPr>
          <a:xfrm>
            <a:off x="3098435" y="4496835"/>
            <a:ext cx="12930750" cy="1431990"/>
          </a:xfrm>
          <a:prstGeom prst="trapezoid">
            <a:avLst>
              <a:gd name="adj" fmla="val 51648"/>
            </a:avLst>
          </a:prstGeom>
          <a:solidFill>
            <a:schemeClr val="accent4"/>
          </a:solidFill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defTabSz="1920240">
              <a:buClr>
                <a:srgbClr val="000000"/>
              </a:buClr>
            </a:pPr>
            <a:r>
              <a:rPr lang="en" sz="4830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endParaRPr sz="4830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37" name="Google Shape;137;p18"/>
          <p:cNvSpPr txBox="1"/>
          <p:nvPr/>
        </p:nvSpPr>
        <p:spPr>
          <a:xfrm>
            <a:off x="3897492" y="2848369"/>
            <a:ext cx="10884839" cy="1011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algn="ctr" defTabSz="1920240">
              <a:buClr>
                <a:srgbClr val="000000"/>
              </a:buClr>
            </a:pP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o‘rniga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kompyuterda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yozadilar</a:t>
            </a:r>
            <a:endParaRPr sz="3200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38" name="Google Shape;138;p18"/>
          <p:cNvSpPr txBox="1"/>
          <p:nvPr/>
        </p:nvSpPr>
        <p:spPr>
          <a:xfrm>
            <a:off x="2743200" y="8615744"/>
            <a:ext cx="13944600" cy="1032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algn="ctr" fontAlgn="base"/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An'anaviy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doskadan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farqli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ravishda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raqamli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interaktiv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doskadan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foydalanish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natijalarni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hujjat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sifatida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proxima-nova"/>
              </a:rPr>
              <a:t>saqlash</a:t>
            </a:r>
            <a:r>
              <a:rPr lang="en-US" sz="2800" dirty="0">
                <a:solidFill>
                  <a:schemeClr val="bg1"/>
                </a:solidFill>
                <a:latin typeface="proxima-nova"/>
              </a:rPr>
              <a:t>.</a:t>
            </a:r>
          </a:p>
        </p:txBody>
      </p:sp>
      <p:sp>
        <p:nvSpPr>
          <p:cNvPr id="139" name="Google Shape;139;p18"/>
          <p:cNvSpPr txBox="1"/>
          <p:nvPr/>
        </p:nvSpPr>
        <p:spPr>
          <a:xfrm>
            <a:off x="3098435" y="6696075"/>
            <a:ext cx="12703225" cy="769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algn="ctr" fontAlgn="base"/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Nusxa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ko'chirishdan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farqli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PDF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formatida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varag‘ini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endParaRPr lang="en-US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Google Shape;140;p18"/>
          <p:cNvSpPr txBox="1"/>
          <p:nvPr/>
        </p:nvSpPr>
        <p:spPr>
          <a:xfrm>
            <a:off x="4021945" y="4870898"/>
            <a:ext cx="11779715" cy="68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3" tIns="191993" rIns="191993" bIns="191993" anchor="ctr" anchorCtr="0">
            <a:noAutofit/>
          </a:bodyPr>
          <a:lstStyle/>
          <a:p>
            <a:pPr algn="ctr" fontAlgn="base"/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Qalam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qog‘ozda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o‘rniga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viktorina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dasturlardan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foydalanadilar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A2BCF12C-B6C9-4CCC-A25A-A40BB2E55603}"/>
              </a:ext>
            </a:extLst>
          </p:cNvPr>
          <p:cNvSpPr/>
          <p:nvPr/>
        </p:nvSpPr>
        <p:spPr>
          <a:xfrm>
            <a:off x="719259" y="7828207"/>
            <a:ext cx="11887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Bu,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ko‘proq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individual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o‘quvchiga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yo‘naltirilgan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.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manbayi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rahbarligidagi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ko‘rsatmani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talab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qilmasdan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o‘rganishni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boshlashlari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Google Shape;1055;p38">
            <a:extLst>
              <a:ext uri="{FF2B5EF4-FFF2-40B4-BE49-F238E27FC236}">
                <a16:creationId xmlns="" xmlns:a16="http://schemas.microsoft.com/office/drawing/2014/main" id="{0DC6948D-93CF-4E79-818A-8A72997108EA}"/>
              </a:ext>
            </a:extLst>
          </p:cNvPr>
          <p:cNvSpPr txBox="1"/>
          <p:nvPr/>
        </p:nvSpPr>
        <p:spPr>
          <a:xfrm>
            <a:off x="1447800" y="1311962"/>
            <a:ext cx="8689129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Augmentation — </a:t>
            </a:r>
            <a:r>
              <a:rPr lang="en-US" sz="44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endParaRPr sz="4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19D77D17-88E4-4C63-B28B-91936AD44C40}"/>
              </a:ext>
            </a:extLst>
          </p:cNvPr>
          <p:cNvSpPr/>
          <p:nvPr/>
        </p:nvSpPr>
        <p:spPr>
          <a:xfrm>
            <a:off x="11742469" y="3421861"/>
            <a:ext cx="706678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bosqichida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jarayoniga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qulaylikdan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tashqari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nimadir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qo‘shadi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sizning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o'quvchilaringizga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aniqroq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an'anaviy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olmaydigan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tarzda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8" name="Google Shape;898;p39">
            <a:extLst>
              <a:ext uri="{FF2B5EF4-FFF2-40B4-BE49-F238E27FC236}">
                <a16:creationId xmlns="" xmlns:a16="http://schemas.microsoft.com/office/drawing/2014/main" id="{C5E61EFC-7831-4EE3-929E-F348F5A491B8}"/>
              </a:ext>
            </a:extLst>
          </p:cNvPr>
          <p:cNvSpPr/>
          <p:nvPr/>
        </p:nvSpPr>
        <p:spPr>
          <a:xfrm>
            <a:off x="3646349" y="4354533"/>
            <a:ext cx="4869429" cy="3199756"/>
          </a:xfrm>
          <a:custGeom>
            <a:avLst/>
            <a:gdLst/>
            <a:ahLst/>
            <a:cxnLst/>
            <a:rect l="l" t="t" r="r" b="b"/>
            <a:pathLst>
              <a:path w="11748" h="7721" extrusionOk="0">
                <a:moveTo>
                  <a:pt x="11737" y="7096"/>
                </a:moveTo>
                <a:lnTo>
                  <a:pt x="11737" y="7096"/>
                </a:lnTo>
                <a:cubicBezTo>
                  <a:pt x="11351" y="7096"/>
                  <a:pt x="11039" y="6783"/>
                  <a:pt x="11039" y="6398"/>
                </a:cubicBezTo>
                <a:lnTo>
                  <a:pt x="11039" y="6398"/>
                </a:lnTo>
                <a:cubicBezTo>
                  <a:pt x="11039" y="6306"/>
                  <a:pt x="11056" y="6220"/>
                  <a:pt x="11089" y="6140"/>
                </a:cubicBezTo>
                <a:lnTo>
                  <a:pt x="11089" y="6140"/>
                </a:lnTo>
                <a:cubicBezTo>
                  <a:pt x="10670" y="6405"/>
                  <a:pt x="10174" y="6560"/>
                  <a:pt x="9643" y="6560"/>
                </a:cubicBezTo>
                <a:lnTo>
                  <a:pt x="9643" y="6560"/>
                </a:lnTo>
                <a:cubicBezTo>
                  <a:pt x="8148" y="6560"/>
                  <a:pt x="6935" y="5347"/>
                  <a:pt x="6935" y="3853"/>
                </a:cubicBezTo>
                <a:lnTo>
                  <a:pt x="6935" y="3853"/>
                </a:lnTo>
                <a:cubicBezTo>
                  <a:pt x="6935" y="2489"/>
                  <a:pt x="7943" y="1361"/>
                  <a:pt x="9254" y="1172"/>
                </a:cubicBezTo>
                <a:lnTo>
                  <a:pt x="9254" y="1172"/>
                </a:lnTo>
                <a:cubicBezTo>
                  <a:pt x="9075" y="1046"/>
                  <a:pt x="8958" y="837"/>
                  <a:pt x="8958" y="602"/>
                </a:cubicBezTo>
                <a:lnTo>
                  <a:pt x="8958" y="602"/>
                </a:lnTo>
                <a:cubicBezTo>
                  <a:pt x="8958" y="345"/>
                  <a:pt x="9096" y="121"/>
                  <a:pt x="9302" y="0"/>
                </a:cubicBezTo>
                <a:lnTo>
                  <a:pt x="9302" y="0"/>
                </a:lnTo>
                <a:cubicBezTo>
                  <a:pt x="7326" y="172"/>
                  <a:pt x="5775" y="1830"/>
                  <a:pt x="5775" y="3853"/>
                </a:cubicBezTo>
                <a:lnTo>
                  <a:pt x="5775" y="3853"/>
                </a:lnTo>
                <a:cubicBezTo>
                  <a:pt x="5775" y="4663"/>
                  <a:pt x="6025" y="5415"/>
                  <a:pt x="6451" y="6037"/>
                </a:cubicBezTo>
                <a:lnTo>
                  <a:pt x="1183" y="6037"/>
                </a:lnTo>
                <a:lnTo>
                  <a:pt x="1183" y="5412"/>
                </a:lnTo>
                <a:lnTo>
                  <a:pt x="0" y="6474"/>
                </a:lnTo>
                <a:lnTo>
                  <a:pt x="1183" y="7535"/>
                </a:lnTo>
                <a:lnTo>
                  <a:pt x="1183" y="6840"/>
                </a:lnTo>
                <a:lnTo>
                  <a:pt x="7186" y="6840"/>
                </a:lnTo>
                <a:lnTo>
                  <a:pt x="7186" y="6840"/>
                </a:lnTo>
                <a:cubicBezTo>
                  <a:pt x="7854" y="7390"/>
                  <a:pt x="8710" y="7720"/>
                  <a:pt x="9643" y="7720"/>
                </a:cubicBezTo>
                <a:lnTo>
                  <a:pt x="9643" y="7720"/>
                </a:lnTo>
                <a:cubicBezTo>
                  <a:pt x="10419" y="7720"/>
                  <a:pt x="11142" y="7491"/>
                  <a:pt x="11747" y="7096"/>
                </a:cubicBezTo>
                <a:lnTo>
                  <a:pt x="11747" y="7096"/>
                </a:lnTo>
                <a:cubicBezTo>
                  <a:pt x="11744" y="7096"/>
                  <a:pt x="11741" y="7096"/>
                  <a:pt x="11737" y="7096"/>
                </a:cubicBezTo>
              </a:path>
            </a:pathLst>
          </a:custGeom>
          <a:solidFill>
            <a:schemeClr val="accen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114300" dist="85725" dir="5400000" algn="bl" rotWithShape="0">
              <a:srgbClr val="000000">
                <a:alpha val="12000"/>
              </a:srgbClr>
            </a:outerShdw>
          </a:effectLst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3757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9" name="Google Shape;897;p39">
            <a:extLst>
              <a:ext uri="{FF2B5EF4-FFF2-40B4-BE49-F238E27FC236}">
                <a16:creationId xmlns="" xmlns:a16="http://schemas.microsoft.com/office/drawing/2014/main" id="{7119B622-4A74-405D-B61B-D0150D6B65C0}"/>
              </a:ext>
            </a:extLst>
          </p:cNvPr>
          <p:cNvSpPr/>
          <p:nvPr/>
        </p:nvSpPr>
        <p:spPr>
          <a:xfrm>
            <a:off x="7832970" y="4317737"/>
            <a:ext cx="3844009" cy="2710012"/>
          </a:xfrm>
          <a:custGeom>
            <a:avLst/>
            <a:gdLst/>
            <a:ahLst/>
            <a:cxnLst/>
            <a:rect l="l" t="t" r="r" b="b"/>
            <a:pathLst>
              <a:path w="9272" h="6540" extrusionOk="0">
                <a:moveTo>
                  <a:pt x="9271" y="1241"/>
                </a:moveTo>
                <a:lnTo>
                  <a:pt x="8088" y="179"/>
                </a:lnTo>
                <a:lnTo>
                  <a:pt x="8088" y="863"/>
                </a:lnTo>
                <a:lnTo>
                  <a:pt x="2087" y="863"/>
                </a:lnTo>
                <a:lnTo>
                  <a:pt x="2087" y="863"/>
                </a:lnTo>
                <a:cubicBezTo>
                  <a:pt x="1508" y="387"/>
                  <a:pt x="789" y="75"/>
                  <a:pt x="0" y="0"/>
                </a:cubicBezTo>
                <a:lnTo>
                  <a:pt x="0" y="0"/>
                </a:lnTo>
                <a:cubicBezTo>
                  <a:pt x="204" y="121"/>
                  <a:pt x="340" y="344"/>
                  <a:pt x="340" y="599"/>
                </a:cubicBezTo>
                <a:lnTo>
                  <a:pt x="340" y="599"/>
                </a:lnTo>
                <a:cubicBezTo>
                  <a:pt x="340" y="836"/>
                  <a:pt x="221" y="1047"/>
                  <a:pt x="39" y="1173"/>
                </a:cubicBezTo>
                <a:lnTo>
                  <a:pt x="39" y="1173"/>
                </a:lnTo>
                <a:cubicBezTo>
                  <a:pt x="1339" y="1370"/>
                  <a:pt x="2336" y="2493"/>
                  <a:pt x="2336" y="3850"/>
                </a:cubicBezTo>
                <a:lnTo>
                  <a:pt x="2336" y="3850"/>
                </a:lnTo>
                <a:cubicBezTo>
                  <a:pt x="2336" y="4569"/>
                  <a:pt x="2054" y="5224"/>
                  <a:pt x="1595" y="5709"/>
                </a:cubicBezTo>
                <a:lnTo>
                  <a:pt x="1595" y="5709"/>
                </a:lnTo>
                <a:cubicBezTo>
                  <a:pt x="1637" y="5702"/>
                  <a:pt x="1680" y="5697"/>
                  <a:pt x="1724" y="5697"/>
                </a:cubicBezTo>
                <a:lnTo>
                  <a:pt x="1724" y="5697"/>
                </a:lnTo>
                <a:cubicBezTo>
                  <a:pt x="2110" y="5697"/>
                  <a:pt x="2422" y="6010"/>
                  <a:pt x="2422" y="6395"/>
                </a:cubicBezTo>
                <a:lnTo>
                  <a:pt x="2422" y="6395"/>
                </a:lnTo>
                <a:cubicBezTo>
                  <a:pt x="2422" y="6444"/>
                  <a:pt x="2417" y="6493"/>
                  <a:pt x="2407" y="6539"/>
                </a:cubicBezTo>
                <a:lnTo>
                  <a:pt x="2407" y="6539"/>
                </a:lnTo>
                <a:cubicBezTo>
                  <a:pt x="3081" y="5843"/>
                  <a:pt x="3496" y="4894"/>
                  <a:pt x="3496" y="3850"/>
                </a:cubicBezTo>
                <a:lnTo>
                  <a:pt x="3496" y="3850"/>
                </a:lnTo>
                <a:cubicBezTo>
                  <a:pt x="3496" y="3039"/>
                  <a:pt x="3247" y="2288"/>
                  <a:pt x="2821" y="1666"/>
                </a:cubicBezTo>
                <a:lnTo>
                  <a:pt x="8088" y="1666"/>
                </a:lnTo>
                <a:lnTo>
                  <a:pt x="8088" y="2303"/>
                </a:lnTo>
                <a:lnTo>
                  <a:pt x="9271" y="1241"/>
                </a:lnTo>
              </a:path>
            </a:pathLst>
          </a:custGeom>
          <a:solidFill>
            <a:schemeClr val="accent4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114300" dist="85725" dir="5400000" algn="bl" rotWithShape="0">
              <a:srgbClr val="000000">
                <a:alpha val="12000"/>
              </a:srgbClr>
            </a:outerShdw>
          </a:effectLst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73757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0" name="Google Shape;914;p39">
            <a:extLst>
              <a:ext uri="{FF2B5EF4-FFF2-40B4-BE49-F238E27FC236}">
                <a16:creationId xmlns="" xmlns:a16="http://schemas.microsoft.com/office/drawing/2014/main" id="{53C4518E-5736-4F2D-A8D9-3EFDA29CD25B}"/>
              </a:ext>
            </a:extLst>
          </p:cNvPr>
          <p:cNvSpPr/>
          <p:nvPr/>
        </p:nvSpPr>
        <p:spPr>
          <a:xfrm>
            <a:off x="6662859" y="4898191"/>
            <a:ext cx="2063100" cy="2063100"/>
          </a:xfrm>
          <a:prstGeom prst="ellipse">
            <a:avLst/>
          </a:prstGeom>
          <a:solidFill>
            <a:schemeClr val="accent3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B74458BE-FA93-4539-B7DA-65BEF5B776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0795" y="4091872"/>
            <a:ext cx="1007228" cy="1002522"/>
          </a:xfrm>
          <a:prstGeom prst="rect">
            <a:avLst/>
          </a:prstGeom>
        </p:spPr>
      </p:pic>
      <p:sp>
        <p:nvSpPr>
          <p:cNvPr id="32" name="Google Shape;909;p39">
            <a:extLst>
              <a:ext uri="{FF2B5EF4-FFF2-40B4-BE49-F238E27FC236}">
                <a16:creationId xmlns="" xmlns:a16="http://schemas.microsoft.com/office/drawing/2014/main" id="{D278C70B-F5B7-4108-8CF0-AF66AD9DB1F9}"/>
              </a:ext>
            </a:extLst>
          </p:cNvPr>
          <p:cNvSpPr/>
          <p:nvPr/>
        </p:nvSpPr>
        <p:spPr>
          <a:xfrm>
            <a:off x="8249736" y="6596741"/>
            <a:ext cx="713795" cy="729100"/>
          </a:xfrm>
          <a:prstGeom prst="ellipse">
            <a:avLst/>
          </a:prstGeom>
          <a:solidFill>
            <a:srgbClr val="FFFF00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171450" dist="66675" dir="5400000" algn="bl" rotWithShape="0">
              <a:srgbClr val="000000">
                <a:alpha val="12000"/>
              </a:srgbClr>
            </a:outerShdw>
          </a:effectLst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rgbClr val="FD757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4" name="Google Shape;899;p39">
            <a:extLst>
              <a:ext uri="{FF2B5EF4-FFF2-40B4-BE49-F238E27FC236}">
                <a16:creationId xmlns="" xmlns:a16="http://schemas.microsoft.com/office/drawing/2014/main" id="{749C8270-DFA6-4F16-990A-3E5832DA5518}"/>
              </a:ext>
            </a:extLst>
          </p:cNvPr>
          <p:cNvSpPr txBox="1"/>
          <p:nvPr/>
        </p:nvSpPr>
        <p:spPr>
          <a:xfrm>
            <a:off x="7391443" y="4262899"/>
            <a:ext cx="578023" cy="4885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dirty="0">
                <a:solidFill>
                  <a:schemeClr val="accent4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A</a:t>
            </a:r>
            <a:endParaRPr sz="4000" b="1" dirty="0">
              <a:solidFill>
                <a:schemeClr val="accent4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35" name="Google Shape;899;p39">
            <a:extLst>
              <a:ext uri="{FF2B5EF4-FFF2-40B4-BE49-F238E27FC236}">
                <a16:creationId xmlns="" xmlns:a16="http://schemas.microsoft.com/office/drawing/2014/main" id="{D42B576A-C19F-4D98-BAE3-C2DCB6A313AB}"/>
              </a:ext>
            </a:extLst>
          </p:cNvPr>
          <p:cNvSpPr txBox="1"/>
          <p:nvPr/>
        </p:nvSpPr>
        <p:spPr>
          <a:xfrm>
            <a:off x="8348815" y="6596741"/>
            <a:ext cx="583730" cy="694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B</a:t>
            </a:r>
            <a:endParaRPr sz="4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321109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2">
            <a:extLst>
              <a:ext uri="{FF2B5EF4-FFF2-40B4-BE49-F238E27FC236}">
                <a16:creationId xmlns="" xmlns:a16="http://schemas.microsoft.com/office/drawing/2014/main" id="{666B3B32-9A96-4FE6-AF74-096D20752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662" y="2728742"/>
            <a:ext cx="3465182" cy="318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6">
            <a:extLst>
              <a:ext uri="{FF2B5EF4-FFF2-40B4-BE49-F238E27FC236}">
                <a16:creationId xmlns="" xmlns:a16="http://schemas.microsoft.com/office/drawing/2014/main" id="{034C4DBD-4E7C-47DB-A9C3-18C1FDC5F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506" y="6542075"/>
            <a:ext cx="5742862" cy="343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6" name="Google Shape;3586;p38"/>
          <p:cNvSpPr/>
          <p:nvPr/>
        </p:nvSpPr>
        <p:spPr>
          <a:xfrm>
            <a:off x="12281933" y="6218124"/>
            <a:ext cx="5516224" cy="3478566"/>
          </a:xfrm>
          <a:custGeom>
            <a:avLst/>
            <a:gdLst/>
            <a:ahLst/>
            <a:cxnLst/>
            <a:rect l="l" t="t" r="r" b="b"/>
            <a:pathLst>
              <a:path w="61218" h="26002" extrusionOk="0">
                <a:moveTo>
                  <a:pt x="1" y="1"/>
                </a:moveTo>
                <a:lnTo>
                  <a:pt x="3959" y="26001"/>
                </a:lnTo>
                <a:lnTo>
                  <a:pt x="61217" y="26001"/>
                </a:lnTo>
                <a:lnTo>
                  <a:pt x="57227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87" name="Google Shape;3587;p38"/>
          <p:cNvSpPr/>
          <p:nvPr/>
        </p:nvSpPr>
        <p:spPr>
          <a:xfrm>
            <a:off x="16824722" y="7549613"/>
            <a:ext cx="1417536" cy="1417536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78" y="0"/>
                </a:moveTo>
                <a:cubicBezTo>
                  <a:pt x="4719" y="0"/>
                  <a:pt x="1" y="4719"/>
                  <a:pt x="1" y="10546"/>
                </a:cubicBezTo>
                <a:cubicBezTo>
                  <a:pt x="1" y="16405"/>
                  <a:pt x="4719" y="21123"/>
                  <a:pt x="10578" y="21123"/>
                </a:cubicBezTo>
                <a:cubicBezTo>
                  <a:pt x="16405" y="21123"/>
                  <a:pt x="21124" y="16405"/>
                  <a:pt x="21124" y="10546"/>
                </a:cubicBezTo>
                <a:cubicBezTo>
                  <a:pt x="21124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88" name="Google Shape;3588;p38"/>
          <p:cNvSpPr/>
          <p:nvPr/>
        </p:nvSpPr>
        <p:spPr>
          <a:xfrm>
            <a:off x="16909745" y="7634637"/>
            <a:ext cx="1247558" cy="1247491"/>
          </a:xfrm>
          <a:custGeom>
            <a:avLst/>
            <a:gdLst/>
            <a:ahLst/>
            <a:cxnLst/>
            <a:rect l="l" t="t" r="r" b="b"/>
            <a:pathLst>
              <a:path w="18591" h="18590" extrusionOk="0">
                <a:moveTo>
                  <a:pt x="9311" y="317"/>
                </a:moveTo>
                <a:cubicBezTo>
                  <a:pt x="14252" y="317"/>
                  <a:pt x="18274" y="4339"/>
                  <a:pt x="18274" y="9311"/>
                </a:cubicBezTo>
                <a:cubicBezTo>
                  <a:pt x="18274" y="14251"/>
                  <a:pt x="14252" y="18273"/>
                  <a:pt x="9311" y="18273"/>
                </a:cubicBezTo>
                <a:cubicBezTo>
                  <a:pt x="4371" y="18273"/>
                  <a:pt x="349" y="14251"/>
                  <a:pt x="349" y="9311"/>
                </a:cubicBezTo>
                <a:cubicBezTo>
                  <a:pt x="349" y="4339"/>
                  <a:pt x="4371" y="317"/>
                  <a:pt x="9311" y="317"/>
                </a:cubicBezTo>
                <a:close/>
                <a:moveTo>
                  <a:pt x="9311" y="0"/>
                </a:moveTo>
                <a:cubicBezTo>
                  <a:pt x="4181" y="0"/>
                  <a:pt x="0" y="4180"/>
                  <a:pt x="0" y="9311"/>
                </a:cubicBezTo>
                <a:cubicBezTo>
                  <a:pt x="0" y="14409"/>
                  <a:pt x="4181" y="18590"/>
                  <a:pt x="9311" y="18590"/>
                </a:cubicBezTo>
                <a:cubicBezTo>
                  <a:pt x="14410" y="18590"/>
                  <a:pt x="18590" y="14409"/>
                  <a:pt x="18590" y="9311"/>
                </a:cubicBezTo>
                <a:cubicBezTo>
                  <a:pt x="18590" y="4180"/>
                  <a:pt x="14410" y="0"/>
                  <a:pt x="931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1" name="Google Shape;3591;p38"/>
          <p:cNvSpPr/>
          <p:nvPr/>
        </p:nvSpPr>
        <p:spPr>
          <a:xfrm>
            <a:off x="16493215" y="4754961"/>
            <a:ext cx="1245411" cy="1245411"/>
          </a:xfrm>
          <a:custGeom>
            <a:avLst/>
            <a:gdLst/>
            <a:ahLst/>
            <a:cxnLst/>
            <a:rect l="l" t="t" r="r" b="b"/>
            <a:pathLst>
              <a:path w="18559" h="18559" extrusionOk="0">
                <a:moveTo>
                  <a:pt x="9279" y="317"/>
                </a:moveTo>
                <a:cubicBezTo>
                  <a:pt x="14220" y="317"/>
                  <a:pt x="18242" y="4339"/>
                  <a:pt x="18242" y="9280"/>
                </a:cubicBezTo>
                <a:cubicBezTo>
                  <a:pt x="18242" y="14220"/>
                  <a:pt x="14220" y="18242"/>
                  <a:pt x="9279" y="18242"/>
                </a:cubicBezTo>
                <a:cubicBezTo>
                  <a:pt x="4339" y="18242"/>
                  <a:pt x="317" y="14220"/>
                  <a:pt x="317" y="9280"/>
                </a:cubicBezTo>
                <a:cubicBezTo>
                  <a:pt x="317" y="4339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49"/>
                  <a:pt x="0" y="9280"/>
                </a:cubicBezTo>
                <a:cubicBezTo>
                  <a:pt x="0" y="14410"/>
                  <a:pt x="4181" y="18559"/>
                  <a:pt x="9279" y="18559"/>
                </a:cubicBezTo>
                <a:cubicBezTo>
                  <a:pt x="14410" y="18559"/>
                  <a:pt x="18558" y="14410"/>
                  <a:pt x="18558" y="9280"/>
                </a:cubicBezTo>
                <a:cubicBezTo>
                  <a:pt x="18558" y="4149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2" name="Google Shape;3592;p38"/>
          <p:cNvSpPr/>
          <p:nvPr/>
        </p:nvSpPr>
        <p:spPr>
          <a:xfrm>
            <a:off x="11686165" y="2217516"/>
            <a:ext cx="5767613" cy="3430472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0" y="0"/>
                </a:moveTo>
                <a:lnTo>
                  <a:pt x="3991" y="25969"/>
                </a:lnTo>
                <a:lnTo>
                  <a:pt x="61248" y="25969"/>
                </a:lnTo>
                <a:lnTo>
                  <a:pt x="57258" y="0"/>
                </a:lnTo>
                <a:close/>
              </a:path>
            </a:pathLst>
          </a:custGeom>
          <a:solidFill>
            <a:srgbClr val="80C783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3" name="Google Shape;3593;p38"/>
          <p:cNvSpPr/>
          <p:nvPr/>
        </p:nvSpPr>
        <p:spPr>
          <a:xfrm>
            <a:off x="16019310" y="1975203"/>
            <a:ext cx="1417536" cy="1417536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3" y="16405"/>
                  <a:pt x="21123" y="10578"/>
                </a:cubicBezTo>
                <a:cubicBezTo>
                  <a:pt x="21123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4" name="Google Shape;3594;p38"/>
          <p:cNvSpPr/>
          <p:nvPr/>
        </p:nvSpPr>
        <p:spPr>
          <a:xfrm>
            <a:off x="16104266" y="2060227"/>
            <a:ext cx="1247558" cy="1247558"/>
          </a:xfrm>
          <a:custGeom>
            <a:avLst/>
            <a:gdLst/>
            <a:ahLst/>
            <a:cxnLst/>
            <a:rect l="l" t="t" r="r" b="b"/>
            <a:pathLst>
              <a:path w="18591" h="18591" extrusionOk="0">
                <a:moveTo>
                  <a:pt x="9280" y="349"/>
                </a:moveTo>
                <a:cubicBezTo>
                  <a:pt x="14252" y="349"/>
                  <a:pt x="18274" y="4371"/>
                  <a:pt x="18242" y="9311"/>
                </a:cubicBezTo>
                <a:cubicBezTo>
                  <a:pt x="18242" y="14252"/>
                  <a:pt x="14252" y="18274"/>
                  <a:pt x="9280" y="18274"/>
                </a:cubicBezTo>
                <a:cubicBezTo>
                  <a:pt x="4340" y="18274"/>
                  <a:pt x="318" y="14252"/>
                  <a:pt x="318" y="9311"/>
                </a:cubicBezTo>
                <a:cubicBezTo>
                  <a:pt x="318" y="4371"/>
                  <a:pt x="4340" y="349"/>
                  <a:pt x="9280" y="349"/>
                </a:cubicBezTo>
                <a:close/>
                <a:moveTo>
                  <a:pt x="9280" y="1"/>
                </a:moveTo>
                <a:cubicBezTo>
                  <a:pt x="4181" y="1"/>
                  <a:pt x="1" y="4181"/>
                  <a:pt x="1" y="9311"/>
                </a:cubicBezTo>
                <a:cubicBezTo>
                  <a:pt x="1" y="14410"/>
                  <a:pt x="4181" y="18590"/>
                  <a:pt x="9280" y="18590"/>
                </a:cubicBezTo>
                <a:cubicBezTo>
                  <a:pt x="14410" y="18590"/>
                  <a:pt x="18591" y="14410"/>
                  <a:pt x="18591" y="9311"/>
                </a:cubicBezTo>
                <a:cubicBezTo>
                  <a:pt x="18591" y="4181"/>
                  <a:pt x="14410" y="1"/>
                  <a:pt x="928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7" name="Google Shape;3597;p38"/>
          <p:cNvSpPr/>
          <p:nvPr/>
        </p:nvSpPr>
        <p:spPr>
          <a:xfrm>
            <a:off x="1047225" y="7634637"/>
            <a:ext cx="1245411" cy="1247491"/>
          </a:xfrm>
          <a:custGeom>
            <a:avLst/>
            <a:gdLst/>
            <a:ahLst/>
            <a:cxnLst/>
            <a:rect l="l" t="t" r="r" b="b"/>
            <a:pathLst>
              <a:path w="18559" h="18590" extrusionOk="0">
                <a:moveTo>
                  <a:pt x="9280" y="317"/>
                </a:moveTo>
                <a:cubicBezTo>
                  <a:pt x="14220" y="317"/>
                  <a:pt x="18242" y="4339"/>
                  <a:pt x="18242" y="9311"/>
                </a:cubicBezTo>
                <a:cubicBezTo>
                  <a:pt x="18242" y="14251"/>
                  <a:pt x="14220" y="18273"/>
                  <a:pt x="9280" y="18273"/>
                </a:cubicBezTo>
                <a:cubicBezTo>
                  <a:pt x="4339" y="18273"/>
                  <a:pt x="317" y="14251"/>
                  <a:pt x="317" y="9311"/>
                </a:cubicBezTo>
                <a:cubicBezTo>
                  <a:pt x="317" y="4339"/>
                  <a:pt x="4339" y="317"/>
                  <a:pt x="9280" y="317"/>
                </a:cubicBezTo>
                <a:close/>
                <a:moveTo>
                  <a:pt x="9280" y="0"/>
                </a:moveTo>
                <a:cubicBezTo>
                  <a:pt x="4149" y="0"/>
                  <a:pt x="1" y="4180"/>
                  <a:pt x="1" y="9311"/>
                </a:cubicBezTo>
                <a:cubicBezTo>
                  <a:pt x="1" y="14409"/>
                  <a:pt x="4149" y="18590"/>
                  <a:pt x="9280" y="18590"/>
                </a:cubicBezTo>
                <a:cubicBezTo>
                  <a:pt x="14410" y="18590"/>
                  <a:pt x="18559" y="14409"/>
                  <a:pt x="18559" y="9311"/>
                </a:cubicBezTo>
                <a:cubicBezTo>
                  <a:pt x="18559" y="4180"/>
                  <a:pt x="14410" y="0"/>
                  <a:pt x="928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8" name="Google Shape;3598;p38"/>
          <p:cNvSpPr/>
          <p:nvPr/>
        </p:nvSpPr>
        <p:spPr>
          <a:xfrm>
            <a:off x="1586644" y="6218124"/>
            <a:ext cx="5092597" cy="3571477"/>
          </a:xfrm>
          <a:custGeom>
            <a:avLst/>
            <a:gdLst/>
            <a:ahLst/>
            <a:cxnLst/>
            <a:rect l="l" t="t" r="r" b="b"/>
            <a:pathLst>
              <a:path w="61217" h="25970" extrusionOk="0">
                <a:moveTo>
                  <a:pt x="3959" y="1"/>
                </a:moveTo>
                <a:lnTo>
                  <a:pt x="0" y="25969"/>
                </a:lnTo>
                <a:lnTo>
                  <a:pt x="57226" y="25969"/>
                </a:lnTo>
                <a:lnTo>
                  <a:pt x="61217" y="1"/>
                </a:ln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o'qituvchi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ma'lumotlariga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tayanishdan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farqli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o'laroq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tadqiq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internetdan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foydalanadilar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599" name="Google Shape;3599;p38"/>
          <p:cNvSpPr/>
          <p:nvPr/>
        </p:nvSpPr>
        <p:spPr>
          <a:xfrm>
            <a:off x="938769" y="5833307"/>
            <a:ext cx="1417603" cy="1417536"/>
          </a:xfrm>
          <a:custGeom>
            <a:avLst/>
            <a:gdLst/>
            <a:ahLst/>
            <a:cxnLst/>
            <a:rect l="l" t="t" r="r" b="b"/>
            <a:pathLst>
              <a:path w="21125" h="21124" extrusionOk="0">
                <a:moveTo>
                  <a:pt x="10578" y="0"/>
                </a:moveTo>
                <a:cubicBezTo>
                  <a:pt x="4720" y="0"/>
                  <a:pt x="1" y="4719"/>
                  <a:pt x="1" y="10578"/>
                </a:cubicBezTo>
                <a:cubicBezTo>
                  <a:pt x="1" y="16405"/>
                  <a:pt x="4720" y="21123"/>
                  <a:pt x="10578" y="21123"/>
                </a:cubicBezTo>
                <a:cubicBezTo>
                  <a:pt x="16405" y="21123"/>
                  <a:pt x="21124" y="16405"/>
                  <a:pt x="21124" y="10578"/>
                </a:cubicBezTo>
                <a:cubicBezTo>
                  <a:pt x="21124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B77363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1" name="Google Shape;3601;p38"/>
          <p:cNvSpPr/>
          <p:nvPr/>
        </p:nvSpPr>
        <p:spPr>
          <a:xfrm>
            <a:off x="2126166" y="2217516"/>
            <a:ext cx="5028861" cy="3200752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3990" y="0"/>
                </a:moveTo>
                <a:lnTo>
                  <a:pt x="0" y="25969"/>
                </a:lnTo>
                <a:lnTo>
                  <a:pt x="57258" y="25969"/>
                </a:lnTo>
                <a:lnTo>
                  <a:pt x="61248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2" name="Google Shape;3602;p38"/>
          <p:cNvSpPr/>
          <p:nvPr/>
        </p:nvSpPr>
        <p:spPr>
          <a:xfrm>
            <a:off x="1767683" y="1975203"/>
            <a:ext cx="1364389" cy="1247558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4" y="16405"/>
                  <a:pt x="21124" y="10578"/>
                </a:cubicBezTo>
                <a:cubicBezTo>
                  <a:pt x="21124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3" name="Google Shape;3603;p38"/>
          <p:cNvSpPr/>
          <p:nvPr/>
        </p:nvSpPr>
        <p:spPr>
          <a:xfrm>
            <a:off x="1852705" y="2060227"/>
            <a:ext cx="1247491" cy="1247558"/>
          </a:xfrm>
          <a:custGeom>
            <a:avLst/>
            <a:gdLst/>
            <a:ahLst/>
            <a:cxnLst/>
            <a:rect l="l" t="t" r="r" b="b"/>
            <a:pathLst>
              <a:path w="18590" h="18591" extrusionOk="0">
                <a:moveTo>
                  <a:pt x="9279" y="317"/>
                </a:moveTo>
                <a:cubicBezTo>
                  <a:pt x="14220" y="317"/>
                  <a:pt x="18241" y="4371"/>
                  <a:pt x="18241" y="9311"/>
                </a:cubicBezTo>
                <a:cubicBezTo>
                  <a:pt x="18241" y="14252"/>
                  <a:pt x="14220" y="18274"/>
                  <a:pt x="9279" y="18274"/>
                </a:cubicBezTo>
                <a:cubicBezTo>
                  <a:pt x="4339" y="18274"/>
                  <a:pt x="317" y="14252"/>
                  <a:pt x="317" y="9311"/>
                </a:cubicBezTo>
                <a:cubicBezTo>
                  <a:pt x="317" y="4371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81"/>
                  <a:pt x="0" y="9311"/>
                </a:cubicBezTo>
                <a:cubicBezTo>
                  <a:pt x="0" y="14410"/>
                  <a:pt x="4149" y="18590"/>
                  <a:pt x="9279" y="18590"/>
                </a:cubicBezTo>
                <a:cubicBezTo>
                  <a:pt x="14410" y="18590"/>
                  <a:pt x="18590" y="14410"/>
                  <a:pt x="18590" y="9311"/>
                </a:cubicBezTo>
                <a:cubicBezTo>
                  <a:pt x="18590" y="4181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4" name="Google Shape;3604;p38"/>
          <p:cNvSpPr/>
          <p:nvPr/>
        </p:nvSpPr>
        <p:spPr>
          <a:xfrm>
            <a:off x="16297667" y="2345027"/>
            <a:ext cx="862909" cy="677966"/>
          </a:xfrm>
          <a:custGeom>
            <a:avLst/>
            <a:gdLst/>
            <a:ahLst/>
            <a:cxnLst/>
            <a:rect l="l" t="t" r="r" b="b"/>
            <a:pathLst>
              <a:path w="12859" h="10103" extrusionOk="0">
                <a:moveTo>
                  <a:pt x="11085" y="507"/>
                </a:moveTo>
                <a:cubicBezTo>
                  <a:pt x="11497" y="507"/>
                  <a:pt x="11845" y="855"/>
                  <a:pt x="11845" y="1267"/>
                </a:cubicBezTo>
                <a:lnTo>
                  <a:pt x="11845" y="7601"/>
                </a:lnTo>
                <a:lnTo>
                  <a:pt x="11243" y="7601"/>
                </a:lnTo>
                <a:lnTo>
                  <a:pt x="11243" y="1362"/>
                </a:lnTo>
                <a:cubicBezTo>
                  <a:pt x="11243" y="1235"/>
                  <a:pt x="11117" y="1109"/>
                  <a:pt x="10990" y="1109"/>
                </a:cubicBezTo>
                <a:lnTo>
                  <a:pt x="1838" y="1109"/>
                </a:lnTo>
                <a:cubicBezTo>
                  <a:pt x="1711" y="1109"/>
                  <a:pt x="1584" y="1235"/>
                  <a:pt x="1584" y="1362"/>
                </a:cubicBezTo>
                <a:lnTo>
                  <a:pt x="1584" y="7601"/>
                </a:lnTo>
                <a:lnTo>
                  <a:pt x="982" y="7601"/>
                </a:lnTo>
                <a:lnTo>
                  <a:pt x="982" y="1267"/>
                </a:lnTo>
                <a:cubicBezTo>
                  <a:pt x="982" y="855"/>
                  <a:pt x="1331" y="507"/>
                  <a:pt x="1743" y="507"/>
                </a:cubicBezTo>
                <a:close/>
                <a:moveTo>
                  <a:pt x="10737" y="1615"/>
                </a:moveTo>
                <a:lnTo>
                  <a:pt x="10737" y="7601"/>
                </a:lnTo>
                <a:lnTo>
                  <a:pt x="7538" y="7601"/>
                </a:lnTo>
                <a:cubicBezTo>
                  <a:pt x="7411" y="7601"/>
                  <a:pt x="7285" y="7696"/>
                  <a:pt x="7285" y="7854"/>
                </a:cubicBezTo>
                <a:cubicBezTo>
                  <a:pt x="7285" y="7981"/>
                  <a:pt x="7411" y="8107"/>
                  <a:pt x="7538" y="8107"/>
                </a:cubicBezTo>
                <a:lnTo>
                  <a:pt x="12352" y="8107"/>
                </a:lnTo>
                <a:lnTo>
                  <a:pt x="12352" y="8836"/>
                </a:lnTo>
                <a:cubicBezTo>
                  <a:pt x="12352" y="9279"/>
                  <a:pt x="12003" y="9596"/>
                  <a:pt x="11592" y="9596"/>
                </a:cubicBezTo>
                <a:lnTo>
                  <a:pt x="1236" y="9596"/>
                </a:lnTo>
                <a:cubicBezTo>
                  <a:pt x="824" y="9596"/>
                  <a:pt x="476" y="9279"/>
                  <a:pt x="476" y="8836"/>
                </a:cubicBezTo>
                <a:lnTo>
                  <a:pt x="476" y="8107"/>
                </a:lnTo>
                <a:lnTo>
                  <a:pt x="5289" y="8107"/>
                </a:lnTo>
                <a:cubicBezTo>
                  <a:pt x="5416" y="8107"/>
                  <a:pt x="5543" y="7981"/>
                  <a:pt x="5543" y="7854"/>
                </a:cubicBezTo>
                <a:cubicBezTo>
                  <a:pt x="5543" y="7696"/>
                  <a:pt x="5416" y="7601"/>
                  <a:pt x="5289" y="7601"/>
                </a:cubicBezTo>
                <a:lnTo>
                  <a:pt x="2091" y="7601"/>
                </a:lnTo>
                <a:lnTo>
                  <a:pt x="2091" y="1615"/>
                </a:lnTo>
                <a:close/>
                <a:moveTo>
                  <a:pt x="1743" y="0"/>
                </a:moveTo>
                <a:cubicBezTo>
                  <a:pt x="1046" y="0"/>
                  <a:pt x="476" y="570"/>
                  <a:pt x="476" y="1267"/>
                </a:cubicBezTo>
                <a:lnTo>
                  <a:pt x="476" y="7601"/>
                </a:lnTo>
                <a:lnTo>
                  <a:pt x="254" y="7601"/>
                </a:lnTo>
                <a:cubicBezTo>
                  <a:pt x="96" y="7601"/>
                  <a:pt x="1" y="7696"/>
                  <a:pt x="1" y="7854"/>
                </a:cubicBezTo>
                <a:lnTo>
                  <a:pt x="1" y="8836"/>
                </a:lnTo>
                <a:cubicBezTo>
                  <a:pt x="1" y="9533"/>
                  <a:pt x="539" y="10103"/>
                  <a:pt x="1236" y="10103"/>
                </a:cubicBezTo>
                <a:lnTo>
                  <a:pt x="11592" y="10103"/>
                </a:lnTo>
                <a:cubicBezTo>
                  <a:pt x="12288" y="10103"/>
                  <a:pt x="12858" y="9533"/>
                  <a:pt x="12858" y="8836"/>
                </a:cubicBezTo>
                <a:lnTo>
                  <a:pt x="12858" y="7854"/>
                </a:lnTo>
                <a:cubicBezTo>
                  <a:pt x="12827" y="7696"/>
                  <a:pt x="12732" y="7601"/>
                  <a:pt x="12605" y="7601"/>
                </a:cubicBezTo>
                <a:lnTo>
                  <a:pt x="12352" y="7601"/>
                </a:lnTo>
                <a:lnTo>
                  <a:pt x="12352" y="1267"/>
                </a:lnTo>
                <a:cubicBezTo>
                  <a:pt x="12352" y="570"/>
                  <a:pt x="11782" y="0"/>
                  <a:pt x="1108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5" name="Google Shape;3605;p38"/>
          <p:cNvSpPr/>
          <p:nvPr/>
        </p:nvSpPr>
        <p:spPr>
          <a:xfrm>
            <a:off x="16644070" y="2923083"/>
            <a:ext cx="167964" cy="31943"/>
          </a:xfrm>
          <a:custGeom>
            <a:avLst/>
            <a:gdLst/>
            <a:ahLst/>
            <a:cxnLst/>
            <a:rect l="l" t="t" r="r" b="b"/>
            <a:pathLst>
              <a:path w="2503" h="476" extrusionOk="0">
                <a:moveTo>
                  <a:pt x="254" y="0"/>
                </a:moveTo>
                <a:cubicBezTo>
                  <a:pt x="127" y="0"/>
                  <a:pt x="1" y="95"/>
                  <a:pt x="1" y="222"/>
                </a:cubicBezTo>
                <a:cubicBezTo>
                  <a:pt x="1" y="380"/>
                  <a:pt x="127" y="475"/>
                  <a:pt x="254" y="475"/>
                </a:cubicBezTo>
                <a:lnTo>
                  <a:pt x="2249" y="475"/>
                </a:lnTo>
                <a:cubicBezTo>
                  <a:pt x="2376" y="475"/>
                  <a:pt x="2503" y="380"/>
                  <a:pt x="2503" y="222"/>
                </a:cubicBezTo>
                <a:cubicBezTo>
                  <a:pt x="2503" y="95"/>
                  <a:pt x="2376" y="0"/>
                  <a:pt x="22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6" name="Google Shape;3606;p38"/>
          <p:cNvSpPr/>
          <p:nvPr/>
        </p:nvSpPr>
        <p:spPr>
          <a:xfrm>
            <a:off x="16709970" y="2855038"/>
            <a:ext cx="34089" cy="34089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127" y="32"/>
                  <a:pt x="96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96" y="412"/>
                </a:cubicBezTo>
                <a:cubicBezTo>
                  <a:pt x="127" y="476"/>
                  <a:pt x="191" y="507"/>
                  <a:pt x="254" y="507"/>
                </a:cubicBezTo>
                <a:cubicBezTo>
                  <a:pt x="317" y="507"/>
                  <a:pt x="412" y="476"/>
                  <a:pt x="444" y="412"/>
                </a:cubicBezTo>
                <a:cubicBezTo>
                  <a:pt x="507" y="381"/>
                  <a:pt x="507" y="317"/>
                  <a:pt x="507" y="254"/>
                </a:cubicBezTo>
                <a:cubicBezTo>
                  <a:pt x="507" y="191"/>
                  <a:pt x="507" y="127"/>
                  <a:pt x="444" y="64"/>
                </a:cubicBezTo>
                <a:cubicBezTo>
                  <a:pt x="412" y="32"/>
                  <a:pt x="349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7" name="Google Shape;3607;p38"/>
          <p:cNvSpPr/>
          <p:nvPr/>
        </p:nvSpPr>
        <p:spPr>
          <a:xfrm>
            <a:off x="16782242" y="2553259"/>
            <a:ext cx="140318" cy="34089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127"/>
                  <a:pt x="0" y="254"/>
                </a:cubicBezTo>
                <a:cubicBezTo>
                  <a:pt x="0" y="412"/>
                  <a:pt x="95" y="507"/>
                  <a:pt x="254" y="507"/>
                </a:cubicBezTo>
                <a:lnTo>
                  <a:pt x="1837" y="507"/>
                </a:lnTo>
                <a:cubicBezTo>
                  <a:pt x="1995" y="507"/>
                  <a:pt x="2090" y="412"/>
                  <a:pt x="2090" y="254"/>
                </a:cubicBezTo>
                <a:cubicBezTo>
                  <a:pt x="2090" y="127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8" name="Google Shape;3608;p38"/>
          <p:cNvSpPr/>
          <p:nvPr/>
        </p:nvSpPr>
        <p:spPr>
          <a:xfrm>
            <a:off x="16835392" y="2648887"/>
            <a:ext cx="34022" cy="34089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1"/>
                </a:moveTo>
                <a:cubicBezTo>
                  <a:pt x="190" y="33"/>
                  <a:pt x="127" y="33"/>
                  <a:pt x="63" y="96"/>
                </a:cubicBezTo>
                <a:cubicBezTo>
                  <a:pt x="32" y="128"/>
                  <a:pt x="0" y="191"/>
                  <a:pt x="0" y="254"/>
                </a:cubicBezTo>
                <a:cubicBezTo>
                  <a:pt x="0" y="349"/>
                  <a:pt x="32" y="413"/>
                  <a:pt x="63" y="444"/>
                </a:cubicBezTo>
                <a:cubicBezTo>
                  <a:pt x="127" y="508"/>
                  <a:pt x="190" y="508"/>
                  <a:pt x="253" y="508"/>
                </a:cubicBezTo>
                <a:cubicBezTo>
                  <a:pt x="317" y="508"/>
                  <a:pt x="380" y="508"/>
                  <a:pt x="443" y="444"/>
                </a:cubicBezTo>
                <a:cubicBezTo>
                  <a:pt x="475" y="413"/>
                  <a:pt x="507" y="349"/>
                  <a:pt x="507" y="254"/>
                </a:cubicBezTo>
                <a:cubicBezTo>
                  <a:pt x="507" y="191"/>
                  <a:pt x="475" y="128"/>
                  <a:pt x="443" y="96"/>
                </a:cubicBezTo>
                <a:cubicBezTo>
                  <a:pt x="380" y="33"/>
                  <a:pt x="317" y="1"/>
                  <a:pt x="25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9" name="Google Shape;3609;p38"/>
          <p:cNvSpPr/>
          <p:nvPr/>
        </p:nvSpPr>
        <p:spPr>
          <a:xfrm>
            <a:off x="16835392" y="2774310"/>
            <a:ext cx="34022" cy="34089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0"/>
                </a:moveTo>
                <a:cubicBezTo>
                  <a:pt x="190" y="0"/>
                  <a:pt x="127" y="32"/>
                  <a:pt x="63" y="64"/>
                </a:cubicBezTo>
                <a:cubicBezTo>
                  <a:pt x="32" y="127"/>
                  <a:pt x="0" y="190"/>
                  <a:pt x="0" y="254"/>
                </a:cubicBezTo>
                <a:cubicBezTo>
                  <a:pt x="0" y="317"/>
                  <a:pt x="32" y="380"/>
                  <a:pt x="63" y="412"/>
                </a:cubicBezTo>
                <a:cubicBezTo>
                  <a:pt x="127" y="475"/>
                  <a:pt x="190" y="507"/>
                  <a:pt x="253" y="507"/>
                </a:cubicBezTo>
                <a:cubicBezTo>
                  <a:pt x="317" y="507"/>
                  <a:pt x="380" y="475"/>
                  <a:pt x="443" y="412"/>
                </a:cubicBezTo>
                <a:cubicBezTo>
                  <a:pt x="475" y="380"/>
                  <a:pt x="507" y="317"/>
                  <a:pt x="507" y="254"/>
                </a:cubicBezTo>
                <a:cubicBezTo>
                  <a:pt x="507" y="190"/>
                  <a:pt x="475" y="127"/>
                  <a:pt x="443" y="64"/>
                </a:cubicBezTo>
                <a:cubicBezTo>
                  <a:pt x="380" y="32"/>
                  <a:pt x="317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0" name="Google Shape;3610;p38"/>
          <p:cNvSpPr/>
          <p:nvPr/>
        </p:nvSpPr>
        <p:spPr>
          <a:xfrm>
            <a:off x="16782242" y="2712637"/>
            <a:ext cx="140318" cy="34089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96"/>
                  <a:pt x="0" y="254"/>
                </a:cubicBezTo>
                <a:cubicBezTo>
                  <a:pt x="0" y="381"/>
                  <a:pt x="95" y="508"/>
                  <a:pt x="254" y="508"/>
                </a:cubicBezTo>
                <a:lnTo>
                  <a:pt x="1837" y="508"/>
                </a:lnTo>
                <a:cubicBezTo>
                  <a:pt x="1995" y="508"/>
                  <a:pt x="2090" y="381"/>
                  <a:pt x="2090" y="254"/>
                </a:cubicBezTo>
                <a:cubicBezTo>
                  <a:pt x="2090" y="96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1" name="Google Shape;3611;p38"/>
          <p:cNvSpPr/>
          <p:nvPr/>
        </p:nvSpPr>
        <p:spPr>
          <a:xfrm>
            <a:off x="16525089" y="2500177"/>
            <a:ext cx="142464" cy="142399"/>
          </a:xfrm>
          <a:custGeom>
            <a:avLst/>
            <a:gdLst/>
            <a:ahLst/>
            <a:cxnLst/>
            <a:rect l="l" t="t" r="r" b="b"/>
            <a:pathLst>
              <a:path w="2123" h="2122" extrusionOk="0">
                <a:moveTo>
                  <a:pt x="1077" y="0"/>
                </a:moveTo>
                <a:cubicBezTo>
                  <a:pt x="950" y="0"/>
                  <a:pt x="824" y="127"/>
                  <a:pt x="824" y="253"/>
                </a:cubicBezTo>
                <a:lnTo>
                  <a:pt x="824" y="792"/>
                </a:lnTo>
                <a:lnTo>
                  <a:pt x="254" y="792"/>
                </a:lnTo>
                <a:cubicBezTo>
                  <a:pt x="127" y="792"/>
                  <a:pt x="32" y="918"/>
                  <a:pt x="32" y="1045"/>
                </a:cubicBezTo>
                <a:cubicBezTo>
                  <a:pt x="0" y="1203"/>
                  <a:pt x="127" y="1298"/>
                  <a:pt x="254" y="1298"/>
                </a:cubicBezTo>
                <a:lnTo>
                  <a:pt x="824" y="1298"/>
                </a:lnTo>
                <a:lnTo>
                  <a:pt x="824" y="1869"/>
                </a:lnTo>
                <a:cubicBezTo>
                  <a:pt x="824" y="1995"/>
                  <a:pt x="950" y="2122"/>
                  <a:pt x="1077" y="2122"/>
                </a:cubicBezTo>
                <a:cubicBezTo>
                  <a:pt x="1204" y="2122"/>
                  <a:pt x="1330" y="1995"/>
                  <a:pt x="1330" y="1869"/>
                </a:cubicBezTo>
                <a:lnTo>
                  <a:pt x="1330" y="1298"/>
                </a:lnTo>
                <a:lnTo>
                  <a:pt x="1869" y="1298"/>
                </a:lnTo>
                <a:cubicBezTo>
                  <a:pt x="1995" y="1298"/>
                  <a:pt x="2122" y="1203"/>
                  <a:pt x="2122" y="1045"/>
                </a:cubicBezTo>
                <a:cubicBezTo>
                  <a:pt x="2122" y="918"/>
                  <a:pt x="1995" y="792"/>
                  <a:pt x="1869" y="792"/>
                </a:cubicBezTo>
                <a:lnTo>
                  <a:pt x="1330" y="792"/>
                </a:lnTo>
                <a:lnTo>
                  <a:pt x="1330" y="253"/>
                </a:lnTo>
                <a:cubicBezTo>
                  <a:pt x="1330" y="127"/>
                  <a:pt x="1204" y="0"/>
                  <a:pt x="10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2" name="Google Shape;3612;p38"/>
          <p:cNvSpPr/>
          <p:nvPr/>
        </p:nvSpPr>
        <p:spPr>
          <a:xfrm>
            <a:off x="16525090" y="2663784"/>
            <a:ext cx="144545" cy="142464"/>
          </a:xfrm>
          <a:custGeom>
            <a:avLst/>
            <a:gdLst/>
            <a:ahLst/>
            <a:cxnLst/>
            <a:rect l="l" t="t" r="r" b="b"/>
            <a:pathLst>
              <a:path w="2154" h="2123" extrusionOk="0">
                <a:moveTo>
                  <a:pt x="270" y="1"/>
                </a:moveTo>
                <a:cubicBezTo>
                  <a:pt x="206" y="1"/>
                  <a:pt x="143" y="32"/>
                  <a:pt x="95" y="96"/>
                </a:cubicBezTo>
                <a:cubicBezTo>
                  <a:pt x="0" y="191"/>
                  <a:pt x="0" y="349"/>
                  <a:pt x="95" y="444"/>
                </a:cubicBezTo>
                <a:lnTo>
                  <a:pt x="729" y="1077"/>
                </a:lnTo>
                <a:lnTo>
                  <a:pt x="95" y="1679"/>
                </a:lnTo>
                <a:cubicBezTo>
                  <a:pt x="0" y="1774"/>
                  <a:pt x="0" y="1932"/>
                  <a:pt x="95" y="2059"/>
                </a:cubicBezTo>
                <a:cubicBezTo>
                  <a:pt x="159" y="2091"/>
                  <a:pt x="222" y="2122"/>
                  <a:pt x="285" y="2122"/>
                </a:cubicBezTo>
                <a:cubicBezTo>
                  <a:pt x="349" y="2122"/>
                  <a:pt x="412" y="2091"/>
                  <a:pt x="475" y="2059"/>
                </a:cubicBezTo>
                <a:lnTo>
                  <a:pt x="1077" y="1426"/>
                </a:lnTo>
                <a:lnTo>
                  <a:pt x="1679" y="2027"/>
                </a:lnTo>
                <a:cubicBezTo>
                  <a:pt x="1742" y="2059"/>
                  <a:pt x="1805" y="2091"/>
                  <a:pt x="1869" y="2091"/>
                </a:cubicBezTo>
                <a:cubicBezTo>
                  <a:pt x="1932" y="2091"/>
                  <a:pt x="1995" y="2091"/>
                  <a:pt x="2059" y="2027"/>
                </a:cubicBezTo>
                <a:cubicBezTo>
                  <a:pt x="2154" y="1932"/>
                  <a:pt x="2154" y="1774"/>
                  <a:pt x="2059" y="1679"/>
                </a:cubicBezTo>
                <a:lnTo>
                  <a:pt x="1425" y="1077"/>
                </a:lnTo>
                <a:lnTo>
                  <a:pt x="2059" y="444"/>
                </a:lnTo>
                <a:cubicBezTo>
                  <a:pt x="2154" y="349"/>
                  <a:pt x="2154" y="191"/>
                  <a:pt x="2059" y="96"/>
                </a:cubicBezTo>
                <a:cubicBezTo>
                  <a:pt x="1995" y="48"/>
                  <a:pt x="1924" y="24"/>
                  <a:pt x="1857" y="24"/>
                </a:cubicBezTo>
                <a:cubicBezTo>
                  <a:pt x="1790" y="24"/>
                  <a:pt x="1726" y="48"/>
                  <a:pt x="1679" y="96"/>
                </a:cubicBezTo>
                <a:lnTo>
                  <a:pt x="1077" y="697"/>
                </a:lnTo>
                <a:lnTo>
                  <a:pt x="444" y="96"/>
                </a:lnTo>
                <a:cubicBezTo>
                  <a:pt x="396" y="32"/>
                  <a:pt x="333" y="1"/>
                  <a:pt x="27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3" name="Google Shape;3613;p38"/>
          <p:cNvSpPr/>
          <p:nvPr/>
        </p:nvSpPr>
        <p:spPr>
          <a:xfrm>
            <a:off x="17109521" y="7900245"/>
            <a:ext cx="850093" cy="716285"/>
          </a:xfrm>
          <a:custGeom>
            <a:avLst/>
            <a:gdLst/>
            <a:ahLst/>
            <a:cxnLst/>
            <a:rect l="l" t="t" r="r" b="b"/>
            <a:pathLst>
              <a:path w="12668" h="10674" extrusionOk="0">
                <a:moveTo>
                  <a:pt x="12161" y="507"/>
                </a:moveTo>
                <a:lnTo>
                  <a:pt x="12161" y="10166"/>
                </a:lnTo>
                <a:lnTo>
                  <a:pt x="507" y="10166"/>
                </a:lnTo>
                <a:lnTo>
                  <a:pt x="507" y="507"/>
                </a:lnTo>
                <a:close/>
                <a:moveTo>
                  <a:pt x="254" y="1"/>
                </a:moveTo>
                <a:cubicBezTo>
                  <a:pt x="95" y="1"/>
                  <a:pt x="0" y="127"/>
                  <a:pt x="0" y="254"/>
                </a:cubicBezTo>
                <a:lnTo>
                  <a:pt x="0" y="10420"/>
                </a:lnTo>
                <a:cubicBezTo>
                  <a:pt x="0" y="10546"/>
                  <a:pt x="95" y="10673"/>
                  <a:pt x="254" y="10673"/>
                </a:cubicBezTo>
                <a:lnTo>
                  <a:pt x="12415" y="10673"/>
                </a:lnTo>
                <a:cubicBezTo>
                  <a:pt x="12541" y="10673"/>
                  <a:pt x="12668" y="10546"/>
                  <a:pt x="12636" y="10420"/>
                </a:cubicBezTo>
                <a:lnTo>
                  <a:pt x="12636" y="254"/>
                </a:lnTo>
                <a:cubicBezTo>
                  <a:pt x="12636" y="127"/>
                  <a:pt x="12541" y="1"/>
                  <a:pt x="1241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4" name="Google Shape;3614;p38"/>
          <p:cNvSpPr/>
          <p:nvPr/>
        </p:nvSpPr>
        <p:spPr>
          <a:xfrm>
            <a:off x="17181796" y="7974666"/>
            <a:ext cx="703466" cy="567443"/>
          </a:xfrm>
          <a:custGeom>
            <a:avLst/>
            <a:gdLst/>
            <a:ahLst/>
            <a:cxnLst/>
            <a:rect l="l" t="t" r="r" b="b"/>
            <a:pathLst>
              <a:path w="10483" h="8456" extrusionOk="0">
                <a:moveTo>
                  <a:pt x="253" y="0"/>
                </a:moveTo>
                <a:cubicBezTo>
                  <a:pt x="127" y="0"/>
                  <a:pt x="0" y="95"/>
                  <a:pt x="0" y="222"/>
                </a:cubicBezTo>
                <a:lnTo>
                  <a:pt x="0" y="8234"/>
                </a:lnTo>
                <a:cubicBezTo>
                  <a:pt x="0" y="8361"/>
                  <a:pt x="127" y="8456"/>
                  <a:pt x="253" y="8456"/>
                </a:cubicBezTo>
                <a:lnTo>
                  <a:pt x="10229" y="8456"/>
                </a:lnTo>
                <a:cubicBezTo>
                  <a:pt x="10388" y="8456"/>
                  <a:pt x="10483" y="8361"/>
                  <a:pt x="10483" y="8234"/>
                </a:cubicBezTo>
                <a:lnTo>
                  <a:pt x="10483" y="222"/>
                </a:lnTo>
                <a:cubicBezTo>
                  <a:pt x="10483" y="95"/>
                  <a:pt x="10388" y="0"/>
                  <a:pt x="10229" y="0"/>
                </a:cubicBezTo>
                <a:lnTo>
                  <a:pt x="6366" y="0"/>
                </a:lnTo>
                <a:cubicBezTo>
                  <a:pt x="6239" y="0"/>
                  <a:pt x="6112" y="95"/>
                  <a:pt x="6112" y="222"/>
                </a:cubicBezTo>
                <a:cubicBezTo>
                  <a:pt x="6112" y="380"/>
                  <a:pt x="6239" y="475"/>
                  <a:pt x="6366" y="475"/>
                </a:cubicBezTo>
                <a:lnTo>
                  <a:pt x="10008" y="475"/>
                </a:lnTo>
                <a:lnTo>
                  <a:pt x="10008" y="7981"/>
                </a:lnTo>
                <a:lnTo>
                  <a:pt x="507" y="7981"/>
                </a:lnTo>
                <a:lnTo>
                  <a:pt x="507" y="475"/>
                </a:lnTo>
                <a:lnTo>
                  <a:pt x="4149" y="475"/>
                </a:lnTo>
                <a:cubicBezTo>
                  <a:pt x="4275" y="475"/>
                  <a:pt x="4370" y="380"/>
                  <a:pt x="4370" y="222"/>
                </a:cubicBezTo>
                <a:cubicBezTo>
                  <a:pt x="4370" y="95"/>
                  <a:pt x="4275" y="0"/>
                  <a:pt x="41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5" name="Google Shape;3615;p38"/>
          <p:cNvSpPr/>
          <p:nvPr/>
        </p:nvSpPr>
        <p:spPr>
          <a:xfrm>
            <a:off x="17249774" y="8046871"/>
            <a:ext cx="161591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2" y="2851"/>
                  <a:pt x="2407" y="2756"/>
                  <a:pt x="2407" y="2598"/>
                </a:cubicBezTo>
                <a:lnTo>
                  <a:pt x="2407" y="254"/>
                </a:lnTo>
                <a:cubicBezTo>
                  <a:pt x="2407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6" name="Google Shape;3616;p38"/>
          <p:cNvSpPr/>
          <p:nvPr/>
        </p:nvSpPr>
        <p:spPr>
          <a:xfrm>
            <a:off x="17453778" y="8046871"/>
            <a:ext cx="161591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3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7" name="Google Shape;3617;p38"/>
          <p:cNvSpPr/>
          <p:nvPr/>
        </p:nvSpPr>
        <p:spPr>
          <a:xfrm>
            <a:off x="17657780" y="8046871"/>
            <a:ext cx="161591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8" name="Google Shape;3618;p38"/>
          <p:cNvSpPr/>
          <p:nvPr/>
        </p:nvSpPr>
        <p:spPr>
          <a:xfrm>
            <a:off x="17249774" y="8278523"/>
            <a:ext cx="161591" cy="191319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2" y="2851"/>
                  <a:pt x="2407" y="2724"/>
                  <a:pt x="2407" y="2598"/>
                </a:cubicBezTo>
                <a:lnTo>
                  <a:pt x="2407" y="254"/>
                </a:lnTo>
                <a:cubicBezTo>
                  <a:pt x="2407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9" name="Google Shape;3619;p38"/>
          <p:cNvSpPr/>
          <p:nvPr/>
        </p:nvSpPr>
        <p:spPr>
          <a:xfrm>
            <a:off x="17453778" y="8278523"/>
            <a:ext cx="161591" cy="191319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3" y="2851"/>
                  <a:pt x="2408" y="2724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0" name="Google Shape;3620;p38"/>
          <p:cNvSpPr/>
          <p:nvPr/>
        </p:nvSpPr>
        <p:spPr>
          <a:xfrm>
            <a:off x="17657780" y="8278523"/>
            <a:ext cx="161591" cy="191319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24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1" name="Google Shape;3621;p38"/>
          <p:cNvSpPr/>
          <p:nvPr/>
        </p:nvSpPr>
        <p:spPr>
          <a:xfrm>
            <a:off x="17517530" y="7974665"/>
            <a:ext cx="34089" cy="31943"/>
          </a:xfrm>
          <a:custGeom>
            <a:avLst/>
            <a:gdLst/>
            <a:ahLst/>
            <a:cxnLst/>
            <a:rect l="l" t="t" r="r" b="b"/>
            <a:pathLst>
              <a:path w="508" h="476" extrusionOk="0">
                <a:moveTo>
                  <a:pt x="254" y="0"/>
                </a:moveTo>
                <a:cubicBezTo>
                  <a:pt x="191" y="0"/>
                  <a:pt x="127" y="32"/>
                  <a:pt x="64" y="63"/>
                </a:cubicBezTo>
                <a:cubicBezTo>
                  <a:pt x="32" y="95"/>
                  <a:pt x="1" y="190"/>
                  <a:pt x="1" y="253"/>
                </a:cubicBezTo>
                <a:cubicBezTo>
                  <a:pt x="1" y="317"/>
                  <a:pt x="32" y="380"/>
                  <a:pt x="64" y="412"/>
                </a:cubicBezTo>
                <a:cubicBezTo>
                  <a:pt x="127" y="443"/>
                  <a:pt x="191" y="475"/>
                  <a:pt x="254" y="475"/>
                </a:cubicBezTo>
                <a:cubicBezTo>
                  <a:pt x="317" y="475"/>
                  <a:pt x="381" y="443"/>
                  <a:pt x="413" y="412"/>
                </a:cubicBezTo>
                <a:cubicBezTo>
                  <a:pt x="476" y="380"/>
                  <a:pt x="508" y="317"/>
                  <a:pt x="508" y="253"/>
                </a:cubicBezTo>
                <a:cubicBezTo>
                  <a:pt x="508" y="190"/>
                  <a:pt x="476" y="127"/>
                  <a:pt x="413" y="63"/>
                </a:cubicBezTo>
                <a:cubicBezTo>
                  <a:pt x="381" y="32"/>
                  <a:pt x="317" y="0"/>
                  <a:pt x="2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3" name="Google Shape;3623;p38"/>
          <p:cNvSpPr/>
          <p:nvPr/>
        </p:nvSpPr>
        <p:spPr>
          <a:xfrm>
            <a:off x="1863308" y="5124781"/>
            <a:ext cx="114817" cy="116899"/>
          </a:xfrm>
          <a:custGeom>
            <a:avLst/>
            <a:gdLst/>
            <a:ahLst/>
            <a:cxnLst/>
            <a:rect l="l" t="t" r="r" b="b"/>
            <a:pathLst>
              <a:path w="1711" h="1742" extrusionOk="0">
                <a:moveTo>
                  <a:pt x="856" y="0"/>
                </a:moveTo>
                <a:cubicBezTo>
                  <a:pt x="729" y="0"/>
                  <a:pt x="634" y="127"/>
                  <a:pt x="634" y="253"/>
                </a:cubicBezTo>
                <a:lnTo>
                  <a:pt x="634" y="633"/>
                </a:lnTo>
                <a:lnTo>
                  <a:pt x="222" y="633"/>
                </a:lnTo>
                <a:cubicBezTo>
                  <a:pt x="95" y="633"/>
                  <a:pt x="0" y="729"/>
                  <a:pt x="0" y="855"/>
                </a:cubicBezTo>
                <a:cubicBezTo>
                  <a:pt x="0" y="982"/>
                  <a:pt x="95" y="1109"/>
                  <a:pt x="222" y="1109"/>
                </a:cubicBezTo>
                <a:lnTo>
                  <a:pt x="634" y="1109"/>
                </a:lnTo>
                <a:lnTo>
                  <a:pt x="634" y="1489"/>
                </a:lnTo>
                <a:cubicBezTo>
                  <a:pt x="634" y="1615"/>
                  <a:pt x="729" y="1742"/>
                  <a:pt x="856" y="1742"/>
                </a:cubicBezTo>
                <a:cubicBezTo>
                  <a:pt x="1014" y="1742"/>
                  <a:pt x="1109" y="1615"/>
                  <a:pt x="1109" y="1489"/>
                </a:cubicBezTo>
                <a:lnTo>
                  <a:pt x="1109" y="1109"/>
                </a:lnTo>
                <a:lnTo>
                  <a:pt x="1489" y="1109"/>
                </a:lnTo>
                <a:cubicBezTo>
                  <a:pt x="1616" y="1109"/>
                  <a:pt x="1711" y="982"/>
                  <a:pt x="1711" y="855"/>
                </a:cubicBezTo>
                <a:cubicBezTo>
                  <a:pt x="1711" y="729"/>
                  <a:pt x="1616" y="633"/>
                  <a:pt x="1489" y="633"/>
                </a:cubicBezTo>
                <a:lnTo>
                  <a:pt x="1109" y="633"/>
                </a:lnTo>
                <a:lnTo>
                  <a:pt x="1109" y="253"/>
                </a:lnTo>
                <a:cubicBezTo>
                  <a:pt x="1109" y="127"/>
                  <a:pt x="1014" y="0"/>
                  <a:pt x="8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4" name="Google Shape;3624;p38"/>
          <p:cNvSpPr/>
          <p:nvPr/>
        </p:nvSpPr>
        <p:spPr>
          <a:xfrm>
            <a:off x="1765533" y="5114115"/>
            <a:ext cx="59590" cy="159443"/>
          </a:xfrm>
          <a:custGeom>
            <a:avLst/>
            <a:gdLst/>
            <a:ahLst/>
            <a:cxnLst/>
            <a:rect l="l" t="t" r="r" b="b"/>
            <a:pathLst>
              <a:path w="888" h="2376" extrusionOk="0">
                <a:moveTo>
                  <a:pt x="222" y="1"/>
                </a:moveTo>
                <a:cubicBezTo>
                  <a:pt x="96" y="1"/>
                  <a:pt x="1" y="127"/>
                  <a:pt x="1" y="254"/>
                </a:cubicBezTo>
                <a:cubicBezTo>
                  <a:pt x="1" y="381"/>
                  <a:pt x="96" y="476"/>
                  <a:pt x="222" y="476"/>
                </a:cubicBezTo>
                <a:lnTo>
                  <a:pt x="412" y="476"/>
                </a:lnTo>
                <a:lnTo>
                  <a:pt x="412" y="2154"/>
                </a:lnTo>
                <a:cubicBezTo>
                  <a:pt x="412" y="2281"/>
                  <a:pt x="507" y="2376"/>
                  <a:pt x="634" y="2376"/>
                </a:cubicBezTo>
                <a:cubicBezTo>
                  <a:pt x="761" y="2376"/>
                  <a:pt x="887" y="2281"/>
                  <a:pt x="887" y="2154"/>
                </a:cubicBezTo>
                <a:lnTo>
                  <a:pt x="887" y="254"/>
                </a:lnTo>
                <a:cubicBezTo>
                  <a:pt x="887" y="127"/>
                  <a:pt x="761" y="1"/>
                  <a:pt x="63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7" name="Google Shape;3627;p38"/>
          <p:cNvSpPr/>
          <p:nvPr/>
        </p:nvSpPr>
        <p:spPr>
          <a:xfrm>
            <a:off x="2122607" y="5122636"/>
            <a:ext cx="286944" cy="31943"/>
          </a:xfrm>
          <a:custGeom>
            <a:avLst/>
            <a:gdLst/>
            <a:ahLst/>
            <a:cxnLst/>
            <a:rect l="l" t="t" r="r" b="b"/>
            <a:pathLst>
              <a:path w="4276" h="476" extrusionOk="0">
                <a:moveTo>
                  <a:pt x="253" y="0"/>
                </a:moveTo>
                <a:cubicBezTo>
                  <a:pt x="127" y="0"/>
                  <a:pt x="0" y="95"/>
                  <a:pt x="0" y="222"/>
                </a:cubicBezTo>
                <a:cubicBezTo>
                  <a:pt x="0" y="349"/>
                  <a:pt x="127" y="475"/>
                  <a:pt x="253" y="475"/>
                </a:cubicBezTo>
                <a:lnTo>
                  <a:pt x="4054" y="475"/>
                </a:lnTo>
                <a:cubicBezTo>
                  <a:pt x="4180" y="475"/>
                  <a:pt x="4275" y="349"/>
                  <a:pt x="4275" y="222"/>
                </a:cubicBezTo>
                <a:cubicBezTo>
                  <a:pt x="4275" y="95"/>
                  <a:pt x="4180" y="0"/>
                  <a:pt x="40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9" name="Google Shape;3629;p38"/>
          <p:cNvSpPr/>
          <p:nvPr/>
        </p:nvSpPr>
        <p:spPr>
          <a:xfrm>
            <a:off x="2071608" y="5001508"/>
            <a:ext cx="31943" cy="31943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3" y="0"/>
                </a:moveTo>
                <a:cubicBezTo>
                  <a:pt x="190" y="0"/>
                  <a:pt x="127" y="0"/>
                  <a:pt x="63" y="64"/>
                </a:cubicBezTo>
                <a:cubicBezTo>
                  <a:pt x="32" y="95"/>
                  <a:pt x="0" y="159"/>
                  <a:pt x="0" y="222"/>
                </a:cubicBezTo>
                <a:cubicBezTo>
                  <a:pt x="0" y="285"/>
                  <a:pt x="32" y="349"/>
                  <a:pt x="63" y="380"/>
                </a:cubicBezTo>
                <a:cubicBezTo>
                  <a:pt x="127" y="444"/>
                  <a:pt x="190" y="475"/>
                  <a:pt x="253" y="475"/>
                </a:cubicBezTo>
                <a:cubicBezTo>
                  <a:pt x="285" y="475"/>
                  <a:pt x="348" y="444"/>
                  <a:pt x="412" y="380"/>
                </a:cubicBezTo>
                <a:cubicBezTo>
                  <a:pt x="443" y="349"/>
                  <a:pt x="475" y="285"/>
                  <a:pt x="475" y="222"/>
                </a:cubicBezTo>
                <a:cubicBezTo>
                  <a:pt x="475" y="159"/>
                  <a:pt x="443" y="95"/>
                  <a:pt x="412" y="64"/>
                </a:cubicBezTo>
                <a:cubicBezTo>
                  <a:pt x="348" y="32"/>
                  <a:pt x="285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0" name="Google Shape;3630;p38"/>
          <p:cNvSpPr/>
          <p:nvPr/>
        </p:nvSpPr>
        <p:spPr>
          <a:xfrm>
            <a:off x="1404243" y="6134492"/>
            <a:ext cx="777886" cy="828887"/>
          </a:xfrm>
          <a:custGeom>
            <a:avLst/>
            <a:gdLst/>
            <a:ahLst/>
            <a:cxnLst/>
            <a:rect l="l" t="t" r="r" b="b"/>
            <a:pathLst>
              <a:path w="11592" h="12352" extrusionOk="0">
                <a:moveTo>
                  <a:pt x="6398" y="507"/>
                </a:moveTo>
                <a:lnTo>
                  <a:pt x="6398" y="982"/>
                </a:lnTo>
                <a:lnTo>
                  <a:pt x="3706" y="982"/>
                </a:lnTo>
                <a:lnTo>
                  <a:pt x="3706" y="507"/>
                </a:lnTo>
                <a:close/>
                <a:moveTo>
                  <a:pt x="6081" y="3738"/>
                </a:moveTo>
                <a:cubicBezTo>
                  <a:pt x="6366" y="3896"/>
                  <a:pt x="6715" y="3991"/>
                  <a:pt x="7031" y="3991"/>
                </a:cubicBezTo>
                <a:cubicBezTo>
                  <a:pt x="7475" y="3991"/>
                  <a:pt x="7855" y="4339"/>
                  <a:pt x="7855" y="4783"/>
                </a:cubicBezTo>
                <a:cubicBezTo>
                  <a:pt x="7855" y="5226"/>
                  <a:pt x="7506" y="5574"/>
                  <a:pt x="7063" y="5574"/>
                </a:cubicBezTo>
                <a:cubicBezTo>
                  <a:pt x="6525" y="5574"/>
                  <a:pt x="6081" y="5131"/>
                  <a:pt x="6081" y="4593"/>
                </a:cubicBezTo>
                <a:lnTo>
                  <a:pt x="6081" y="3738"/>
                </a:lnTo>
                <a:close/>
                <a:moveTo>
                  <a:pt x="5036" y="3991"/>
                </a:moveTo>
                <a:cubicBezTo>
                  <a:pt x="5226" y="3991"/>
                  <a:pt x="5448" y="4086"/>
                  <a:pt x="5606" y="4213"/>
                </a:cubicBezTo>
                <a:lnTo>
                  <a:pt x="5606" y="4593"/>
                </a:lnTo>
                <a:cubicBezTo>
                  <a:pt x="5606" y="5416"/>
                  <a:pt x="6271" y="6049"/>
                  <a:pt x="7063" y="6049"/>
                </a:cubicBezTo>
                <a:lnTo>
                  <a:pt x="7253" y="6049"/>
                </a:lnTo>
                <a:lnTo>
                  <a:pt x="7950" y="6778"/>
                </a:lnTo>
                <a:lnTo>
                  <a:pt x="1299" y="6778"/>
                </a:lnTo>
                <a:lnTo>
                  <a:pt x="1299" y="4276"/>
                </a:lnTo>
                <a:cubicBezTo>
                  <a:pt x="1299" y="4276"/>
                  <a:pt x="1299" y="4244"/>
                  <a:pt x="1331" y="4244"/>
                </a:cubicBezTo>
                <a:cubicBezTo>
                  <a:pt x="1489" y="4086"/>
                  <a:pt x="1679" y="3991"/>
                  <a:pt x="1933" y="3991"/>
                </a:cubicBezTo>
                <a:cubicBezTo>
                  <a:pt x="2154" y="3991"/>
                  <a:pt x="2376" y="4086"/>
                  <a:pt x="2534" y="4244"/>
                </a:cubicBezTo>
                <a:cubicBezTo>
                  <a:pt x="2788" y="4498"/>
                  <a:pt x="3136" y="4624"/>
                  <a:pt x="3484" y="4624"/>
                </a:cubicBezTo>
                <a:cubicBezTo>
                  <a:pt x="3801" y="4624"/>
                  <a:pt x="4149" y="4498"/>
                  <a:pt x="4434" y="4244"/>
                </a:cubicBezTo>
                <a:cubicBezTo>
                  <a:pt x="4593" y="4086"/>
                  <a:pt x="4783" y="3991"/>
                  <a:pt x="5036" y="3991"/>
                </a:cubicBezTo>
                <a:close/>
                <a:moveTo>
                  <a:pt x="8425" y="7253"/>
                </a:moveTo>
                <a:lnTo>
                  <a:pt x="9121" y="7918"/>
                </a:lnTo>
                <a:lnTo>
                  <a:pt x="793" y="7918"/>
                </a:lnTo>
                <a:cubicBezTo>
                  <a:pt x="634" y="7918"/>
                  <a:pt x="476" y="7760"/>
                  <a:pt x="476" y="7601"/>
                </a:cubicBezTo>
                <a:cubicBezTo>
                  <a:pt x="476" y="7411"/>
                  <a:pt x="634" y="7253"/>
                  <a:pt x="793" y="7253"/>
                </a:cubicBezTo>
                <a:close/>
                <a:moveTo>
                  <a:pt x="8140" y="5448"/>
                </a:moveTo>
                <a:lnTo>
                  <a:pt x="10958" y="8266"/>
                </a:lnTo>
                <a:cubicBezTo>
                  <a:pt x="11085" y="8393"/>
                  <a:pt x="11085" y="8583"/>
                  <a:pt x="10958" y="8678"/>
                </a:cubicBezTo>
                <a:cubicBezTo>
                  <a:pt x="10895" y="8741"/>
                  <a:pt x="10824" y="8773"/>
                  <a:pt x="10752" y="8773"/>
                </a:cubicBezTo>
                <a:cubicBezTo>
                  <a:pt x="10681" y="8773"/>
                  <a:pt x="10610" y="8741"/>
                  <a:pt x="10547" y="8678"/>
                </a:cubicBezTo>
                <a:lnTo>
                  <a:pt x="7728" y="5859"/>
                </a:lnTo>
                <a:cubicBezTo>
                  <a:pt x="7918" y="5764"/>
                  <a:pt x="8045" y="5638"/>
                  <a:pt x="8140" y="5448"/>
                </a:cubicBezTo>
                <a:close/>
                <a:moveTo>
                  <a:pt x="6588" y="8425"/>
                </a:moveTo>
                <a:lnTo>
                  <a:pt x="7000" y="9913"/>
                </a:lnTo>
                <a:lnTo>
                  <a:pt x="3104" y="9913"/>
                </a:lnTo>
                <a:lnTo>
                  <a:pt x="3516" y="8425"/>
                </a:lnTo>
                <a:close/>
                <a:moveTo>
                  <a:pt x="3009" y="8425"/>
                </a:moveTo>
                <a:lnTo>
                  <a:pt x="2091" y="11876"/>
                </a:lnTo>
                <a:lnTo>
                  <a:pt x="1363" y="11876"/>
                </a:lnTo>
                <a:lnTo>
                  <a:pt x="2313" y="8425"/>
                </a:lnTo>
                <a:close/>
                <a:moveTo>
                  <a:pt x="7791" y="8425"/>
                </a:moveTo>
                <a:lnTo>
                  <a:pt x="8710" y="11876"/>
                </a:lnTo>
                <a:lnTo>
                  <a:pt x="8013" y="11876"/>
                </a:lnTo>
                <a:lnTo>
                  <a:pt x="7095" y="8425"/>
                </a:lnTo>
                <a:close/>
                <a:moveTo>
                  <a:pt x="3453" y="1"/>
                </a:moveTo>
                <a:cubicBezTo>
                  <a:pt x="3326" y="1"/>
                  <a:pt x="3199" y="127"/>
                  <a:pt x="3199" y="254"/>
                </a:cubicBezTo>
                <a:lnTo>
                  <a:pt x="3199" y="982"/>
                </a:lnTo>
                <a:lnTo>
                  <a:pt x="1046" y="982"/>
                </a:lnTo>
                <a:cubicBezTo>
                  <a:pt x="919" y="982"/>
                  <a:pt x="793" y="1077"/>
                  <a:pt x="793" y="1236"/>
                </a:cubicBezTo>
                <a:lnTo>
                  <a:pt x="793" y="6778"/>
                </a:lnTo>
                <a:cubicBezTo>
                  <a:pt x="349" y="6778"/>
                  <a:pt x="1" y="7158"/>
                  <a:pt x="1" y="7601"/>
                </a:cubicBezTo>
                <a:cubicBezTo>
                  <a:pt x="1" y="8013"/>
                  <a:pt x="349" y="8393"/>
                  <a:pt x="793" y="8393"/>
                </a:cubicBezTo>
                <a:lnTo>
                  <a:pt x="1806" y="8393"/>
                </a:lnTo>
                <a:lnTo>
                  <a:pt x="824" y="12066"/>
                </a:lnTo>
                <a:cubicBezTo>
                  <a:pt x="824" y="12130"/>
                  <a:pt x="824" y="12193"/>
                  <a:pt x="888" y="12256"/>
                </a:cubicBezTo>
                <a:cubicBezTo>
                  <a:pt x="919" y="12320"/>
                  <a:pt x="983" y="12351"/>
                  <a:pt x="1078" y="12351"/>
                </a:cubicBezTo>
                <a:lnTo>
                  <a:pt x="2249" y="12351"/>
                </a:lnTo>
                <a:cubicBezTo>
                  <a:pt x="2376" y="12351"/>
                  <a:pt x="2471" y="12288"/>
                  <a:pt x="2503" y="12193"/>
                </a:cubicBezTo>
                <a:lnTo>
                  <a:pt x="2978" y="10388"/>
                </a:lnTo>
                <a:lnTo>
                  <a:pt x="7095" y="10388"/>
                </a:lnTo>
                <a:lnTo>
                  <a:pt x="7601" y="12193"/>
                </a:lnTo>
                <a:cubicBezTo>
                  <a:pt x="7601" y="12288"/>
                  <a:pt x="7728" y="12351"/>
                  <a:pt x="7823" y="12351"/>
                </a:cubicBezTo>
                <a:lnTo>
                  <a:pt x="9026" y="12351"/>
                </a:lnTo>
                <a:cubicBezTo>
                  <a:pt x="9090" y="12351"/>
                  <a:pt x="9185" y="12320"/>
                  <a:pt x="9216" y="12256"/>
                </a:cubicBezTo>
                <a:cubicBezTo>
                  <a:pt x="9248" y="12193"/>
                  <a:pt x="9280" y="12130"/>
                  <a:pt x="9248" y="12066"/>
                </a:cubicBezTo>
                <a:lnTo>
                  <a:pt x="8266" y="8393"/>
                </a:lnTo>
                <a:lnTo>
                  <a:pt x="9311" y="8393"/>
                </a:lnTo>
                <a:cubicBezTo>
                  <a:pt x="9375" y="8393"/>
                  <a:pt x="9470" y="8393"/>
                  <a:pt x="9533" y="8361"/>
                </a:cubicBezTo>
                <a:lnTo>
                  <a:pt x="10198" y="9026"/>
                </a:lnTo>
                <a:cubicBezTo>
                  <a:pt x="10357" y="9153"/>
                  <a:pt x="10547" y="9248"/>
                  <a:pt x="10737" y="9248"/>
                </a:cubicBezTo>
                <a:cubicBezTo>
                  <a:pt x="10927" y="9248"/>
                  <a:pt x="11148" y="9153"/>
                  <a:pt x="11275" y="9026"/>
                </a:cubicBezTo>
                <a:cubicBezTo>
                  <a:pt x="11592" y="8710"/>
                  <a:pt x="11592" y="8235"/>
                  <a:pt x="11307" y="7918"/>
                </a:cubicBezTo>
                <a:lnTo>
                  <a:pt x="9280" y="5923"/>
                </a:lnTo>
                <a:lnTo>
                  <a:pt x="9280" y="4403"/>
                </a:lnTo>
                <a:cubicBezTo>
                  <a:pt x="9280" y="4276"/>
                  <a:pt x="9185" y="4149"/>
                  <a:pt x="9058" y="4149"/>
                </a:cubicBezTo>
                <a:cubicBezTo>
                  <a:pt x="8900" y="4149"/>
                  <a:pt x="8805" y="4276"/>
                  <a:pt x="8805" y="4403"/>
                </a:cubicBezTo>
                <a:lnTo>
                  <a:pt x="8805" y="5448"/>
                </a:lnTo>
                <a:lnTo>
                  <a:pt x="8330" y="4973"/>
                </a:lnTo>
                <a:cubicBezTo>
                  <a:pt x="8330" y="4909"/>
                  <a:pt x="8330" y="4846"/>
                  <a:pt x="8330" y="4783"/>
                </a:cubicBezTo>
                <a:cubicBezTo>
                  <a:pt x="8330" y="4086"/>
                  <a:pt x="7760" y="3516"/>
                  <a:pt x="7031" y="3516"/>
                </a:cubicBezTo>
                <a:cubicBezTo>
                  <a:pt x="6651" y="3516"/>
                  <a:pt x="6271" y="3358"/>
                  <a:pt x="5986" y="3104"/>
                </a:cubicBezTo>
                <a:cubicBezTo>
                  <a:pt x="5949" y="3067"/>
                  <a:pt x="5901" y="3052"/>
                  <a:pt x="5849" y="3052"/>
                </a:cubicBezTo>
                <a:cubicBezTo>
                  <a:pt x="5812" y="3052"/>
                  <a:pt x="5772" y="3059"/>
                  <a:pt x="5733" y="3073"/>
                </a:cubicBezTo>
                <a:cubicBezTo>
                  <a:pt x="5638" y="3104"/>
                  <a:pt x="5606" y="3199"/>
                  <a:pt x="5606" y="3294"/>
                </a:cubicBezTo>
                <a:lnTo>
                  <a:pt x="5606" y="3643"/>
                </a:lnTo>
                <a:cubicBezTo>
                  <a:pt x="5416" y="3548"/>
                  <a:pt x="5226" y="3516"/>
                  <a:pt x="5036" y="3516"/>
                </a:cubicBezTo>
                <a:cubicBezTo>
                  <a:pt x="4656" y="3516"/>
                  <a:pt x="4339" y="3643"/>
                  <a:pt x="4086" y="3896"/>
                </a:cubicBezTo>
                <a:cubicBezTo>
                  <a:pt x="3912" y="4054"/>
                  <a:pt x="3690" y="4133"/>
                  <a:pt x="3473" y="4133"/>
                </a:cubicBezTo>
                <a:cubicBezTo>
                  <a:pt x="3255" y="4133"/>
                  <a:pt x="3041" y="4054"/>
                  <a:pt x="2883" y="3896"/>
                </a:cubicBezTo>
                <a:cubicBezTo>
                  <a:pt x="2629" y="3643"/>
                  <a:pt x="2281" y="3516"/>
                  <a:pt x="1933" y="3516"/>
                </a:cubicBezTo>
                <a:cubicBezTo>
                  <a:pt x="1711" y="3516"/>
                  <a:pt x="1489" y="3548"/>
                  <a:pt x="1299" y="3674"/>
                </a:cubicBezTo>
                <a:lnTo>
                  <a:pt x="1299" y="1457"/>
                </a:lnTo>
                <a:lnTo>
                  <a:pt x="8805" y="1457"/>
                </a:lnTo>
                <a:lnTo>
                  <a:pt x="8805" y="2217"/>
                </a:lnTo>
                <a:cubicBezTo>
                  <a:pt x="8805" y="2344"/>
                  <a:pt x="8900" y="2471"/>
                  <a:pt x="9058" y="2471"/>
                </a:cubicBezTo>
                <a:cubicBezTo>
                  <a:pt x="9185" y="2471"/>
                  <a:pt x="9280" y="2344"/>
                  <a:pt x="9280" y="2217"/>
                </a:cubicBezTo>
                <a:lnTo>
                  <a:pt x="9280" y="1236"/>
                </a:lnTo>
                <a:cubicBezTo>
                  <a:pt x="9280" y="1077"/>
                  <a:pt x="9185" y="982"/>
                  <a:pt x="9058" y="982"/>
                </a:cubicBezTo>
                <a:lnTo>
                  <a:pt x="6873" y="982"/>
                </a:lnTo>
                <a:lnTo>
                  <a:pt x="6873" y="254"/>
                </a:lnTo>
                <a:cubicBezTo>
                  <a:pt x="6873" y="127"/>
                  <a:pt x="6778" y="1"/>
                  <a:pt x="665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1" name="Google Shape;3631;p38"/>
          <p:cNvSpPr/>
          <p:nvPr/>
        </p:nvSpPr>
        <p:spPr>
          <a:xfrm>
            <a:off x="1873911" y="8049019"/>
            <a:ext cx="31943" cy="31943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4" y="1"/>
                </a:moveTo>
                <a:cubicBezTo>
                  <a:pt x="191" y="1"/>
                  <a:pt x="127" y="32"/>
                  <a:pt x="64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64" y="412"/>
                </a:cubicBezTo>
                <a:cubicBezTo>
                  <a:pt x="127" y="444"/>
                  <a:pt x="191" y="476"/>
                  <a:pt x="254" y="476"/>
                </a:cubicBezTo>
                <a:cubicBezTo>
                  <a:pt x="317" y="476"/>
                  <a:pt x="381" y="444"/>
                  <a:pt x="412" y="412"/>
                </a:cubicBezTo>
                <a:cubicBezTo>
                  <a:pt x="476" y="381"/>
                  <a:pt x="476" y="317"/>
                  <a:pt x="476" y="254"/>
                </a:cubicBezTo>
                <a:cubicBezTo>
                  <a:pt x="476" y="191"/>
                  <a:pt x="476" y="127"/>
                  <a:pt x="412" y="64"/>
                </a:cubicBezTo>
                <a:cubicBezTo>
                  <a:pt x="381" y="32"/>
                  <a:pt x="317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3" name="Google Shape;3633;p38"/>
          <p:cNvSpPr/>
          <p:nvPr/>
        </p:nvSpPr>
        <p:spPr>
          <a:xfrm>
            <a:off x="17324130" y="5498770"/>
            <a:ext cx="34089" cy="34089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96" y="33"/>
                  <a:pt x="64" y="96"/>
                </a:cubicBezTo>
                <a:cubicBezTo>
                  <a:pt x="33" y="128"/>
                  <a:pt x="1" y="191"/>
                  <a:pt x="1" y="254"/>
                </a:cubicBezTo>
                <a:cubicBezTo>
                  <a:pt x="1" y="349"/>
                  <a:pt x="33" y="413"/>
                  <a:pt x="64" y="444"/>
                </a:cubicBezTo>
                <a:cubicBezTo>
                  <a:pt x="128" y="508"/>
                  <a:pt x="191" y="508"/>
                  <a:pt x="254" y="508"/>
                </a:cubicBezTo>
                <a:cubicBezTo>
                  <a:pt x="318" y="508"/>
                  <a:pt x="381" y="508"/>
                  <a:pt x="413" y="444"/>
                </a:cubicBezTo>
                <a:cubicBezTo>
                  <a:pt x="476" y="381"/>
                  <a:pt x="508" y="318"/>
                  <a:pt x="508" y="254"/>
                </a:cubicBezTo>
                <a:cubicBezTo>
                  <a:pt x="508" y="191"/>
                  <a:pt x="476" y="128"/>
                  <a:pt x="413" y="96"/>
                </a:cubicBezTo>
                <a:cubicBezTo>
                  <a:pt x="381" y="33"/>
                  <a:pt x="318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4" name="Google Shape;3634;p38"/>
          <p:cNvSpPr/>
          <p:nvPr/>
        </p:nvSpPr>
        <p:spPr>
          <a:xfrm>
            <a:off x="2381842" y="2614930"/>
            <a:ext cx="189237" cy="189170"/>
          </a:xfrm>
          <a:custGeom>
            <a:avLst/>
            <a:gdLst/>
            <a:ahLst/>
            <a:cxnLst/>
            <a:rect l="l" t="t" r="r" b="b"/>
            <a:pathLst>
              <a:path w="2820" h="2819" extrusionOk="0">
                <a:moveTo>
                  <a:pt x="1394" y="507"/>
                </a:moveTo>
                <a:cubicBezTo>
                  <a:pt x="1901" y="507"/>
                  <a:pt x="2313" y="919"/>
                  <a:pt x="2313" y="1394"/>
                </a:cubicBezTo>
                <a:cubicBezTo>
                  <a:pt x="2313" y="1900"/>
                  <a:pt x="1901" y="2312"/>
                  <a:pt x="1394" y="2312"/>
                </a:cubicBezTo>
                <a:cubicBezTo>
                  <a:pt x="919" y="2312"/>
                  <a:pt x="507" y="1900"/>
                  <a:pt x="507" y="1394"/>
                </a:cubicBezTo>
                <a:cubicBezTo>
                  <a:pt x="507" y="919"/>
                  <a:pt x="919" y="507"/>
                  <a:pt x="1394" y="507"/>
                </a:cubicBezTo>
                <a:close/>
                <a:moveTo>
                  <a:pt x="1394" y="0"/>
                </a:moveTo>
                <a:cubicBezTo>
                  <a:pt x="634" y="0"/>
                  <a:pt x="1" y="634"/>
                  <a:pt x="1" y="1394"/>
                </a:cubicBezTo>
                <a:cubicBezTo>
                  <a:pt x="1" y="2185"/>
                  <a:pt x="634" y="2819"/>
                  <a:pt x="1394" y="2819"/>
                </a:cubicBezTo>
                <a:cubicBezTo>
                  <a:pt x="2186" y="2819"/>
                  <a:pt x="2819" y="2185"/>
                  <a:pt x="2819" y="1394"/>
                </a:cubicBezTo>
                <a:cubicBezTo>
                  <a:pt x="2819" y="634"/>
                  <a:pt x="2186" y="0"/>
                  <a:pt x="139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5" name="Google Shape;3635;p38"/>
          <p:cNvSpPr/>
          <p:nvPr/>
        </p:nvSpPr>
        <p:spPr>
          <a:xfrm>
            <a:off x="2056709" y="2247254"/>
            <a:ext cx="837342" cy="875660"/>
          </a:xfrm>
          <a:custGeom>
            <a:avLst/>
            <a:gdLst/>
            <a:ahLst/>
            <a:cxnLst/>
            <a:rect l="l" t="t" r="r" b="b"/>
            <a:pathLst>
              <a:path w="12478" h="13049" extrusionOk="0">
                <a:moveTo>
                  <a:pt x="6239" y="507"/>
                </a:moveTo>
                <a:cubicBezTo>
                  <a:pt x="6524" y="507"/>
                  <a:pt x="6746" y="729"/>
                  <a:pt x="6746" y="982"/>
                </a:cubicBezTo>
                <a:cubicBezTo>
                  <a:pt x="6746" y="1236"/>
                  <a:pt x="6524" y="1457"/>
                  <a:pt x="6239" y="1457"/>
                </a:cubicBezTo>
                <a:cubicBezTo>
                  <a:pt x="5986" y="1457"/>
                  <a:pt x="5764" y="1236"/>
                  <a:pt x="5764" y="982"/>
                </a:cubicBezTo>
                <a:cubicBezTo>
                  <a:pt x="5764" y="729"/>
                  <a:pt x="5986" y="507"/>
                  <a:pt x="6239" y="507"/>
                </a:cubicBezTo>
                <a:close/>
                <a:moveTo>
                  <a:pt x="7031" y="1584"/>
                </a:moveTo>
                <a:cubicBezTo>
                  <a:pt x="7411" y="1901"/>
                  <a:pt x="7728" y="2407"/>
                  <a:pt x="7981" y="3104"/>
                </a:cubicBezTo>
                <a:cubicBezTo>
                  <a:pt x="7443" y="3231"/>
                  <a:pt x="6841" y="3421"/>
                  <a:pt x="6239" y="3674"/>
                </a:cubicBezTo>
                <a:cubicBezTo>
                  <a:pt x="5637" y="3421"/>
                  <a:pt x="5067" y="3231"/>
                  <a:pt x="4497" y="3072"/>
                </a:cubicBezTo>
                <a:cubicBezTo>
                  <a:pt x="4782" y="2407"/>
                  <a:pt x="5099" y="1901"/>
                  <a:pt x="5447" y="1584"/>
                </a:cubicBezTo>
                <a:cubicBezTo>
                  <a:pt x="5637" y="1837"/>
                  <a:pt x="5922" y="1964"/>
                  <a:pt x="6239" y="1964"/>
                </a:cubicBezTo>
                <a:cubicBezTo>
                  <a:pt x="6587" y="1964"/>
                  <a:pt x="6873" y="1837"/>
                  <a:pt x="7031" y="1584"/>
                </a:cubicBezTo>
                <a:close/>
                <a:moveTo>
                  <a:pt x="4339" y="3579"/>
                </a:moveTo>
                <a:cubicBezTo>
                  <a:pt x="4751" y="3674"/>
                  <a:pt x="5162" y="3801"/>
                  <a:pt x="5606" y="3959"/>
                </a:cubicBezTo>
                <a:cubicBezTo>
                  <a:pt x="5352" y="4086"/>
                  <a:pt x="5067" y="4212"/>
                  <a:pt x="4814" y="4371"/>
                </a:cubicBezTo>
                <a:cubicBezTo>
                  <a:pt x="4529" y="4529"/>
                  <a:pt x="4276" y="4687"/>
                  <a:pt x="4022" y="4846"/>
                </a:cubicBezTo>
                <a:cubicBezTo>
                  <a:pt x="4117" y="4402"/>
                  <a:pt x="4212" y="3959"/>
                  <a:pt x="4339" y="3579"/>
                </a:cubicBezTo>
                <a:close/>
                <a:moveTo>
                  <a:pt x="8171" y="3579"/>
                </a:moveTo>
                <a:cubicBezTo>
                  <a:pt x="8298" y="3959"/>
                  <a:pt x="8393" y="4402"/>
                  <a:pt x="8456" y="4877"/>
                </a:cubicBezTo>
                <a:cubicBezTo>
                  <a:pt x="8203" y="4687"/>
                  <a:pt x="7949" y="4529"/>
                  <a:pt x="7696" y="4371"/>
                </a:cubicBezTo>
                <a:cubicBezTo>
                  <a:pt x="7411" y="4212"/>
                  <a:pt x="7158" y="4086"/>
                  <a:pt x="6904" y="3959"/>
                </a:cubicBezTo>
                <a:cubicBezTo>
                  <a:pt x="7284" y="3801"/>
                  <a:pt x="7664" y="3674"/>
                  <a:pt x="8044" y="3579"/>
                </a:cubicBezTo>
                <a:close/>
                <a:moveTo>
                  <a:pt x="2966" y="3417"/>
                </a:moveTo>
                <a:cubicBezTo>
                  <a:pt x="3148" y="3417"/>
                  <a:pt x="3342" y="3429"/>
                  <a:pt x="3547" y="3452"/>
                </a:cubicBezTo>
                <a:cubicBezTo>
                  <a:pt x="3642" y="3452"/>
                  <a:pt x="3737" y="3452"/>
                  <a:pt x="3832" y="3484"/>
                </a:cubicBezTo>
                <a:cubicBezTo>
                  <a:pt x="3674" y="4022"/>
                  <a:pt x="3547" y="4624"/>
                  <a:pt x="3452" y="5257"/>
                </a:cubicBezTo>
                <a:cubicBezTo>
                  <a:pt x="2946" y="5669"/>
                  <a:pt x="2471" y="6081"/>
                  <a:pt x="2090" y="6493"/>
                </a:cubicBezTo>
                <a:cubicBezTo>
                  <a:pt x="2027" y="6429"/>
                  <a:pt x="1964" y="6334"/>
                  <a:pt x="1900" y="6271"/>
                </a:cubicBezTo>
                <a:cubicBezTo>
                  <a:pt x="1267" y="5384"/>
                  <a:pt x="1077" y="4561"/>
                  <a:pt x="1362" y="4054"/>
                </a:cubicBezTo>
                <a:cubicBezTo>
                  <a:pt x="1594" y="3641"/>
                  <a:pt x="2163" y="3417"/>
                  <a:pt x="2966" y="3417"/>
                </a:cubicBezTo>
                <a:close/>
                <a:moveTo>
                  <a:pt x="3389" y="5986"/>
                </a:moveTo>
                <a:lnTo>
                  <a:pt x="3389" y="5986"/>
                </a:lnTo>
                <a:cubicBezTo>
                  <a:pt x="3357" y="6271"/>
                  <a:pt x="3357" y="6588"/>
                  <a:pt x="3357" y="6873"/>
                </a:cubicBezTo>
                <a:cubicBezTo>
                  <a:pt x="3357" y="7189"/>
                  <a:pt x="3357" y="7506"/>
                  <a:pt x="3389" y="7791"/>
                </a:cubicBezTo>
                <a:cubicBezTo>
                  <a:pt x="3041" y="7506"/>
                  <a:pt x="2692" y="7189"/>
                  <a:pt x="2407" y="6873"/>
                </a:cubicBezTo>
                <a:cubicBezTo>
                  <a:pt x="2692" y="6556"/>
                  <a:pt x="3041" y="6271"/>
                  <a:pt x="3389" y="5986"/>
                </a:cubicBezTo>
                <a:close/>
                <a:moveTo>
                  <a:pt x="9089" y="5986"/>
                </a:moveTo>
                <a:lnTo>
                  <a:pt x="9089" y="5986"/>
                </a:lnTo>
                <a:cubicBezTo>
                  <a:pt x="9469" y="6271"/>
                  <a:pt x="9786" y="6556"/>
                  <a:pt x="10071" y="6873"/>
                </a:cubicBezTo>
                <a:cubicBezTo>
                  <a:pt x="10039" y="6904"/>
                  <a:pt x="10039" y="6936"/>
                  <a:pt x="10008" y="6968"/>
                </a:cubicBezTo>
                <a:cubicBezTo>
                  <a:pt x="9723" y="7253"/>
                  <a:pt x="9438" y="7538"/>
                  <a:pt x="9089" y="7791"/>
                </a:cubicBezTo>
                <a:cubicBezTo>
                  <a:pt x="9121" y="7506"/>
                  <a:pt x="9121" y="7189"/>
                  <a:pt x="9121" y="6873"/>
                </a:cubicBezTo>
                <a:cubicBezTo>
                  <a:pt x="9121" y="6588"/>
                  <a:pt x="9121" y="6271"/>
                  <a:pt x="9089" y="5986"/>
                </a:cubicBezTo>
                <a:close/>
                <a:moveTo>
                  <a:pt x="6239" y="4212"/>
                </a:moveTo>
                <a:cubicBezTo>
                  <a:pt x="6651" y="4402"/>
                  <a:pt x="7031" y="4592"/>
                  <a:pt x="7443" y="4814"/>
                </a:cubicBezTo>
                <a:cubicBezTo>
                  <a:pt x="7823" y="5067"/>
                  <a:pt x="8203" y="5289"/>
                  <a:pt x="8551" y="5542"/>
                </a:cubicBezTo>
                <a:cubicBezTo>
                  <a:pt x="8614" y="5986"/>
                  <a:pt x="8614" y="6429"/>
                  <a:pt x="8614" y="6873"/>
                </a:cubicBezTo>
                <a:cubicBezTo>
                  <a:pt x="8614" y="7348"/>
                  <a:pt x="8614" y="7791"/>
                  <a:pt x="8551" y="8234"/>
                </a:cubicBezTo>
                <a:cubicBezTo>
                  <a:pt x="8203" y="8488"/>
                  <a:pt x="7823" y="8709"/>
                  <a:pt x="7443" y="8931"/>
                </a:cubicBezTo>
                <a:cubicBezTo>
                  <a:pt x="7031" y="9184"/>
                  <a:pt x="6651" y="9374"/>
                  <a:pt x="6239" y="9564"/>
                </a:cubicBezTo>
                <a:cubicBezTo>
                  <a:pt x="5859" y="9374"/>
                  <a:pt x="5447" y="9184"/>
                  <a:pt x="5067" y="8931"/>
                </a:cubicBezTo>
                <a:cubicBezTo>
                  <a:pt x="4656" y="8709"/>
                  <a:pt x="4276" y="8488"/>
                  <a:pt x="3927" y="8234"/>
                </a:cubicBezTo>
                <a:cubicBezTo>
                  <a:pt x="3896" y="7791"/>
                  <a:pt x="3864" y="7348"/>
                  <a:pt x="3864" y="6873"/>
                </a:cubicBezTo>
                <a:cubicBezTo>
                  <a:pt x="3864" y="6429"/>
                  <a:pt x="3896" y="5986"/>
                  <a:pt x="3927" y="5542"/>
                </a:cubicBezTo>
                <a:cubicBezTo>
                  <a:pt x="4276" y="5289"/>
                  <a:pt x="4656" y="5067"/>
                  <a:pt x="5067" y="4814"/>
                </a:cubicBezTo>
                <a:cubicBezTo>
                  <a:pt x="5447" y="4592"/>
                  <a:pt x="5859" y="4402"/>
                  <a:pt x="6239" y="4212"/>
                </a:cubicBezTo>
                <a:close/>
                <a:moveTo>
                  <a:pt x="4022" y="8899"/>
                </a:moveTo>
                <a:cubicBezTo>
                  <a:pt x="4276" y="9058"/>
                  <a:pt x="4529" y="9248"/>
                  <a:pt x="4814" y="9374"/>
                </a:cubicBezTo>
                <a:cubicBezTo>
                  <a:pt x="5067" y="9533"/>
                  <a:pt x="5321" y="9691"/>
                  <a:pt x="5606" y="9818"/>
                </a:cubicBezTo>
                <a:cubicBezTo>
                  <a:pt x="5162" y="9976"/>
                  <a:pt x="4751" y="10103"/>
                  <a:pt x="4339" y="10198"/>
                </a:cubicBezTo>
                <a:cubicBezTo>
                  <a:pt x="4212" y="9786"/>
                  <a:pt x="4117" y="9374"/>
                  <a:pt x="4022" y="8899"/>
                </a:cubicBezTo>
                <a:close/>
                <a:moveTo>
                  <a:pt x="8456" y="8899"/>
                </a:moveTo>
                <a:lnTo>
                  <a:pt x="8456" y="8899"/>
                </a:lnTo>
                <a:cubicBezTo>
                  <a:pt x="8393" y="9374"/>
                  <a:pt x="8298" y="9786"/>
                  <a:pt x="8171" y="10198"/>
                </a:cubicBezTo>
                <a:cubicBezTo>
                  <a:pt x="7759" y="10103"/>
                  <a:pt x="7316" y="9976"/>
                  <a:pt x="6873" y="9818"/>
                </a:cubicBezTo>
                <a:cubicBezTo>
                  <a:pt x="7158" y="9691"/>
                  <a:pt x="7411" y="9533"/>
                  <a:pt x="7696" y="9374"/>
                </a:cubicBezTo>
                <a:cubicBezTo>
                  <a:pt x="7949" y="9216"/>
                  <a:pt x="8203" y="9058"/>
                  <a:pt x="8456" y="8899"/>
                </a:cubicBezTo>
                <a:close/>
                <a:moveTo>
                  <a:pt x="1110" y="9354"/>
                </a:moveTo>
                <a:cubicBezTo>
                  <a:pt x="1162" y="9354"/>
                  <a:pt x="1215" y="9361"/>
                  <a:pt x="1267" y="9374"/>
                </a:cubicBezTo>
                <a:cubicBezTo>
                  <a:pt x="1394" y="9406"/>
                  <a:pt x="1489" y="9469"/>
                  <a:pt x="1552" y="9596"/>
                </a:cubicBezTo>
                <a:cubicBezTo>
                  <a:pt x="1615" y="9691"/>
                  <a:pt x="1647" y="9818"/>
                  <a:pt x="1615" y="9944"/>
                </a:cubicBezTo>
                <a:cubicBezTo>
                  <a:pt x="1584" y="10071"/>
                  <a:pt x="1489" y="10198"/>
                  <a:pt x="1362" y="10261"/>
                </a:cubicBezTo>
                <a:cubicBezTo>
                  <a:pt x="1294" y="10300"/>
                  <a:pt x="1221" y="10318"/>
                  <a:pt x="1147" y="10318"/>
                </a:cubicBezTo>
                <a:cubicBezTo>
                  <a:pt x="981" y="10318"/>
                  <a:pt x="817" y="10225"/>
                  <a:pt x="729" y="10071"/>
                </a:cubicBezTo>
                <a:cubicBezTo>
                  <a:pt x="570" y="9849"/>
                  <a:pt x="665" y="9533"/>
                  <a:pt x="887" y="9406"/>
                </a:cubicBezTo>
                <a:cubicBezTo>
                  <a:pt x="961" y="9369"/>
                  <a:pt x="1035" y="9354"/>
                  <a:pt x="1110" y="9354"/>
                </a:cubicBezTo>
                <a:close/>
                <a:moveTo>
                  <a:pt x="11384" y="9354"/>
                </a:moveTo>
                <a:cubicBezTo>
                  <a:pt x="11458" y="9354"/>
                  <a:pt x="11536" y="9369"/>
                  <a:pt x="11591" y="9406"/>
                </a:cubicBezTo>
                <a:cubicBezTo>
                  <a:pt x="11845" y="9533"/>
                  <a:pt x="11908" y="9849"/>
                  <a:pt x="11781" y="10071"/>
                </a:cubicBezTo>
                <a:cubicBezTo>
                  <a:pt x="11693" y="10225"/>
                  <a:pt x="11514" y="10318"/>
                  <a:pt x="11338" y="10318"/>
                </a:cubicBezTo>
                <a:cubicBezTo>
                  <a:pt x="11261" y="10318"/>
                  <a:pt x="11184" y="10300"/>
                  <a:pt x="11116" y="10261"/>
                </a:cubicBezTo>
                <a:cubicBezTo>
                  <a:pt x="10989" y="10198"/>
                  <a:pt x="10926" y="10071"/>
                  <a:pt x="10894" y="9944"/>
                </a:cubicBezTo>
                <a:cubicBezTo>
                  <a:pt x="10863" y="9849"/>
                  <a:pt x="10863" y="9691"/>
                  <a:pt x="10926" y="9596"/>
                </a:cubicBezTo>
                <a:cubicBezTo>
                  <a:pt x="10989" y="9469"/>
                  <a:pt x="11116" y="9406"/>
                  <a:pt x="11243" y="9374"/>
                </a:cubicBezTo>
                <a:cubicBezTo>
                  <a:pt x="11282" y="9361"/>
                  <a:pt x="11332" y="9354"/>
                  <a:pt x="11384" y="9354"/>
                </a:cubicBezTo>
                <a:close/>
                <a:moveTo>
                  <a:pt x="2090" y="7284"/>
                </a:moveTo>
                <a:cubicBezTo>
                  <a:pt x="2471" y="7696"/>
                  <a:pt x="2946" y="8108"/>
                  <a:pt x="3452" y="8488"/>
                </a:cubicBezTo>
                <a:cubicBezTo>
                  <a:pt x="3516" y="9153"/>
                  <a:pt x="3642" y="9754"/>
                  <a:pt x="3832" y="10293"/>
                </a:cubicBezTo>
                <a:cubicBezTo>
                  <a:pt x="3514" y="10334"/>
                  <a:pt x="3221" y="10358"/>
                  <a:pt x="2954" y="10358"/>
                </a:cubicBezTo>
                <a:cubicBezTo>
                  <a:pt x="2609" y="10358"/>
                  <a:pt x="2309" y="10319"/>
                  <a:pt x="2059" y="10229"/>
                </a:cubicBezTo>
                <a:cubicBezTo>
                  <a:pt x="2185" y="9944"/>
                  <a:pt x="2154" y="9628"/>
                  <a:pt x="1995" y="9343"/>
                </a:cubicBezTo>
                <a:cubicBezTo>
                  <a:pt x="1837" y="9058"/>
                  <a:pt x="1552" y="8899"/>
                  <a:pt x="1267" y="8836"/>
                </a:cubicBezTo>
                <a:cubicBezTo>
                  <a:pt x="1362" y="8393"/>
                  <a:pt x="1647" y="7823"/>
                  <a:pt x="2090" y="7284"/>
                </a:cubicBezTo>
                <a:close/>
                <a:moveTo>
                  <a:pt x="10419" y="7284"/>
                </a:moveTo>
                <a:cubicBezTo>
                  <a:pt x="10863" y="7823"/>
                  <a:pt x="11148" y="8393"/>
                  <a:pt x="11243" y="8836"/>
                </a:cubicBezTo>
                <a:cubicBezTo>
                  <a:pt x="10926" y="8899"/>
                  <a:pt x="10673" y="9058"/>
                  <a:pt x="10483" y="9343"/>
                </a:cubicBezTo>
                <a:cubicBezTo>
                  <a:pt x="10324" y="9628"/>
                  <a:pt x="10324" y="9944"/>
                  <a:pt x="10451" y="10229"/>
                </a:cubicBezTo>
                <a:cubicBezTo>
                  <a:pt x="10201" y="10319"/>
                  <a:pt x="9891" y="10358"/>
                  <a:pt x="9543" y="10358"/>
                </a:cubicBezTo>
                <a:cubicBezTo>
                  <a:pt x="9274" y="10358"/>
                  <a:pt x="8982" y="10334"/>
                  <a:pt x="8678" y="10293"/>
                </a:cubicBezTo>
                <a:cubicBezTo>
                  <a:pt x="8836" y="9754"/>
                  <a:pt x="8963" y="9153"/>
                  <a:pt x="9026" y="8488"/>
                </a:cubicBezTo>
                <a:cubicBezTo>
                  <a:pt x="9564" y="8108"/>
                  <a:pt x="10008" y="7696"/>
                  <a:pt x="10419" y="7284"/>
                </a:cubicBezTo>
                <a:close/>
                <a:moveTo>
                  <a:pt x="6239" y="10103"/>
                </a:moveTo>
                <a:cubicBezTo>
                  <a:pt x="6841" y="10356"/>
                  <a:pt x="7443" y="10546"/>
                  <a:pt x="7981" y="10673"/>
                </a:cubicBezTo>
                <a:cubicBezTo>
                  <a:pt x="7949" y="10768"/>
                  <a:pt x="7918" y="10863"/>
                  <a:pt x="7886" y="10958"/>
                </a:cubicBezTo>
                <a:cubicBezTo>
                  <a:pt x="7443" y="11940"/>
                  <a:pt x="6841" y="12541"/>
                  <a:pt x="6239" y="12541"/>
                </a:cubicBezTo>
                <a:cubicBezTo>
                  <a:pt x="5669" y="12541"/>
                  <a:pt x="5067" y="11940"/>
                  <a:pt x="4624" y="10958"/>
                </a:cubicBezTo>
                <a:cubicBezTo>
                  <a:pt x="4561" y="10863"/>
                  <a:pt x="4529" y="10768"/>
                  <a:pt x="4497" y="10673"/>
                </a:cubicBezTo>
                <a:cubicBezTo>
                  <a:pt x="5067" y="10546"/>
                  <a:pt x="5637" y="10356"/>
                  <a:pt x="6239" y="10103"/>
                </a:cubicBezTo>
                <a:close/>
                <a:moveTo>
                  <a:pt x="6239" y="0"/>
                </a:moveTo>
                <a:cubicBezTo>
                  <a:pt x="5701" y="0"/>
                  <a:pt x="5257" y="444"/>
                  <a:pt x="5257" y="982"/>
                </a:cubicBezTo>
                <a:cubicBezTo>
                  <a:pt x="5257" y="1014"/>
                  <a:pt x="5257" y="1046"/>
                  <a:pt x="5257" y="1077"/>
                </a:cubicBezTo>
                <a:cubicBezTo>
                  <a:pt x="4751" y="1457"/>
                  <a:pt x="4307" y="2122"/>
                  <a:pt x="3991" y="2977"/>
                </a:cubicBezTo>
                <a:cubicBezTo>
                  <a:pt x="3656" y="2926"/>
                  <a:pt x="3336" y="2901"/>
                  <a:pt x="3037" y="2901"/>
                </a:cubicBezTo>
                <a:cubicBezTo>
                  <a:pt x="2034" y="2901"/>
                  <a:pt x="1260" y="3191"/>
                  <a:pt x="919" y="3801"/>
                </a:cubicBezTo>
                <a:cubicBezTo>
                  <a:pt x="507" y="4497"/>
                  <a:pt x="697" y="5479"/>
                  <a:pt x="1489" y="6556"/>
                </a:cubicBezTo>
                <a:cubicBezTo>
                  <a:pt x="1552" y="6683"/>
                  <a:pt x="1647" y="6778"/>
                  <a:pt x="1742" y="6873"/>
                </a:cubicBezTo>
                <a:cubicBezTo>
                  <a:pt x="1140" y="7601"/>
                  <a:pt x="792" y="8298"/>
                  <a:pt x="729" y="8931"/>
                </a:cubicBezTo>
                <a:cubicBezTo>
                  <a:pt x="697" y="8931"/>
                  <a:pt x="665" y="8963"/>
                  <a:pt x="634" y="8963"/>
                </a:cubicBezTo>
                <a:cubicBezTo>
                  <a:pt x="159" y="9248"/>
                  <a:pt x="0" y="9849"/>
                  <a:pt x="254" y="10325"/>
                </a:cubicBezTo>
                <a:cubicBezTo>
                  <a:pt x="444" y="10641"/>
                  <a:pt x="792" y="10831"/>
                  <a:pt x="1140" y="10831"/>
                </a:cubicBezTo>
                <a:cubicBezTo>
                  <a:pt x="1299" y="10831"/>
                  <a:pt x="1457" y="10768"/>
                  <a:pt x="1615" y="10673"/>
                </a:cubicBezTo>
                <a:cubicBezTo>
                  <a:pt x="1647" y="10673"/>
                  <a:pt x="1679" y="10641"/>
                  <a:pt x="1710" y="10641"/>
                </a:cubicBezTo>
                <a:cubicBezTo>
                  <a:pt x="2059" y="10800"/>
                  <a:pt x="2502" y="10863"/>
                  <a:pt x="3009" y="10863"/>
                </a:cubicBezTo>
                <a:cubicBezTo>
                  <a:pt x="3326" y="10863"/>
                  <a:pt x="3642" y="10831"/>
                  <a:pt x="3991" y="10768"/>
                </a:cubicBezTo>
                <a:cubicBezTo>
                  <a:pt x="4529" y="12161"/>
                  <a:pt x="5321" y="13048"/>
                  <a:pt x="6239" y="13048"/>
                </a:cubicBezTo>
                <a:cubicBezTo>
                  <a:pt x="7158" y="13048"/>
                  <a:pt x="7981" y="12161"/>
                  <a:pt x="8488" y="10768"/>
                </a:cubicBezTo>
                <a:cubicBezTo>
                  <a:pt x="8836" y="10831"/>
                  <a:pt x="9153" y="10863"/>
                  <a:pt x="9469" y="10863"/>
                </a:cubicBezTo>
                <a:cubicBezTo>
                  <a:pt x="9976" y="10863"/>
                  <a:pt x="10419" y="10800"/>
                  <a:pt x="10768" y="10641"/>
                </a:cubicBezTo>
                <a:cubicBezTo>
                  <a:pt x="10799" y="10641"/>
                  <a:pt x="10831" y="10673"/>
                  <a:pt x="10863" y="10673"/>
                </a:cubicBezTo>
                <a:cubicBezTo>
                  <a:pt x="11021" y="10768"/>
                  <a:pt x="11180" y="10831"/>
                  <a:pt x="11338" y="10831"/>
                </a:cubicBezTo>
                <a:cubicBezTo>
                  <a:pt x="11686" y="10831"/>
                  <a:pt x="12035" y="10641"/>
                  <a:pt x="12225" y="10325"/>
                </a:cubicBezTo>
                <a:cubicBezTo>
                  <a:pt x="12478" y="9849"/>
                  <a:pt x="12320" y="9248"/>
                  <a:pt x="11845" y="8963"/>
                </a:cubicBezTo>
                <a:cubicBezTo>
                  <a:pt x="11813" y="8963"/>
                  <a:pt x="11781" y="8931"/>
                  <a:pt x="11781" y="8931"/>
                </a:cubicBezTo>
                <a:cubicBezTo>
                  <a:pt x="11686" y="8298"/>
                  <a:pt x="11338" y="7601"/>
                  <a:pt x="10736" y="6873"/>
                </a:cubicBezTo>
                <a:cubicBezTo>
                  <a:pt x="11243" y="6271"/>
                  <a:pt x="11591" y="5669"/>
                  <a:pt x="11718" y="5131"/>
                </a:cubicBezTo>
                <a:cubicBezTo>
                  <a:pt x="11750" y="5004"/>
                  <a:pt x="11655" y="4877"/>
                  <a:pt x="11528" y="4814"/>
                </a:cubicBezTo>
                <a:cubicBezTo>
                  <a:pt x="11511" y="4810"/>
                  <a:pt x="11494" y="4808"/>
                  <a:pt x="11477" y="4808"/>
                </a:cubicBezTo>
                <a:cubicBezTo>
                  <a:pt x="11362" y="4808"/>
                  <a:pt x="11239" y="4894"/>
                  <a:pt x="11211" y="5004"/>
                </a:cubicBezTo>
                <a:cubicBezTo>
                  <a:pt x="11116" y="5479"/>
                  <a:pt x="10831" y="5986"/>
                  <a:pt x="10419" y="6493"/>
                </a:cubicBezTo>
                <a:cubicBezTo>
                  <a:pt x="10008" y="6081"/>
                  <a:pt x="9564" y="5669"/>
                  <a:pt x="9026" y="5289"/>
                </a:cubicBezTo>
                <a:cubicBezTo>
                  <a:pt x="8963" y="4624"/>
                  <a:pt x="8836" y="4022"/>
                  <a:pt x="8678" y="3484"/>
                </a:cubicBezTo>
                <a:cubicBezTo>
                  <a:pt x="8986" y="3440"/>
                  <a:pt x="9274" y="3416"/>
                  <a:pt x="9539" y="3416"/>
                </a:cubicBezTo>
                <a:cubicBezTo>
                  <a:pt x="9845" y="3416"/>
                  <a:pt x="10119" y="3448"/>
                  <a:pt x="10356" y="3516"/>
                </a:cubicBezTo>
                <a:cubicBezTo>
                  <a:pt x="10377" y="3521"/>
                  <a:pt x="10399" y="3524"/>
                  <a:pt x="10421" y="3524"/>
                </a:cubicBezTo>
                <a:cubicBezTo>
                  <a:pt x="10532" y="3524"/>
                  <a:pt x="10646" y="3458"/>
                  <a:pt x="10673" y="3326"/>
                </a:cubicBezTo>
                <a:cubicBezTo>
                  <a:pt x="10704" y="3199"/>
                  <a:pt x="10641" y="3072"/>
                  <a:pt x="10483" y="3009"/>
                </a:cubicBezTo>
                <a:cubicBezTo>
                  <a:pt x="10180" y="2938"/>
                  <a:pt x="9838" y="2897"/>
                  <a:pt x="9456" y="2897"/>
                </a:cubicBezTo>
                <a:cubicBezTo>
                  <a:pt x="9158" y="2897"/>
                  <a:pt x="8835" y="2922"/>
                  <a:pt x="8488" y="2977"/>
                </a:cubicBezTo>
                <a:cubicBezTo>
                  <a:pt x="8171" y="2122"/>
                  <a:pt x="7759" y="1457"/>
                  <a:pt x="7221" y="1077"/>
                </a:cubicBezTo>
                <a:cubicBezTo>
                  <a:pt x="7253" y="1046"/>
                  <a:pt x="7253" y="1014"/>
                  <a:pt x="7253" y="982"/>
                </a:cubicBezTo>
                <a:cubicBezTo>
                  <a:pt x="7253" y="444"/>
                  <a:pt x="6809" y="0"/>
                  <a:pt x="623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6" name="Google Shape;3636;p38"/>
          <p:cNvSpPr/>
          <p:nvPr/>
        </p:nvSpPr>
        <p:spPr>
          <a:xfrm>
            <a:off x="2800517" y="2493802"/>
            <a:ext cx="36171" cy="34022"/>
          </a:xfrm>
          <a:custGeom>
            <a:avLst/>
            <a:gdLst/>
            <a:ahLst/>
            <a:cxnLst/>
            <a:rect l="l" t="t" r="r" b="b"/>
            <a:pathLst>
              <a:path w="539" h="507" extrusionOk="0">
                <a:moveTo>
                  <a:pt x="286" y="0"/>
                </a:moveTo>
                <a:cubicBezTo>
                  <a:pt x="191" y="0"/>
                  <a:pt x="127" y="32"/>
                  <a:pt x="96" y="63"/>
                </a:cubicBezTo>
                <a:cubicBezTo>
                  <a:pt x="32" y="127"/>
                  <a:pt x="0" y="190"/>
                  <a:pt x="0" y="253"/>
                </a:cubicBezTo>
                <a:cubicBezTo>
                  <a:pt x="0" y="317"/>
                  <a:pt x="32" y="380"/>
                  <a:pt x="96" y="443"/>
                </a:cubicBezTo>
                <a:cubicBezTo>
                  <a:pt x="127" y="475"/>
                  <a:pt x="222" y="507"/>
                  <a:pt x="286" y="507"/>
                </a:cubicBezTo>
                <a:cubicBezTo>
                  <a:pt x="349" y="507"/>
                  <a:pt x="412" y="475"/>
                  <a:pt x="444" y="443"/>
                </a:cubicBezTo>
                <a:cubicBezTo>
                  <a:pt x="507" y="380"/>
                  <a:pt x="539" y="317"/>
                  <a:pt x="539" y="253"/>
                </a:cubicBezTo>
                <a:cubicBezTo>
                  <a:pt x="539" y="190"/>
                  <a:pt x="507" y="127"/>
                  <a:pt x="444" y="63"/>
                </a:cubicBezTo>
                <a:cubicBezTo>
                  <a:pt x="412" y="32"/>
                  <a:pt x="317" y="0"/>
                  <a:pt x="28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8" name="Google Shape;3638;p38"/>
          <p:cNvSpPr txBox="1"/>
          <p:nvPr/>
        </p:nvSpPr>
        <p:spPr>
          <a:xfrm>
            <a:off x="2493774" y="2634376"/>
            <a:ext cx="4109292" cy="2575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 fontAlgn="base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multimedia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elementlarini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PowerPoint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PPT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ko'proq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ma'lumotli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qiziqarli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og'zaki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taqdimotlar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qilishadi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644" name="Google Shape;3644;p38"/>
          <p:cNvSpPr txBox="1"/>
          <p:nvPr/>
        </p:nvSpPr>
        <p:spPr>
          <a:xfrm>
            <a:off x="12115801" y="2553259"/>
            <a:ext cx="3988466" cy="30041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 fontAlgn="base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EdTech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dasturidan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mazmunini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o'yinlashtiradigan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o'quvchilarga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erishilgan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yutuqlarni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kuzatish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648" name="Google Shape;3648;p38"/>
          <p:cNvSpPr txBox="1"/>
          <p:nvPr/>
        </p:nvSpPr>
        <p:spPr>
          <a:xfrm>
            <a:off x="13157175" y="6788761"/>
            <a:ext cx="3524063" cy="2222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 fontAlgn="base"/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O'qituvchining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ko'rsatmasi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tushuntirish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qiyin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tushunchani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aniqlaydigan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video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to'ldiriladi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649" name="Google Shape;3649;p38"/>
          <p:cNvSpPr txBox="1"/>
          <p:nvPr/>
        </p:nvSpPr>
        <p:spPr>
          <a:xfrm>
            <a:off x="3387849" y="1310816"/>
            <a:ext cx="10877860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Yaxshilashga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oid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misollar</a:t>
            </a:r>
            <a:endParaRPr sz="4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1643" y="-439098"/>
            <a:ext cx="19202399" cy="1544866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749" y="-202237"/>
            <a:ext cx="3548119" cy="984967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4" y="-248444"/>
            <a:ext cx="2520568" cy="98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51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4" name="Google Shape;894;p26"/>
          <p:cNvGrpSpPr/>
          <p:nvPr/>
        </p:nvGrpSpPr>
        <p:grpSpPr>
          <a:xfrm>
            <a:off x="12370527" y="2508031"/>
            <a:ext cx="5813287" cy="1926137"/>
            <a:chOff x="5890727" y="432300"/>
            <a:chExt cx="2768232" cy="917208"/>
          </a:xfrm>
        </p:grpSpPr>
        <p:grpSp>
          <p:nvGrpSpPr>
            <p:cNvPr id="895" name="Google Shape;895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896" name="Google Shape;896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897" name="Google Shape;897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898" name="Google Shape;898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899" name="Google Shape;899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algn="ctr"/>
              <a:r>
                <a:rPr lang="en" sz="336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04</a:t>
              </a:r>
              <a:endParaRPr sz="336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00" name="Google Shape;900;p26"/>
            <p:cNvSpPr txBox="1"/>
            <p:nvPr/>
          </p:nvSpPr>
          <p:spPr>
            <a:xfrm>
              <a:off x="6164926" y="522564"/>
              <a:ext cx="1536130" cy="8269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2" tIns="191992" rIns="191992" bIns="191992" anchor="t" anchorCtr="0">
              <a:noAutofit/>
            </a:bodyPr>
            <a:lstStyle/>
            <a:p>
              <a:pPr algn="ctr" fontAlgn="base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Ko‘proq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hamkorlik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dinamik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sinf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madaniyatini</a:t>
              </a:r>
              <a:r>
                <a:rPr lang="en-US" sz="2400" dirty="0">
                  <a:latin typeface="Arial" panose="020B0604020202020204" pitchFamily="34" charset="0"/>
                  <a:cs typeface="Arial" panose="020B0604020202020204" pitchFamily="34" charset="0"/>
                </a:rPr>
                <a:t> </a:t>
              </a:r>
              <a:r>
                <a:rPr lang="en-US" sz="2400" dirty="0" err="1">
                  <a:latin typeface="Arial" panose="020B0604020202020204" pitchFamily="34" charset="0"/>
                  <a:cs typeface="Arial" panose="020B0604020202020204" pitchFamily="34" charset="0"/>
                </a:rPr>
                <a:t>shakllantiradi</a:t>
              </a:r>
              <a:endParaRPr lang="en-US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10" name="Google Shape;910;p26"/>
          <p:cNvGrpSpPr/>
          <p:nvPr/>
        </p:nvGrpSpPr>
        <p:grpSpPr>
          <a:xfrm>
            <a:off x="12370527" y="7548662"/>
            <a:ext cx="5813287" cy="1904853"/>
            <a:chOff x="5890727" y="432300"/>
            <a:chExt cx="2768232" cy="907073"/>
          </a:xfrm>
        </p:grpSpPr>
        <p:grpSp>
          <p:nvGrpSpPr>
            <p:cNvPr id="911" name="Google Shape;911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12" name="Google Shape;912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13" name="Google Shape;913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14" name="Google Shape;914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15" name="Google Shape;915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algn="ctr"/>
              <a:r>
                <a:rPr lang="en" sz="336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06</a:t>
              </a:r>
              <a:endParaRPr sz="336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16" name="Google Shape;916;p26"/>
            <p:cNvSpPr txBox="1"/>
            <p:nvPr/>
          </p:nvSpPr>
          <p:spPr>
            <a:xfrm>
              <a:off x="6039671" y="587414"/>
              <a:ext cx="1514601" cy="44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2" tIns="191992" rIns="191992" bIns="191992" anchor="t" anchorCtr="0">
              <a:noAutofit/>
            </a:bodyPr>
            <a:lstStyle/>
            <a:p>
              <a:pPr algn="ctr"/>
              <a:r>
                <a:rPr lang="en-US" sz="2520" dirty="0" err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O‘quvchilarga</a:t>
              </a:r>
              <a:r>
                <a:rPr lang="en-US" sz="2520" dirty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2520" dirty="0" err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ko‘p</a:t>
              </a:r>
              <a:r>
                <a:rPr lang="en-US" sz="2520" dirty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2520" dirty="0" err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imkoniyatlar</a:t>
              </a:r>
              <a:r>
                <a:rPr lang="en-US" sz="2520" dirty="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2520" dirty="0" err="1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beradi</a:t>
              </a:r>
              <a:endParaRPr sz="252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918" name="Google Shape;918;p26"/>
          <p:cNvGrpSpPr/>
          <p:nvPr/>
        </p:nvGrpSpPr>
        <p:grpSpPr>
          <a:xfrm flipH="1">
            <a:off x="969102" y="2488468"/>
            <a:ext cx="5813287" cy="1924417"/>
            <a:chOff x="5890727" y="422984"/>
            <a:chExt cx="2768232" cy="916389"/>
          </a:xfrm>
        </p:grpSpPr>
        <p:grpSp>
          <p:nvGrpSpPr>
            <p:cNvPr id="919" name="Google Shape;919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20" name="Google Shape;920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21" name="Google Shape;921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22" name="Google Shape;922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23" name="Google Shape;923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algn="ctr"/>
              <a:r>
                <a:rPr lang="en" sz="3360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01</a:t>
              </a:r>
              <a:endParaRPr sz="336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25" name="Google Shape;925;p26"/>
            <p:cNvSpPr txBox="1"/>
            <p:nvPr/>
          </p:nvSpPr>
          <p:spPr>
            <a:xfrm>
              <a:off x="6070134" y="422984"/>
              <a:ext cx="1541825" cy="8514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fontAlgn="base"/>
              <a:r>
                <a:rPr lang="en-US" sz="2400" b="1" dirty="0" err="1">
                  <a:solidFill>
                    <a:schemeClr val="bg1"/>
                  </a:solidFill>
                  <a:latin typeface="inherit"/>
                </a:rPr>
                <a:t>interaktiv</a:t>
              </a:r>
              <a:r>
                <a:rPr lang="en-US" sz="24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inherit"/>
                </a:rPr>
                <a:t>va</a:t>
              </a:r>
              <a:r>
                <a:rPr lang="en-US" sz="28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inherit"/>
                </a:rPr>
                <a:t>dinamik</a:t>
              </a:r>
              <a:r>
                <a:rPr lang="en-US" sz="24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inherit"/>
                </a:rPr>
                <a:t>vazifalarni</a:t>
              </a:r>
              <a:r>
                <a:rPr lang="en-US" sz="24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inherit"/>
                </a:rPr>
                <a:t>loyihalash</a:t>
              </a:r>
              <a:r>
                <a:rPr lang="en-US" sz="24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inherit"/>
                </a:rPr>
                <a:t>uchun</a:t>
              </a:r>
              <a:r>
                <a:rPr lang="en-US" sz="2400" b="1" dirty="0">
                  <a:solidFill>
                    <a:schemeClr val="bg1"/>
                  </a:solidFill>
                  <a:latin typeface="inherit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inherit"/>
                </a:rPr>
                <a:t>ishlatiladi</a:t>
              </a:r>
              <a:r>
                <a:rPr lang="en-US" sz="2400" b="1" dirty="0">
                  <a:solidFill>
                    <a:schemeClr val="bg1"/>
                  </a:solidFill>
                  <a:latin typeface="inherit"/>
                </a:rPr>
                <a:t>.</a:t>
              </a:r>
              <a:endParaRPr lang="en-US" sz="2400" dirty="0">
                <a:solidFill>
                  <a:schemeClr val="bg1"/>
                </a:solidFill>
                <a:latin typeface="proxima-nova"/>
              </a:endParaRPr>
            </a:p>
          </p:txBody>
        </p:sp>
      </p:grpSp>
      <p:grpSp>
        <p:nvGrpSpPr>
          <p:cNvPr id="934" name="Google Shape;934;p26"/>
          <p:cNvGrpSpPr/>
          <p:nvPr/>
        </p:nvGrpSpPr>
        <p:grpSpPr>
          <a:xfrm flipH="1">
            <a:off x="969101" y="7548662"/>
            <a:ext cx="6036250" cy="1904853"/>
            <a:chOff x="5890727" y="432300"/>
            <a:chExt cx="2768232" cy="907073"/>
          </a:xfrm>
        </p:grpSpPr>
        <p:grpSp>
          <p:nvGrpSpPr>
            <p:cNvPr id="935" name="Google Shape;935;p26"/>
            <p:cNvGrpSpPr/>
            <p:nvPr/>
          </p:nvGrpSpPr>
          <p:grpSpPr>
            <a:xfrm>
              <a:off x="5890727" y="432300"/>
              <a:ext cx="2244421" cy="907073"/>
              <a:chOff x="6403647" y="456216"/>
              <a:chExt cx="1816610" cy="734175"/>
            </a:xfrm>
          </p:grpSpPr>
          <p:sp>
            <p:nvSpPr>
              <p:cNvPr id="936" name="Google Shape;936;p26"/>
              <p:cNvSpPr/>
              <p:nvPr/>
            </p:nvSpPr>
            <p:spPr>
              <a:xfrm>
                <a:off x="6403647" y="456291"/>
                <a:ext cx="660900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37" name="Google Shape;937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91992" tIns="191992" rIns="191992" bIns="191992" anchor="ctr" anchorCtr="0">
                <a:noAutofit/>
              </a:bodyPr>
              <a:lstStyle/>
              <a:p>
                <a:endParaRPr sz="3780"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938" name="Google Shape;938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939" name="Google Shape;939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algn="ctr"/>
              <a:r>
                <a:rPr lang="en" sz="336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03</a:t>
              </a:r>
              <a:endParaRPr sz="336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940" name="Google Shape;940;p26"/>
            <p:cNvSpPr txBox="1"/>
            <p:nvPr/>
          </p:nvSpPr>
          <p:spPr>
            <a:xfrm>
              <a:off x="5992978" y="450709"/>
              <a:ext cx="1830421" cy="771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2" tIns="191992" rIns="191992" bIns="191992" anchor="t" anchorCtr="0">
              <a:noAutofit/>
            </a:bodyPr>
            <a:lstStyle/>
            <a:p>
              <a:pPr algn="ctr"/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qog'oz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bilan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cheklanmagan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ilhomlantiruvchi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innovatsion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ishlarni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yaratishga</a:t>
              </a:r>
              <a:r>
                <a:rPr lang="en-US" sz="2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 </a:t>
              </a:r>
              <a:r>
                <a:rPr lang="en-US" sz="2000" dirty="0" err="1">
                  <a:latin typeface="Arial" panose="020B0604020202020204" pitchFamily="34" charset="0"/>
                  <a:cs typeface="Arial" panose="020B0604020202020204" pitchFamily="34" charset="0"/>
                </a:rPr>
                <a:t>imkon</a:t>
              </a:r>
              <a:r>
                <a:rPr lang="en-US" sz="20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cs typeface="Arial" panose="020B0604020202020204" pitchFamily="34" charset="0"/>
                </a:rPr>
                <a:t>beradi</a:t>
              </a:r>
              <a:endParaRPr sz="200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942" name="Google Shape;942;p26"/>
          <p:cNvGrpSpPr/>
          <p:nvPr/>
        </p:nvGrpSpPr>
        <p:grpSpPr>
          <a:xfrm>
            <a:off x="6782389" y="3460554"/>
            <a:ext cx="5589398" cy="5040632"/>
            <a:chOff x="3229709" y="1647883"/>
            <a:chExt cx="2661618" cy="2400301"/>
          </a:xfrm>
          <a:solidFill>
            <a:srgbClr val="2CC8A1"/>
          </a:solidFill>
        </p:grpSpPr>
        <p:sp>
          <p:nvSpPr>
            <p:cNvPr id="943" name="Google Shape;943;p26"/>
            <p:cNvSpPr/>
            <p:nvPr/>
          </p:nvSpPr>
          <p:spPr>
            <a:xfrm flipH="1">
              <a:off x="3841292" y="2227065"/>
              <a:ext cx="1438440" cy="1241935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endParaRPr sz="3780"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cxnSp>
          <p:nvCxnSpPr>
            <p:cNvPr id="944" name="Google Shape;944;p26"/>
            <p:cNvCxnSpPr>
              <a:stCxn id="920" idx="3"/>
              <a:endCxn id="936" idx="3"/>
            </p:cNvCxnSpPr>
            <p:nvPr/>
          </p:nvCxnSpPr>
          <p:spPr>
            <a:xfrm>
              <a:off x="3229709" y="1647884"/>
              <a:ext cx="106172" cy="2400300"/>
            </a:xfrm>
            <a:prstGeom prst="bentConnector3">
              <a:avLst>
                <a:gd name="adj1" fmla="val 202529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45" name="Google Shape;945;p26"/>
            <p:cNvCxnSpPr>
              <a:cxnSpLocks/>
            </p:cNvCxnSpPr>
            <p:nvPr/>
          </p:nvCxnSpPr>
          <p:spPr>
            <a:xfrm>
              <a:off x="3229709" y="2848033"/>
              <a:ext cx="694500" cy="600"/>
            </a:xfrm>
            <a:prstGeom prst="bentConnector3">
              <a:avLst>
                <a:gd name="adj1" fmla="val 50000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946" name="Google Shape;946;p26"/>
            <p:cNvSpPr txBox="1"/>
            <p:nvPr/>
          </p:nvSpPr>
          <p:spPr>
            <a:xfrm>
              <a:off x="4079675" y="2602275"/>
              <a:ext cx="1020651" cy="543689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191992" tIns="191992" rIns="191992" bIns="191992" anchor="ctr" anchorCtr="0">
              <a:noAutofit/>
            </a:bodyPr>
            <a:lstStyle/>
            <a:p>
              <a:pPr algn="ctr"/>
              <a:r>
                <a:rPr lang="en" sz="2988" b="1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Samarali usullari</a:t>
              </a:r>
              <a:endParaRPr sz="2988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947" name="Google Shape;947;p26"/>
            <p:cNvCxnSpPr>
              <a:cxnSpLocks/>
              <a:stCxn id="943" idx="3"/>
            </p:cNvCxnSpPr>
            <p:nvPr/>
          </p:nvCxnSpPr>
          <p:spPr>
            <a:xfrm>
              <a:off x="5279732" y="2848032"/>
              <a:ext cx="610995" cy="1"/>
            </a:xfrm>
            <a:prstGeom prst="bentConnector3">
              <a:avLst>
                <a:gd name="adj1" fmla="val 50000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48" name="Google Shape;948;p26"/>
            <p:cNvCxnSpPr>
              <a:stCxn id="896" idx="3"/>
              <a:endCxn id="912" idx="3"/>
            </p:cNvCxnSpPr>
            <p:nvPr/>
          </p:nvCxnSpPr>
          <p:spPr>
            <a:xfrm>
              <a:off x="5890727" y="1647883"/>
              <a:ext cx="600" cy="2400300"/>
            </a:xfrm>
            <a:prstGeom prst="bentConnector3">
              <a:avLst>
                <a:gd name="adj1" fmla="val -39687500"/>
              </a:avLst>
            </a:prstGeom>
            <a:grp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58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97E35570-ABDB-4494-8819-3913F5FB30C8}"/>
              </a:ext>
            </a:extLst>
          </p:cNvPr>
          <p:cNvSpPr/>
          <p:nvPr/>
        </p:nvSpPr>
        <p:spPr>
          <a:xfrm>
            <a:off x="844692" y="5352298"/>
            <a:ext cx="60091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dirty="0" err="1">
                <a:solidFill>
                  <a:srgbClr val="000000"/>
                </a:solidFill>
                <a:latin typeface="proxima-nova"/>
              </a:rPr>
              <a:t>Ba'zi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talabalar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kamera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qarshisiga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o'tish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imkoniyatidan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sakrab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o'tishadi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boshqalari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esa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matematika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bo'yicha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global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peshqadamlar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ro'yxatiga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kirish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hamma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narsani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proxima-nova"/>
              </a:rPr>
              <a:t>qiladilar</a:t>
            </a:r>
            <a:r>
              <a:rPr lang="en-US" dirty="0">
                <a:solidFill>
                  <a:srgbClr val="000000"/>
                </a:solidFill>
                <a:latin typeface="proxima-nova"/>
              </a:rPr>
              <a:t>.</a:t>
            </a:r>
          </a:p>
        </p:txBody>
      </p:sp>
      <p:sp>
        <p:nvSpPr>
          <p:cNvPr id="61" name="Google Shape;1056;p38">
            <a:extLst>
              <a:ext uri="{FF2B5EF4-FFF2-40B4-BE49-F238E27FC236}">
                <a16:creationId xmlns="" xmlns:a16="http://schemas.microsoft.com/office/drawing/2014/main" id="{BD1DB539-142F-413C-B965-C44443AB9A92}"/>
              </a:ext>
            </a:extLst>
          </p:cNvPr>
          <p:cNvSpPr txBox="1"/>
          <p:nvPr/>
        </p:nvSpPr>
        <p:spPr>
          <a:xfrm>
            <a:off x="4633481" y="1158661"/>
            <a:ext cx="9640159" cy="128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Modification –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Mukammalashtirish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3600" b="1" dirty="0">
              <a:solidFill>
                <a:srgbClr val="0070C0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</p:spTree>
    <p:extLst>
      <p:ext uri="{BB962C8B-B14F-4D97-AF65-F5344CB8AC3E}">
        <p14:creationId xmlns:p14="http://schemas.microsoft.com/office/powerpoint/2010/main" val="49389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2">
            <a:extLst>
              <a:ext uri="{FF2B5EF4-FFF2-40B4-BE49-F238E27FC236}">
                <a16:creationId xmlns="" xmlns:a16="http://schemas.microsoft.com/office/drawing/2014/main" id="{666B3B32-9A96-4FE6-AF74-096D20752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958" y="6685336"/>
            <a:ext cx="3465182" cy="318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6">
            <a:extLst>
              <a:ext uri="{FF2B5EF4-FFF2-40B4-BE49-F238E27FC236}">
                <a16:creationId xmlns="" xmlns:a16="http://schemas.microsoft.com/office/drawing/2014/main" id="{034C4DBD-4E7C-47DB-A9C3-18C1FDC5F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8104" y="6707332"/>
            <a:ext cx="5742862" cy="343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8" name="Google Shape;3588;p38"/>
          <p:cNvSpPr/>
          <p:nvPr/>
        </p:nvSpPr>
        <p:spPr>
          <a:xfrm>
            <a:off x="16909745" y="7634637"/>
            <a:ext cx="1247558" cy="1247491"/>
          </a:xfrm>
          <a:custGeom>
            <a:avLst/>
            <a:gdLst/>
            <a:ahLst/>
            <a:cxnLst/>
            <a:rect l="l" t="t" r="r" b="b"/>
            <a:pathLst>
              <a:path w="18591" h="18590" extrusionOk="0">
                <a:moveTo>
                  <a:pt x="9311" y="317"/>
                </a:moveTo>
                <a:cubicBezTo>
                  <a:pt x="14252" y="317"/>
                  <a:pt x="18274" y="4339"/>
                  <a:pt x="18274" y="9311"/>
                </a:cubicBezTo>
                <a:cubicBezTo>
                  <a:pt x="18274" y="14251"/>
                  <a:pt x="14252" y="18273"/>
                  <a:pt x="9311" y="18273"/>
                </a:cubicBezTo>
                <a:cubicBezTo>
                  <a:pt x="4371" y="18273"/>
                  <a:pt x="349" y="14251"/>
                  <a:pt x="349" y="9311"/>
                </a:cubicBezTo>
                <a:cubicBezTo>
                  <a:pt x="349" y="4339"/>
                  <a:pt x="4371" y="317"/>
                  <a:pt x="9311" y="317"/>
                </a:cubicBezTo>
                <a:close/>
                <a:moveTo>
                  <a:pt x="9311" y="0"/>
                </a:moveTo>
                <a:cubicBezTo>
                  <a:pt x="4181" y="0"/>
                  <a:pt x="0" y="4180"/>
                  <a:pt x="0" y="9311"/>
                </a:cubicBezTo>
                <a:cubicBezTo>
                  <a:pt x="0" y="14409"/>
                  <a:pt x="4181" y="18590"/>
                  <a:pt x="9311" y="18590"/>
                </a:cubicBezTo>
                <a:cubicBezTo>
                  <a:pt x="14410" y="18590"/>
                  <a:pt x="18590" y="14409"/>
                  <a:pt x="18590" y="9311"/>
                </a:cubicBezTo>
                <a:cubicBezTo>
                  <a:pt x="18590" y="4180"/>
                  <a:pt x="14410" y="0"/>
                  <a:pt x="931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1" name="Google Shape;3591;p38"/>
          <p:cNvSpPr/>
          <p:nvPr/>
        </p:nvSpPr>
        <p:spPr>
          <a:xfrm>
            <a:off x="16493215" y="4754961"/>
            <a:ext cx="1245411" cy="1245411"/>
          </a:xfrm>
          <a:custGeom>
            <a:avLst/>
            <a:gdLst/>
            <a:ahLst/>
            <a:cxnLst/>
            <a:rect l="l" t="t" r="r" b="b"/>
            <a:pathLst>
              <a:path w="18559" h="18559" extrusionOk="0">
                <a:moveTo>
                  <a:pt x="9279" y="317"/>
                </a:moveTo>
                <a:cubicBezTo>
                  <a:pt x="14220" y="317"/>
                  <a:pt x="18242" y="4339"/>
                  <a:pt x="18242" y="9280"/>
                </a:cubicBezTo>
                <a:cubicBezTo>
                  <a:pt x="18242" y="14220"/>
                  <a:pt x="14220" y="18242"/>
                  <a:pt x="9279" y="18242"/>
                </a:cubicBezTo>
                <a:cubicBezTo>
                  <a:pt x="4339" y="18242"/>
                  <a:pt x="317" y="14220"/>
                  <a:pt x="317" y="9280"/>
                </a:cubicBezTo>
                <a:cubicBezTo>
                  <a:pt x="317" y="4339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49"/>
                  <a:pt x="0" y="9280"/>
                </a:cubicBezTo>
                <a:cubicBezTo>
                  <a:pt x="0" y="14410"/>
                  <a:pt x="4181" y="18559"/>
                  <a:pt x="9279" y="18559"/>
                </a:cubicBezTo>
                <a:cubicBezTo>
                  <a:pt x="14410" y="18559"/>
                  <a:pt x="18558" y="14410"/>
                  <a:pt x="18558" y="9280"/>
                </a:cubicBezTo>
                <a:cubicBezTo>
                  <a:pt x="18558" y="4149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2" name="Google Shape;3592;p38"/>
          <p:cNvSpPr/>
          <p:nvPr/>
        </p:nvSpPr>
        <p:spPr>
          <a:xfrm>
            <a:off x="10770239" y="2217515"/>
            <a:ext cx="6683539" cy="3782857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0" y="0"/>
                </a:moveTo>
                <a:lnTo>
                  <a:pt x="3991" y="25969"/>
                </a:lnTo>
                <a:lnTo>
                  <a:pt x="61248" y="25969"/>
                </a:lnTo>
                <a:lnTo>
                  <a:pt x="57258" y="0"/>
                </a:lnTo>
                <a:close/>
              </a:path>
            </a:pathLst>
          </a:custGeom>
          <a:solidFill>
            <a:srgbClr val="80C783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3" name="Google Shape;3593;p38"/>
          <p:cNvSpPr/>
          <p:nvPr/>
        </p:nvSpPr>
        <p:spPr>
          <a:xfrm>
            <a:off x="16019310" y="1975203"/>
            <a:ext cx="1417536" cy="1417536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3" y="16405"/>
                  <a:pt x="21123" y="10578"/>
                </a:cubicBezTo>
                <a:cubicBezTo>
                  <a:pt x="21123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4" name="Google Shape;3594;p38"/>
          <p:cNvSpPr/>
          <p:nvPr/>
        </p:nvSpPr>
        <p:spPr>
          <a:xfrm>
            <a:off x="16104266" y="2060227"/>
            <a:ext cx="1247558" cy="1247558"/>
          </a:xfrm>
          <a:custGeom>
            <a:avLst/>
            <a:gdLst/>
            <a:ahLst/>
            <a:cxnLst/>
            <a:rect l="l" t="t" r="r" b="b"/>
            <a:pathLst>
              <a:path w="18591" h="18591" extrusionOk="0">
                <a:moveTo>
                  <a:pt x="9280" y="349"/>
                </a:moveTo>
                <a:cubicBezTo>
                  <a:pt x="14252" y="349"/>
                  <a:pt x="18274" y="4371"/>
                  <a:pt x="18242" y="9311"/>
                </a:cubicBezTo>
                <a:cubicBezTo>
                  <a:pt x="18242" y="14252"/>
                  <a:pt x="14252" y="18274"/>
                  <a:pt x="9280" y="18274"/>
                </a:cubicBezTo>
                <a:cubicBezTo>
                  <a:pt x="4340" y="18274"/>
                  <a:pt x="318" y="14252"/>
                  <a:pt x="318" y="9311"/>
                </a:cubicBezTo>
                <a:cubicBezTo>
                  <a:pt x="318" y="4371"/>
                  <a:pt x="4340" y="349"/>
                  <a:pt x="9280" y="349"/>
                </a:cubicBezTo>
                <a:close/>
                <a:moveTo>
                  <a:pt x="9280" y="1"/>
                </a:moveTo>
                <a:cubicBezTo>
                  <a:pt x="4181" y="1"/>
                  <a:pt x="1" y="4181"/>
                  <a:pt x="1" y="9311"/>
                </a:cubicBezTo>
                <a:cubicBezTo>
                  <a:pt x="1" y="14410"/>
                  <a:pt x="4181" y="18590"/>
                  <a:pt x="9280" y="18590"/>
                </a:cubicBezTo>
                <a:cubicBezTo>
                  <a:pt x="14410" y="18590"/>
                  <a:pt x="18591" y="14410"/>
                  <a:pt x="18591" y="9311"/>
                </a:cubicBezTo>
                <a:cubicBezTo>
                  <a:pt x="18591" y="4181"/>
                  <a:pt x="14410" y="1"/>
                  <a:pt x="928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7" name="Google Shape;3597;p38"/>
          <p:cNvSpPr/>
          <p:nvPr/>
        </p:nvSpPr>
        <p:spPr>
          <a:xfrm>
            <a:off x="1047225" y="7634637"/>
            <a:ext cx="1245411" cy="1247491"/>
          </a:xfrm>
          <a:custGeom>
            <a:avLst/>
            <a:gdLst/>
            <a:ahLst/>
            <a:cxnLst/>
            <a:rect l="l" t="t" r="r" b="b"/>
            <a:pathLst>
              <a:path w="18559" h="18590" extrusionOk="0">
                <a:moveTo>
                  <a:pt x="9280" y="317"/>
                </a:moveTo>
                <a:cubicBezTo>
                  <a:pt x="14220" y="317"/>
                  <a:pt x="18242" y="4339"/>
                  <a:pt x="18242" y="9311"/>
                </a:cubicBezTo>
                <a:cubicBezTo>
                  <a:pt x="18242" y="14251"/>
                  <a:pt x="14220" y="18273"/>
                  <a:pt x="9280" y="18273"/>
                </a:cubicBezTo>
                <a:cubicBezTo>
                  <a:pt x="4339" y="18273"/>
                  <a:pt x="317" y="14251"/>
                  <a:pt x="317" y="9311"/>
                </a:cubicBezTo>
                <a:cubicBezTo>
                  <a:pt x="317" y="4339"/>
                  <a:pt x="4339" y="317"/>
                  <a:pt x="9280" y="317"/>
                </a:cubicBezTo>
                <a:close/>
                <a:moveTo>
                  <a:pt x="9280" y="0"/>
                </a:moveTo>
                <a:cubicBezTo>
                  <a:pt x="4149" y="0"/>
                  <a:pt x="1" y="4180"/>
                  <a:pt x="1" y="9311"/>
                </a:cubicBezTo>
                <a:cubicBezTo>
                  <a:pt x="1" y="14409"/>
                  <a:pt x="4149" y="18590"/>
                  <a:pt x="9280" y="18590"/>
                </a:cubicBezTo>
                <a:cubicBezTo>
                  <a:pt x="14410" y="18590"/>
                  <a:pt x="18559" y="14409"/>
                  <a:pt x="18559" y="9311"/>
                </a:cubicBezTo>
                <a:cubicBezTo>
                  <a:pt x="18559" y="4180"/>
                  <a:pt x="14410" y="0"/>
                  <a:pt x="928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598" name="Google Shape;3598;p38"/>
          <p:cNvSpPr/>
          <p:nvPr/>
        </p:nvSpPr>
        <p:spPr>
          <a:xfrm>
            <a:off x="1873910" y="6234150"/>
            <a:ext cx="6355689" cy="3555451"/>
          </a:xfrm>
          <a:custGeom>
            <a:avLst/>
            <a:gdLst/>
            <a:ahLst/>
            <a:cxnLst/>
            <a:rect l="l" t="t" r="r" b="b"/>
            <a:pathLst>
              <a:path w="61217" h="25970" extrusionOk="0">
                <a:moveTo>
                  <a:pt x="3959" y="1"/>
                </a:moveTo>
                <a:lnTo>
                  <a:pt x="0" y="25969"/>
                </a:lnTo>
                <a:lnTo>
                  <a:pt x="57226" y="25969"/>
                </a:lnTo>
                <a:lnTo>
                  <a:pt x="61217" y="1"/>
                </a:ln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mavhum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sezgir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tarzda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ko'rinadigan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foydalanadilar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geografiyani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yaxshiroq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Google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Earthda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sayohat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99" name="Google Shape;3599;p38"/>
          <p:cNvSpPr/>
          <p:nvPr/>
        </p:nvSpPr>
        <p:spPr>
          <a:xfrm>
            <a:off x="938769" y="5833307"/>
            <a:ext cx="1417603" cy="1417536"/>
          </a:xfrm>
          <a:custGeom>
            <a:avLst/>
            <a:gdLst/>
            <a:ahLst/>
            <a:cxnLst/>
            <a:rect l="l" t="t" r="r" b="b"/>
            <a:pathLst>
              <a:path w="21125" h="21124" extrusionOk="0">
                <a:moveTo>
                  <a:pt x="10578" y="0"/>
                </a:moveTo>
                <a:cubicBezTo>
                  <a:pt x="4720" y="0"/>
                  <a:pt x="1" y="4719"/>
                  <a:pt x="1" y="10578"/>
                </a:cubicBezTo>
                <a:cubicBezTo>
                  <a:pt x="1" y="16405"/>
                  <a:pt x="4720" y="21123"/>
                  <a:pt x="10578" y="21123"/>
                </a:cubicBezTo>
                <a:cubicBezTo>
                  <a:pt x="16405" y="21123"/>
                  <a:pt x="21124" y="16405"/>
                  <a:pt x="21124" y="10578"/>
                </a:cubicBezTo>
                <a:cubicBezTo>
                  <a:pt x="21124" y="4719"/>
                  <a:pt x="16405" y="0"/>
                  <a:pt x="10578" y="0"/>
                </a:cubicBezTo>
                <a:close/>
              </a:path>
            </a:pathLst>
          </a:custGeom>
          <a:solidFill>
            <a:srgbClr val="B77363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1" name="Google Shape;3601;p38"/>
          <p:cNvSpPr/>
          <p:nvPr/>
        </p:nvSpPr>
        <p:spPr>
          <a:xfrm>
            <a:off x="2126166" y="2217516"/>
            <a:ext cx="5574935" cy="3629512"/>
          </a:xfrm>
          <a:custGeom>
            <a:avLst/>
            <a:gdLst/>
            <a:ahLst/>
            <a:cxnLst/>
            <a:rect l="l" t="t" r="r" b="b"/>
            <a:pathLst>
              <a:path w="61249" h="25969" extrusionOk="0">
                <a:moveTo>
                  <a:pt x="3990" y="0"/>
                </a:moveTo>
                <a:lnTo>
                  <a:pt x="0" y="25969"/>
                </a:lnTo>
                <a:lnTo>
                  <a:pt x="57258" y="25969"/>
                </a:lnTo>
                <a:lnTo>
                  <a:pt x="61248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2" name="Google Shape;3602;p38"/>
          <p:cNvSpPr/>
          <p:nvPr/>
        </p:nvSpPr>
        <p:spPr>
          <a:xfrm>
            <a:off x="1767683" y="1975203"/>
            <a:ext cx="1364389" cy="1247558"/>
          </a:xfrm>
          <a:custGeom>
            <a:avLst/>
            <a:gdLst/>
            <a:ahLst/>
            <a:cxnLst/>
            <a:rect l="l" t="t" r="r" b="b"/>
            <a:pathLst>
              <a:path w="21124" h="21124" extrusionOk="0">
                <a:moveTo>
                  <a:pt x="10546" y="1"/>
                </a:moveTo>
                <a:cubicBezTo>
                  <a:pt x="4719" y="1"/>
                  <a:pt x="0" y="4719"/>
                  <a:pt x="0" y="10578"/>
                </a:cubicBezTo>
                <a:cubicBezTo>
                  <a:pt x="0" y="16405"/>
                  <a:pt x="4719" y="21124"/>
                  <a:pt x="10546" y="21124"/>
                </a:cubicBezTo>
                <a:cubicBezTo>
                  <a:pt x="16405" y="21124"/>
                  <a:pt x="21124" y="16405"/>
                  <a:pt x="21124" y="10578"/>
                </a:cubicBezTo>
                <a:cubicBezTo>
                  <a:pt x="21124" y="4719"/>
                  <a:pt x="16405" y="1"/>
                  <a:pt x="10546" y="1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3" name="Google Shape;3603;p38"/>
          <p:cNvSpPr/>
          <p:nvPr/>
        </p:nvSpPr>
        <p:spPr>
          <a:xfrm>
            <a:off x="1852705" y="2060227"/>
            <a:ext cx="1247491" cy="1247558"/>
          </a:xfrm>
          <a:custGeom>
            <a:avLst/>
            <a:gdLst/>
            <a:ahLst/>
            <a:cxnLst/>
            <a:rect l="l" t="t" r="r" b="b"/>
            <a:pathLst>
              <a:path w="18590" h="18591" extrusionOk="0">
                <a:moveTo>
                  <a:pt x="9279" y="317"/>
                </a:moveTo>
                <a:cubicBezTo>
                  <a:pt x="14220" y="317"/>
                  <a:pt x="18241" y="4371"/>
                  <a:pt x="18241" y="9311"/>
                </a:cubicBezTo>
                <a:cubicBezTo>
                  <a:pt x="18241" y="14252"/>
                  <a:pt x="14220" y="18274"/>
                  <a:pt x="9279" y="18274"/>
                </a:cubicBezTo>
                <a:cubicBezTo>
                  <a:pt x="4339" y="18274"/>
                  <a:pt x="317" y="14252"/>
                  <a:pt x="317" y="9311"/>
                </a:cubicBezTo>
                <a:cubicBezTo>
                  <a:pt x="317" y="4371"/>
                  <a:pt x="4339" y="317"/>
                  <a:pt x="9279" y="317"/>
                </a:cubicBezTo>
                <a:close/>
                <a:moveTo>
                  <a:pt x="9279" y="1"/>
                </a:moveTo>
                <a:cubicBezTo>
                  <a:pt x="4149" y="1"/>
                  <a:pt x="0" y="4181"/>
                  <a:pt x="0" y="9311"/>
                </a:cubicBezTo>
                <a:cubicBezTo>
                  <a:pt x="0" y="14410"/>
                  <a:pt x="4149" y="18590"/>
                  <a:pt x="9279" y="18590"/>
                </a:cubicBezTo>
                <a:cubicBezTo>
                  <a:pt x="14410" y="18590"/>
                  <a:pt x="18590" y="14410"/>
                  <a:pt x="18590" y="9311"/>
                </a:cubicBezTo>
                <a:cubicBezTo>
                  <a:pt x="18590" y="4181"/>
                  <a:pt x="14410" y="1"/>
                  <a:pt x="92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4" name="Google Shape;3604;p38"/>
          <p:cNvSpPr/>
          <p:nvPr/>
        </p:nvSpPr>
        <p:spPr>
          <a:xfrm>
            <a:off x="16297667" y="2345027"/>
            <a:ext cx="862909" cy="677966"/>
          </a:xfrm>
          <a:custGeom>
            <a:avLst/>
            <a:gdLst/>
            <a:ahLst/>
            <a:cxnLst/>
            <a:rect l="l" t="t" r="r" b="b"/>
            <a:pathLst>
              <a:path w="12859" h="10103" extrusionOk="0">
                <a:moveTo>
                  <a:pt x="11085" y="507"/>
                </a:moveTo>
                <a:cubicBezTo>
                  <a:pt x="11497" y="507"/>
                  <a:pt x="11845" y="855"/>
                  <a:pt x="11845" y="1267"/>
                </a:cubicBezTo>
                <a:lnTo>
                  <a:pt x="11845" y="7601"/>
                </a:lnTo>
                <a:lnTo>
                  <a:pt x="11243" y="7601"/>
                </a:lnTo>
                <a:lnTo>
                  <a:pt x="11243" y="1362"/>
                </a:lnTo>
                <a:cubicBezTo>
                  <a:pt x="11243" y="1235"/>
                  <a:pt x="11117" y="1109"/>
                  <a:pt x="10990" y="1109"/>
                </a:cubicBezTo>
                <a:lnTo>
                  <a:pt x="1838" y="1109"/>
                </a:lnTo>
                <a:cubicBezTo>
                  <a:pt x="1711" y="1109"/>
                  <a:pt x="1584" y="1235"/>
                  <a:pt x="1584" y="1362"/>
                </a:cubicBezTo>
                <a:lnTo>
                  <a:pt x="1584" y="7601"/>
                </a:lnTo>
                <a:lnTo>
                  <a:pt x="982" y="7601"/>
                </a:lnTo>
                <a:lnTo>
                  <a:pt x="982" y="1267"/>
                </a:lnTo>
                <a:cubicBezTo>
                  <a:pt x="982" y="855"/>
                  <a:pt x="1331" y="507"/>
                  <a:pt x="1743" y="507"/>
                </a:cubicBezTo>
                <a:close/>
                <a:moveTo>
                  <a:pt x="10737" y="1615"/>
                </a:moveTo>
                <a:lnTo>
                  <a:pt x="10737" y="7601"/>
                </a:lnTo>
                <a:lnTo>
                  <a:pt x="7538" y="7601"/>
                </a:lnTo>
                <a:cubicBezTo>
                  <a:pt x="7411" y="7601"/>
                  <a:pt x="7285" y="7696"/>
                  <a:pt x="7285" y="7854"/>
                </a:cubicBezTo>
                <a:cubicBezTo>
                  <a:pt x="7285" y="7981"/>
                  <a:pt x="7411" y="8107"/>
                  <a:pt x="7538" y="8107"/>
                </a:cubicBezTo>
                <a:lnTo>
                  <a:pt x="12352" y="8107"/>
                </a:lnTo>
                <a:lnTo>
                  <a:pt x="12352" y="8836"/>
                </a:lnTo>
                <a:cubicBezTo>
                  <a:pt x="12352" y="9279"/>
                  <a:pt x="12003" y="9596"/>
                  <a:pt x="11592" y="9596"/>
                </a:cubicBezTo>
                <a:lnTo>
                  <a:pt x="1236" y="9596"/>
                </a:lnTo>
                <a:cubicBezTo>
                  <a:pt x="824" y="9596"/>
                  <a:pt x="476" y="9279"/>
                  <a:pt x="476" y="8836"/>
                </a:cubicBezTo>
                <a:lnTo>
                  <a:pt x="476" y="8107"/>
                </a:lnTo>
                <a:lnTo>
                  <a:pt x="5289" y="8107"/>
                </a:lnTo>
                <a:cubicBezTo>
                  <a:pt x="5416" y="8107"/>
                  <a:pt x="5543" y="7981"/>
                  <a:pt x="5543" y="7854"/>
                </a:cubicBezTo>
                <a:cubicBezTo>
                  <a:pt x="5543" y="7696"/>
                  <a:pt x="5416" y="7601"/>
                  <a:pt x="5289" y="7601"/>
                </a:cubicBezTo>
                <a:lnTo>
                  <a:pt x="2091" y="7601"/>
                </a:lnTo>
                <a:lnTo>
                  <a:pt x="2091" y="1615"/>
                </a:lnTo>
                <a:close/>
                <a:moveTo>
                  <a:pt x="1743" y="0"/>
                </a:moveTo>
                <a:cubicBezTo>
                  <a:pt x="1046" y="0"/>
                  <a:pt x="476" y="570"/>
                  <a:pt x="476" y="1267"/>
                </a:cubicBezTo>
                <a:lnTo>
                  <a:pt x="476" y="7601"/>
                </a:lnTo>
                <a:lnTo>
                  <a:pt x="254" y="7601"/>
                </a:lnTo>
                <a:cubicBezTo>
                  <a:pt x="96" y="7601"/>
                  <a:pt x="1" y="7696"/>
                  <a:pt x="1" y="7854"/>
                </a:cubicBezTo>
                <a:lnTo>
                  <a:pt x="1" y="8836"/>
                </a:lnTo>
                <a:cubicBezTo>
                  <a:pt x="1" y="9533"/>
                  <a:pt x="539" y="10103"/>
                  <a:pt x="1236" y="10103"/>
                </a:cubicBezTo>
                <a:lnTo>
                  <a:pt x="11592" y="10103"/>
                </a:lnTo>
                <a:cubicBezTo>
                  <a:pt x="12288" y="10103"/>
                  <a:pt x="12858" y="9533"/>
                  <a:pt x="12858" y="8836"/>
                </a:cubicBezTo>
                <a:lnTo>
                  <a:pt x="12858" y="7854"/>
                </a:lnTo>
                <a:cubicBezTo>
                  <a:pt x="12827" y="7696"/>
                  <a:pt x="12732" y="7601"/>
                  <a:pt x="12605" y="7601"/>
                </a:cubicBezTo>
                <a:lnTo>
                  <a:pt x="12352" y="7601"/>
                </a:lnTo>
                <a:lnTo>
                  <a:pt x="12352" y="1267"/>
                </a:lnTo>
                <a:cubicBezTo>
                  <a:pt x="12352" y="570"/>
                  <a:pt x="11782" y="0"/>
                  <a:pt x="1108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5" name="Google Shape;3605;p38"/>
          <p:cNvSpPr/>
          <p:nvPr/>
        </p:nvSpPr>
        <p:spPr>
          <a:xfrm>
            <a:off x="16644070" y="2923083"/>
            <a:ext cx="167964" cy="31943"/>
          </a:xfrm>
          <a:custGeom>
            <a:avLst/>
            <a:gdLst/>
            <a:ahLst/>
            <a:cxnLst/>
            <a:rect l="l" t="t" r="r" b="b"/>
            <a:pathLst>
              <a:path w="2503" h="476" extrusionOk="0">
                <a:moveTo>
                  <a:pt x="254" y="0"/>
                </a:moveTo>
                <a:cubicBezTo>
                  <a:pt x="127" y="0"/>
                  <a:pt x="1" y="95"/>
                  <a:pt x="1" y="222"/>
                </a:cubicBezTo>
                <a:cubicBezTo>
                  <a:pt x="1" y="380"/>
                  <a:pt x="127" y="475"/>
                  <a:pt x="254" y="475"/>
                </a:cubicBezTo>
                <a:lnTo>
                  <a:pt x="2249" y="475"/>
                </a:lnTo>
                <a:cubicBezTo>
                  <a:pt x="2376" y="475"/>
                  <a:pt x="2503" y="380"/>
                  <a:pt x="2503" y="222"/>
                </a:cubicBezTo>
                <a:cubicBezTo>
                  <a:pt x="2503" y="95"/>
                  <a:pt x="2376" y="0"/>
                  <a:pt x="22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6" name="Google Shape;3606;p38"/>
          <p:cNvSpPr/>
          <p:nvPr/>
        </p:nvSpPr>
        <p:spPr>
          <a:xfrm>
            <a:off x="16709970" y="2855038"/>
            <a:ext cx="34089" cy="34089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127" y="32"/>
                  <a:pt x="96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96" y="412"/>
                </a:cubicBezTo>
                <a:cubicBezTo>
                  <a:pt x="127" y="476"/>
                  <a:pt x="191" y="507"/>
                  <a:pt x="254" y="507"/>
                </a:cubicBezTo>
                <a:cubicBezTo>
                  <a:pt x="317" y="507"/>
                  <a:pt x="412" y="476"/>
                  <a:pt x="444" y="412"/>
                </a:cubicBezTo>
                <a:cubicBezTo>
                  <a:pt x="507" y="381"/>
                  <a:pt x="507" y="317"/>
                  <a:pt x="507" y="254"/>
                </a:cubicBezTo>
                <a:cubicBezTo>
                  <a:pt x="507" y="191"/>
                  <a:pt x="507" y="127"/>
                  <a:pt x="444" y="64"/>
                </a:cubicBezTo>
                <a:cubicBezTo>
                  <a:pt x="412" y="32"/>
                  <a:pt x="349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7" name="Google Shape;3607;p38"/>
          <p:cNvSpPr/>
          <p:nvPr/>
        </p:nvSpPr>
        <p:spPr>
          <a:xfrm>
            <a:off x="16782242" y="2553259"/>
            <a:ext cx="140318" cy="34089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127"/>
                  <a:pt x="0" y="254"/>
                </a:cubicBezTo>
                <a:cubicBezTo>
                  <a:pt x="0" y="412"/>
                  <a:pt x="95" y="507"/>
                  <a:pt x="254" y="507"/>
                </a:cubicBezTo>
                <a:lnTo>
                  <a:pt x="1837" y="507"/>
                </a:lnTo>
                <a:cubicBezTo>
                  <a:pt x="1995" y="507"/>
                  <a:pt x="2090" y="412"/>
                  <a:pt x="2090" y="254"/>
                </a:cubicBezTo>
                <a:cubicBezTo>
                  <a:pt x="2090" y="127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8" name="Google Shape;3608;p38"/>
          <p:cNvSpPr/>
          <p:nvPr/>
        </p:nvSpPr>
        <p:spPr>
          <a:xfrm>
            <a:off x="16835392" y="2648887"/>
            <a:ext cx="34022" cy="34089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1"/>
                </a:moveTo>
                <a:cubicBezTo>
                  <a:pt x="190" y="33"/>
                  <a:pt x="127" y="33"/>
                  <a:pt x="63" y="96"/>
                </a:cubicBezTo>
                <a:cubicBezTo>
                  <a:pt x="32" y="128"/>
                  <a:pt x="0" y="191"/>
                  <a:pt x="0" y="254"/>
                </a:cubicBezTo>
                <a:cubicBezTo>
                  <a:pt x="0" y="349"/>
                  <a:pt x="32" y="413"/>
                  <a:pt x="63" y="444"/>
                </a:cubicBezTo>
                <a:cubicBezTo>
                  <a:pt x="127" y="508"/>
                  <a:pt x="190" y="508"/>
                  <a:pt x="253" y="508"/>
                </a:cubicBezTo>
                <a:cubicBezTo>
                  <a:pt x="317" y="508"/>
                  <a:pt x="380" y="508"/>
                  <a:pt x="443" y="444"/>
                </a:cubicBezTo>
                <a:cubicBezTo>
                  <a:pt x="475" y="413"/>
                  <a:pt x="507" y="349"/>
                  <a:pt x="507" y="254"/>
                </a:cubicBezTo>
                <a:cubicBezTo>
                  <a:pt x="507" y="191"/>
                  <a:pt x="475" y="128"/>
                  <a:pt x="443" y="96"/>
                </a:cubicBezTo>
                <a:cubicBezTo>
                  <a:pt x="380" y="33"/>
                  <a:pt x="317" y="1"/>
                  <a:pt x="25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09" name="Google Shape;3609;p38"/>
          <p:cNvSpPr/>
          <p:nvPr/>
        </p:nvSpPr>
        <p:spPr>
          <a:xfrm>
            <a:off x="16835392" y="2774310"/>
            <a:ext cx="34022" cy="34089"/>
          </a:xfrm>
          <a:custGeom>
            <a:avLst/>
            <a:gdLst/>
            <a:ahLst/>
            <a:cxnLst/>
            <a:rect l="l" t="t" r="r" b="b"/>
            <a:pathLst>
              <a:path w="507" h="508" extrusionOk="0">
                <a:moveTo>
                  <a:pt x="253" y="0"/>
                </a:moveTo>
                <a:cubicBezTo>
                  <a:pt x="190" y="0"/>
                  <a:pt x="127" y="32"/>
                  <a:pt x="63" y="64"/>
                </a:cubicBezTo>
                <a:cubicBezTo>
                  <a:pt x="32" y="127"/>
                  <a:pt x="0" y="190"/>
                  <a:pt x="0" y="254"/>
                </a:cubicBezTo>
                <a:cubicBezTo>
                  <a:pt x="0" y="317"/>
                  <a:pt x="32" y="380"/>
                  <a:pt x="63" y="412"/>
                </a:cubicBezTo>
                <a:cubicBezTo>
                  <a:pt x="127" y="475"/>
                  <a:pt x="190" y="507"/>
                  <a:pt x="253" y="507"/>
                </a:cubicBezTo>
                <a:cubicBezTo>
                  <a:pt x="317" y="507"/>
                  <a:pt x="380" y="475"/>
                  <a:pt x="443" y="412"/>
                </a:cubicBezTo>
                <a:cubicBezTo>
                  <a:pt x="475" y="380"/>
                  <a:pt x="507" y="317"/>
                  <a:pt x="507" y="254"/>
                </a:cubicBezTo>
                <a:cubicBezTo>
                  <a:pt x="507" y="190"/>
                  <a:pt x="475" y="127"/>
                  <a:pt x="443" y="64"/>
                </a:cubicBezTo>
                <a:cubicBezTo>
                  <a:pt x="380" y="32"/>
                  <a:pt x="317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0" name="Google Shape;3610;p38"/>
          <p:cNvSpPr/>
          <p:nvPr/>
        </p:nvSpPr>
        <p:spPr>
          <a:xfrm>
            <a:off x="16782242" y="2712637"/>
            <a:ext cx="140318" cy="34089"/>
          </a:xfrm>
          <a:custGeom>
            <a:avLst/>
            <a:gdLst/>
            <a:ahLst/>
            <a:cxnLst/>
            <a:rect l="l" t="t" r="r" b="b"/>
            <a:pathLst>
              <a:path w="2091" h="508" extrusionOk="0">
                <a:moveTo>
                  <a:pt x="254" y="1"/>
                </a:moveTo>
                <a:cubicBezTo>
                  <a:pt x="95" y="1"/>
                  <a:pt x="0" y="96"/>
                  <a:pt x="0" y="254"/>
                </a:cubicBezTo>
                <a:cubicBezTo>
                  <a:pt x="0" y="381"/>
                  <a:pt x="95" y="508"/>
                  <a:pt x="254" y="508"/>
                </a:cubicBezTo>
                <a:lnTo>
                  <a:pt x="1837" y="508"/>
                </a:lnTo>
                <a:cubicBezTo>
                  <a:pt x="1995" y="508"/>
                  <a:pt x="2090" y="381"/>
                  <a:pt x="2090" y="254"/>
                </a:cubicBezTo>
                <a:cubicBezTo>
                  <a:pt x="2090" y="96"/>
                  <a:pt x="1995" y="1"/>
                  <a:pt x="183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1" name="Google Shape;3611;p38"/>
          <p:cNvSpPr/>
          <p:nvPr/>
        </p:nvSpPr>
        <p:spPr>
          <a:xfrm>
            <a:off x="16525089" y="2500177"/>
            <a:ext cx="142464" cy="142399"/>
          </a:xfrm>
          <a:custGeom>
            <a:avLst/>
            <a:gdLst/>
            <a:ahLst/>
            <a:cxnLst/>
            <a:rect l="l" t="t" r="r" b="b"/>
            <a:pathLst>
              <a:path w="2123" h="2122" extrusionOk="0">
                <a:moveTo>
                  <a:pt x="1077" y="0"/>
                </a:moveTo>
                <a:cubicBezTo>
                  <a:pt x="950" y="0"/>
                  <a:pt x="824" y="127"/>
                  <a:pt x="824" y="253"/>
                </a:cubicBezTo>
                <a:lnTo>
                  <a:pt x="824" y="792"/>
                </a:lnTo>
                <a:lnTo>
                  <a:pt x="254" y="792"/>
                </a:lnTo>
                <a:cubicBezTo>
                  <a:pt x="127" y="792"/>
                  <a:pt x="32" y="918"/>
                  <a:pt x="32" y="1045"/>
                </a:cubicBezTo>
                <a:cubicBezTo>
                  <a:pt x="0" y="1203"/>
                  <a:pt x="127" y="1298"/>
                  <a:pt x="254" y="1298"/>
                </a:cubicBezTo>
                <a:lnTo>
                  <a:pt x="824" y="1298"/>
                </a:lnTo>
                <a:lnTo>
                  <a:pt x="824" y="1869"/>
                </a:lnTo>
                <a:cubicBezTo>
                  <a:pt x="824" y="1995"/>
                  <a:pt x="950" y="2122"/>
                  <a:pt x="1077" y="2122"/>
                </a:cubicBezTo>
                <a:cubicBezTo>
                  <a:pt x="1204" y="2122"/>
                  <a:pt x="1330" y="1995"/>
                  <a:pt x="1330" y="1869"/>
                </a:cubicBezTo>
                <a:lnTo>
                  <a:pt x="1330" y="1298"/>
                </a:lnTo>
                <a:lnTo>
                  <a:pt x="1869" y="1298"/>
                </a:lnTo>
                <a:cubicBezTo>
                  <a:pt x="1995" y="1298"/>
                  <a:pt x="2122" y="1203"/>
                  <a:pt x="2122" y="1045"/>
                </a:cubicBezTo>
                <a:cubicBezTo>
                  <a:pt x="2122" y="918"/>
                  <a:pt x="1995" y="792"/>
                  <a:pt x="1869" y="792"/>
                </a:cubicBezTo>
                <a:lnTo>
                  <a:pt x="1330" y="792"/>
                </a:lnTo>
                <a:lnTo>
                  <a:pt x="1330" y="253"/>
                </a:lnTo>
                <a:cubicBezTo>
                  <a:pt x="1330" y="127"/>
                  <a:pt x="1204" y="0"/>
                  <a:pt x="10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2" name="Google Shape;3612;p38"/>
          <p:cNvSpPr/>
          <p:nvPr/>
        </p:nvSpPr>
        <p:spPr>
          <a:xfrm>
            <a:off x="16525090" y="2663784"/>
            <a:ext cx="144545" cy="142464"/>
          </a:xfrm>
          <a:custGeom>
            <a:avLst/>
            <a:gdLst/>
            <a:ahLst/>
            <a:cxnLst/>
            <a:rect l="l" t="t" r="r" b="b"/>
            <a:pathLst>
              <a:path w="2154" h="2123" extrusionOk="0">
                <a:moveTo>
                  <a:pt x="270" y="1"/>
                </a:moveTo>
                <a:cubicBezTo>
                  <a:pt x="206" y="1"/>
                  <a:pt x="143" y="32"/>
                  <a:pt x="95" y="96"/>
                </a:cubicBezTo>
                <a:cubicBezTo>
                  <a:pt x="0" y="191"/>
                  <a:pt x="0" y="349"/>
                  <a:pt x="95" y="444"/>
                </a:cubicBezTo>
                <a:lnTo>
                  <a:pt x="729" y="1077"/>
                </a:lnTo>
                <a:lnTo>
                  <a:pt x="95" y="1679"/>
                </a:lnTo>
                <a:cubicBezTo>
                  <a:pt x="0" y="1774"/>
                  <a:pt x="0" y="1932"/>
                  <a:pt x="95" y="2059"/>
                </a:cubicBezTo>
                <a:cubicBezTo>
                  <a:pt x="159" y="2091"/>
                  <a:pt x="222" y="2122"/>
                  <a:pt x="285" y="2122"/>
                </a:cubicBezTo>
                <a:cubicBezTo>
                  <a:pt x="349" y="2122"/>
                  <a:pt x="412" y="2091"/>
                  <a:pt x="475" y="2059"/>
                </a:cubicBezTo>
                <a:lnTo>
                  <a:pt x="1077" y="1426"/>
                </a:lnTo>
                <a:lnTo>
                  <a:pt x="1679" y="2027"/>
                </a:lnTo>
                <a:cubicBezTo>
                  <a:pt x="1742" y="2059"/>
                  <a:pt x="1805" y="2091"/>
                  <a:pt x="1869" y="2091"/>
                </a:cubicBezTo>
                <a:cubicBezTo>
                  <a:pt x="1932" y="2091"/>
                  <a:pt x="1995" y="2091"/>
                  <a:pt x="2059" y="2027"/>
                </a:cubicBezTo>
                <a:cubicBezTo>
                  <a:pt x="2154" y="1932"/>
                  <a:pt x="2154" y="1774"/>
                  <a:pt x="2059" y="1679"/>
                </a:cubicBezTo>
                <a:lnTo>
                  <a:pt x="1425" y="1077"/>
                </a:lnTo>
                <a:lnTo>
                  <a:pt x="2059" y="444"/>
                </a:lnTo>
                <a:cubicBezTo>
                  <a:pt x="2154" y="349"/>
                  <a:pt x="2154" y="191"/>
                  <a:pt x="2059" y="96"/>
                </a:cubicBezTo>
                <a:cubicBezTo>
                  <a:pt x="1995" y="48"/>
                  <a:pt x="1924" y="24"/>
                  <a:pt x="1857" y="24"/>
                </a:cubicBezTo>
                <a:cubicBezTo>
                  <a:pt x="1790" y="24"/>
                  <a:pt x="1726" y="48"/>
                  <a:pt x="1679" y="96"/>
                </a:cubicBezTo>
                <a:lnTo>
                  <a:pt x="1077" y="697"/>
                </a:lnTo>
                <a:lnTo>
                  <a:pt x="444" y="96"/>
                </a:lnTo>
                <a:cubicBezTo>
                  <a:pt x="396" y="32"/>
                  <a:pt x="333" y="1"/>
                  <a:pt x="27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6" name="Google Shape;3616;p38"/>
          <p:cNvSpPr/>
          <p:nvPr/>
        </p:nvSpPr>
        <p:spPr>
          <a:xfrm>
            <a:off x="17453778" y="8046871"/>
            <a:ext cx="161591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2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2" y="2851"/>
                </a:cubicBezTo>
                <a:lnTo>
                  <a:pt x="2154" y="2851"/>
                </a:lnTo>
                <a:cubicBezTo>
                  <a:pt x="2313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17" name="Google Shape;3617;p38"/>
          <p:cNvSpPr/>
          <p:nvPr/>
        </p:nvSpPr>
        <p:spPr>
          <a:xfrm>
            <a:off x="17657780" y="8046871"/>
            <a:ext cx="161591" cy="191386"/>
          </a:xfrm>
          <a:custGeom>
            <a:avLst/>
            <a:gdLst/>
            <a:ahLst/>
            <a:cxnLst/>
            <a:rect l="l" t="t" r="r" b="b"/>
            <a:pathLst>
              <a:path w="2408" h="2852" extrusionOk="0">
                <a:moveTo>
                  <a:pt x="1901" y="508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508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56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0" name="Google Shape;3620;p38"/>
          <p:cNvSpPr/>
          <p:nvPr/>
        </p:nvSpPr>
        <p:spPr>
          <a:xfrm>
            <a:off x="17657780" y="8278523"/>
            <a:ext cx="161591" cy="191319"/>
          </a:xfrm>
          <a:custGeom>
            <a:avLst/>
            <a:gdLst/>
            <a:ahLst/>
            <a:cxnLst/>
            <a:rect l="l" t="t" r="r" b="b"/>
            <a:pathLst>
              <a:path w="2408" h="2851" extrusionOk="0">
                <a:moveTo>
                  <a:pt x="1901" y="476"/>
                </a:moveTo>
                <a:lnTo>
                  <a:pt x="1901" y="2344"/>
                </a:lnTo>
                <a:lnTo>
                  <a:pt x="476" y="2344"/>
                </a:lnTo>
                <a:lnTo>
                  <a:pt x="476" y="476"/>
                </a:lnTo>
                <a:close/>
                <a:moveTo>
                  <a:pt x="223" y="1"/>
                </a:moveTo>
                <a:cubicBezTo>
                  <a:pt x="96" y="1"/>
                  <a:pt x="1" y="96"/>
                  <a:pt x="1" y="254"/>
                </a:cubicBezTo>
                <a:lnTo>
                  <a:pt x="1" y="2598"/>
                </a:lnTo>
                <a:cubicBezTo>
                  <a:pt x="1" y="2724"/>
                  <a:pt x="96" y="2851"/>
                  <a:pt x="223" y="2851"/>
                </a:cubicBezTo>
                <a:lnTo>
                  <a:pt x="2154" y="2851"/>
                </a:lnTo>
                <a:cubicBezTo>
                  <a:pt x="2281" y="2851"/>
                  <a:pt x="2408" y="2724"/>
                  <a:pt x="2408" y="2598"/>
                </a:cubicBezTo>
                <a:lnTo>
                  <a:pt x="2408" y="254"/>
                </a:lnTo>
                <a:cubicBezTo>
                  <a:pt x="2408" y="96"/>
                  <a:pt x="2281" y="1"/>
                  <a:pt x="2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1" name="Google Shape;3621;p38"/>
          <p:cNvSpPr/>
          <p:nvPr/>
        </p:nvSpPr>
        <p:spPr>
          <a:xfrm>
            <a:off x="17517530" y="7974665"/>
            <a:ext cx="34089" cy="31943"/>
          </a:xfrm>
          <a:custGeom>
            <a:avLst/>
            <a:gdLst/>
            <a:ahLst/>
            <a:cxnLst/>
            <a:rect l="l" t="t" r="r" b="b"/>
            <a:pathLst>
              <a:path w="508" h="476" extrusionOk="0">
                <a:moveTo>
                  <a:pt x="254" y="0"/>
                </a:moveTo>
                <a:cubicBezTo>
                  <a:pt x="191" y="0"/>
                  <a:pt x="127" y="32"/>
                  <a:pt x="64" y="63"/>
                </a:cubicBezTo>
                <a:cubicBezTo>
                  <a:pt x="32" y="95"/>
                  <a:pt x="1" y="190"/>
                  <a:pt x="1" y="253"/>
                </a:cubicBezTo>
                <a:cubicBezTo>
                  <a:pt x="1" y="317"/>
                  <a:pt x="32" y="380"/>
                  <a:pt x="64" y="412"/>
                </a:cubicBezTo>
                <a:cubicBezTo>
                  <a:pt x="127" y="443"/>
                  <a:pt x="191" y="475"/>
                  <a:pt x="254" y="475"/>
                </a:cubicBezTo>
                <a:cubicBezTo>
                  <a:pt x="317" y="475"/>
                  <a:pt x="381" y="443"/>
                  <a:pt x="413" y="412"/>
                </a:cubicBezTo>
                <a:cubicBezTo>
                  <a:pt x="476" y="380"/>
                  <a:pt x="508" y="317"/>
                  <a:pt x="508" y="253"/>
                </a:cubicBezTo>
                <a:cubicBezTo>
                  <a:pt x="508" y="190"/>
                  <a:pt x="476" y="127"/>
                  <a:pt x="413" y="63"/>
                </a:cubicBezTo>
                <a:cubicBezTo>
                  <a:pt x="381" y="32"/>
                  <a:pt x="317" y="0"/>
                  <a:pt x="2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3" name="Google Shape;3623;p38"/>
          <p:cNvSpPr/>
          <p:nvPr/>
        </p:nvSpPr>
        <p:spPr>
          <a:xfrm>
            <a:off x="1863308" y="5124781"/>
            <a:ext cx="114817" cy="116899"/>
          </a:xfrm>
          <a:custGeom>
            <a:avLst/>
            <a:gdLst/>
            <a:ahLst/>
            <a:cxnLst/>
            <a:rect l="l" t="t" r="r" b="b"/>
            <a:pathLst>
              <a:path w="1711" h="1742" extrusionOk="0">
                <a:moveTo>
                  <a:pt x="856" y="0"/>
                </a:moveTo>
                <a:cubicBezTo>
                  <a:pt x="729" y="0"/>
                  <a:pt x="634" y="127"/>
                  <a:pt x="634" y="253"/>
                </a:cubicBezTo>
                <a:lnTo>
                  <a:pt x="634" y="633"/>
                </a:lnTo>
                <a:lnTo>
                  <a:pt x="222" y="633"/>
                </a:lnTo>
                <a:cubicBezTo>
                  <a:pt x="95" y="633"/>
                  <a:pt x="0" y="729"/>
                  <a:pt x="0" y="855"/>
                </a:cubicBezTo>
                <a:cubicBezTo>
                  <a:pt x="0" y="982"/>
                  <a:pt x="95" y="1109"/>
                  <a:pt x="222" y="1109"/>
                </a:cubicBezTo>
                <a:lnTo>
                  <a:pt x="634" y="1109"/>
                </a:lnTo>
                <a:lnTo>
                  <a:pt x="634" y="1489"/>
                </a:lnTo>
                <a:cubicBezTo>
                  <a:pt x="634" y="1615"/>
                  <a:pt x="729" y="1742"/>
                  <a:pt x="856" y="1742"/>
                </a:cubicBezTo>
                <a:cubicBezTo>
                  <a:pt x="1014" y="1742"/>
                  <a:pt x="1109" y="1615"/>
                  <a:pt x="1109" y="1489"/>
                </a:cubicBezTo>
                <a:lnTo>
                  <a:pt x="1109" y="1109"/>
                </a:lnTo>
                <a:lnTo>
                  <a:pt x="1489" y="1109"/>
                </a:lnTo>
                <a:cubicBezTo>
                  <a:pt x="1616" y="1109"/>
                  <a:pt x="1711" y="982"/>
                  <a:pt x="1711" y="855"/>
                </a:cubicBezTo>
                <a:cubicBezTo>
                  <a:pt x="1711" y="729"/>
                  <a:pt x="1616" y="633"/>
                  <a:pt x="1489" y="633"/>
                </a:cubicBezTo>
                <a:lnTo>
                  <a:pt x="1109" y="633"/>
                </a:lnTo>
                <a:lnTo>
                  <a:pt x="1109" y="253"/>
                </a:lnTo>
                <a:cubicBezTo>
                  <a:pt x="1109" y="127"/>
                  <a:pt x="1014" y="0"/>
                  <a:pt x="8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4" name="Google Shape;3624;p38"/>
          <p:cNvSpPr/>
          <p:nvPr/>
        </p:nvSpPr>
        <p:spPr>
          <a:xfrm>
            <a:off x="1765533" y="5114115"/>
            <a:ext cx="59590" cy="159443"/>
          </a:xfrm>
          <a:custGeom>
            <a:avLst/>
            <a:gdLst/>
            <a:ahLst/>
            <a:cxnLst/>
            <a:rect l="l" t="t" r="r" b="b"/>
            <a:pathLst>
              <a:path w="888" h="2376" extrusionOk="0">
                <a:moveTo>
                  <a:pt x="222" y="1"/>
                </a:moveTo>
                <a:cubicBezTo>
                  <a:pt x="96" y="1"/>
                  <a:pt x="1" y="127"/>
                  <a:pt x="1" y="254"/>
                </a:cubicBezTo>
                <a:cubicBezTo>
                  <a:pt x="1" y="381"/>
                  <a:pt x="96" y="476"/>
                  <a:pt x="222" y="476"/>
                </a:cubicBezTo>
                <a:lnTo>
                  <a:pt x="412" y="476"/>
                </a:lnTo>
                <a:lnTo>
                  <a:pt x="412" y="2154"/>
                </a:lnTo>
                <a:cubicBezTo>
                  <a:pt x="412" y="2281"/>
                  <a:pt x="507" y="2376"/>
                  <a:pt x="634" y="2376"/>
                </a:cubicBezTo>
                <a:cubicBezTo>
                  <a:pt x="761" y="2376"/>
                  <a:pt x="887" y="2281"/>
                  <a:pt x="887" y="2154"/>
                </a:cubicBezTo>
                <a:lnTo>
                  <a:pt x="887" y="254"/>
                </a:lnTo>
                <a:cubicBezTo>
                  <a:pt x="887" y="127"/>
                  <a:pt x="761" y="1"/>
                  <a:pt x="63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7" name="Google Shape;3627;p38"/>
          <p:cNvSpPr/>
          <p:nvPr/>
        </p:nvSpPr>
        <p:spPr>
          <a:xfrm>
            <a:off x="2122607" y="5122636"/>
            <a:ext cx="286944" cy="31943"/>
          </a:xfrm>
          <a:custGeom>
            <a:avLst/>
            <a:gdLst/>
            <a:ahLst/>
            <a:cxnLst/>
            <a:rect l="l" t="t" r="r" b="b"/>
            <a:pathLst>
              <a:path w="4276" h="476" extrusionOk="0">
                <a:moveTo>
                  <a:pt x="253" y="0"/>
                </a:moveTo>
                <a:cubicBezTo>
                  <a:pt x="127" y="0"/>
                  <a:pt x="0" y="95"/>
                  <a:pt x="0" y="222"/>
                </a:cubicBezTo>
                <a:cubicBezTo>
                  <a:pt x="0" y="349"/>
                  <a:pt x="127" y="475"/>
                  <a:pt x="253" y="475"/>
                </a:cubicBezTo>
                <a:lnTo>
                  <a:pt x="4054" y="475"/>
                </a:lnTo>
                <a:cubicBezTo>
                  <a:pt x="4180" y="475"/>
                  <a:pt x="4275" y="349"/>
                  <a:pt x="4275" y="222"/>
                </a:cubicBezTo>
                <a:cubicBezTo>
                  <a:pt x="4275" y="95"/>
                  <a:pt x="4180" y="0"/>
                  <a:pt x="40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29" name="Google Shape;3629;p38"/>
          <p:cNvSpPr/>
          <p:nvPr/>
        </p:nvSpPr>
        <p:spPr>
          <a:xfrm>
            <a:off x="2071608" y="5001508"/>
            <a:ext cx="31943" cy="31943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3" y="0"/>
                </a:moveTo>
                <a:cubicBezTo>
                  <a:pt x="190" y="0"/>
                  <a:pt x="127" y="0"/>
                  <a:pt x="63" y="64"/>
                </a:cubicBezTo>
                <a:cubicBezTo>
                  <a:pt x="32" y="95"/>
                  <a:pt x="0" y="159"/>
                  <a:pt x="0" y="222"/>
                </a:cubicBezTo>
                <a:cubicBezTo>
                  <a:pt x="0" y="285"/>
                  <a:pt x="32" y="349"/>
                  <a:pt x="63" y="380"/>
                </a:cubicBezTo>
                <a:cubicBezTo>
                  <a:pt x="127" y="444"/>
                  <a:pt x="190" y="475"/>
                  <a:pt x="253" y="475"/>
                </a:cubicBezTo>
                <a:cubicBezTo>
                  <a:pt x="285" y="475"/>
                  <a:pt x="348" y="444"/>
                  <a:pt x="412" y="380"/>
                </a:cubicBezTo>
                <a:cubicBezTo>
                  <a:pt x="443" y="349"/>
                  <a:pt x="475" y="285"/>
                  <a:pt x="475" y="222"/>
                </a:cubicBezTo>
                <a:cubicBezTo>
                  <a:pt x="475" y="159"/>
                  <a:pt x="443" y="95"/>
                  <a:pt x="412" y="64"/>
                </a:cubicBezTo>
                <a:cubicBezTo>
                  <a:pt x="348" y="32"/>
                  <a:pt x="285" y="0"/>
                  <a:pt x="25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0" name="Google Shape;3630;p38"/>
          <p:cNvSpPr/>
          <p:nvPr/>
        </p:nvSpPr>
        <p:spPr>
          <a:xfrm>
            <a:off x="1404243" y="6134492"/>
            <a:ext cx="777886" cy="828887"/>
          </a:xfrm>
          <a:custGeom>
            <a:avLst/>
            <a:gdLst/>
            <a:ahLst/>
            <a:cxnLst/>
            <a:rect l="l" t="t" r="r" b="b"/>
            <a:pathLst>
              <a:path w="11592" h="12352" extrusionOk="0">
                <a:moveTo>
                  <a:pt x="6398" y="507"/>
                </a:moveTo>
                <a:lnTo>
                  <a:pt x="6398" y="982"/>
                </a:lnTo>
                <a:lnTo>
                  <a:pt x="3706" y="982"/>
                </a:lnTo>
                <a:lnTo>
                  <a:pt x="3706" y="507"/>
                </a:lnTo>
                <a:close/>
                <a:moveTo>
                  <a:pt x="6081" y="3738"/>
                </a:moveTo>
                <a:cubicBezTo>
                  <a:pt x="6366" y="3896"/>
                  <a:pt x="6715" y="3991"/>
                  <a:pt x="7031" y="3991"/>
                </a:cubicBezTo>
                <a:cubicBezTo>
                  <a:pt x="7475" y="3991"/>
                  <a:pt x="7855" y="4339"/>
                  <a:pt x="7855" y="4783"/>
                </a:cubicBezTo>
                <a:cubicBezTo>
                  <a:pt x="7855" y="5226"/>
                  <a:pt x="7506" y="5574"/>
                  <a:pt x="7063" y="5574"/>
                </a:cubicBezTo>
                <a:cubicBezTo>
                  <a:pt x="6525" y="5574"/>
                  <a:pt x="6081" y="5131"/>
                  <a:pt x="6081" y="4593"/>
                </a:cubicBezTo>
                <a:lnTo>
                  <a:pt x="6081" y="3738"/>
                </a:lnTo>
                <a:close/>
                <a:moveTo>
                  <a:pt x="5036" y="3991"/>
                </a:moveTo>
                <a:cubicBezTo>
                  <a:pt x="5226" y="3991"/>
                  <a:pt x="5448" y="4086"/>
                  <a:pt x="5606" y="4213"/>
                </a:cubicBezTo>
                <a:lnTo>
                  <a:pt x="5606" y="4593"/>
                </a:lnTo>
                <a:cubicBezTo>
                  <a:pt x="5606" y="5416"/>
                  <a:pt x="6271" y="6049"/>
                  <a:pt x="7063" y="6049"/>
                </a:cubicBezTo>
                <a:lnTo>
                  <a:pt x="7253" y="6049"/>
                </a:lnTo>
                <a:lnTo>
                  <a:pt x="7950" y="6778"/>
                </a:lnTo>
                <a:lnTo>
                  <a:pt x="1299" y="6778"/>
                </a:lnTo>
                <a:lnTo>
                  <a:pt x="1299" y="4276"/>
                </a:lnTo>
                <a:cubicBezTo>
                  <a:pt x="1299" y="4276"/>
                  <a:pt x="1299" y="4244"/>
                  <a:pt x="1331" y="4244"/>
                </a:cubicBezTo>
                <a:cubicBezTo>
                  <a:pt x="1489" y="4086"/>
                  <a:pt x="1679" y="3991"/>
                  <a:pt x="1933" y="3991"/>
                </a:cubicBezTo>
                <a:cubicBezTo>
                  <a:pt x="2154" y="3991"/>
                  <a:pt x="2376" y="4086"/>
                  <a:pt x="2534" y="4244"/>
                </a:cubicBezTo>
                <a:cubicBezTo>
                  <a:pt x="2788" y="4498"/>
                  <a:pt x="3136" y="4624"/>
                  <a:pt x="3484" y="4624"/>
                </a:cubicBezTo>
                <a:cubicBezTo>
                  <a:pt x="3801" y="4624"/>
                  <a:pt x="4149" y="4498"/>
                  <a:pt x="4434" y="4244"/>
                </a:cubicBezTo>
                <a:cubicBezTo>
                  <a:pt x="4593" y="4086"/>
                  <a:pt x="4783" y="3991"/>
                  <a:pt x="5036" y="3991"/>
                </a:cubicBezTo>
                <a:close/>
                <a:moveTo>
                  <a:pt x="8425" y="7253"/>
                </a:moveTo>
                <a:lnTo>
                  <a:pt x="9121" y="7918"/>
                </a:lnTo>
                <a:lnTo>
                  <a:pt x="793" y="7918"/>
                </a:lnTo>
                <a:cubicBezTo>
                  <a:pt x="634" y="7918"/>
                  <a:pt x="476" y="7760"/>
                  <a:pt x="476" y="7601"/>
                </a:cubicBezTo>
                <a:cubicBezTo>
                  <a:pt x="476" y="7411"/>
                  <a:pt x="634" y="7253"/>
                  <a:pt x="793" y="7253"/>
                </a:cubicBezTo>
                <a:close/>
                <a:moveTo>
                  <a:pt x="8140" y="5448"/>
                </a:moveTo>
                <a:lnTo>
                  <a:pt x="10958" y="8266"/>
                </a:lnTo>
                <a:cubicBezTo>
                  <a:pt x="11085" y="8393"/>
                  <a:pt x="11085" y="8583"/>
                  <a:pt x="10958" y="8678"/>
                </a:cubicBezTo>
                <a:cubicBezTo>
                  <a:pt x="10895" y="8741"/>
                  <a:pt x="10824" y="8773"/>
                  <a:pt x="10752" y="8773"/>
                </a:cubicBezTo>
                <a:cubicBezTo>
                  <a:pt x="10681" y="8773"/>
                  <a:pt x="10610" y="8741"/>
                  <a:pt x="10547" y="8678"/>
                </a:cubicBezTo>
                <a:lnTo>
                  <a:pt x="7728" y="5859"/>
                </a:lnTo>
                <a:cubicBezTo>
                  <a:pt x="7918" y="5764"/>
                  <a:pt x="8045" y="5638"/>
                  <a:pt x="8140" y="5448"/>
                </a:cubicBezTo>
                <a:close/>
                <a:moveTo>
                  <a:pt x="6588" y="8425"/>
                </a:moveTo>
                <a:lnTo>
                  <a:pt x="7000" y="9913"/>
                </a:lnTo>
                <a:lnTo>
                  <a:pt x="3104" y="9913"/>
                </a:lnTo>
                <a:lnTo>
                  <a:pt x="3516" y="8425"/>
                </a:lnTo>
                <a:close/>
                <a:moveTo>
                  <a:pt x="3009" y="8425"/>
                </a:moveTo>
                <a:lnTo>
                  <a:pt x="2091" y="11876"/>
                </a:lnTo>
                <a:lnTo>
                  <a:pt x="1363" y="11876"/>
                </a:lnTo>
                <a:lnTo>
                  <a:pt x="2313" y="8425"/>
                </a:lnTo>
                <a:close/>
                <a:moveTo>
                  <a:pt x="7791" y="8425"/>
                </a:moveTo>
                <a:lnTo>
                  <a:pt x="8710" y="11876"/>
                </a:lnTo>
                <a:lnTo>
                  <a:pt x="8013" y="11876"/>
                </a:lnTo>
                <a:lnTo>
                  <a:pt x="7095" y="8425"/>
                </a:lnTo>
                <a:close/>
                <a:moveTo>
                  <a:pt x="3453" y="1"/>
                </a:moveTo>
                <a:cubicBezTo>
                  <a:pt x="3326" y="1"/>
                  <a:pt x="3199" y="127"/>
                  <a:pt x="3199" y="254"/>
                </a:cubicBezTo>
                <a:lnTo>
                  <a:pt x="3199" y="982"/>
                </a:lnTo>
                <a:lnTo>
                  <a:pt x="1046" y="982"/>
                </a:lnTo>
                <a:cubicBezTo>
                  <a:pt x="919" y="982"/>
                  <a:pt x="793" y="1077"/>
                  <a:pt x="793" y="1236"/>
                </a:cubicBezTo>
                <a:lnTo>
                  <a:pt x="793" y="6778"/>
                </a:lnTo>
                <a:cubicBezTo>
                  <a:pt x="349" y="6778"/>
                  <a:pt x="1" y="7158"/>
                  <a:pt x="1" y="7601"/>
                </a:cubicBezTo>
                <a:cubicBezTo>
                  <a:pt x="1" y="8013"/>
                  <a:pt x="349" y="8393"/>
                  <a:pt x="793" y="8393"/>
                </a:cubicBezTo>
                <a:lnTo>
                  <a:pt x="1806" y="8393"/>
                </a:lnTo>
                <a:lnTo>
                  <a:pt x="824" y="12066"/>
                </a:lnTo>
                <a:cubicBezTo>
                  <a:pt x="824" y="12130"/>
                  <a:pt x="824" y="12193"/>
                  <a:pt x="888" y="12256"/>
                </a:cubicBezTo>
                <a:cubicBezTo>
                  <a:pt x="919" y="12320"/>
                  <a:pt x="983" y="12351"/>
                  <a:pt x="1078" y="12351"/>
                </a:cubicBezTo>
                <a:lnTo>
                  <a:pt x="2249" y="12351"/>
                </a:lnTo>
                <a:cubicBezTo>
                  <a:pt x="2376" y="12351"/>
                  <a:pt x="2471" y="12288"/>
                  <a:pt x="2503" y="12193"/>
                </a:cubicBezTo>
                <a:lnTo>
                  <a:pt x="2978" y="10388"/>
                </a:lnTo>
                <a:lnTo>
                  <a:pt x="7095" y="10388"/>
                </a:lnTo>
                <a:lnTo>
                  <a:pt x="7601" y="12193"/>
                </a:lnTo>
                <a:cubicBezTo>
                  <a:pt x="7601" y="12288"/>
                  <a:pt x="7728" y="12351"/>
                  <a:pt x="7823" y="12351"/>
                </a:cubicBezTo>
                <a:lnTo>
                  <a:pt x="9026" y="12351"/>
                </a:lnTo>
                <a:cubicBezTo>
                  <a:pt x="9090" y="12351"/>
                  <a:pt x="9185" y="12320"/>
                  <a:pt x="9216" y="12256"/>
                </a:cubicBezTo>
                <a:cubicBezTo>
                  <a:pt x="9248" y="12193"/>
                  <a:pt x="9280" y="12130"/>
                  <a:pt x="9248" y="12066"/>
                </a:cubicBezTo>
                <a:lnTo>
                  <a:pt x="8266" y="8393"/>
                </a:lnTo>
                <a:lnTo>
                  <a:pt x="9311" y="8393"/>
                </a:lnTo>
                <a:cubicBezTo>
                  <a:pt x="9375" y="8393"/>
                  <a:pt x="9470" y="8393"/>
                  <a:pt x="9533" y="8361"/>
                </a:cubicBezTo>
                <a:lnTo>
                  <a:pt x="10198" y="9026"/>
                </a:lnTo>
                <a:cubicBezTo>
                  <a:pt x="10357" y="9153"/>
                  <a:pt x="10547" y="9248"/>
                  <a:pt x="10737" y="9248"/>
                </a:cubicBezTo>
                <a:cubicBezTo>
                  <a:pt x="10927" y="9248"/>
                  <a:pt x="11148" y="9153"/>
                  <a:pt x="11275" y="9026"/>
                </a:cubicBezTo>
                <a:cubicBezTo>
                  <a:pt x="11592" y="8710"/>
                  <a:pt x="11592" y="8235"/>
                  <a:pt x="11307" y="7918"/>
                </a:cubicBezTo>
                <a:lnTo>
                  <a:pt x="9280" y="5923"/>
                </a:lnTo>
                <a:lnTo>
                  <a:pt x="9280" y="4403"/>
                </a:lnTo>
                <a:cubicBezTo>
                  <a:pt x="9280" y="4276"/>
                  <a:pt x="9185" y="4149"/>
                  <a:pt x="9058" y="4149"/>
                </a:cubicBezTo>
                <a:cubicBezTo>
                  <a:pt x="8900" y="4149"/>
                  <a:pt x="8805" y="4276"/>
                  <a:pt x="8805" y="4403"/>
                </a:cubicBezTo>
                <a:lnTo>
                  <a:pt x="8805" y="5448"/>
                </a:lnTo>
                <a:lnTo>
                  <a:pt x="8330" y="4973"/>
                </a:lnTo>
                <a:cubicBezTo>
                  <a:pt x="8330" y="4909"/>
                  <a:pt x="8330" y="4846"/>
                  <a:pt x="8330" y="4783"/>
                </a:cubicBezTo>
                <a:cubicBezTo>
                  <a:pt x="8330" y="4086"/>
                  <a:pt x="7760" y="3516"/>
                  <a:pt x="7031" y="3516"/>
                </a:cubicBezTo>
                <a:cubicBezTo>
                  <a:pt x="6651" y="3516"/>
                  <a:pt x="6271" y="3358"/>
                  <a:pt x="5986" y="3104"/>
                </a:cubicBezTo>
                <a:cubicBezTo>
                  <a:pt x="5949" y="3067"/>
                  <a:pt x="5901" y="3052"/>
                  <a:pt x="5849" y="3052"/>
                </a:cubicBezTo>
                <a:cubicBezTo>
                  <a:pt x="5812" y="3052"/>
                  <a:pt x="5772" y="3059"/>
                  <a:pt x="5733" y="3073"/>
                </a:cubicBezTo>
                <a:cubicBezTo>
                  <a:pt x="5638" y="3104"/>
                  <a:pt x="5606" y="3199"/>
                  <a:pt x="5606" y="3294"/>
                </a:cubicBezTo>
                <a:lnTo>
                  <a:pt x="5606" y="3643"/>
                </a:lnTo>
                <a:cubicBezTo>
                  <a:pt x="5416" y="3548"/>
                  <a:pt x="5226" y="3516"/>
                  <a:pt x="5036" y="3516"/>
                </a:cubicBezTo>
                <a:cubicBezTo>
                  <a:pt x="4656" y="3516"/>
                  <a:pt x="4339" y="3643"/>
                  <a:pt x="4086" y="3896"/>
                </a:cubicBezTo>
                <a:cubicBezTo>
                  <a:pt x="3912" y="4054"/>
                  <a:pt x="3690" y="4133"/>
                  <a:pt x="3473" y="4133"/>
                </a:cubicBezTo>
                <a:cubicBezTo>
                  <a:pt x="3255" y="4133"/>
                  <a:pt x="3041" y="4054"/>
                  <a:pt x="2883" y="3896"/>
                </a:cubicBezTo>
                <a:cubicBezTo>
                  <a:pt x="2629" y="3643"/>
                  <a:pt x="2281" y="3516"/>
                  <a:pt x="1933" y="3516"/>
                </a:cubicBezTo>
                <a:cubicBezTo>
                  <a:pt x="1711" y="3516"/>
                  <a:pt x="1489" y="3548"/>
                  <a:pt x="1299" y="3674"/>
                </a:cubicBezTo>
                <a:lnTo>
                  <a:pt x="1299" y="1457"/>
                </a:lnTo>
                <a:lnTo>
                  <a:pt x="8805" y="1457"/>
                </a:lnTo>
                <a:lnTo>
                  <a:pt x="8805" y="2217"/>
                </a:lnTo>
                <a:cubicBezTo>
                  <a:pt x="8805" y="2344"/>
                  <a:pt x="8900" y="2471"/>
                  <a:pt x="9058" y="2471"/>
                </a:cubicBezTo>
                <a:cubicBezTo>
                  <a:pt x="9185" y="2471"/>
                  <a:pt x="9280" y="2344"/>
                  <a:pt x="9280" y="2217"/>
                </a:cubicBezTo>
                <a:lnTo>
                  <a:pt x="9280" y="1236"/>
                </a:lnTo>
                <a:cubicBezTo>
                  <a:pt x="9280" y="1077"/>
                  <a:pt x="9185" y="982"/>
                  <a:pt x="9058" y="982"/>
                </a:cubicBezTo>
                <a:lnTo>
                  <a:pt x="6873" y="982"/>
                </a:lnTo>
                <a:lnTo>
                  <a:pt x="6873" y="254"/>
                </a:lnTo>
                <a:cubicBezTo>
                  <a:pt x="6873" y="127"/>
                  <a:pt x="6778" y="1"/>
                  <a:pt x="665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1" name="Google Shape;3631;p38"/>
          <p:cNvSpPr/>
          <p:nvPr/>
        </p:nvSpPr>
        <p:spPr>
          <a:xfrm>
            <a:off x="1873911" y="8049019"/>
            <a:ext cx="31943" cy="31943"/>
          </a:xfrm>
          <a:custGeom>
            <a:avLst/>
            <a:gdLst/>
            <a:ahLst/>
            <a:cxnLst/>
            <a:rect l="l" t="t" r="r" b="b"/>
            <a:pathLst>
              <a:path w="476" h="476" extrusionOk="0">
                <a:moveTo>
                  <a:pt x="254" y="1"/>
                </a:moveTo>
                <a:cubicBezTo>
                  <a:pt x="191" y="1"/>
                  <a:pt x="127" y="32"/>
                  <a:pt x="64" y="64"/>
                </a:cubicBezTo>
                <a:cubicBezTo>
                  <a:pt x="32" y="127"/>
                  <a:pt x="1" y="191"/>
                  <a:pt x="1" y="254"/>
                </a:cubicBezTo>
                <a:cubicBezTo>
                  <a:pt x="1" y="317"/>
                  <a:pt x="32" y="381"/>
                  <a:pt x="64" y="412"/>
                </a:cubicBezTo>
                <a:cubicBezTo>
                  <a:pt x="127" y="444"/>
                  <a:pt x="191" y="476"/>
                  <a:pt x="254" y="476"/>
                </a:cubicBezTo>
                <a:cubicBezTo>
                  <a:pt x="317" y="476"/>
                  <a:pt x="381" y="444"/>
                  <a:pt x="412" y="412"/>
                </a:cubicBezTo>
                <a:cubicBezTo>
                  <a:pt x="476" y="381"/>
                  <a:pt x="476" y="317"/>
                  <a:pt x="476" y="254"/>
                </a:cubicBezTo>
                <a:cubicBezTo>
                  <a:pt x="476" y="191"/>
                  <a:pt x="476" y="127"/>
                  <a:pt x="412" y="64"/>
                </a:cubicBezTo>
                <a:cubicBezTo>
                  <a:pt x="381" y="32"/>
                  <a:pt x="317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3" name="Google Shape;3633;p38"/>
          <p:cNvSpPr/>
          <p:nvPr/>
        </p:nvSpPr>
        <p:spPr>
          <a:xfrm>
            <a:off x="17324130" y="5498770"/>
            <a:ext cx="34089" cy="34089"/>
          </a:xfrm>
          <a:custGeom>
            <a:avLst/>
            <a:gdLst/>
            <a:ahLst/>
            <a:cxnLst/>
            <a:rect l="l" t="t" r="r" b="b"/>
            <a:pathLst>
              <a:path w="508" h="508" extrusionOk="0">
                <a:moveTo>
                  <a:pt x="254" y="1"/>
                </a:moveTo>
                <a:cubicBezTo>
                  <a:pt x="191" y="1"/>
                  <a:pt x="96" y="33"/>
                  <a:pt x="64" y="96"/>
                </a:cubicBezTo>
                <a:cubicBezTo>
                  <a:pt x="33" y="128"/>
                  <a:pt x="1" y="191"/>
                  <a:pt x="1" y="254"/>
                </a:cubicBezTo>
                <a:cubicBezTo>
                  <a:pt x="1" y="349"/>
                  <a:pt x="33" y="413"/>
                  <a:pt x="64" y="444"/>
                </a:cubicBezTo>
                <a:cubicBezTo>
                  <a:pt x="128" y="508"/>
                  <a:pt x="191" y="508"/>
                  <a:pt x="254" y="508"/>
                </a:cubicBezTo>
                <a:cubicBezTo>
                  <a:pt x="318" y="508"/>
                  <a:pt x="381" y="508"/>
                  <a:pt x="413" y="444"/>
                </a:cubicBezTo>
                <a:cubicBezTo>
                  <a:pt x="476" y="381"/>
                  <a:pt x="508" y="318"/>
                  <a:pt x="508" y="254"/>
                </a:cubicBezTo>
                <a:cubicBezTo>
                  <a:pt x="508" y="191"/>
                  <a:pt x="476" y="128"/>
                  <a:pt x="413" y="96"/>
                </a:cubicBezTo>
                <a:cubicBezTo>
                  <a:pt x="381" y="33"/>
                  <a:pt x="318" y="1"/>
                  <a:pt x="2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4" name="Google Shape;3634;p38"/>
          <p:cNvSpPr/>
          <p:nvPr/>
        </p:nvSpPr>
        <p:spPr>
          <a:xfrm>
            <a:off x="2381842" y="2614930"/>
            <a:ext cx="189237" cy="189170"/>
          </a:xfrm>
          <a:custGeom>
            <a:avLst/>
            <a:gdLst/>
            <a:ahLst/>
            <a:cxnLst/>
            <a:rect l="l" t="t" r="r" b="b"/>
            <a:pathLst>
              <a:path w="2820" h="2819" extrusionOk="0">
                <a:moveTo>
                  <a:pt x="1394" y="507"/>
                </a:moveTo>
                <a:cubicBezTo>
                  <a:pt x="1901" y="507"/>
                  <a:pt x="2313" y="919"/>
                  <a:pt x="2313" y="1394"/>
                </a:cubicBezTo>
                <a:cubicBezTo>
                  <a:pt x="2313" y="1900"/>
                  <a:pt x="1901" y="2312"/>
                  <a:pt x="1394" y="2312"/>
                </a:cubicBezTo>
                <a:cubicBezTo>
                  <a:pt x="919" y="2312"/>
                  <a:pt x="507" y="1900"/>
                  <a:pt x="507" y="1394"/>
                </a:cubicBezTo>
                <a:cubicBezTo>
                  <a:pt x="507" y="919"/>
                  <a:pt x="919" y="507"/>
                  <a:pt x="1394" y="507"/>
                </a:cubicBezTo>
                <a:close/>
                <a:moveTo>
                  <a:pt x="1394" y="0"/>
                </a:moveTo>
                <a:cubicBezTo>
                  <a:pt x="634" y="0"/>
                  <a:pt x="1" y="634"/>
                  <a:pt x="1" y="1394"/>
                </a:cubicBezTo>
                <a:cubicBezTo>
                  <a:pt x="1" y="2185"/>
                  <a:pt x="634" y="2819"/>
                  <a:pt x="1394" y="2819"/>
                </a:cubicBezTo>
                <a:cubicBezTo>
                  <a:pt x="2186" y="2819"/>
                  <a:pt x="2819" y="2185"/>
                  <a:pt x="2819" y="1394"/>
                </a:cubicBezTo>
                <a:cubicBezTo>
                  <a:pt x="2819" y="634"/>
                  <a:pt x="2186" y="0"/>
                  <a:pt x="139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5" name="Google Shape;3635;p38"/>
          <p:cNvSpPr/>
          <p:nvPr/>
        </p:nvSpPr>
        <p:spPr>
          <a:xfrm>
            <a:off x="2056709" y="2247254"/>
            <a:ext cx="837342" cy="875660"/>
          </a:xfrm>
          <a:custGeom>
            <a:avLst/>
            <a:gdLst/>
            <a:ahLst/>
            <a:cxnLst/>
            <a:rect l="l" t="t" r="r" b="b"/>
            <a:pathLst>
              <a:path w="12478" h="13049" extrusionOk="0">
                <a:moveTo>
                  <a:pt x="6239" y="507"/>
                </a:moveTo>
                <a:cubicBezTo>
                  <a:pt x="6524" y="507"/>
                  <a:pt x="6746" y="729"/>
                  <a:pt x="6746" y="982"/>
                </a:cubicBezTo>
                <a:cubicBezTo>
                  <a:pt x="6746" y="1236"/>
                  <a:pt x="6524" y="1457"/>
                  <a:pt x="6239" y="1457"/>
                </a:cubicBezTo>
                <a:cubicBezTo>
                  <a:pt x="5986" y="1457"/>
                  <a:pt x="5764" y="1236"/>
                  <a:pt x="5764" y="982"/>
                </a:cubicBezTo>
                <a:cubicBezTo>
                  <a:pt x="5764" y="729"/>
                  <a:pt x="5986" y="507"/>
                  <a:pt x="6239" y="507"/>
                </a:cubicBezTo>
                <a:close/>
                <a:moveTo>
                  <a:pt x="7031" y="1584"/>
                </a:moveTo>
                <a:cubicBezTo>
                  <a:pt x="7411" y="1901"/>
                  <a:pt x="7728" y="2407"/>
                  <a:pt x="7981" y="3104"/>
                </a:cubicBezTo>
                <a:cubicBezTo>
                  <a:pt x="7443" y="3231"/>
                  <a:pt x="6841" y="3421"/>
                  <a:pt x="6239" y="3674"/>
                </a:cubicBezTo>
                <a:cubicBezTo>
                  <a:pt x="5637" y="3421"/>
                  <a:pt x="5067" y="3231"/>
                  <a:pt x="4497" y="3072"/>
                </a:cubicBezTo>
                <a:cubicBezTo>
                  <a:pt x="4782" y="2407"/>
                  <a:pt x="5099" y="1901"/>
                  <a:pt x="5447" y="1584"/>
                </a:cubicBezTo>
                <a:cubicBezTo>
                  <a:pt x="5637" y="1837"/>
                  <a:pt x="5922" y="1964"/>
                  <a:pt x="6239" y="1964"/>
                </a:cubicBezTo>
                <a:cubicBezTo>
                  <a:pt x="6587" y="1964"/>
                  <a:pt x="6873" y="1837"/>
                  <a:pt x="7031" y="1584"/>
                </a:cubicBezTo>
                <a:close/>
                <a:moveTo>
                  <a:pt x="4339" y="3579"/>
                </a:moveTo>
                <a:cubicBezTo>
                  <a:pt x="4751" y="3674"/>
                  <a:pt x="5162" y="3801"/>
                  <a:pt x="5606" y="3959"/>
                </a:cubicBezTo>
                <a:cubicBezTo>
                  <a:pt x="5352" y="4086"/>
                  <a:pt x="5067" y="4212"/>
                  <a:pt x="4814" y="4371"/>
                </a:cubicBezTo>
                <a:cubicBezTo>
                  <a:pt x="4529" y="4529"/>
                  <a:pt x="4276" y="4687"/>
                  <a:pt x="4022" y="4846"/>
                </a:cubicBezTo>
                <a:cubicBezTo>
                  <a:pt x="4117" y="4402"/>
                  <a:pt x="4212" y="3959"/>
                  <a:pt x="4339" y="3579"/>
                </a:cubicBezTo>
                <a:close/>
                <a:moveTo>
                  <a:pt x="8171" y="3579"/>
                </a:moveTo>
                <a:cubicBezTo>
                  <a:pt x="8298" y="3959"/>
                  <a:pt x="8393" y="4402"/>
                  <a:pt x="8456" y="4877"/>
                </a:cubicBezTo>
                <a:cubicBezTo>
                  <a:pt x="8203" y="4687"/>
                  <a:pt x="7949" y="4529"/>
                  <a:pt x="7696" y="4371"/>
                </a:cubicBezTo>
                <a:cubicBezTo>
                  <a:pt x="7411" y="4212"/>
                  <a:pt x="7158" y="4086"/>
                  <a:pt x="6904" y="3959"/>
                </a:cubicBezTo>
                <a:cubicBezTo>
                  <a:pt x="7284" y="3801"/>
                  <a:pt x="7664" y="3674"/>
                  <a:pt x="8044" y="3579"/>
                </a:cubicBezTo>
                <a:close/>
                <a:moveTo>
                  <a:pt x="2966" y="3417"/>
                </a:moveTo>
                <a:cubicBezTo>
                  <a:pt x="3148" y="3417"/>
                  <a:pt x="3342" y="3429"/>
                  <a:pt x="3547" y="3452"/>
                </a:cubicBezTo>
                <a:cubicBezTo>
                  <a:pt x="3642" y="3452"/>
                  <a:pt x="3737" y="3452"/>
                  <a:pt x="3832" y="3484"/>
                </a:cubicBezTo>
                <a:cubicBezTo>
                  <a:pt x="3674" y="4022"/>
                  <a:pt x="3547" y="4624"/>
                  <a:pt x="3452" y="5257"/>
                </a:cubicBezTo>
                <a:cubicBezTo>
                  <a:pt x="2946" y="5669"/>
                  <a:pt x="2471" y="6081"/>
                  <a:pt x="2090" y="6493"/>
                </a:cubicBezTo>
                <a:cubicBezTo>
                  <a:pt x="2027" y="6429"/>
                  <a:pt x="1964" y="6334"/>
                  <a:pt x="1900" y="6271"/>
                </a:cubicBezTo>
                <a:cubicBezTo>
                  <a:pt x="1267" y="5384"/>
                  <a:pt x="1077" y="4561"/>
                  <a:pt x="1362" y="4054"/>
                </a:cubicBezTo>
                <a:cubicBezTo>
                  <a:pt x="1594" y="3641"/>
                  <a:pt x="2163" y="3417"/>
                  <a:pt x="2966" y="3417"/>
                </a:cubicBezTo>
                <a:close/>
                <a:moveTo>
                  <a:pt x="3389" y="5986"/>
                </a:moveTo>
                <a:lnTo>
                  <a:pt x="3389" y="5986"/>
                </a:lnTo>
                <a:cubicBezTo>
                  <a:pt x="3357" y="6271"/>
                  <a:pt x="3357" y="6588"/>
                  <a:pt x="3357" y="6873"/>
                </a:cubicBezTo>
                <a:cubicBezTo>
                  <a:pt x="3357" y="7189"/>
                  <a:pt x="3357" y="7506"/>
                  <a:pt x="3389" y="7791"/>
                </a:cubicBezTo>
                <a:cubicBezTo>
                  <a:pt x="3041" y="7506"/>
                  <a:pt x="2692" y="7189"/>
                  <a:pt x="2407" y="6873"/>
                </a:cubicBezTo>
                <a:cubicBezTo>
                  <a:pt x="2692" y="6556"/>
                  <a:pt x="3041" y="6271"/>
                  <a:pt x="3389" y="5986"/>
                </a:cubicBezTo>
                <a:close/>
                <a:moveTo>
                  <a:pt x="9089" y="5986"/>
                </a:moveTo>
                <a:lnTo>
                  <a:pt x="9089" y="5986"/>
                </a:lnTo>
                <a:cubicBezTo>
                  <a:pt x="9469" y="6271"/>
                  <a:pt x="9786" y="6556"/>
                  <a:pt x="10071" y="6873"/>
                </a:cubicBezTo>
                <a:cubicBezTo>
                  <a:pt x="10039" y="6904"/>
                  <a:pt x="10039" y="6936"/>
                  <a:pt x="10008" y="6968"/>
                </a:cubicBezTo>
                <a:cubicBezTo>
                  <a:pt x="9723" y="7253"/>
                  <a:pt x="9438" y="7538"/>
                  <a:pt x="9089" y="7791"/>
                </a:cubicBezTo>
                <a:cubicBezTo>
                  <a:pt x="9121" y="7506"/>
                  <a:pt x="9121" y="7189"/>
                  <a:pt x="9121" y="6873"/>
                </a:cubicBezTo>
                <a:cubicBezTo>
                  <a:pt x="9121" y="6588"/>
                  <a:pt x="9121" y="6271"/>
                  <a:pt x="9089" y="5986"/>
                </a:cubicBezTo>
                <a:close/>
                <a:moveTo>
                  <a:pt x="6239" y="4212"/>
                </a:moveTo>
                <a:cubicBezTo>
                  <a:pt x="6651" y="4402"/>
                  <a:pt x="7031" y="4592"/>
                  <a:pt x="7443" y="4814"/>
                </a:cubicBezTo>
                <a:cubicBezTo>
                  <a:pt x="7823" y="5067"/>
                  <a:pt x="8203" y="5289"/>
                  <a:pt x="8551" y="5542"/>
                </a:cubicBezTo>
                <a:cubicBezTo>
                  <a:pt x="8614" y="5986"/>
                  <a:pt x="8614" y="6429"/>
                  <a:pt x="8614" y="6873"/>
                </a:cubicBezTo>
                <a:cubicBezTo>
                  <a:pt x="8614" y="7348"/>
                  <a:pt x="8614" y="7791"/>
                  <a:pt x="8551" y="8234"/>
                </a:cubicBezTo>
                <a:cubicBezTo>
                  <a:pt x="8203" y="8488"/>
                  <a:pt x="7823" y="8709"/>
                  <a:pt x="7443" y="8931"/>
                </a:cubicBezTo>
                <a:cubicBezTo>
                  <a:pt x="7031" y="9184"/>
                  <a:pt x="6651" y="9374"/>
                  <a:pt x="6239" y="9564"/>
                </a:cubicBezTo>
                <a:cubicBezTo>
                  <a:pt x="5859" y="9374"/>
                  <a:pt x="5447" y="9184"/>
                  <a:pt x="5067" y="8931"/>
                </a:cubicBezTo>
                <a:cubicBezTo>
                  <a:pt x="4656" y="8709"/>
                  <a:pt x="4276" y="8488"/>
                  <a:pt x="3927" y="8234"/>
                </a:cubicBezTo>
                <a:cubicBezTo>
                  <a:pt x="3896" y="7791"/>
                  <a:pt x="3864" y="7348"/>
                  <a:pt x="3864" y="6873"/>
                </a:cubicBezTo>
                <a:cubicBezTo>
                  <a:pt x="3864" y="6429"/>
                  <a:pt x="3896" y="5986"/>
                  <a:pt x="3927" y="5542"/>
                </a:cubicBezTo>
                <a:cubicBezTo>
                  <a:pt x="4276" y="5289"/>
                  <a:pt x="4656" y="5067"/>
                  <a:pt x="5067" y="4814"/>
                </a:cubicBezTo>
                <a:cubicBezTo>
                  <a:pt x="5447" y="4592"/>
                  <a:pt x="5859" y="4402"/>
                  <a:pt x="6239" y="4212"/>
                </a:cubicBezTo>
                <a:close/>
                <a:moveTo>
                  <a:pt x="4022" y="8899"/>
                </a:moveTo>
                <a:cubicBezTo>
                  <a:pt x="4276" y="9058"/>
                  <a:pt x="4529" y="9248"/>
                  <a:pt x="4814" y="9374"/>
                </a:cubicBezTo>
                <a:cubicBezTo>
                  <a:pt x="5067" y="9533"/>
                  <a:pt x="5321" y="9691"/>
                  <a:pt x="5606" y="9818"/>
                </a:cubicBezTo>
                <a:cubicBezTo>
                  <a:pt x="5162" y="9976"/>
                  <a:pt x="4751" y="10103"/>
                  <a:pt x="4339" y="10198"/>
                </a:cubicBezTo>
                <a:cubicBezTo>
                  <a:pt x="4212" y="9786"/>
                  <a:pt x="4117" y="9374"/>
                  <a:pt x="4022" y="8899"/>
                </a:cubicBezTo>
                <a:close/>
                <a:moveTo>
                  <a:pt x="8456" y="8899"/>
                </a:moveTo>
                <a:lnTo>
                  <a:pt x="8456" y="8899"/>
                </a:lnTo>
                <a:cubicBezTo>
                  <a:pt x="8393" y="9374"/>
                  <a:pt x="8298" y="9786"/>
                  <a:pt x="8171" y="10198"/>
                </a:cubicBezTo>
                <a:cubicBezTo>
                  <a:pt x="7759" y="10103"/>
                  <a:pt x="7316" y="9976"/>
                  <a:pt x="6873" y="9818"/>
                </a:cubicBezTo>
                <a:cubicBezTo>
                  <a:pt x="7158" y="9691"/>
                  <a:pt x="7411" y="9533"/>
                  <a:pt x="7696" y="9374"/>
                </a:cubicBezTo>
                <a:cubicBezTo>
                  <a:pt x="7949" y="9216"/>
                  <a:pt x="8203" y="9058"/>
                  <a:pt x="8456" y="8899"/>
                </a:cubicBezTo>
                <a:close/>
                <a:moveTo>
                  <a:pt x="1110" y="9354"/>
                </a:moveTo>
                <a:cubicBezTo>
                  <a:pt x="1162" y="9354"/>
                  <a:pt x="1215" y="9361"/>
                  <a:pt x="1267" y="9374"/>
                </a:cubicBezTo>
                <a:cubicBezTo>
                  <a:pt x="1394" y="9406"/>
                  <a:pt x="1489" y="9469"/>
                  <a:pt x="1552" y="9596"/>
                </a:cubicBezTo>
                <a:cubicBezTo>
                  <a:pt x="1615" y="9691"/>
                  <a:pt x="1647" y="9818"/>
                  <a:pt x="1615" y="9944"/>
                </a:cubicBezTo>
                <a:cubicBezTo>
                  <a:pt x="1584" y="10071"/>
                  <a:pt x="1489" y="10198"/>
                  <a:pt x="1362" y="10261"/>
                </a:cubicBezTo>
                <a:cubicBezTo>
                  <a:pt x="1294" y="10300"/>
                  <a:pt x="1221" y="10318"/>
                  <a:pt x="1147" y="10318"/>
                </a:cubicBezTo>
                <a:cubicBezTo>
                  <a:pt x="981" y="10318"/>
                  <a:pt x="817" y="10225"/>
                  <a:pt x="729" y="10071"/>
                </a:cubicBezTo>
                <a:cubicBezTo>
                  <a:pt x="570" y="9849"/>
                  <a:pt x="665" y="9533"/>
                  <a:pt x="887" y="9406"/>
                </a:cubicBezTo>
                <a:cubicBezTo>
                  <a:pt x="961" y="9369"/>
                  <a:pt x="1035" y="9354"/>
                  <a:pt x="1110" y="9354"/>
                </a:cubicBezTo>
                <a:close/>
                <a:moveTo>
                  <a:pt x="11384" y="9354"/>
                </a:moveTo>
                <a:cubicBezTo>
                  <a:pt x="11458" y="9354"/>
                  <a:pt x="11536" y="9369"/>
                  <a:pt x="11591" y="9406"/>
                </a:cubicBezTo>
                <a:cubicBezTo>
                  <a:pt x="11845" y="9533"/>
                  <a:pt x="11908" y="9849"/>
                  <a:pt x="11781" y="10071"/>
                </a:cubicBezTo>
                <a:cubicBezTo>
                  <a:pt x="11693" y="10225"/>
                  <a:pt x="11514" y="10318"/>
                  <a:pt x="11338" y="10318"/>
                </a:cubicBezTo>
                <a:cubicBezTo>
                  <a:pt x="11261" y="10318"/>
                  <a:pt x="11184" y="10300"/>
                  <a:pt x="11116" y="10261"/>
                </a:cubicBezTo>
                <a:cubicBezTo>
                  <a:pt x="10989" y="10198"/>
                  <a:pt x="10926" y="10071"/>
                  <a:pt x="10894" y="9944"/>
                </a:cubicBezTo>
                <a:cubicBezTo>
                  <a:pt x="10863" y="9849"/>
                  <a:pt x="10863" y="9691"/>
                  <a:pt x="10926" y="9596"/>
                </a:cubicBezTo>
                <a:cubicBezTo>
                  <a:pt x="10989" y="9469"/>
                  <a:pt x="11116" y="9406"/>
                  <a:pt x="11243" y="9374"/>
                </a:cubicBezTo>
                <a:cubicBezTo>
                  <a:pt x="11282" y="9361"/>
                  <a:pt x="11332" y="9354"/>
                  <a:pt x="11384" y="9354"/>
                </a:cubicBezTo>
                <a:close/>
                <a:moveTo>
                  <a:pt x="2090" y="7284"/>
                </a:moveTo>
                <a:cubicBezTo>
                  <a:pt x="2471" y="7696"/>
                  <a:pt x="2946" y="8108"/>
                  <a:pt x="3452" y="8488"/>
                </a:cubicBezTo>
                <a:cubicBezTo>
                  <a:pt x="3516" y="9153"/>
                  <a:pt x="3642" y="9754"/>
                  <a:pt x="3832" y="10293"/>
                </a:cubicBezTo>
                <a:cubicBezTo>
                  <a:pt x="3514" y="10334"/>
                  <a:pt x="3221" y="10358"/>
                  <a:pt x="2954" y="10358"/>
                </a:cubicBezTo>
                <a:cubicBezTo>
                  <a:pt x="2609" y="10358"/>
                  <a:pt x="2309" y="10319"/>
                  <a:pt x="2059" y="10229"/>
                </a:cubicBezTo>
                <a:cubicBezTo>
                  <a:pt x="2185" y="9944"/>
                  <a:pt x="2154" y="9628"/>
                  <a:pt x="1995" y="9343"/>
                </a:cubicBezTo>
                <a:cubicBezTo>
                  <a:pt x="1837" y="9058"/>
                  <a:pt x="1552" y="8899"/>
                  <a:pt x="1267" y="8836"/>
                </a:cubicBezTo>
                <a:cubicBezTo>
                  <a:pt x="1362" y="8393"/>
                  <a:pt x="1647" y="7823"/>
                  <a:pt x="2090" y="7284"/>
                </a:cubicBezTo>
                <a:close/>
                <a:moveTo>
                  <a:pt x="10419" y="7284"/>
                </a:moveTo>
                <a:cubicBezTo>
                  <a:pt x="10863" y="7823"/>
                  <a:pt x="11148" y="8393"/>
                  <a:pt x="11243" y="8836"/>
                </a:cubicBezTo>
                <a:cubicBezTo>
                  <a:pt x="10926" y="8899"/>
                  <a:pt x="10673" y="9058"/>
                  <a:pt x="10483" y="9343"/>
                </a:cubicBezTo>
                <a:cubicBezTo>
                  <a:pt x="10324" y="9628"/>
                  <a:pt x="10324" y="9944"/>
                  <a:pt x="10451" y="10229"/>
                </a:cubicBezTo>
                <a:cubicBezTo>
                  <a:pt x="10201" y="10319"/>
                  <a:pt x="9891" y="10358"/>
                  <a:pt x="9543" y="10358"/>
                </a:cubicBezTo>
                <a:cubicBezTo>
                  <a:pt x="9274" y="10358"/>
                  <a:pt x="8982" y="10334"/>
                  <a:pt x="8678" y="10293"/>
                </a:cubicBezTo>
                <a:cubicBezTo>
                  <a:pt x="8836" y="9754"/>
                  <a:pt x="8963" y="9153"/>
                  <a:pt x="9026" y="8488"/>
                </a:cubicBezTo>
                <a:cubicBezTo>
                  <a:pt x="9564" y="8108"/>
                  <a:pt x="10008" y="7696"/>
                  <a:pt x="10419" y="7284"/>
                </a:cubicBezTo>
                <a:close/>
                <a:moveTo>
                  <a:pt x="6239" y="10103"/>
                </a:moveTo>
                <a:cubicBezTo>
                  <a:pt x="6841" y="10356"/>
                  <a:pt x="7443" y="10546"/>
                  <a:pt x="7981" y="10673"/>
                </a:cubicBezTo>
                <a:cubicBezTo>
                  <a:pt x="7949" y="10768"/>
                  <a:pt x="7918" y="10863"/>
                  <a:pt x="7886" y="10958"/>
                </a:cubicBezTo>
                <a:cubicBezTo>
                  <a:pt x="7443" y="11940"/>
                  <a:pt x="6841" y="12541"/>
                  <a:pt x="6239" y="12541"/>
                </a:cubicBezTo>
                <a:cubicBezTo>
                  <a:pt x="5669" y="12541"/>
                  <a:pt x="5067" y="11940"/>
                  <a:pt x="4624" y="10958"/>
                </a:cubicBezTo>
                <a:cubicBezTo>
                  <a:pt x="4561" y="10863"/>
                  <a:pt x="4529" y="10768"/>
                  <a:pt x="4497" y="10673"/>
                </a:cubicBezTo>
                <a:cubicBezTo>
                  <a:pt x="5067" y="10546"/>
                  <a:pt x="5637" y="10356"/>
                  <a:pt x="6239" y="10103"/>
                </a:cubicBezTo>
                <a:close/>
                <a:moveTo>
                  <a:pt x="6239" y="0"/>
                </a:moveTo>
                <a:cubicBezTo>
                  <a:pt x="5701" y="0"/>
                  <a:pt x="5257" y="444"/>
                  <a:pt x="5257" y="982"/>
                </a:cubicBezTo>
                <a:cubicBezTo>
                  <a:pt x="5257" y="1014"/>
                  <a:pt x="5257" y="1046"/>
                  <a:pt x="5257" y="1077"/>
                </a:cubicBezTo>
                <a:cubicBezTo>
                  <a:pt x="4751" y="1457"/>
                  <a:pt x="4307" y="2122"/>
                  <a:pt x="3991" y="2977"/>
                </a:cubicBezTo>
                <a:cubicBezTo>
                  <a:pt x="3656" y="2926"/>
                  <a:pt x="3336" y="2901"/>
                  <a:pt x="3037" y="2901"/>
                </a:cubicBezTo>
                <a:cubicBezTo>
                  <a:pt x="2034" y="2901"/>
                  <a:pt x="1260" y="3191"/>
                  <a:pt x="919" y="3801"/>
                </a:cubicBezTo>
                <a:cubicBezTo>
                  <a:pt x="507" y="4497"/>
                  <a:pt x="697" y="5479"/>
                  <a:pt x="1489" y="6556"/>
                </a:cubicBezTo>
                <a:cubicBezTo>
                  <a:pt x="1552" y="6683"/>
                  <a:pt x="1647" y="6778"/>
                  <a:pt x="1742" y="6873"/>
                </a:cubicBezTo>
                <a:cubicBezTo>
                  <a:pt x="1140" y="7601"/>
                  <a:pt x="792" y="8298"/>
                  <a:pt x="729" y="8931"/>
                </a:cubicBezTo>
                <a:cubicBezTo>
                  <a:pt x="697" y="8931"/>
                  <a:pt x="665" y="8963"/>
                  <a:pt x="634" y="8963"/>
                </a:cubicBezTo>
                <a:cubicBezTo>
                  <a:pt x="159" y="9248"/>
                  <a:pt x="0" y="9849"/>
                  <a:pt x="254" y="10325"/>
                </a:cubicBezTo>
                <a:cubicBezTo>
                  <a:pt x="444" y="10641"/>
                  <a:pt x="792" y="10831"/>
                  <a:pt x="1140" y="10831"/>
                </a:cubicBezTo>
                <a:cubicBezTo>
                  <a:pt x="1299" y="10831"/>
                  <a:pt x="1457" y="10768"/>
                  <a:pt x="1615" y="10673"/>
                </a:cubicBezTo>
                <a:cubicBezTo>
                  <a:pt x="1647" y="10673"/>
                  <a:pt x="1679" y="10641"/>
                  <a:pt x="1710" y="10641"/>
                </a:cubicBezTo>
                <a:cubicBezTo>
                  <a:pt x="2059" y="10800"/>
                  <a:pt x="2502" y="10863"/>
                  <a:pt x="3009" y="10863"/>
                </a:cubicBezTo>
                <a:cubicBezTo>
                  <a:pt x="3326" y="10863"/>
                  <a:pt x="3642" y="10831"/>
                  <a:pt x="3991" y="10768"/>
                </a:cubicBezTo>
                <a:cubicBezTo>
                  <a:pt x="4529" y="12161"/>
                  <a:pt x="5321" y="13048"/>
                  <a:pt x="6239" y="13048"/>
                </a:cubicBezTo>
                <a:cubicBezTo>
                  <a:pt x="7158" y="13048"/>
                  <a:pt x="7981" y="12161"/>
                  <a:pt x="8488" y="10768"/>
                </a:cubicBezTo>
                <a:cubicBezTo>
                  <a:pt x="8836" y="10831"/>
                  <a:pt x="9153" y="10863"/>
                  <a:pt x="9469" y="10863"/>
                </a:cubicBezTo>
                <a:cubicBezTo>
                  <a:pt x="9976" y="10863"/>
                  <a:pt x="10419" y="10800"/>
                  <a:pt x="10768" y="10641"/>
                </a:cubicBezTo>
                <a:cubicBezTo>
                  <a:pt x="10799" y="10641"/>
                  <a:pt x="10831" y="10673"/>
                  <a:pt x="10863" y="10673"/>
                </a:cubicBezTo>
                <a:cubicBezTo>
                  <a:pt x="11021" y="10768"/>
                  <a:pt x="11180" y="10831"/>
                  <a:pt x="11338" y="10831"/>
                </a:cubicBezTo>
                <a:cubicBezTo>
                  <a:pt x="11686" y="10831"/>
                  <a:pt x="12035" y="10641"/>
                  <a:pt x="12225" y="10325"/>
                </a:cubicBezTo>
                <a:cubicBezTo>
                  <a:pt x="12478" y="9849"/>
                  <a:pt x="12320" y="9248"/>
                  <a:pt x="11845" y="8963"/>
                </a:cubicBezTo>
                <a:cubicBezTo>
                  <a:pt x="11813" y="8963"/>
                  <a:pt x="11781" y="8931"/>
                  <a:pt x="11781" y="8931"/>
                </a:cubicBezTo>
                <a:cubicBezTo>
                  <a:pt x="11686" y="8298"/>
                  <a:pt x="11338" y="7601"/>
                  <a:pt x="10736" y="6873"/>
                </a:cubicBezTo>
                <a:cubicBezTo>
                  <a:pt x="11243" y="6271"/>
                  <a:pt x="11591" y="5669"/>
                  <a:pt x="11718" y="5131"/>
                </a:cubicBezTo>
                <a:cubicBezTo>
                  <a:pt x="11750" y="5004"/>
                  <a:pt x="11655" y="4877"/>
                  <a:pt x="11528" y="4814"/>
                </a:cubicBezTo>
                <a:cubicBezTo>
                  <a:pt x="11511" y="4810"/>
                  <a:pt x="11494" y="4808"/>
                  <a:pt x="11477" y="4808"/>
                </a:cubicBezTo>
                <a:cubicBezTo>
                  <a:pt x="11362" y="4808"/>
                  <a:pt x="11239" y="4894"/>
                  <a:pt x="11211" y="5004"/>
                </a:cubicBezTo>
                <a:cubicBezTo>
                  <a:pt x="11116" y="5479"/>
                  <a:pt x="10831" y="5986"/>
                  <a:pt x="10419" y="6493"/>
                </a:cubicBezTo>
                <a:cubicBezTo>
                  <a:pt x="10008" y="6081"/>
                  <a:pt x="9564" y="5669"/>
                  <a:pt x="9026" y="5289"/>
                </a:cubicBezTo>
                <a:cubicBezTo>
                  <a:pt x="8963" y="4624"/>
                  <a:pt x="8836" y="4022"/>
                  <a:pt x="8678" y="3484"/>
                </a:cubicBezTo>
                <a:cubicBezTo>
                  <a:pt x="8986" y="3440"/>
                  <a:pt x="9274" y="3416"/>
                  <a:pt x="9539" y="3416"/>
                </a:cubicBezTo>
                <a:cubicBezTo>
                  <a:pt x="9845" y="3416"/>
                  <a:pt x="10119" y="3448"/>
                  <a:pt x="10356" y="3516"/>
                </a:cubicBezTo>
                <a:cubicBezTo>
                  <a:pt x="10377" y="3521"/>
                  <a:pt x="10399" y="3524"/>
                  <a:pt x="10421" y="3524"/>
                </a:cubicBezTo>
                <a:cubicBezTo>
                  <a:pt x="10532" y="3524"/>
                  <a:pt x="10646" y="3458"/>
                  <a:pt x="10673" y="3326"/>
                </a:cubicBezTo>
                <a:cubicBezTo>
                  <a:pt x="10704" y="3199"/>
                  <a:pt x="10641" y="3072"/>
                  <a:pt x="10483" y="3009"/>
                </a:cubicBezTo>
                <a:cubicBezTo>
                  <a:pt x="10180" y="2938"/>
                  <a:pt x="9838" y="2897"/>
                  <a:pt x="9456" y="2897"/>
                </a:cubicBezTo>
                <a:cubicBezTo>
                  <a:pt x="9158" y="2897"/>
                  <a:pt x="8835" y="2922"/>
                  <a:pt x="8488" y="2977"/>
                </a:cubicBezTo>
                <a:cubicBezTo>
                  <a:pt x="8171" y="2122"/>
                  <a:pt x="7759" y="1457"/>
                  <a:pt x="7221" y="1077"/>
                </a:cubicBezTo>
                <a:cubicBezTo>
                  <a:pt x="7253" y="1046"/>
                  <a:pt x="7253" y="1014"/>
                  <a:pt x="7253" y="982"/>
                </a:cubicBezTo>
                <a:cubicBezTo>
                  <a:pt x="7253" y="444"/>
                  <a:pt x="6809" y="0"/>
                  <a:pt x="623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6" name="Google Shape;3636;p38"/>
          <p:cNvSpPr/>
          <p:nvPr/>
        </p:nvSpPr>
        <p:spPr>
          <a:xfrm>
            <a:off x="2800517" y="2493802"/>
            <a:ext cx="36171" cy="34022"/>
          </a:xfrm>
          <a:custGeom>
            <a:avLst/>
            <a:gdLst/>
            <a:ahLst/>
            <a:cxnLst/>
            <a:rect l="l" t="t" r="r" b="b"/>
            <a:pathLst>
              <a:path w="539" h="507" extrusionOk="0">
                <a:moveTo>
                  <a:pt x="286" y="0"/>
                </a:moveTo>
                <a:cubicBezTo>
                  <a:pt x="191" y="0"/>
                  <a:pt x="127" y="32"/>
                  <a:pt x="96" y="63"/>
                </a:cubicBezTo>
                <a:cubicBezTo>
                  <a:pt x="32" y="127"/>
                  <a:pt x="0" y="190"/>
                  <a:pt x="0" y="253"/>
                </a:cubicBezTo>
                <a:cubicBezTo>
                  <a:pt x="0" y="317"/>
                  <a:pt x="32" y="380"/>
                  <a:pt x="96" y="443"/>
                </a:cubicBezTo>
                <a:cubicBezTo>
                  <a:pt x="127" y="475"/>
                  <a:pt x="222" y="507"/>
                  <a:pt x="286" y="507"/>
                </a:cubicBezTo>
                <a:cubicBezTo>
                  <a:pt x="349" y="507"/>
                  <a:pt x="412" y="475"/>
                  <a:pt x="444" y="443"/>
                </a:cubicBezTo>
                <a:cubicBezTo>
                  <a:pt x="507" y="380"/>
                  <a:pt x="539" y="317"/>
                  <a:pt x="539" y="253"/>
                </a:cubicBezTo>
                <a:cubicBezTo>
                  <a:pt x="539" y="190"/>
                  <a:pt x="507" y="127"/>
                  <a:pt x="444" y="63"/>
                </a:cubicBezTo>
                <a:cubicBezTo>
                  <a:pt x="412" y="32"/>
                  <a:pt x="317" y="0"/>
                  <a:pt x="28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endParaRPr sz="3780"/>
          </a:p>
        </p:txBody>
      </p:sp>
      <p:sp>
        <p:nvSpPr>
          <p:cNvPr id="3638" name="Google Shape;3638;p38"/>
          <p:cNvSpPr txBox="1"/>
          <p:nvPr/>
        </p:nvSpPr>
        <p:spPr>
          <a:xfrm>
            <a:off x="2493774" y="2634376"/>
            <a:ext cx="4671094" cy="2575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 fontAlgn="base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umumlashtiruvchi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podkastlarni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chiqaradilar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ko'rib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foydalanishlari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644" name="Google Shape;3644;p38"/>
          <p:cNvSpPr txBox="1"/>
          <p:nvPr/>
        </p:nvSpPr>
        <p:spPr>
          <a:xfrm>
            <a:off x="10985336" y="2899640"/>
            <a:ext cx="5334028" cy="284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 fontAlgn="base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og'zaki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o'rniga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informatsion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video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taqdimot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yaratadilar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ovozlarini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yanada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kengroq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ijodiy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multimodal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komponentlar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qatorda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ishlatishlari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 fontAlgn="base"/>
            <a:endParaRPr lang="en-US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49" name="Google Shape;3649;p38"/>
          <p:cNvSpPr txBox="1"/>
          <p:nvPr/>
        </p:nvSpPr>
        <p:spPr>
          <a:xfrm>
            <a:off x="3387849" y="1310816"/>
            <a:ext cx="10877860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4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Mukammalashtirish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ga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oid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misollar</a:t>
            </a:r>
            <a:endParaRPr sz="4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1643" y="-439098"/>
            <a:ext cx="19202399" cy="1544866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749" y="-202237"/>
            <a:ext cx="3548119" cy="984967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4" y="-248444"/>
            <a:ext cx="2520568" cy="98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51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bject 295"/>
          <p:cNvSpPr>
            <a:spLocks/>
          </p:cNvSpPr>
          <p:nvPr/>
        </p:nvSpPr>
        <p:spPr bwMode="auto">
          <a:xfrm>
            <a:off x="14101763" y="6470809"/>
            <a:ext cx="140017" cy="185023"/>
          </a:xfrm>
          <a:custGeom>
            <a:avLst/>
            <a:gdLst>
              <a:gd name="T0" fmla="*/ 1 w 140334"/>
              <a:gd name="T1" fmla="*/ 0 h 182245"/>
              <a:gd name="T2" fmla="*/ 1 w 140334"/>
              <a:gd name="T3" fmla="*/ 1 h 182245"/>
              <a:gd name="T4" fmla="*/ 1 w 140334"/>
              <a:gd name="T5" fmla="*/ 1 h 182245"/>
              <a:gd name="T6" fmla="*/ 0 w 140334"/>
              <a:gd name="T7" fmla="*/ 1 h 182245"/>
              <a:gd name="T8" fmla="*/ 1 w 140334"/>
              <a:gd name="T9" fmla="*/ 2 h 182245"/>
              <a:gd name="T10" fmla="*/ 1 w 140334"/>
              <a:gd name="T11" fmla="*/ 3 h 182245"/>
              <a:gd name="T12" fmla="*/ 1 w 140334"/>
              <a:gd name="T13" fmla="*/ 3 h 182245"/>
              <a:gd name="T14" fmla="*/ 1 w 140334"/>
              <a:gd name="T15" fmla="*/ 3 h 182245"/>
              <a:gd name="T16" fmla="*/ 1 w 140334"/>
              <a:gd name="T17" fmla="*/ 3 h 182245"/>
              <a:gd name="T18" fmla="*/ 1 w 140334"/>
              <a:gd name="T19" fmla="*/ 3 h 182245"/>
              <a:gd name="T20" fmla="*/ 1 w 140334"/>
              <a:gd name="T21" fmla="*/ 3 h 182245"/>
              <a:gd name="T22" fmla="*/ 1 w 140334"/>
              <a:gd name="T23" fmla="*/ 3 h 182245"/>
              <a:gd name="T24" fmla="*/ 1 w 140334"/>
              <a:gd name="T25" fmla="*/ 3 h 182245"/>
              <a:gd name="T26" fmla="*/ 1 w 140334"/>
              <a:gd name="T27" fmla="*/ 3 h 182245"/>
              <a:gd name="T28" fmla="*/ 1 w 140334"/>
              <a:gd name="T29" fmla="*/ 2 h 182245"/>
              <a:gd name="T30" fmla="*/ 1 w 140334"/>
              <a:gd name="T31" fmla="*/ 2 h 182245"/>
              <a:gd name="T32" fmla="*/ 1 w 140334"/>
              <a:gd name="T33" fmla="*/ 1 h 182245"/>
              <a:gd name="T34" fmla="*/ 1 w 140334"/>
              <a:gd name="T35" fmla="*/ 1 h 182245"/>
              <a:gd name="T36" fmla="*/ 1 w 140334"/>
              <a:gd name="T37" fmla="*/ 1 h 182245"/>
              <a:gd name="T38" fmla="*/ 1 w 140334"/>
              <a:gd name="T39" fmla="*/ 1 h 182245"/>
              <a:gd name="T40" fmla="*/ 1 w 140334"/>
              <a:gd name="T41" fmla="*/ 1 h 182245"/>
              <a:gd name="T42" fmla="*/ 2 w 140334"/>
              <a:gd name="T43" fmla="*/ 1 h 182245"/>
              <a:gd name="T44" fmla="*/ 2 w 140334"/>
              <a:gd name="T45" fmla="*/ 1 h 182245"/>
              <a:gd name="T46" fmla="*/ 2 w 140334"/>
              <a:gd name="T47" fmla="*/ 1 h 182245"/>
              <a:gd name="T48" fmla="*/ 1 w 140334"/>
              <a:gd name="T49" fmla="*/ 1 h 182245"/>
              <a:gd name="T50" fmla="*/ 1 w 140334"/>
              <a:gd name="T51" fmla="*/ 0 h 182245"/>
              <a:gd name="T52" fmla="*/ 2 w 140334"/>
              <a:gd name="T53" fmla="*/ 1 h 182245"/>
              <a:gd name="T54" fmla="*/ 1 w 140334"/>
              <a:gd name="T55" fmla="*/ 1 h 182245"/>
              <a:gd name="T56" fmla="*/ 1 w 140334"/>
              <a:gd name="T57" fmla="*/ 1 h 182245"/>
              <a:gd name="T58" fmla="*/ 1 w 140334"/>
              <a:gd name="T59" fmla="*/ 1 h 182245"/>
              <a:gd name="T60" fmla="*/ 1 w 140334"/>
              <a:gd name="T61" fmla="*/ 2 h 182245"/>
              <a:gd name="T62" fmla="*/ 2 w 140334"/>
              <a:gd name="T63" fmla="*/ 2 h 182245"/>
              <a:gd name="T64" fmla="*/ 1 w 140334"/>
              <a:gd name="T65" fmla="*/ 2 h 182245"/>
              <a:gd name="T66" fmla="*/ 1 w 140334"/>
              <a:gd name="T67" fmla="*/ 3 h 182245"/>
              <a:gd name="T68" fmla="*/ 1 w 140334"/>
              <a:gd name="T69" fmla="*/ 3 h 182245"/>
              <a:gd name="T70" fmla="*/ 1 w 140334"/>
              <a:gd name="T71" fmla="*/ 3 h 182245"/>
              <a:gd name="T72" fmla="*/ 2 w 140334"/>
              <a:gd name="T73" fmla="*/ 2 h 182245"/>
              <a:gd name="T74" fmla="*/ 2 w 140334"/>
              <a:gd name="T75" fmla="*/ 1 h 182245"/>
              <a:gd name="T76" fmla="*/ 2 w 140334"/>
              <a:gd name="T77" fmla="*/ 1 h 182245"/>
              <a:gd name="T78" fmla="*/ 2 w 140334"/>
              <a:gd name="T79" fmla="*/ 1 h 182245"/>
              <a:gd name="T80" fmla="*/ 1 w 140334"/>
              <a:gd name="T81" fmla="*/ 1 h 182245"/>
              <a:gd name="T82" fmla="*/ 1 w 140334"/>
              <a:gd name="T83" fmla="*/ 1 h 182245"/>
              <a:gd name="T84" fmla="*/ 1 w 140334"/>
              <a:gd name="T85" fmla="*/ 1 h 182245"/>
              <a:gd name="T86" fmla="*/ 1 w 140334"/>
              <a:gd name="T87" fmla="*/ 1 h 182245"/>
              <a:gd name="T88" fmla="*/ 1 w 140334"/>
              <a:gd name="T89" fmla="*/ 1 h 182245"/>
              <a:gd name="T90" fmla="*/ 1 w 140334"/>
              <a:gd name="T91" fmla="*/ 2 h 182245"/>
              <a:gd name="T92" fmla="*/ 1 w 140334"/>
              <a:gd name="T93" fmla="*/ 2 h 182245"/>
              <a:gd name="T94" fmla="*/ 1 w 140334"/>
              <a:gd name="T95" fmla="*/ 2 h 182245"/>
              <a:gd name="T96" fmla="*/ 1 w 140334"/>
              <a:gd name="T97" fmla="*/ 2 h 182245"/>
              <a:gd name="T98" fmla="*/ 1 w 140334"/>
              <a:gd name="T99" fmla="*/ 2 h 182245"/>
              <a:gd name="T100" fmla="*/ 1 w 140334"/>
              <a:gd name="T101" fmla="*/ 1 h 182245"/>
              <a:gd name="T102" fmla="*/ 1 w 140334"/>
              <a:gd name="T103" fmla="*/ 1 h 182245"/>
              <a:gd name="T104" fmla="*/ 1 w 140334"/>
              <a:gd name="T105" fmla="*/ 1 h 182245"/>
              <a:gd name="T106" fmla="*/ 1 w 140334"/>
              <a:gd name="T107" fmla="*/ 1 h 182245"/>
              <a:gd name="T108" fmla="*/ 2 w 140334"/>
              <a:gd name="T109" fmla="*/ 1 h 182245"/>
              <a:gd name="T110" fmla="*/ 2 w 140334"/>
              <a:gd name="T111" fmla="*/ 1 h 182245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40334" h="182245">
                <a:moveTo>
                  <a:pt x="73788" y="0"/>
                </a:moveTo>
                <a:lnTo>
                  <a:pt x="27970" y="10412"/>
                </a:lnTo>
                <a:lnTo>
                  <a:pt x="1281" y="53751"/>
                </a:lnTo>
                <a:lnTo>
                  <a:pt x="0" y="71237"/>
                </a:lnTo>
                <a:lnTo>
                  <a:pt x="973" y="89174"/>
                </a:lnTo>
                <a:lnTo>
                  <a:pt x="13641" y="137959"/>
                </a:lnTo>
                <a:lnTo>
                  <a:pt x="36683" y="169221"/>
                </a:lnTo>
                <a:lnTo>
                  <a:pt x="69823" y="182120"/>
                </a:lnTo>
                <a:lnTo>
                  <a:pt x="78865" y="180952"/>
                </a:lnTo>
                <a:lnTo>
                  <a:pt x="88215" y="177497"/>
                </a:lnTo>
                <a:lnTo>
                  <a:pt x="97588" y="171831"/>
                </a:lnTo>
                <a:lnTo>
                  <a:pt x="104843" y="165617"/>
                </a:lnTo>
                <a:lnTo>
                  <a:pt x="72662" y="165617"/>
                </a:lnTo>
                <a:lnTo>
                  <a:pt x="60252" y="163691"/>
                </a:lnTo>
                <a:lnTo>
                  <a:pt x="25176" y="125728"/>
                </a:lnTo>
                <a:lnTo>
                  <a:pt x="17274" y="96570"/>
                </a:lnTo>
                <a:lnTo>
                  <a:pt x="17741" y="84949"/>
                </a:lnTo>
                <a:lnTo>
                  <a:pt x="21455" y="76249"/>
                </a:lnTo>
                <a:lnTo>
                  <a:pt x="27492" y="70298"/>
                </a:lnTo>
                <a:lnTo>
                  <a:pt x="34930" y="66925"/>
                </a:lnTo>
                <a:lnTo>
                  <a:pt x="42844" y="65959"/>
                </a:lnTo>
                <a:lnTo>
                  <a:pt x="139280" y="65959"/>
                </a:lnTo>
                <a:lnTo>
                  <a:pt x="138995" y="59771"/>
                </a:lnTo>
                <a:lnTo>
                  <a:pt x="124588" y="21079"/>
                </a:lnTo>
                <a:lnTo>
                  <a:pt x="90147" y="1766"/>
                </a:lnTo>
                <a:lnTo>
                  <a:pt x="73788" y="0"/>
                </a:lnTo>
                <a:close/>
              </a:path>
              <a:path w="140334" h="182245">
                <a:moveTo>
                  <a:pt x="139524" y="71237"/>
                </a:moveTo>
                <a:lnTo>
                  <a:pt x="115243" y="71237"/>
                </a:lnTo>
                <a:lnTo>
                  <a:pt x="119437" y="73225"/>
                </a:lnTo>
                <a:lnTo>
                  <a:pt x="122073" y="79369"/>
                </a:lnTo>
                <a:lnTo>
                  <a:pt x="122872" y="89174"/>
                </a:lnTo>
                <a:lnTo>
                  <a:pt x="122923" y="91232"/>
                </a:lnTo>
                <a:lnTo>
                  <a:pt x="121501" y="103951"/>
                </a:lnTo>
                <a:lnTo>
                  <a:pt x="103520" y="144218"/>
                </a:lnTo>
                <a:lnTo>
                  <a:pt x="72662" y="165617"/>
                </a:lnTo>
                <a:lnTo>
                  <a:pt x="104843" y="165617"/>
                </a:lnTo>
                <a:lnTo>
                  <a:pt x="129574" y="128569"/>
                </a:lnTo>
                <a:lnTo>
                  <a:pt x="139772" y="76611"/>
                </a:lnTo>
                <a:lnTo>
                  <a:pt x="139524" y="71237"/>
                </a:lnTo>
                <a:close/>
              </a:path>
              <a:path w="140334" h="182245">
                <a:moveTo>
                  <a:pt x="139280" y="65959"/>
                </a:moveTo>
                <a:lnTo>
                  <a:pt x="42844" y="65959"/>
                </a:lnTo>
                <a:lnTo>
                  <a:pt x="50312" y="67228"/>
                </a:lnTo>
                <a:lnTo>
                  <a:pt x="56410" y="70561"/>
                </a:lnTo>
                <a:lnTo>
                  <a:pt x="60216" y="75787"/>
                </a:lnTo>
                <a:lnTo>
                  <a:pt x="60807" y="82735"/>
                </a:lnTo>
                <a:lnTo>
                  <a:pt x="57259" y="91232"/>
                </a:lnTo>
                <a:lnTo>
                  <a:pt x="55754" y="93396"/>
                </a:lnTo>
                <a:lnTo>
                  <a:pt x="66358" y="93055"/>
                </a:lnTo>
                <a:lnTo>
                  <a:pt x="76527" y="90179"/>
                </a:lnTo>
                <a:lnTo>
                  <a:pt x="86102" y="85725"/>
                </a:lnTo>
                <a:lnTo>
                  <a:pt x="94921" y="80648"/>
                </a:lnTo>
                <a:lnTo>
                  <a:pt x="102825" y="75904"/>
                </a:lnTo>
                <a:lnTo>
                  <a:pt x="109653" y="72449"/>
                </a:lnTo>
                <a:lnTo>
                  <a:pt x="115243" y="71237"/>
                </a:lnTo>
                <a:lnTo>
                  <a:pt x="139524" y="71237"/>
                </a:lnTo>
                <a:lnTo>
                  <a:pt x="139280" y="659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2835"/>
          </a:p>
        </p:txBody>
      </p:sp>
      <p:sp>
        <p:nvSpPr>
          <p:cNvPr id="19459" name="object 299"/>
          <p:cNvSpPr>
            <a:spLocks/>
          </p:cNvSpPr>
          <p:nvPr/>
        </p:nvSpPr>
        <p:spPr bwMode="auto">
          <a:xfrm>
            <a:off x="14031756" y="6978373"/>
            <a:ext cx="37505" cy="67508"/>
          </a:xfrm>
          <a:custGeom>
            <a:avLst/>
            <a:gdLst>
              <a:gd name="T0" fmla="*/ 1 w 36829"/>
              <a:gd name="T1" fmla="*/ 0 h 67310"/>
              <a:gd name="T2" fmla="*/ 1 w 36829"/>
              <a:gd name="T3" fmla="*/ 1 h 67310"/>
              <a:gd name="T4" fmla="*/ 1 w 36829"/>
              <a:gd name="T5" fmla="*/ 1 h 67310"/>
              <a:gd name="T6" fmla="*/ 0 w 36829"/>
              <a:gd name="T7" fmla="*/ 1 h 67310"/>
              <a:gd name="T8" fmla="*/ 1 w 36829"/>
              <a:gd name="T9" fmla="*/ 1 h 67310"/>
              <a:gd name="T10" fmla="*/ 1 w 36829"/>
              <a:gd name="T11" fmla="*/ 1 h 67310"/>
              <a:gd name="T12" fmla="*/ 1 w 36829"/>
              <a:gd name="T13" fmla="*/ 1 h 67310"/>
              <a:gd name="T14" fmla="*/ 1 w 36829"/>
              <a:gd name="T15" fmla="*/ 1 h 67310"/>
              <a:gd name="T16" fmla="*/ 1 w 36829"/>
              <a:gd name="T17" fmla="*/ 1 h 67310"/>
              <a:gd name="T18" fmla="*/ 1 w 36829"/>
              <a:gd name="T19" fmla="*/ 1 h 67310"/>
              <a:gd name="T20" fmla="*/ 1 w 36829"/>
              <a:gd name="T21" fmla="*/ 1 h 67310"/>
              <a:gd name="T22" fmla="*/ 1 w 36829"/>
              <a:gd name="T23" fmla="*/ 0 h 6731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829" h="67310">
                <a:moveTo>
                  <a:pt x="18111" y="0"/>
                </a:moveTo>
                <a:lnTo>
                  <a:pt x="5811" y="5243"/>
                </a:lnTo>
                <a:lnTo>
                  <a:pt x="60" y="18057"/>
                </a:lnTo>
                <a:lnTo>
                  <a:pt x="0" y="47322"/>
                </a:lnTo>
                <a:lnTo>
                  <a:pt x="4828" y="60680"/>
                </a:lnTo>
                <a:lnTo>
                  <a:pt x="16627" y="66927"/>
                </a:lnTo>
                <a:lnTo>
                  <a:pt x="29792" y="62109"/>
                </a:lnTo>
                <a:lnTo>
                  <a:pt x="36039" y="50091"/>
                </a:lnTo>
                <a:lnTo>
                  <a:pt x="36219" y="19667"/>
                </a:lnTo>
                <a:lnTo>
                  <a:pt x="31391" y="6310"/>
                </a:lnTo>
                <a:lnTo>
                  <a:pt x="19591" y="65"/>
                </a:lnTo>
                <a:lnTo>
                  <a:pt x="18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2835"/>
          </a:p>
        </p:txBody>
      </p:sp>
      <p:sp>
        <p:nvSpPr>
          <p:cNvPr id="19466" name="Прямоугольник 312"/>
          <p:cNvSpPr>
            <a:spLocks noChangeArrowheads="1"/>
          </p:cNvSpPr>
          <p:nvPr/>
        </p:nvSpPr>
        <p:spPr bwMode="auto">
          <a:xfrm>
            <a:off x="11501439" y="1647708"/>
            <a:ext cx="6095762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ru-RU" sz="315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altLang="ru-RU" sz="315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География 5-синф</a:t>
            </a:r>
            <a:endParaRPr lang="ru-RU" altLang="ru-RU" sz="315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742805" y="6586971"/>
            <a:ext cx="10192395" cy="3483333"/>
          </a:xfrm>
          <a:prstGeom prst="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835">
              <a:solidFill>
                <a:prstClr val="black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38582" y="2528223"/>
            <a:ext cx="4976419" cy="332705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835">
              <a:solidFill>
                <a:prstClr val="black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4241780" y="2356921"/>
            <a:ext cx="4631135" cy="297543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835">
              <a:solidFill>
                <a:prstClr val="black"/>
              </a:solidFill>
            </a:endParaRPr>
          </a:p>
        </p:txBody>
      </p:sp>
      <p:pic>
        <p:nvPicPr>
          <p:cNvPr id="28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D10B769E-D34C-49EF-907D-3889EA3D2E94}"/>
              </a:ext>
            </a:extLst>
          </p:cNvPr>
          <p:cNvSpPr/>
          <p:nvPr/>
        </p:nvSpPr>
        <p:spPr>
          <a:xfrm>
            <a:off x="5126320" y="6719103"/>
            <a:ext cx="9423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aloqa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savodxonlik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jarayonlarga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moslashish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qobiliyati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kuchli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yumshoq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ko'nikmalarni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en-US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/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muhimi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o'rganishni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o'sish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tafakkurini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qiladigan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jonli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aylanadi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</a:p>
        </p:txBody>
      </p:sp>
      <p:sp>
        <p:nvSpPr>
          <p:cNvPr id="22" name="Google Shape;1057;p38">
            <a:extLst>
              <a:ext uri="{FF2B5EF4-FFF2-40B4-BE49-F238E27FC236}">
                <a16:creationId xmlns="" xmlns:a16="http://schemas.microsoft.com/office/drawing/2014/main" id="{D9806DBC-F0B5-4655-BAFF-4948F182BF67}"/>
              </a:ext>
            </a:extLst>
          </p:cNvPr>
          <p:cNvSpPr txBox="1"/>
          <p:nvPr/>
        </p:nvSpPr>
        <p:spPr>
          <a:xfrm>
            <a:off x="4948120" y="1399504"/>
            <a:ext cx="7615912" cy="825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84037" tIns="384037" rIns="384037" bIns="384037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sz="3414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Redefinition – </a:t>
            </a:r>
            <a:r>
              <a:rPr lang="en-US" sz="3414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414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14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3414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414" b="1" dirty="0">
              <a:solidFill>
                <a:srgbClr val="0070C0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0D262072-E324-4E04-86BF-1788E3D4A82C}"/>
              </a:ext>
            </a:extLst>
          </p:cNvPr>
          <p:cNvSpPr/>
          <p:nvPr/>
        </p:nvSpPr>
        <p:spPr>
          <a:xfrm>
            <a:off x="951614" y="2627437"/>
            <a:ext cx="48035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SAMRning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bosqichi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ta'riflash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butunlay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o'rganish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imkoniyatlarini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texnologiyadan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foydalanishingizni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ko'radi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97BD23D3-07BB-4925-A7B3-A0EABB7A12DE}"/>
              </a:ext>
            </a:extLst>
          </p:cNvPr>
          <p:cNvSpPr/>
          <p:nvPr/>
        </p:nvSpPr>
        <p:spPr>
          <a:xfrm>
            <a:off x="14294882" y="2721251"/>
            <a:ext cx="4584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o'rganishni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haqiqiy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bog'lash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haqiqiy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imkoniyatiga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F323D028-0693-4C6D-B3EC-7641520124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5433"/>
          <a:stretch/>
        </p:blipFill>
        <p:spPr>
          <a:xfrm>
            <a:off x="6239749" y="2799364"/>
            <a:ext cx="7531321" cy="358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4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" name="Google Shape;768;p28"/>
          <p:cNvGrpSpPr/>
          <p:nvPr/>
        </p:nvGrpSpPr>
        <p:grpSpPr>
          <a:xfrm>
            <a:off x="6547748" y="2142406"/>
            <a:ext cx="6106710" cy="5598384"/>
            <a:chOff x="3117975" y="1020193"/>
            <a:chExt cx="2907957" cy="2665897"/>
          </a:xfrm>
        </p:grpSpPr>
        <p:grpSp>
          <p:nvGrpSpPr>
            <p:cNvPr id="769" name="Google Shape;769;p28"/>
            <p:cNvGrpSpPr/>
            <p:nvPr/>
          </p:nvGrpSpPr>
          <p:grpSpPr>
            <a:xfrm>
              <a:off x="3244592" y="1136635"/>
              <a:ext cx="2653988" cy="2433031"/>
              <a:chOff x="2843414" y="1104424"/>
              <a:chExt cx="3456163" cy="3168421"/>
            </a:xfrm>
          </p:grpSpPr>
          <p:sp>
            <p:nvSpPr>
              <p:cNvPr id="770" name="Google Shape;770;p28"/>
              <p:cNvSpPr/>
              <p:nvPr/>
            </p:nvSpPr>
            <p:spPr>
              <a:xfrm>
                <a:off x="2843414" y="1104424"/>
                <a:ext cx="3456163" cy="3168421"/>
              </a:xfrm>
              <a:custGeom>
                <a:avLst/>
                <a:gdLst/>
                <a:ahLst/>
                <a:cxnLst/>
                <a:rect l="l" t="t" r="r" b="b"/>
                <a:pathLst>
                  <a:path w="96650" h="88649" extrusionOk="0">
                    <a:moveTo>
                      <a:pt x="48692" y="0"/>
                    </a:moveTo>
                    <a:cubicBezTo>
                      <a:pt x="46526" y="0"/>
                      <a:pt x="44332" y="152"/>
                      <a:pt x="42124" y="465"/>
                    </a:cubicBezTo>
                    <a:cubicBezTo>
                      <a:pt x="17336" y="3960"/>
                      <a:pt x="1" y="26441"/>
                      <a:pt x="3443" y="50679"/>
                    </a:cubicBezTo>
                    <a:cubicBezTo>
                      <a:pt x="6564" y="72751"/>
                      <a:pt x="25836" y="88649"/>
                      <a:pt x="48004" y="88649"/>
                    </a:cubicBezTo>
                    <a:cubicBezTo>
                      <a:pt x="50160" y="88649"/>
                      <a:pt x="52345" y="88498"/>
                      <a:pt x="54544" y="88188"/>
                    </a:cubicBezTo>
                    <a:cubicBezTo>
                      <a:pt x="79332" y="84675"/>
                      <a:pt x="96649" y="62194"/>
                      <a:pt x="93225" y="37975"/>
                    </a:cubicBezTo>
                    <a:cubicBezTo>
                      <a:pt x="90105" y="15895"/>
                      <a:pt x="70848" y="0"/>
                      <a:pt x="48692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68C5CF"/>
                  </a:gs>
                  <a:gs pos="100000">
                    <a:srgbClr val="327B83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  <p:grpSp>
            <p:nvGrpSpPr>
              <p:cNvPr id="771" name="Google Shape;771;p28"/>
              <p:cNvGrpSpPr/>
              <p:nvPr/>
            </p:nvGrpSpPr>
            <p:grpSpPr>
              <a:xfrm>
                <a:off x="2971552" y="1105175"/>
                <a:ext cx="3283805" cy="3163372"/>
                <a:chOff x="6036094" y="3716980"/>
                <a:chExt cx="529860" cy="510468"/>
              </a:xfrm>
            </p:grpSpPr>
            <p:sp>
              <p:nvSpPr>
                <p:cNvPr id="772" name="Google Shape;772;p28"/>
                <p:cNvSpPr/>
                <p:nvPr/>
              </p:nvSpPr>
              <p:spPr>
                <a:xfrm>
                  <a:off x="6220140" y="3716980"/>
                  <a:ext cx="80065" cy="642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876" h="11144" extrusionOk="0">
                      <a:moveTo>
                        <a:pt x="11055" y="0"/>
                      </a:moveTo>
                      <a:cubicBezTo>
                        <a:pt x="9600" y="71"/>
                        <a:pt x="8127" y="213"/>
                        <a:pt x="6654" y="426"/>
                      </a:cubicBezTo>
                      <a:cubicBezTo>
                        <a:pt x="4401" y="746"/>
                        <a:pt x="2165" y="1225"/>
                        <a:pt x="1" y="1863"/>
                      </a:cubicBezTo>
                      <a:lnTo>
                        <a:pt x="54" y="2307"/>
                      </a:lnTo>
                      <a:lnTo>
                        <a:pt x="2165" y="2396"/>
                      </a:lnTo>
                      <a:lnTo>
                        <a:pt x="1739" y="4117"/>
                      </a:lnTo>
                      <a:lnTo>
                        <a:pt x="3194" y="4401"/>
                      </a:lnTo>
                      <a:lnTo>
                        <a:pt x="1828" y="5146"/>
                      </a:lnTo>
                      <a:cubicBezTo>
                        <a:pt x="2893" y="6015"/>
                        <a:pt x="1207" y="7417"/>
                        <a:pt x="2538" y="8393"/>
                      </a:cubicBezTo>
                      <a:cubicBezTo>
                        <a:pt x="3088" y="8783"/>
                        <a:pt x="3088" y="9937"/>
                        <a:pt x="3301" y="10611"/>
                      </a:cubicBezTo>
                      <a:lnTo>
                        <a:pt x="6335" y="11143"/>
                      </a:lnTo>
                      <a:cubicBezTo>
                        <a:pt x="6583" y="10611"/>
                        <a:pt x="6832" y="10061"/>
                        <a:pt x="7098" y="9493"/>
                      </a:cubicBezTo>
                      <a:cubicBezTo>
                        <a:pt x="7670" y="8245"/>
                        <a:pt x="7649" y="6456"/>
                        <a:pt x="9632" y="6456"/>
                      </a:cubicBezTo>
                      <a:cubicBezTo>
                        <a:pt x="9679" y="6456"/>
                        <a:pt x="9728" y="6457"/>
                        <a:pt x="9777" y="6459"/>
                      </a:cubicBezTo>
                      <a:cubicBezTo>
                        <a:pt x="10380" y="5217"/>
                        <a:pt x="11410" y="4791"/>
                        <a:pt x="12723" y="4685"/>
                      </a:cubicBezTo>
                      <a:cubicBezTo>
                        <a:pt x="13113" y="4649"/>
                        <a:pt x="13450" y="3939"/>
                        <a:pt x="13876" y="3443"/>
                      </a:cubicBezTo>
                      <a:cubicBezTo>
                        <a:pt x="13166" y="2378"/>
                        <a:pt x="12687" y="1012"/>
                        <a:pt x="11729" y="391"/>
                      </a:cubicBezTo>
                      <a:cubicBezTo>
                        <a:pt x="11516" y="249"/>
                        <a:pt x="11285" y="125"/>
                        <a:pt x="11055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3" name="Google Shape;773;p28"/>
                <p:cNvSpPr/>
                <p:nvPr/>
              </p:nvSpPr>
              <p:spPr>
                <a:xfrm>
                  <a:off x="6368562" y="3771936"/>
                  <a:ext cx="39115" cy="367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79" h="6371" extrusionOk="0">
                      <a:moveTo>
                        <a:pt x="870" y="1"/>
                      </a:moveTo>
                      <a:lnTo>
                        <a:pt x="1" y="1154"/>
                      </a:lnTo>
                      <a:lnTo>
                        <a:pt x="1509" y="2698"/>
                      </a:lnTo>
                      <a:lnTo>
                        <a:pt x="2272" y="3283"/>
                      </a:lnTo>
                      <a:cubicBezTo>
                        <a:pt x="3567" y="3922"/>
                        <a:pt x="3301" y="5625"/>
                        <a:pt x="4436" y="6370"/>
                      </a:cubicBezTo>
                      <a:cubicBezTo>
                        <a:pt x="4880" y="5341"/>
                        <a:pt x="5838" y="5554"/>
                        <a:pt x="6654" y="5377"/>
                      </a:cubicBezTo>
                      <a:cubicBezTo>
                        <a:pt x="6778" y="4117"/>
                        <a:pt x="5732" y="3549"/>
                        <a:pt x="4933" y="3265"/>
                      </a:cubicBezTo>
                      <a:cubicBezTo>
                        <a:pt x="3762" y="2875"/>
                        <a:pt x="2928" y="2360"/>
                        <a:pt x="2325" y="1278"/>
                      </a:cubicBezTo>
                      <a:cubicBezTo>
                        <a:pt x="2023" y="746"/>
                        <a:pt x="1367" y="426"/>
                        <a:pt x="87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4" name="Google Shape;774;p28"/>
                <p:cNvSpPr/>
                <p:nvPr/>
              </p:nvSpPr>
              <p:spPr>
                <a:xfrm>
                  <a:off x="6304793" y="3747169"/>
                  <a:ext cx="25088" cy="133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48" h="2308" extrusionOk="0">
                      <a:moveTo>
                        <a:pt x="3957" y="1"/>
                      </a:moveTo>
                      <a:cubicBezTo>
                        <a:pt x="2680" y="355"/>
                        <a:pt x="1296" y="143"/>
                        <a:pt x="0" y="906"/>
                      </a:cubicBezTo>
                      <a:cubicBezTo>
                        <a:pt x="728" y="1651"/>
                        <a:pt x="728" y="1615"/>
                        <a:pt x="1544" y="1757"/>
                      </a:cubicBezTo>
                      <a:cubicBezTo>
                        <a:pt x="2147" y="1917"/>
                        <a:pt x="2733" y="2094"/>
                        <a:pt x="3318" y="2307"/>
                      </a:cubicBezTo>
                      <a:lnTo>
                        <a:pt x="4348" y="639"/>
                      </a:lnTo>
                      <a:lnTo>
                        <a:pt x="3957" y="1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5" name="Google Shape;775;p28"/>
                <p:cNvSpPr/>
                <p:nvPr/>
              </p:nvSpPr>
              <p:spPr>
                <a:xfrm>
                  <a:off x="6365182" y="3787492"/>
                  <a:ext cx="18025" cy="165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24" h="2875" extrusionOk="0">
                      <a:moveTo>
                        <a:pt x="2095" y="1"/>
                      </a:moveTo>
                      <a:lnTo>
                        <a:pt x="1" y="1030"/>
                      </a:lnTo>
                      <a:cubicBezTo>
                        <a:pt x="498" y="1455"/>
                        <a:pt x="782" y="1615"/>
                        <a:pt x="941" y="1864"/>
                      </a:cubicBezTo>
                      <a:cubicBezTo>
                        <a:pt x="1119" y="2112"/>
                        <a:pt x="1154" y="2449"/>
                        <a:pt x="1279" y="2875"/>
                      </a:cubicBezTo>
                      <a:lnTo>
                        <a:pt x="3124" y="2467"/>
                      </a:lnTo>
                      <a:lnTo>
                        <a:pt x="2858" y="586"/>
                      </a:lnTo>
                      <a:lnTo>
                        <a:pt x="2095" y="1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6" name="Google Shape;776;p28"/>
                <p:cNvSpPr/>
                <p:nvPr/>
              </p:nvSpPr>
              <p:spPr>
                <a:xfrm>
                  <a:off x="6367131" y="3727108"/>
                  <a:ext cx="198823" cy="4380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458" h="75943" extrusionOk="0">
                      <a:moveTo>
                        <a:pt x="8836" y="6211"/>
                      </a:moveTo>
                      <a:cubicBezTo>
                        <a:pt x="10061" y="6371"/>
                        <a:pt x="10061" y="6371"/>
                        <a:pt x="12438" y="9352"/>
                      </a:cubicBezTo>
                      <a:lnTo>
                        <a:pt x="10930" y="10416"/>
                      </a:lnTo>
                      <a:cubicBezTo>
                        <a:pt x="10646" y="10044"/>
                        <a:pt x="9244" y="10079"/>
                        <a:pt x="10309" y="8997"/>
                      </a:cubicBezTo>
                      <a:lnTo>
                        <a:pt x="8836" y="6211"/>
                      </a:lnTo>
                      <a:close/>
                      <a:moveTo>
                        <a:pt x="13237" y="17585"/>
                      </a:moveTo>
                      <a:cubicBezTo>
                        <a:pt x="14213" y="18330"/>
                        <a:pt x="14976" y="19235"/>
                        <a:pt x="15951" y="19572"/>
                      </a:cubicBezTo>
                      <a:cubicBezTo>
                        <a:pt x="17034" y="19945"/>
                        <a:pt x="17548" y="20761"/>
                        <a:pt x="18294" y="21506"/>
                      </a:cubicBezTo>
                      <a:lnTo>
                        <a:pt x="16892" y="22216"/>
                      </a:lnTo>
                      <a:lnTo>
                        <a:pt x="19092" y="23440"/>
                      </a:lnTo>
                      <a:lnTo>
                        <a:pt x="18826" y="19359"/>
                      </a:lnTo>
                      <a:lnTo>
                        <a:pt x="18826" y="19359"/>
                      </a:lnTo>
                      <a:cubicBezTo>
                        <a:pt x="19500" y="20264"/>
                        <a:pt x="19890" y="20867"/>
                        <a:pt x="20352" y="21382"/>
                      </a:cubicBezTo>
                      <a:cubicBezTo>
                        <a:pt x="20813" y="21914"/>
                        <a:pt x="21328" y="22340"/>
                        <a:pt x="22091" y="23050"/>
                      </a:cubicBezTo>
                      <a:lnTo>
                        <a:pt x="22587" y="21346"/>
                      </a:lnTo>
                      <a:lnTo>
                        <a:pt x="25267" y="23742"/>
                      </a:lnTo>
                      <a:lnTo>
                        <a:pt x="26402" y="22713"/>
                      </a:lnTo>
                      <a:lnTo>
                        <a:pt x="27999" y="26261"/>
                      </a:lnTo>
                      <a:cubicBezTo>
                        <a:pt x="27384" y="26597"/>
                        <a:pt x="26823" y="26720"/>
                        <a:pt x="26292" y="26720"/>
                      </a:cubicBezTo>
                      <a:cubicBezTo>
                        <a:pt x="24969" y="26720"/>
                        <a:pt x="23833" y="25957"/>
                        <a:pt x="22516" y="25818"/>
                      </a:cubicBezTo>
                      <a:cubicBezTo>
                        <a:pt x="22516" y="26527"/>
                        <a:pt x="22499" y="27131"/>
                        <a:pt x="22499" y="27787"/>
                      </a:cubicBezTo>
                      <a:cubicBezTo>
                        <a:pt x="22392" y="27787"/>
                        <a:pt x="22270" y="27819"/>
                        <a:pt x="22169" y="27819"/>
                      </a:cubicBezTo>
                      <a:cubicBezTo>
                        <a:pt x="22118" y="27819"/>
                        <a:pt x="22073" y="27811"/>
                        <a:pt x="22037" y="27787"/>
                      </a:cubicBezTo>
                      <a:cubicBezTo>
                        <a:pt x="21133" y="27288"/>
                        <a:pt x="20502" y="26308"/>
                        <a:pt x="19338" y="26308"/>
                      </a:cubicBezTo>
                      <a:cubicBezTo>
                        <a:pt x="19178" y="26308"/>
                        <a:pt x="19008" y="26327"/>
                        <a:pt x="18826" y="26368"/>
                      </a:cubicBezTo>
                      <a:cubicBezTo>
                        <a:pt x="18808" y="26372"/>
                        <a:pt x="18788" y="26375"/>
                        <a:pt x="18768" y="26375"/>
                      </a:cubicBezTo>
                      <a:cubicBezTo>
                        <a:pt x="18417" y="26375"/>
                        <a:pt x="17797" y="25667"/>
                        <a:pt x="17495" y="25197"/>
                      </a:cubicBezTo>
                      <a:cubicBezTo>
                        <a:pt x="16998" y="24416"/>
                        <a:pt x="16661" y="23529"/>
                        <a:pt x="16360" y="22925"/>
                      </a:cubicBezTo>
                      <a:cubicBezTo>
                        <a:pt x="16129" y="22764"/>
                        <a:pt x="15928" y="22701"/>
                        <a:pt x="15748" y="22701"/>
                      </a:cubicBezTo>
                      <a:cubicBezTo>
                        <a:pt x="15114" y="22701"/>
                        <a:pt x="14724" y="23479"/>
                        <a:pt x="14110" y="23479"/>
                      </a:cubicBezTo>
                      <a:cubicBezTo>
                        <a:pt x="13959" y="23479"/>
                        <a:pt x="13794" y="23432"/>
                        <a:pt x="13609" y="23316"/>
                      </a:cubicBezTo>
                      <a:cubicBezTo>
                        <a:pt x="13398" y="23182"/>
                        <a:pt x="13213" y="23127"/>
                        <a:pt x="13048" y="23127"/>
                      </a:cubicBezTo>
                      <a:cubicBezTo>
                        <a:pt x="12310" y="23127"/>
                        <a:pt x="11952" y="24236"/>
                        <a:pt x="11285" y="24540"/>
                      </a:cubicBezTo>
                      <a:cubicBezTo>
                        <a:pt x="10309" y="24984"/>
                        <a:pt x="9475" y="24913"/>
                        <a:pt x="8357" y="25126"/>
                      </a:cubicBezTo>
                      <a:cubicBezTo>
                        <a:pt x="8712" y="23440"/>
                        <a:pt x="10007" y="23263"/>
                        <a:pt x="10877" y="22588"/>
                      </a:cubicBezTo>
                      <a:cubicBezTo>
                        <a:pt x="9333" y="21453"/>
                        <a:pt x="11161" y="20583"/>
                        <a:pt x="11107" y="19732"/>
                      </a:cubicBezTo>
                      <a:cubicBezTo>
                        <a:pt x="10966" y="17815"/>
                        <a:pt x="13183" y="19075"/>
                        <a:pt x="13237" y="17585"/>
                      </a:cubicBezTo>
                      <a:close/>
                      <a:moveTo>
                        <a:pt x="444" y="1"/>
                      </a:moveTo>
                      <a:lnTo>
                        <a:pt x="444" y="1"/>
                      </a:lnTo>
                      <a:cubicBezTo>
                        <a:pt x="373" y="746"/>
                        <a:pt x="0" y="1438"/>
                        <a:pt x="1278" y="1758"/>
                      </a:cubicBezTo>
                      <a:cubicBezTo>
                        <a:pt x="2147" y="1953"/>
                        <a:pt x="2662" y="2929"/>
                        <a:pt x="2857" y="3869"/>
                      </a:cubicBezTo>
                      <a:cubicBezTo>
                        <a:pt x="3034" y="4756"/>
                        <a:pt x="3123" y="5643"/>
                        <a:pt x="3247" y="6530"/>
                      </a:cubicBezTo>
                      <a:lnTo>
                        <a:pt x="3549" y="6140"/>
                      </a:lnTo>
                      <a:lnTo>
                        <a:pt x="5412" y="8145"/>
                      </a:lnTo>
                      <a:lnTo>
                        <a:pt x="6654" y="6903"/>
                      </a:lnTo>
                      <a:lnTo>
                        <a:pt x="8393" y="10505"/>
                      </a:lnTo>
                      <a:lnTo>
                        <a:pt x="6654" y="14426"/>
                      </a:lnTo>
                      <a:lnTo>
                        <a:pt x="5944" y="14036"/>
                      </a:lnTo>
                      <a:cubicBezTo>
                        <a:pt x="5678" y="14338"/>
                        <a:pt x="5447" y="14657"/>
                        <a:pt x="5252" y="14976"/>
                      </a:cubicBezTo>
                      <a:cubicBezTo>
                        <a:pt x="5163" y="15154"/>
                        <a:pt x="5217" y="15402"/>
                        <a:pt x="5199" y="15615"/>
                      </a:cubicBezTo>
                      <a:cubicBezTo>
                        <a:pt x="7346" y="16591"/>
                        <a:pt x="7701" y="17017"/>
                        <a:pt x="8162" y="19004"/>
                      </a:cubicBezTo>
                      <a:lnTo>
                        <a:pt x="4471" y="18827"/>
                      </a:lnTo>
                      <a:lnTo>
                        <a:pt x="4471" y="18827"/>
                      </a:lnTo>
                      <a:cubicBezTo>
                        <a:pt x="4755" y="21754"/>
                        <a:pt x="5057" y="22606"/>
                        <a:pt x="6193" y="24114"/>
                      </a:cubicBezTo>
                      <a:lnTo>
                        <a:pt x="7754" y="24061"/>
                      </a:lnTo>
                      <a:lnTo>
                        <a:pt x="7754" y="24061"/>
                      </a:lnTo>
                      <a:cubicBezTo>
                        <a:pt x="8073" y="25480"/>
                        <a:pt x="7914" y="26740"/>
                        <a:pt x="6920" y="27379"/>
                      </a:cubicBezTo>
                      <a:cubicBezTo>
                        <a:pt x="5518" y="28319"/>
                        <a:pt x="7026" y="29703"/>
                        <a:pt x="5962" y="30857"/>
                      </a:cubicBezTo>
                      <a:cubicBezTo>
                        <a:pt x="4241" y="32720"/>
                        <a:pt x="3850" y="35399"/>
                        <a:pt x="2644" y="37812"/>
                      </a:cubicBezTo>
                      <a:lnTo>
                        <a:pt x="4471" y="38380"/>
                      </a:lnTo>
                      <a:cubicBezTo>
                        <a:pt x="4400" y="39161"/>
                        <a:pt x="4436" y="40012"/>
                        <a:pt x="4259" y="40829"/>
                      </a:cubicBezTo>
                      <a:cubicBezTo>
                        <a:pt x="3939" y="42319"/>
                        <a:pt x="4329" y="43579"/>
                        <a:pt x="5252" y="44732"/>
                      </a:cubicBezTo>
                      <a:cubicBezTo>
                        <a:pt x="5838" y="45460"/>
                        <a:pt x="6370" y="46240"/>
                        <a:pt x="7026" y="46932"/>
                      </a:cubicBezTo>
                      <a:cubicBezTo>
                        <a:pt x="7789" y="47731"/>
                        <a:pt x="9209" y="47678"/>
                        <a:pt x="9670" y="48920"/>
                      </a:cubicBezTo>
                      <a:cubicBezTo>
                        <a:pt x="9723" y="49026"/>
                        <a:pt x="9812" y="49097"/>
                        <a:pt x="9919" y="49132"/>
                      </a:cubicBezTo>
                      <a:cubicBezTo>
                        <a:pt x="10191" y="49213"/>
                        <a:pt x="10478" y="49350"/>
                        <a:pt x="10740" y="49350"/>
                      </a:cubicBezTo>
                      <a:cubicBezTo>
                        <a:pt x="10768" y="49350"/>
                        <a:pt x="10796" y="49349"/>
                        <a:pt x="10824" y="49345"/>
                      </a:cubicBezTo>
                      <a:cubicBezTo>
                        <a:pt x="11569" y="49257"/>
                        <a:pt x="12279" y="49257"/>
                        <a:pt x="12917" y="48547"/>
                      </a:cubicBezTo>
                      <a:cubicBezTo>
                        <a:pt x="12958" y="48500"/>
                        <a:pt x="13033" y="48481"/>
                        <a:pt x="13131" y="48481"/>
                      </a:cubicBezTo>
                      <a:cubicBezTo>
                        <a:pt x="13526" y="48481"/>
                        <a:pt x="14291" y="48790"/>
                        <a:pt x="14670" y="48790"/>
                      </a:cubicBezTo>
                      <a:cubicBezTo>
                        <a:pt x="14764" y="48790"/>
                        <a:pt x="14834" y="48771"/>
                        <a:pt x="14869" y="48724"/>
                      </a:cubicBezTo>
                      <a:cubicBezTo>
                        <a:pt x="15721" y="47642"/>
                        <a:pt x="16892" y="47944"/>
                        <a:pt x="17921" y="47695"/>
                      </a:cubicBezTo>
                      <a:cubicBezTo>
                        <a:pt x="17948" y="47687"/>
                        <a:pt x="17976" y="47684"/>
                        <a:pt x="18005" y="47684"/>
                      </a:cubicBezTo>
                      <a:cubicBezTo>
                        <a:pt x="18165" y="47684"/>
                        <a:pt x="18357" y="47795"/>
                        <a:pt x="18613" y="47855"/>
                      </a:cubicBezTo>
                      <a:cubicBezTo>
                        <a:pt x="18550" y="48716"/>
                        <a:pt x="18847" y="48890"/>
                        <a:pt x="19260" y="48890"/>
                      </a:cubicBezTo>
                      <a:cubicBezTo>
                        <a:pt x="19540" y="48890"/>
                        <a:pt x="19874" y="48810"/>
                        <a:pt x="20185" y="48810"/>
                      </a:cubicBezTo>
                      <a:cubicBezTo>
                        <a:pt x="20457" y="48810"/>
                        <a:pt x="20713" y="48871"/>
                        <a:pt x="20902" y="49097"/>
                      </a:cubicBezTo>
                      <a:cubicBezTo>
                        <a:pt x="20831" y="49558"/>
                        <a:pt x="20902" y="50233"/>
                        <a:pt x="20636" y="50765"/>
                      </a:cubicBezTo>
                      <a:cubicBezTo>
                        <a:pt x="20228" y="51546"/>
                        <a:pt x="21150" y="52592"/>
                        <a:pt x="20068" y="53178"/>
                      </a:cubicBezTo>
                      <a:cubicBezTo>
                        <a:pt x="21771" y="55112"/>
                        <a:pt x="20955" y="57649"/>
                        <a:pt x="21594" y="59424"/>
                      </a:cubicBezTo>
                      <a:cubicBezTo>
                        <a:pt x="20742" y="61713"/>
                        <a:pt x="19589" y="63327"/>
                        <a:pt x="19624" y="65776"/>
                      </a:cubicBezTo>
                      <a:cubicBezTo>
                        <a:pt x="19678" y="68597"/>
                        <a:pt x="18453" y="71436"/>
                        <a:pt x="17406" y="74168"/>
                      </a:cubicBezTo>
                      <a:cubicBezTo>
                        <a:pt x="17247" y="74577"/>
                        <a:pt x="17158" y="75002"/>
                        <a:pt x="16910" y="75943"/>
                      </a:cubicBezTo>
                      <a:cubicBezTo>
                        <a:pt x="28177" y="66379"/>
                        <a:pt x="34458" y="51617"/>
                        <a:pt x="32258" y="36144"/>
                      </a:cubicBezTo>
                      <a:cubicBezTo>
                        <a:pt x="29756" y="18472"/>
                        <a:pt x="16874" y="4756"/>
                        <a:pt x="444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7" name="Google Shape;777;p28"/>
                <p:cNvSpPr/>
                <p:nvPr/>
              </p:nvSpPr>
              <p:spPr>
                <a:xfrm>
                  <a:off x="6036094" y="3734681"/>
                  <a:ext cx="181628" cy="3030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478" h="52540" extrusionOk="0">
                      <a:moveTo>
                        <a:pt x="28337" y="1"/>
                      </a:moveTo>
                      <a:cubicBezTo>
                        <a:pt x="13326" y="5785"/>
                        <a:pt x="2556" y="18986"/>
                        <a:pt x="1" y="34405"/>
                      </a:cubicBezTo>
                      <a:cubicBezTo>
                        <a:pt x="516" y="36961"/>
                        <a:pt x="764" y="39569"/>
                        <a:pt x="1154" y="42159"/>
                      </a:cubicBezTo>
                      <a:cubicBezTo>
                        <a:pt x="1172" y="42266"/>
                        <a:pt x="1438" y="42355"/>
                        <a:pt x="1687" y="42496"/>
                      </a:cubicBezTo>
                      <a:cubicBezTo>
                        <a:pt x="1687" y="41574"/>
                        <a:pt x="1704" y="40704"/>
                        <a:pt x="1704" y="39835"/>
                      </a:cubicBezTo>
                      <a:lnTo>
                        <a:pt x="2112" y="39817"/>
                      </a:lnTo>
                      <a:lnTo>
                        <a:pt x="3905" y="45513"/>
                      </a:lnTo>
                      <a:cubicBezTo>
                        <a:pt x="4490" y="45956"/>
                        <a:pt x="5289" y="46595"/>
                        <a:pt x="6122" y="47145"/>
                      </a:cubicBezTo>
                      <a:cubicBezTo>
                        <a:pt x="6548" y="47465"/>
                        <a:pt x="7045" y="47678"/>
                        <a:pt x="7560" y="47784"/>
                      </a:cubicBezTo>
                      <a:cubicBezTo>
                        <a:pt x="9813" y="48068"/>
                        <a:pt x="12492" y="48884"/>
                        <a:pt x="13557" y="50481"/>
                      </a:cubicBezTo>
                      <a:cubicBezTo>
                        <a:pt x="14515" y="51971"/>
                        <a:pt x="15810" y="52202"/>
                        <a:pt x="16751" y="52539"/>
                      </a:cubicBezTo>
                      <a:lnTo>
                        <a:pt x="18827" y="51652"/>
                      </a:lnTo>
                      <a:cubicBezTo>
                        <a:pt x="18720" y="51475"/>
                        <a:pt x="18632" y="51155"/>
                        <a:pt x="18525" y="51138"/>
                      </a:cubicBezTo>
                      <a:cubicBezTo>
                        <a:pt x="15367" y="50960"/>
                        <a:pt x="15367" y="50978"/>
                        <a:pt x="14905" y="48015"/>
                      </a:cubicBezTo>
                      <a:cubicBezTo>
                        <a:pt x="14870" y="47695"/>
                        <a:pt x="14799" y="47376"/>
                        <a:pt x="14675" y="46755"/>
                      </a:cubicBezTo>
                      <a:lnTo>
                        <a:pt x="11818" y="46152"/>
                      </a:lnTo>
                      <a:lnTo>
                        <a:pt x="12031" y="42461"/>
                      </a:lnTo>
                      <a:cubicBezTo>
                        <a:pt x="12009" y="42460"/>
                        <a:pt x="11988" y="42460"/>
                        <a:pt x="11967" y="42460"/>
                      </a:cubicBezTo>
                      <a:cubicBezTo>
                        <a:pt x="9761" y="42460"/>
                        <a:pt x="10756" y="45214"/>
                        <a:pt x="9157" y="45531"/>
                      </a:cubicBezTo>
                      <a:cubicBezTo>
                        <a:pt x="7577" y="44537"/>
                        <a:pt x="7577" y="44537"/>
                        <a:pt x="6832" y="39036"/>
                      </a:cubicBezTo>
                      <a:cubicBezTo>
                        <a:pt x="7471" y="36162"/>
                        <a:pt x="10807" y="37120"/>
                        <a:pt x="11570" y="34867"/>
                      </a:cubicBezTo>
                      <a:lnTo>
                        <a:pt x="13876" y="35683"/>
                      </a:lnTo>
                      <a:cubicBezTo>
                        <a:pt x="13930" y="37014"/>
                        <a:pt x="14213" y="38274"/>
                        <a:pt x="15651" y="39090"/>
                      </a:cubicBezTo>
                      <a:lnTo>
                        <a:pt x="14870" y="33554"/>
                      </a:lnTo>
                      <a:cubicBezTo>
                        <a:pt x="15012" y="33305"/>
                        <a:pt x="15189" y="33092"/>
                        <a:pt x="15367" y="32880"/>
                      </a:cubicBezTo>
                      <a:cubicBezTo>
                        <a:pt x="16733" y="31584"/>
                        <a:pt x="18720" y="30662"/>
                        <a:pt x="18277" y="28231"/>
                      </a:cubicBezTo>
                      <a:cubicBezTo>
                        <a:pt x="19217" y="27148"/>
                        <a:pt x="19501" y="25569"/>
                        <a:pt x="20903" y="24824"/>
                      </a:cubicBezTo>
                      <a:cubicBezTo>
                        <a:pt x="21169" y="24664"/>
                        <a:pt x="21701" y="24540"/>
                        <a:pt x="21701" y="24416"/>
                      </a:cubicBezTo>
                      <a:cubicBezTo>
                        <a:pt x="21701" y="22606"/>
                        <a:pt x="23298" y="22375"/>
                        <a:pt x="24345" y="21453"/>
                      </a:cubicBezTo>
                      <a:cubicBezTo>
                        <a:pt x="24698" y="21969"/>
                        <a:pt x="25002" y="22149"/>
                        <a:pt x="25280" y="22149"/>
                      </a:cubicBezTo>
                      <a:cubicBezTo>
                        <a:pt x="25925" y="22149"/>
                        <a:pt x="26432" y="21185"/>
                        <a:pt x="27082" y="21185"/>
                      </a:cubicBezTo>
                      <a:cubicBezTo>
                        <a:pt x="27098" y="21185"/>
                        <a:pt x="27114" y="21185"/>
                        <a:pt x="27131" y="21187"/>
                      </a:cubicBezTo>
                      <a:cubicBezTo>
                        <a:pt x="27184" y="21187"/>
                        <a:pt x="27237" y="20867"/>
                        <a:pt x="27255" y="20832"/>
                      </a:cubicBezTo>
                      <a:lnTo>
                        <a:pt x="25250" y="19909"/>
                      </a:lnTo>
                      <a:lnTo>
                        <a:pt x="25835" y="18348"/>
                      </a:lnTo>
                      <a:lnTo>
                        <a:pt x="24274" y="17851"/>
                      </a:lnTo>
                      <a:cubicBezTo>
                        <a:pt x="25161" y="17514"/>
                        <a:pt x="26048" y="17727"/>
                        <a:pt x="26829" y="17531"/>
                      </a:cubicBezTo>
                      <a:cubicBezTo>
                        <a:pt x="27610" y="17336"/>
                        <a:pt x="28266" y="16751"/>
                        <a:pt x="28976" y="16325"/>
                      </a:cubicBezTo>
                      <a:cubicBezTo>
                        <a:pt x="29774" y="15846"/>
                        <a:pt x="30573" y="15349"/>
                        <a:pt x="31478" y="14781"/>
                      </a:cubicBezTo>
                      <a:cubicBezTo>
                        <a:pt x="30466" y="12723"/>
                        <a:pt x="27769" y="12049"/>
                        <a:pt x="27698" y="9565"/>
                      </a:cubicBezTo>
                      <a:lnTo>
                        <a:pt x="25143" y="11836"/>
                      </a:lnTo>
                      <a:cubicBezTo>
                        <a:pt x="25764" y="8571"/>
                        <a:pt x="23600" y="8908"/>
                        <a:pt x="22269" y="8465"/>
                      </a:cubicBezTo>
                      <a:cubicBezTo>
                        <a:pt x="21932" y="8855"/>
                        <a:pt x="21559" y="9032"/>
                        <a:pt x="21027" y="9316"/>
                      </a:cubicBezTo>
                      <a:lnTo>
                        <a:pt x="21825" y="10132"/>
                      </a:lnTo>
                      <a:lnTo>
                        <a:pt x="20353" y="11197"/>
                      </a:lnTo>
                      <a:cubicBezTo>
                        <a:pt x="21772" y="12244"/>
                        <a:pt x="20956" y="13628"/>
                        <a:pt x="20690" y="13734"/>
                      </a:cubicBezTo>
                      <a:cubicBezTo>
                        <a:pt x="18756" y="14444"/>
                        <a:pt x="19217" y="16396"/>
                        <a:pt x="18401" y="17620"/>
                      </a:cubicBezTo>
                      <a:lnTo>
                        <a:pt x="17460" y="16910"/>
                      </a:lnTo>
                      <a:cubicBezTo>
                        <a:pt x="17052" y="16502"/>
                        <a:pt x="17886" y="16360"/>
                        <a:pt x="17851" y="16023"/>
                      </a:cubicBezTo>
                      <a:cubicBezTo>
                        <a:pt x="17833" y="15580"/>
                        <a:pt x="17744" y="15136"/>
                        <a:pt x="17673" y="14639"/>
                      </a:cubicBezTo>
                      <a:lnTo>
                        <a:pt x="14781" y="13805"/>
                      </a:lnTo>
                      <a:cubicBezTo>
                        <a:pt x="14391" y="10558"/>
                        <a:pt x="17727" y="10026"/>
                        <a:pt x="19075" y="8056"/>
                      </a:cubicBezTo>
                      <a:cubicBezTo>
                        <a:pt x="19476" y="8451"/>
                        <a:pt x="19895" y="8555"/>
                        <a:pt x="20323" y="8555"/>
                      </a:cubicBezTo>
                      <a:cubicBezTo>
                        <a:pt x="20808" y="8555"/>
                        <a:pt x="21305" y="8420"/>
                        <a:pt x="21802" y="8420"/>
                      </a:cubicBezTo>
                      <a:cubicBezTo>
                        <a:pt x="21952" y="8420"/>
                        <a:pt x="22102" y="8433"/>
                        <a:pt x="22251" y="8465"/>
                      </a:cubicBezTo>
                      <a:cubicBezTo>
                        <a:pt x="22127" y="7702"/>
                        <a:pt x="22056" y="7152"/>
                        <a:pt x="21967" y="6495"/>
                      </a:cubicBezTo>
                      <a:cubicBezTo>
                        <a:pt x="23198" y="6481"/>
                        <a:pt x="23566" y="4540"/>
                        <a:pt x="24952" y="4540"/>
                      </a:cubicBezTo>
                      <a:cubicBezTo>
                        <a:pt x="25264" y="4540"/>
                        <a:pt x="25629" y="4639"/>
                        <a:pt x="26066" y="4880"/>
                      </a:cubicBezTo>
                      <a:cubicBezTo>
                        <a:pt x="25374" y="5963"/>
                        <a:pt x="24274" y="6335"/>
                        <a:pt x="23458" y="7010"/>
                      </a:cubicBezTo>
                      <a:lnTo>
                        <a:pt x="26243" y="8376"/>
                      </a:lnTo>
                      <a:lnTo>
                        <a:pt x="28089" y="7205"/>
                      </a:lnTo>
                      <a:lnTo>
                        <a:pt x="28160" y="5324"/>
                      </a:lnTo>
                      <a:cubicBezTo>
                        <a:pt x="28332" y="5383"/>
                        <a:pt x="28506" y="5414"/>
                        <a:pt x="28690" y="5414"/>
                      </a:cubicBezTo>
                      <a:cubicBezTo>
                        <a:pt x="29226" y="5414"/>
                        <a:pt x="29853" y="5151"/>
                        <a:pt x="30804" y="4543"/>
                      </a:cubicBezTo>
                      <a:lnTo>
                        <a:pt x="29029" y="3621"/>
                      </a:lnTo>
                      <a:lnTo>
                        <a:pt x="29561" y="2733"/>
                      </a:lnTo>
                      <a:lnTo>
                        <a:pt x="28231" y="1722"/>
                      </a:lnTo>
                      <a:cubicBezTo>
                        <a:pt x="28355" y="1190"/>
                        <a:pt x="28692" y="586"/>
                        <a:pt x="28515" y="232"/>
                      </a:cubicBezTo>
                      <a:cubicBezTo>
                        <a:pt x="28479" y="161"/>
                        <a:pt x="28408" y="72"/>
                        <a:pt x="28337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8" name="Google Shape;778;p28"/>
                <p:cNvSpPr/>
                <p:nvPr/>
              </p:nvSpPr>
              <p:spPr>
                <a:xfrm>
                  <a:off x="6143575" y="4010833"/>
                  <a:ext cx="186233" cy="2166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276" h="37558" extrusionOk="0">
                      <a:moveTo>
                        <a:pt x="3376" y="1"/>
                      </a:moveTo>
                      <a:cubicBezTo>
                        <a:pt x="3358" y="1"/>
                        <a:pt x="3345" y="4"/>
                        <a:pt x="3336" y="12"/>
                      </a:cubicBezTo>
                      <a:cubicBezTo>
                        <a:pt x="905" y="2621"/>
                        <a:pt x="905" y="2621"/>
                        <a:pt x="1243" y="6400"/>
                      </a:cubicBezTo>
                      <a:cubicBezTo>
                        <a:pt x="1260" y="6595"/>
                        <a:pt x="1118" y="6790"/>
                        <a:pt x="1065" y="7003"/>
                      </a:cubicBezTo>
                      <a:cubicBezTo>
                        <a:pt x="693" y="8405"/>
                        <a:pt x="338" y="9807"/>
                        <a:pt x="1" y="11155"/>
                      </a:cubicBezTo>
                      <a:lnTo>
                        <a:pt x="1118" y="14012"/>
                      </a:lnTo>
                      <a:cubicBezTo>
                        <a:pt x="2147" y="15148"/>
                        <a:pt x="3106" y="16283"/>
                        <a:pt x="4188" y="17330"/>
                      </a:cubicBezTo>
                      <a:cubicBezTo>
                        <a:pt x="5271" y="18413"/>
                        <a:pt x="5677" y="20424"/>
                        <a:pt x="7592" y="20424"/>
                      </a:cubicBezTo>
                      <a:cubicBezTo>
                        <a:pt x="7779" y="20424"/>
                        <a:pt x="7980" y="20405"/>
                        <a:pt x="8198" y="20364"/>
                      </a:cubicBezTo>
                      <a:cubicBezTo>
                        <a:pt x="9263" y="21234"/>
                        <a:pt x="10735" y="21553"/>
                        <a:pt x="11179" y="23221"/>
                      </a:cubicBezTo>
                      <a:cubicBezTo>
                        <a:pt x="11587" y="24711"/>
                        <a:pt x="12669" y="26024"/>
                        <a:pt x="13024" y="27515"/>
                      </a:cubicBezTo>
                      <a:cubicBezTo>
                        <a:pt x="13361" y="28863"/>
                        <a:pt x="14461" y="29662"/>
                        <a:pt x="14834" y="30780"/>
                      </a:cubicBezTo>
                      <a:cubicBezTo>
                        <a:pt x="15278" y="32128"/>
                        <a:pt x="15970" y="33246"/>
                        <a:pt x="16573" y="34470"/>
                      </a:cubicBezTo>
                      <a:cubicBezTo>
                        <a:pt x="17070" y="35428"/>
                        <a:pt x="18223" y="35038"/>
                        <a:pt x="18525" y="36191"/>
                      </a:cubicBezTo>
                      <a:cubicBezTo>
                        <a:pt x="18631" y="36564"/>
                        <a:pt x="18844" y="36901"/>
                        <a:pt x="19146" y="37185"/>
                      </a:cubicBezTo>
                      <a:cubicBezTo>
                        <a:pt x="20299" y="37345"/>
                        <a:pt x="21470" y="37469"/>
                        <a:pt x="22659" y="37558"/>
                      </a:cubicBezTo>
                      <a:cubicBezTo>
                        <a:pt x="22559" y="37158"/>
                        <a:pt x="22490" y="36790"/>
                        <a:pt x="21808" y="36790"/>
                      </a:cubicBezTo>
                      <a:cubicBezTo>
                        <a:pt x="21763" y="36790"/>
                        <a:pt x="21716" y="36791"/>
                        <a:pt x="21665" y="36795"/>
                      </a:cubicBezTo>
                      <a:cubicBezTo>
                        <a:pt x="21645" y="36796"/>
                        <a:pt x="21626" y="36796"/>
                        <a:pt x="21608" y="36796"/>
                      </a:cubicBezTo>
                      <a:cubicBezTo>
                        <a:pt x="20725" y="36796"/>
                        <a:pt x="22437" y="35547"/>
                        <a:pt x="21115" y="35251"/>
                      </a:cubicBezTo>
                      <a:cubicBezTo>
                        <a:pt x="20388" y="35073"/>
                        <a:pt x="22109" y="33707"/>
                        <a:pt x="20725" y="33246"/>
                      </a:cubicBezTo>
                      <a:lnTo>
                        <a:pt x="20920" y="32980"/>
                      </a:lnTo>
                      <a:lnTo>
                        <a:pt x="22783" y="32394"/>
                      </a:lnTo>
                      <a:lnTo>
                        <a:pt x="21860" y="30017"/>
                      </a:lnTo>
                      <a:lnTo>
                        <a:pt x="23191" y="29839"/>
                      </a:lnTo>
                      <a:cubicBezTo>
                        <a:pt x="23599" y="29041"/>
                        <a:pt x="24007" y="28313"/>
                        <a:pt x="24380" y="27550"/>
                      </a:cubicBezTo>
                      <a:cubicBezTo>
                        <a:pt x="24646" y="26982"/>
                        <a:pt x="25178" y="26308"/>
                        <a:pt x="25036" y="25829"/>
                      </a:cubicBezTo>
                      <a:cubicBezTo>
                        <a:pt x="24451" y="23718"/>
                        <a:pt x="26083" y="22972"/>
                        <a:pt x="27343" y="22529"/>
                      </a:cubicBezTo>
                      <a:cubicBezTo>
                        <a:pt x="28603" y="22068"/>
                        <a:pt x="29082" y="21482"/>
                        <a:pt x="29242" y="20311"/>
                      </a:cubicBezTo>
                      <a:cubicBezTo>
                        <a:pt x="29419" y="19069"/>
                        <a:pt x="29809" y="17862"/>
                        <a:pt x="29898" y="16620"/>
                      </a:cubicBezTo>
                      <a:cubicBezTo>
                        <a:pt x="29987" y="15467"/>
                        <a:pt x="30005" y="14438"/>
                        <a:pt x="31087" y="13675"/>
                      </a:cubicBezTo>
                      <a:cubicBezTo>
                        <a:pt x="31442" y="13444"/>
                        <a:pt x="31531" y="12788"/>
                        <a:pt x="31655" y="12309"/>
                      </a:cubicBezTo>
                      <a:cubicBezTo>
                        <a:pt x="32276" y="10144"/>
                        <a:pt x="31868" y="9612"/>
                        <a:pt x="29490" y="9133"/>
                      </a:cubicBezTo>
                      <a:cubicBezTo>
                        <a:pt x="29100" y="9062"/>
                        <a:pt x="28816" y="8494"/>
                        <a:pt x="28266" y="7926"/>
                      </a:cubicBezTo>
                      <a:lnTo>
                        <a:pt x="24895" y="8778"/>
                      </a:lnTo>
                      <a:cubicBezTo>
                        <a:pt x="24522" y="7678"/>
                        <a:pt x="23315" y="7678"/>
                        <a:pt x="22215" y="7465"/>
                      </a:cubicBezTo>
                      <a:lnTo>
                        <a:pt x="21647" y="8157"/>
                      </a:lnTo>
                      <a:lnTo>
                        <a:pt x="18063" y="3597"/>
                      </a:lnTo>
                      <a:cubicBezTo>
                        <a:pt x="16840" y="3528"/>
                        <a:pt x="15905" y="3374"/>
                        <a:pt x="15067" y="3374"/>
                      </a:cubicBezTo>
                      <a:cubicBezTo>
                        <a:pt x="14823" y="3374"/>
                        <a:pt x="14587" y="3387"/>
                        <a:pt x="14355" y="3419"/>
                      </a:cubicBezTo>
                      <a:cubicBezTo>
                        <a:pt x="14295" y="3427"/>
                        <a:pt x="14238" y="3430"/>
                        <a:pt x="14183" y="3430"/>
                      </a:cubicBezTo>
                      <a:cubicBezTo>
                        <a:pt x="13092" y="3430"/>
                        <a:pt x="13035" y="1981"/>
                        <a:pt x="11835" y="1964"/>
                      </a:cubicBezTo>
                      <a:cubicBezTo>
                        <a:pt x="11108" y="1964"/>
                        <a:pt x="9901" y="1467"/>
                        <a:pt x="9582" y="438"/>
                      </a:cubicBezTo>
                      <a:cubicBezTo>
                        <a:pt x="8677" y="793"/>
                        <a:pt x="7914" y="1361"/>
                        <a:pt x="7133" y="1361"/>
                      </a:cubicBezTo>
                      <a:cubicBezTo>
                        <a:pt x="7119" y="1361"/>
                        <a:pt x="7105" y="1361"/>
                        <a:pt x="7091" y="1361"/>
                      </a:cubicBezTo>
                      <a:cubicBezTo>
                        <a:pt x="6288" y="1361"/>
                        <a:pt x="5470" y="877"/>
                        <a:pt x="4703" y="616"/>
                      </a:cubicBezTo>
                      <a:lnTo>
                        <a:pt x="4170" y="1184"/>
                      </a:lnTo>
                      <a:lnTo>
                        <a:pt x="3585" y="48"/>
                      </a:lnTo>
                      <a:cubicBezTo>
                        <a:pt x="3517" y="34"/>
                        <a:pt x="3429" y="1"/>
                        <a:pt x="3376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79" name="Google Shape;779;p28"/>
                <p:cNvSpPr/>
                <p:nvPr/>
              </p:nvSpPr>
              <p:spPr>
                <a:xfrm>
                  <a:off x="6110513" y="3969114"/>
                  <a:ext cx="33997" cy="139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92" h="2420" extrusionOk="0">
                      <a:moveTo>
                        <a:pt x="2076" y="1"/>
                      </a:moveTo>
                      <a:cubicBezTo>
                        <a:pt x="1454" y="1"/>
                        <a:pt x="791" y="230"/>
                        <a:pt x="0" y="592"/>
                      </a:cubicBezTo>
                      <a:cubicBezTo>
                        <a:pt x="564" y="957"/>
                        <a:pt x="1113" y="1415"/>
                        <a:pt x="1254" y="1415"/>
                      </a:cubicBezTo>
                      <a:cubicBezTo>
                        <a:pt x="1264" y="1415"/>
                        <a:pt x="1272" y="1412"/>
                        <a:pt x="1278" y="1408"/>
                      </a:cubicBezTo>
                      <a:cubicBezTo>
                        <a:pt x="1606" y="1108"/>
                        <a:pt x="1874" y="952"/>
                        <a:pt x="2167" y="952"/>
                      </a:cubicBezTo>
                      <a:cubicBezTo>
                        <a:pt x="2429" y="952"/>
                        <a:pt x="2710" y="1077"/>
                        <a:pt x="3070" y="1337"/>
                      </a:cubicBezTo>
                      <a:cubicBezTo>
                        <a:pt x="3815" y="1869"/>
                        <a:pt x="4773" y="2011"/>
                        <a:pt x="5838" y="2419"/>
                      </a:cubicBezTo>
                      <a:lnTo>
                        <a:pt x="5891" y="1071"/>
                      </a:lnTo>
                      <a:cubicBezTo>
                        <a:pt x="5040" y="893"/>
                        <a:pt x="4170" y="964"/>
                        <a:pt x="3656" y="574"/>
                      </a:cubicBezTo>
                      <a:cubicBezTo>
                        <a:pt x="3121" y="171"/>
                        <a:pt x="2614" y="1"/>
                        <a:pt x="2076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80" name="Google Shape;780;p28"/>
                <p:cNvSpPr/>
                <p:nvPr/>
              </p:nvSpPr>
              <p:spPr>
                <a:xfrm>
                  <a:off x="6151865" y="3979381"/>
                  <a:ext cx="35739" cy="1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94" h="2059" extrusionOk="0">
                      <a:moveTo>
                        <a:pt x="6193" y="0"/>
                      </a:moveTo>
                      <a:lnTo>
                        <a:pt x="6193" y="0"/>
                      </a:lnTo>
                      <a:cubicBezTo>
                        <a:pt x="4801" y="195"/>
                        <a:pt x="3970" y="433"/>
                        <a:pt x="3202" y="433"/>
                      </a:cubicBezTo>
                      <a:cubicBezTo>
                        <a:pt x="3128" y="433"/>
                        <a:pt x="3055" y="431"/>
                        <a:pt x="2982" y="426"/>
                      </a:cubicBezTo>
                      <a:cubicBezTo>
                        <a:pt x="2453" y="395"/>
                        <a:pt x="1944" y="74"/>
                        <a:pt x="1353" y="74"/>
                      </a:cubicBezTo>
                      <a:cubicBezTo>
                        <a:pt x="951" y="74"/>
                        <a:pt x="511" y="222"/>
                        <a:pt x="1" y="710"/>
                      </a:cubicBezTo>
                      <a:lnTo>
                        <a:pt x="1473" y="2059"/>
                      </a:lnTo>
                      <a:cubicBezTo>
                        <a:pt x="2432" y="409"/>
                        <a:pt x="4472" y="1526"/>
                        <a:pt x="6193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  <p:sp>
              <p:nvSpPr>
                <p:cNvPr id="781" name="Google Shape;781;p28"/>
                <p:cNvSpPr/>
                <p:nvPr/>
              </p:nvSpPr>
              <p:spPr>
                <a:xfrm>
                  <a:off x="6203762" y="3831292"/>
                  <a:ext cx="19768" cy="122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26" h="2130" extrusionOk="0">
                      <a:moveTo>
                        <a:pt x="1473" y="1"/>
                      </a:moveTo>
                      <a:lnTo>
                        <a:pt x="1" y="1828"/>
                      </a:lnTo>
                      <a:lnTo>
                        <a:pt x="3372" y="2130"/>
                      </a:lnTo>
                      <a:cubicBezTo>
                        <a:pt x="3407" y="1917"/>
                        <a:pt x="3425" y="1704"/>
                        <a:pt x="3425" y="1509"/>
                      </a:cubicBezTo>
                      <a:cubicBezTo>
                        <a:pt x="3390" y="1172"/>
                        <a:pt x="3301" y="870"/>
                        <a:pt x="3248" y="586"/>
                      </a:cubicBezTo>
                      <a:lnTo>
                        <a:pt x="1473" y="1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CBE686"/>
                    </a:gs>
                    <a:gs pos="100000">
                      <a:srgbClr val="93BA30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191993" tIns="191993" rIns="191993" bIns="191993" anchor="ctr" anchorCtr="0">
                  <a:noAutofit/>
                </a:bodyPr>
                <a:lstStyle/>
                <a:p>
                  <a:endParaRPr sz="3780"/>
                </a:p>
              </p:txBody>
            </p:sp>
          </p:grpSp>
        </p:grpSp>
        <p:sp>
          <p:nvSpPr>
            <p:cNvPr id="782" name="Google Shape;782;p28"/>
            <p:cNvSpPr/>
            <p:nvPr/>
          </p:nvSpPr>
          <p:spPr>
            <a:xfrm>
              <a:off x="3117975" y="1020193"/>
              <a:ext cx="2907957" cy="2665897"/>
            </a:xfrm>
            <a:custGeom>
              <a:avLst/>
              <a:gdLst/>
              <a:ahLst/>
              <a:cxnLst/>
              <a:rect l="l" t="t" r="r" b="b"/>
              <a:pathLst>
                <a:path w="96650" h="88649" extrusionOk="0">
                  <a:moveTo>
                    <a:pt x="48692" y="0"/>
                  </a:moveTo>
                  <a:cubicBezTo>
                    <a:pt x="46526" y="0"/>
                    <a:pt x="44332" y="152"/>
                    <a:pt x="42124" y="465"/>
                  </a:cubicBezTo>
                  <a:cubicBezTo>
                    <a:pt x="17336" y="3960"/>
                    <a:pt x="1" y="26441"/>
                    <a:pt x="3443" y="50679"/>
                  </a:cubicBezTo>
                  <a:cubicBezTo>
                    <a:pt x="6564" y="72751"/>
                    <a:pt x="25836" y="88649"/>
                    <a:pt x="48004" y="88649"/>
                  </a:cubicBezTo>
                  <a:cubicBezTo>
                    <a:pt x="50160" y="88649"/>
                    <a:pt x="52345" y="88498"/>
                    <a:pt x="54544" y="88188"/>
                  </a:cubicBezTo>
                  <a:cubicBezTo>
                    <a:pt x="79332" y="84675"/>
                    <a:pt x="96649" y="62194"/>
                    <a:pt x="93225" y="37975"/>
                  </a:cubicBezTo>
                  <a:cubicBezTo>
                    <a:pt x="90105" y="15895"/>
                    <a:pt x="70848" y="0"/>
                    <a:pt x="48692" y="0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endParaRPr sz="3780"/>
            </a:p>
          </p:txBody>
        </p:sp>
      </p:grpSp>
      <p:grpSp>
        <p:nvGrpSpPr>
          <p:cNvPr id="783" name="Google Shape;783;p28"/>
          <p:cNvGrpSpPr/>
          <p:nvPr/>
        </p:nvGrpSpPr>
        <p:grpSpPr>
          <a:xfrm>
            <a:off x="1139962" y="1746299"/>
            <a:ext cx="6838418" cy="2615507"/>
            <a:chOff x="425997" y="1267921"/>
            <a:chExt cx="3091253" cy="1245479"/>
          </a:xfrm>
        </p:grpSpPr>
        <p:sp>
          <p:nvSpPr>
            <p:cNvPr id="786" name="Google Shape;786;p28"/>
            <p:cNvSpPr txBox="1"/>
            <p:nvPr/>
          </p:nvSpPr>
          <p:spPr>
            <a:xfrm>
              <a:off x="425997" y="1267921"/>
              <a:ext cx="2288686" cy="9982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pPr fontAlgn="base">
                <a:buFont typeface="Arial" panose="020B0604020202020204" pitchFamily="34" charset="0"/>
                <a:buChar char="•"/>
              </a:pPr>
              <a:r>
                <a:rPr lang="en-US" sz="2800" dirty="0" err="1">
                  <a:latin typeface="proxima-nova"/>
                </a:rPr>
                <a:t>O'qish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sayohatining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bir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qismi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sifatida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o'quvchilaringizni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dunyo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bo'ylab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boshqa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odamlar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bilan</a:t>
              </a:r>
              <a:r>
                <a:rPr lang="en-US" sz="2800" dirty="0">
                  <a:latin typeface="proxima-nova"/>
                </a:rPr>
                <a:t> </a:t>
              </a:r>
              <a:r>
                <a:rPr lang="en-US" sz="2800" dirty="0" err="1">
                  <a:latin typeface="proxima-nova"/>
                </a:rPr>
                <a:t>bog'lash</a:t>
              </a:r>
              <a:endParaRPr lang="en-US" sz="2800" dirty="0">
                <a:latin typeface="proxima-nova"/>
              </a:endParaRPr>
            </a:p>
          </p:txBody>
        </p:sp>
        <p:grpSp>
          <p:nvGrpSpPr>
            <p:cNvPr id="787" name="Google Shape;787;p28"/>
            <p:cNvGrpSpPr/>
            <p:nvPr/>
          </p:nvGrpSpPr>
          <p:grpSpPr>
            <a:xfrm>
              <a:off x="536546" y="2039700"/>
              <a:ext cx="2980704" cy="473700"/>
              <a:chOff x="536546" y="2039700"/>
              <a:chExt cx="2980704" cy="473700"/>
            </a:xfrm>
          </p:grpSpPr>
          <p:cxnSp>
            <p:nvCxnSpPr>
              <p:cNvPr id="788" name="Google Shape;788;p28"/>
              <p:cNvCxnSpPr/>
              <p:nvPr/>
            </p:nvCxnSpPr>
            <p:spPr>
              <a:xfrm>
                <a:off x="536546" y="2276538"/>
                <a:ext cx="26643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1"/>
                </a:solidFill>
                <a:prstDash val="dash"/>
                <a:round/>
                <a:headEnd type="oval" w="med" len="med"/>
                <a:tailEnd type="none" w="med" len="med"/>
              </a:ln>
            </p:spPr>
          </p:cxnSp>
          <p:sp>
            <p:nvSpPr>
              <p:cNvPr id="789" name="Google Shape;789;p28"/>
              <p:cNvSpPr/>
              <p:nvPr/>
            </p:nvSpPr>
            <p:spPr>
              <a:xfrm>
                <a:off x="3043550" y="2039700"/>
                <a:ext cx="473700" cy="473700"/>
              </a:xfrm>
              <a:prstGeom prst="ellipse">
                <a:avLst/>
              </a:prstGeom>
              <a:solidFill>
                <a:schemeClr val="lt1"/>
              </a:solidFill>
              <a:ln w="38100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  <p:sp>
            <p:nvSpPr>
              <p:cNvPr id="790" name="Google Shape;790;p28"/>
              <p:cNvSpPr/>
              <p:nvPr/>
            </p:nvSpPr>
            <p:spPr>
              <a:xfrm>
                <a:off x="3115100" y="2187698"/>
                <a:ext cx="330600" cy="140700"/>
              </a:xfrm>
              <a:prstGeom prst="triangle">
                <a:avLst>
                  <a:gd name="adj" fmla="val 50000"/>
                </a:avLst>
              </a:prstGeom>
              <a:gradFill>
                <a:gsLst>
                  <a:gs pos="0">
                    <a:srgbClr val="1B8DC9"/>
                  </a:gs>
                  <a:gs pos="100000">
                    <a:srgbClr val="005B8A"/>
                  </a:gs>
                </a:gsLst>
                <a:lin ang="5400700" scaled="0"/>
              </a:gradFill>
              <a:ln>
                <a:noFill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</p:grpSp>
      </p:grpSp>
      <p:grpSp>
        <p:nvGrpSpPr>
          <p:cNvPr id="795" name="Google Shape;795;p28"/>
          <p:cNvGrpSpPr/>
          <p:nvPr/>
        </p:nvGrpSpPr>
        <p:grpSpPr>
          <a:xfrm>
            <a:off x="1125075" y="5546528"/>
            <a:ext cx="8046990" cy="3819062"/>
            <a:chOff x="496466" y="2594283"/>
            <a:chExt cx="3831900" cy="1818601"/>
          </a:xfrm>
        </p:grpSpPr>
        <p:sp>
          <p:nvSpPr>
            <p:cNvPr id="798" name="Google Shape;798;p28"/>
            <p:cNvSpPr txBox="1"/>
            <p:nvPr/>
          </p:nvSpPr>
          <p:spPr>
            <a:xfrm>
              <a:off x="501726" y="2953332"/>
              <a:ext cx="3015314" cy="14595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pPr fontAlgn="base">
                <a:buFont typeface="Arial" panose="020B0604020202020204" pitchFamily="34" charset="0"/>
                <a:buChar char="•"/>
              </a:pP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taqdimot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o‘tkazayotganda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yoki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jismoniy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faoliyat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bilan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shug‘ullanayotganda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yozib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olish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so‘ngra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o‘quvchilarning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mulohazalarini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tezlashtirishda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foydalanish</a:t>
              </a:r>
              <a:endParaRPr lang="en-US" sz="2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799" name="Google Shape;799;p28"/>
            <p:cNvGrpSpPr/>
            <p:nvPr/>
          </p:nvGrpSpPr>
          <p:grpSpPr>
            <a:xfrm>
              <a:off x="496466" y="2594283"/>
              <a:ext cx="3831900" cy="473700"/>
              <a:chOff x="496466" y="2594283"/>
              <a:chExt cx="3831900" cy="473700"/>
            </a:xfrm>
          </p:grpSpPr>
          <p:cxnSp>
            <p:nvCxnSpPr>
              <p:cNvPr id="800" name="Google Shape;800;p28"/>
              <p:cNvCxnSpPr>
                <a:endCxn id="801" idx="2"/>
              </p:cNvCxnSpPr>
              <p:nvPr/>
            </p:nvCxnSpPr>
            <p:spPr>
              <a:xfrm>
                <a:off x="496466" y="2831133"/>
                <a:ext cx="33582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2"/>
                </a:solidFill>
                <a:prstDash val="dash"/>
                <a:round/>
                <a:headEnd type="oval" w="med" len="med"/>
                <a:tailEnd type="none" w="med" len="med"/>
              </a:ln>
            </p:spPr>
          </p:cxnSp>
          <p:sp>
            <p:nvSpPr>
              <p:cNvPr id="801" name="Google Shape;801;p28"/>
              <p:cNvSpPr/>
              <p:nvPr/>
            </p:nvSpPr>
            <p:spPr>
              <a:xfrm>
                <a:off x="3854666" y="2594283"/>
                <a:ext cx="473700" cy="473700"/>
              </a:xfrm>
              <a:prstGeom prst="ellipse">
                <a:avLst/>
              </a:prstGeom>
              <a:solidFill>
                <a:schemeClr val="lt1"/>
              </a:solidFill>
              <a:ln w="38100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  <p:sp>
            <p:nvSpPr>
              <p:cNvPr id="802" name="Google Shape;802;p28"/>
              <p:cNvSpPr/>
              <p:nvPr/>
            </p:nvSpPr>
            <p:spPr>
              <a:xfrm>
                <a:off x="3946362" y="2737496"/>
                <a:ext cx="330600" cy="140700"/>
              </a:xfrm>
              <a:prstGeom prst="triangle">
                <a:avLst>
                  <a:gd name="adj" fmla="val 50000"/>
                </a:avLst>
              </a:prstGeom>
              <a:gradFill>
                <a:gsLst>
                  <a:gs pos="0">
                    <a:srgbClr val="4BB9E4"/>
                  </a:gs>
                  <a:gs pos="100000">
                    <a:srgbClr val="1D6F90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</p:grpSp>
      </p:grpSp>
      <p:grpSp>
        <p:nvGrpSpPr>
          <p:cNvPr id="807" name="Google Shape;807;p28"/>
          <p:cNvGrpSpPr/>
          <p:nvPr/>
        </p:nvGrpSpPr>
        <p:grpSpPr>
          <a:xfrm>
            <a:off x="11152425" y="1464285"/>
            <a:ext cx="7668974" cy="2598839"/>
            <a:chOff x="5123134" y="489892"/>
            <a:chExt cx="3651892" cy="1127550"/>
          </a:xfrm>
        </p:grpSpPr>
        <p:sp>
          <p:nvSpPr>
            <p:cNvPr id="810" name="Google Shape;810;p28"/>
            <p:cNvSpPr txBox="1"/>
            <p:nvPr/>
          </p:nvSpPr>
          <p:spPr>
            <a:xfrm>
              <a:off x="5713288" y="489892"/>
              <a:ext cx="3061738" cy="9703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pPr fontAlgn="base">
                <a:buFont typeface="Arial" panose="020B0604020202020204" pitchFamily="34" charset="0"/>
                <a:buChar char="•"/>
              </a:pP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o'z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ishlarini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tengdoshlari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kengroq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hamjamiyat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tomonidan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ko'rishlari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mumkin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bo'lgan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onlayn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nashr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qilishlari</a:t>
              </a: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>
                  <a:latin typeface="Arial" panose="020B0604020202020204" pitchFamily="34" charset="0"/>
                  <a:cs typeface="Arial" panose="020B0604020202020204" pitchFamily="34" charset="0"/>
                </a:rPr>
                <a:t>kerak</a:t>
              </a:r>
              <a:endParaRPr lang="en-US" sz="2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811" name="Google Shape;811;p28"/>
            <p:cNvGrpSpPr/>
            <p:nvPr/>
          </p:nvGrpSpPr>
          <p:grpSpPr>
            <a:xfrm>
              <a:off x="5123134" y="1143742"/>
              <a:ext cx="3497814" cy="473700"/>
              <a:chOff x="5123134" y="1143742"/>
              <a:chExt cx="3497814" cy="473700"/>
            </a:xfrm>
          </p:grpSpPr>
          <p:cxnSp>
            <p:nvCxnSpPr>
              <p:cNvPr id="812" name="Google Shape;812;p28"/>
              <p:cNvCxnSpPr/>
              <p:nvPr/>
            </p:nvCxnSpPr>
            <p:spPr>
              <a:xfrm rot="10800000">
                <a:off x="5504248" y="1373838"/>
                <a:ext cx="31167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4"/>
                </a:solidFill>
                <a:prstDash val="dash"/>
                <a:round/>
                <a:headEnd type="oval" w="med" len="med"/>
                <a:tailEnd type="none" w="med" len="med"/>
              </a:ln>
            </p:spPr>
          </p:cxnSp>
          <p:sp>
            <p:nvSpPr>
              <p:cNvPr id="813" name="Google Shape;813;p28"/>
              <p:cNvSpPr/>
              <p:nvPr/>
            </p:nvSpPr>
            <p:spPr>
              <a:xfrm>
                <a:off x="5123134" y="1143742"/>
                <a:ext cx="473700" cy="473700"/>
              </a:xfrm>
              <a:prstGeom prst="ellipse">
                <a:avLst/>
              </a:prstGeom>
              <a:solidFill>
                <a:schemeClr val="lt1"/>
              </a:solidFill>
              <a:ln w="38100" cap="flat" cmpd="sng">
                <a:solidFill>
                  <a:schemeClr val="accent4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  <p:sp>
            <p:nvSpPr>
              <p:cNvPr id="814" name="Google Shape;814;p28"/>
              <p:cNvSpPr/>
              <p:nvPr/>
            </p:nvSpPr>
            <p:spPr>
              <a:xfrm rot="10800000">
                <a:off x="5205750" y="1312274"/>
                <a:ext cx="330600" cy="140700"/>
              </a:xfrm>
              <a:prstGeom prst="triangle">
                <a:avLst>
                  <a:gd name="adj" fmla="val 50000"/>
                </a:avLst>
              </a:prstGeom>
              <a:gradFill>
                <a:gsLst>
                  <a:gs pos="0">
                    <a:srgbClr val="94CFAD"/>
                  </a:gs>
                  <a:gs pos="100000">
                    <a:srgbClr val="4D946A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191993" tIns="191993" rIns="191993" bIns="191993" anchor="ctr" anchorCtr="0">
                <a:noAutofit/>
              </a:bodyPr>
              <a:lstStyle/>
              <a:p>
                <a:endParaRPr sz="3780"/>
              </a:p>
            </p:txBody>
          </p:sp>
        </p:grpSp>
      </p:grpSp>
      <p:grpSp>
        <p:nvGrpSpPr>
          <p:cNvPr id="823" name="Google Shape;823;p28"/>
          <p:cNvGrpSpPr/>
          <p:nvPr/>
        </p:nvGrpSpPr>
        <p:grpSpPr>
          <a:xfrm>
            <a:off x="11015511" y="5419630"/>
            <a:ext cx="6626965" cy="994770"/>
            <a:chOff x="5465250" y="2184925"/>
            <a:chExt cx="3155698" cy="473700"/>
          </a:xfrm>
        </p:grpSpPr>
        <p:cxnSp>
          <p:nvCxnSpPr>
            <p:cNvPr id="824" name="Google Shape;824;p28"/>
            <p:cNvCxnSpPr/>
            <p:nvPr/>
          </p:nvCxnSpPr>
          <p:spPr>
            <a:xfrm rot="10800000">
              <a:off x="5938948" y="2421777"/>
              <a:ext cx="26820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dash"/>
              <a:round/>
              <a:headEnd type="oval" w="med" len="med"/>
              <a:tailEnd type="none" w="med" len="med"/>
            </a:ln>
          </p:spPr>
        </p:cxnSp>
        <p:sp>
          <p:nvSpPr>
            <p:cNvPr id="825" name="Google Shape;825;p28"/>
            <p:cNvSpPr/>
            <p:nvPr/>
          </p:nvSpPr>
          <p:spPr>
            <a:xfrm>
              <a:off x="5465250" y="2184925"/>
              <a:ext cx="473700" cy="473700"/>
            </a:xfrm>
            <a:prstGeom prst="ellipse">
              <a:avLst/>
            </a:prstGeom>
            <a:solidFill>
              <a:schemeClr val="lt1"/>
            </a:solidFill>
            <a:ln w="381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endParaRPr sz="3780"/>
            </a:p>
          </p:txBody>
        </p:sp>
        <p:sp>
          <p:nvSpPr>
            <p:cNvPr id="826" name="Google Shape;826;p28"/>
            <p:cNvSpPr/>
            <p:nvPr/>
          </p:nvSpPr>
          <p:spPr>
            <a:xfrm rot="10800000">
              <a:off x="5536800" y="2372454"/>
              <a:ext cx="330600" cy="140700"/>
            </a:xfrm>
            <a:prstGeom prst="triangle">
              <a:avLst>
                <a:gd name="adj" fmla="val 50000"/>
              </a:avLst>
            </a:prstGeom>
            <a:gradFill>
              <a:gsLst>
                <a:gs pos="0">
                  <a:srgbClr val="BCDF9B"/>
                </a:gs>
                <a:gs pos="100000">
                  <a:srgbClr val="7AB34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191993" tIns="191993" rIns="191993" bIns="191993" anchor="ctr" anchorCtr="0">
              <a:noAutofit/>
            </a:bodyPr>
            <a:lstStyle/>
            <a:p>
              <a:endParaRPr sz="378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F75538A3-2E96-48BC-8392-50C1F56D203A}"/>
              </a:ext>
            </a:extLst>
          </p:cNvPr>
          <p:cNvSpPr/>
          <p:nvPr/>
        </p:nvSpPr>
        <p:spPr>
          <a:xfrm>
            <a:off x="11913898" y="6781745"/>
            <a:ext cx="67479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ko'lamli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multimodal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elementlardan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foydalanadigan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vazifalar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tajriba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o'tkazish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hujjatli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filmlar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metrajli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filmlar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veb-sahifalar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ijodiy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maketlar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hujjatlarni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chop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69" name="Google Shape;3649;p38">
            <a:extLst>
              <a:ext uri="{FF2B5EF4-FFF2-40B4-BE49-F238E27FC236}">
                <a16:creationId xmlns="" xmlns:a16="http://schemas.microsoft.com/office/drawing/2014/main" id="{690DA41E-8F64-4002-A5C9-AA8A26AEEA03}"/>
              </a:ext>
            </a:extLst>
          </p:cNvPr>
          <p:cNvSpPr txBox="1"/>
          <p:nvPr/>
        </p:nvSpPr>
        <p:spPr>
          <a:xfrm>
            <a:off x="3749708" y="508276"/>
            <a:ext cx="10877860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1992" tIns="191992" rIns="191992" bIns="191992" anchor="ctr" anchorCtr="0">
            <a:noAutofit/>
          </a:bodyPr>
          <a:lstStyle/>
          <a:p>
            <a:pPr algn="ctr"/>
            <a:r>
              <a:rPr lang="en-US" sz="4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ga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oid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misollar</a:t>
            </a:r>
            <a:endParaRPr sz="4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143000" y="1743075"/>
            <a:ext cx="2254143" cy="7491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26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</a:t>
            </a:r>
            <a:r>
              <a:rPr lang="en-US" sz="426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4268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441C8B01-BCB1-461C-A59C-6F694E516A18}"/>
              </a:ext>
            </a:extLst>
          </p:cNvPr>
          <p:cNvSpPr/>
          <p:nvPr/>
        </p:nvSpPr>
        <p:spPr>
          <a:xfrm>
            <a:off x="1850076" y="3056632"/>
            <a:ext cx="146853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darajadagi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savol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b="1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3200" b="1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“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men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nimaga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erishaman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?"</a:t>
            </a:r>
            <a:b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Yaxshilash</a:t>
            </a:r>
            <a:r>
              <a:rPr lang="en-US" sz="3200" b="1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"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yaxshilaydigan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xususiyatlarni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qo'shadimi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?"</a:t>
            </a:r>
            <a:b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Mukammallashtirish</a:t>
            </a:r>
            <a:r>
              <a:rPr lang="en-US" sz="3200" b="1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"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Texnologiyadan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sezilarli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darajada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o'zgaradimi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?"</a:t>
            </a:r>
            <a:b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3200" b="1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3200" b="1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"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ilgari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tasavvur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bo'lmaydigan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yaratishga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beradimi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?"</a:t>
            </a:r>
          </a:p>
          <a:p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savollarni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berishda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o'qituvchi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o'quvchilarning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o'qitish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jarayonidagi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faolligini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o'quv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dizaynini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yaxshilashi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mumkinligini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aniqlay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3200" dirty="0">
                <a:solidFill>
                  <a:srgbClr val="1919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1" y="50736"/>
            <a:ext cx="19202400" cy="10801350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389024" y="2439026"/>
            <a:ext cx="5488336" cy="4925047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Qiziqarli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075061" y="2325820"/>
            <a:ext cx="5772916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Kutilmagan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964836" y="2129102"/>
            <a:ext cx="5609915" cy="5028031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Muhim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199009" y="5410305"/>
            <a:ext cx="5203756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762" b="1" dirty="0" err="1">
                <a:solidFill>
                  <a:srgbClr val="C00000"/>
                </a:solidFill>
              </a:rPr>
              <a:t>Yangi</a:t>
            </a:r>
            <a:endParaRPr lang="ru-RU" sz="5762" b="1" dirty="0">
              <a:solidFill>
                <a:srgbClr val="C0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863540" y="5297099"/>
            <a:ext cx="5099758" cy="4634595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402" b="1" dirty="0" err="1">
                <a:solidFill>
                  <a:srgbClr val="C00000"/>
                </a:solidFill>
              </a:rPr>
              <a:t>Foydali</a:t>
            </a:r>
            <a:endParaRPr lang="ru-RU" sz="6402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782918" y="1012441"/>
            <a:ext cx="4049507" cy="11760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042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</a:t>
            </a:r>
            <a:endParaRPr lang="ru-RU" sz="7042" dirty="0"/>
          </a:p>
        </p:txBody>
      </p:sp>
    </p:spTree>
    <p:extLst>
      <p:ext uri="{BB962C8B-B14F-4D97-AF65-F5344CB8AC3E}">
        <p14:creationId xmlns:p14="http://schemas.microsoft.com/office/powerpoint/2010/main" val="320026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884" y="3276486"/>
            <a:ext cx="7350630" cy="788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645486" y="2229637"/>
            <a:ext cx="8265074" cy="3656514"/>
          </a:xfrm>
          <a:prstGeom prst="rect">
            <a:avLst/>
          </a:prstGeom>
          <a:noFill/>
        </p:spPr>
        <p:txBody>
          <a:bodyPr spcFirstLastPara="1" wrap="none" lIns="97570" tIns="48785" rIns="97570" bIns="48785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4725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4725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912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453549"/>
            <a:ext cx="19202399" cy="15448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441" y="-130436"/>
            <a:ext cx="3548119" cy="9849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7" y="-163318"/>
            <a:ext cx="2520568" cy="9849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13133" y="3774502"/>
            <a:ext cx="16776131" cy="4798750"/>
          </a:xfrm>
          <a:prstGeom prst="rect">
            <a:avLst/>
          </a:prstGeom>
          <a:noFill/>
        </p:spPr>
        <p:txBody>
          <a:bodyPr wrap="none" lIns="144018" tIns="72009" rIns="144018" bIns="72009">
            <a:spAutoFit/>
          </a:bodyPr>
          <a:lstStyle/>
          <a:p>
            <a:pPr algn="ctr" defTabSz="1440081">
              <a:defRPr/>
            </a:pP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440081">
              <a:defRPr/>
            </a:pP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5119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5119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5119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16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oals Strategy Infographics by Slidesgo">
  <a:themeElements>
    <a:clrScheme name="Simple Light">
      <a:dk1>
        <a:srgbClr val="000000"/>
      </a:dk1>
      <a:lt1>
        <a:srgbClr val="FFFFFF"/>
      </a:lt1>
      <a:dk2>
        <a:srgbClr val="929292"/>
      </a:dk2>
      <a:lt2>
        <a:srgbClr val="E0E0E0"/>
      </a:lt2>
      <a:accent1>
        <a:srgbClr val="D3B191"/>
      </a:accent1>
      <a:accent2>
        <a:srgbClr val="FF6CA9"/>
      </a:accent2>
      <a:accent3>
        <a:srgbClr val="E74C84"/>
      </a:accent3>
      <a:accent4>
        <a:srgbClr val="A5A3CE"/>
      </a:accent4>
      <a:accent5>
        <a:srgbClr val="786EAC"/>
      </a:accent5>
      <a:accent6>
        <a:srgbClr val="453068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5964</TotalTime>
  <Words>596</Words>
  <Application>Microsoft Office PowerPoint</Application>
  <PresentationFormat>Произвольный</PresentationFormat>
  <Paragraphs>84</Paragraphs>
  <Slides>16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31" baseType="lpstr">
      <vt:lpstr>Arial</vt:lpstr>
      <vt:lpstr>Arial Black</vt:lpstr>
      <vt:lpstr>Calibri</vt:lpstr>
      <vt:lpstr>Calibri Light</vt:lpstr>
      <vt:lpstr>Fira Sans</vt:lpstr>
      <vt:lpstr>Fira Sans Extra Condensed</vt:lpstr>
      <vt:lpstr>Fira Sans Extra Condensed Medium</vt:lpstr>
      <vt:lpstr>Fira Sans Extra Condensed SemiBold</vt:lpstr>
      <vt:lpstr>inherit</vt:lpstr>
      <vt:lpstr>Lato Light</vt:lpstr>
      <vt:lpstr>proxima-nova</vt:lpstr>
      <vt:lpstr>Roboto</vt:lpstr>
      <vt:lpstr>Times New Roman</vt:lpstr>
      <vt:lpstr>Тема Office</vt:lpstr>
      <vt:lpstr>Goals Strategy Infographics by Slidesgo</vt:lpstr>
      <vt:lpstr>Презентация PowerPoint</vt:lpstr>
      <vt:lpstr>Geografiya fanini o‘qitishda zamonaviy modellar </vt:lpstr>
      <vt:lpstr>Презентация PowerPoint</vt:lpstr>
      <vt:lpstr>Презентация PowerPoint</vt:lpstr>
      <vt:lpstr>Презентация PowerPoint</vt:lpstr>
      <vt:lpstr>Almashtirish ga oid misollar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 Windows</cp:lastModifiedBy>
  <cp:revision>534</cp:revision>
  <cp:lastPrinted>2020-12-11T16:07:03Z</cp:lastPrinted>
  <dcterms:created xsi:type="dcterms:W3CDTF">2020-11-12T01:04:50Z</dcterms:created>
  <dcterms:modified xsi:type="dcterms:W3CDTF">2025-03-03T09:37:26Z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